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3" autoAdjust="0"/>
  </p:normalViewPr>
  <p:slideViewPr>
    <p:cSldViewPr>
      <p:cViewPr varScale="1">
        <p:scale>
          <a:sx n="118" d="100"/>
          <a:sy n="118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E9371-5F94-4226-BBFC-E282B266A3F8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88B42-A0C0-4100-8EF2-2AEACA47BF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D1905-E5DA-48F1-BF77-B0F4EFD66F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5" name="Picture 4" descr="NI logo w text small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20000" y="6400800"/>
            <a:ext cx="1453930" cy="398912"/>
          </a:xfrm>
          <a:prstGeom prst="rect">
            <a:avLst/>
          </a:prstGeom>
        </p:spPr>
      </p:pic>
      <p:sp>
        <p:nvSpPr>
          <p:cNvPr id="41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1910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295400"/>
            <a:ext cx="4191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505200"/>
            <a:ext cx="4191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428596" y="1412776"/>
            <a:ext cx="8715404" cy="482453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5" name="Picture 4" descr="NI logo w text small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620000" y="6400800"/>
            <a:ext cx="1453930" cy="398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2535"/>
            <a:ext cx="4114800" cy="448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8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174875"/>
            <a:ext cx="4114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114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7" name="Picture 6" descr="NI logo w text small.png"/>
          <p:cNvPicPr>
            <a:picLocks noChangeAspect="1"/>
          </p:cNvPicPr>
          <p:nvPr/>
        </p:nvPicPr>
        <p:blipFill>
          <a:blip r:embed="rId16" cstate="email"/>
          <a:stretch>
            <a:fillRect/>
          </a:stretch>
        </p:blipFill>
        <p:spPr>
          <a:xfrm>
            <a:off x="7620000" y="6400800"/>
            <a:ext cx="1453930" cy="398912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6388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21A28EE8-9C19-4659-A8D0-E414940E312F}" type="slidenum">
              <a:rPr lang="en-US" sz="800">
                <a:solidFill>
                  <a:srgbClr val="E3E3E3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800">
              <a:solidFill>
                <a:srgbClr val="E3E3E3"/>
              </a:solidFill>
              <a:latin typeface="Arial" charset="0"/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127375" y="-2413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imes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5FA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5FA8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5FA8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5FA8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5FA8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Bioreactor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295400"/>
            <a:ext cx="4495800" cy="3352800"/>
          </a:xfrm>
        </p:spPr>
        <p:txBody>
          <a:bodyPr/>
          <a:lstStyle/>
          <a:p>
            <a:pPr lvl="0"/>
            <a:r>
              <a:rPr lang="en-US" sz="2400" dirty="0" smtClean="0"/>
              <a:t>UI that allows the operator to do the following:</a:t>
            </a:r>
          </a:p>
          <a:p>
            <a:pPr lvl="1"/>
            <a:r>
              <a:rPr lang="en-US" sz="2000" dirty="0" smtClean="0"/>
              <a:t>Define and run recipes </a:t>
            </a:r>
          </a:p>
          <a:p>
            <a:pPr lvl="1"/>
            <a:r>
              <a:rPr lang="en-US" sz="2000" dirty="0" smtClean="0"/>
              <a:t>Monitor current pH level and temperature</a:t>
            </a:r>
          </a:p>
          <a:p>
            <a:r>
              <a:rPr lang="en-US" sz="2400" dirty="0" smtClean="0"/>
              <a:t>In case of failure:</a:t>
            </a:r>
          </a:p>
          <a:p>
            <a:pPr lvl="1"/>
            <a:r>
              <a:rPr lang="en-US" sz="2000" dirty="0" smtClean="0"/>
              <a:t>Abort a running recipe</a:t>
            </a:r>
          </a:p>
          <a:p>
            <a:pPr lvl="1"/>
            <a:r>
              <a:rPr lang="en-US" sz="2000" dirty="0" smtClean="0"/>
              <a:t>Override temp &amp; pH setpoints</a:t>
            </a:r>
          </a:p>
          <a:p>
            <a:pPr lvl="0"/>
            <a:r>
              <a:rPr lang="en-US" sz="2400" dirty="0" smtClean="0"/>
              <a:t>Update rates &lt; 500 Hz</a:t>
            </a:r>
          </a:p>
          <a:p>
            <a:endParaRPr lang="en-US" sz="2200" dirty="0" smtClean="0"/>
          </a:p>
          <a:p>
            <a:endParaRPr lang="en-US" sz="2000" dirty="0"/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524000"/>
            <a:ext cx="347924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095875"/>
            <a:ext cx="6172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62400" y="479107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Recipe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NI Corporate Template 2007 Exter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 Corporate Template_2007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NI Corporate Template_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 Corporate Template_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 Corporate Template_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 Corporate Template_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 Corporate Template_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 Corporate Template_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 Corporate Template_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 Corporate Template_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 Corporate Template_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 Corporate Template_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 Corporate Template_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 Corporate Template_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4_NI Corporate Template 2007 External</vt:lpstr>
      <vt:lpstr>Example - Bioreactor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- Bioreactor</dc:title>
  <dc:creator>mkerry</dc:creator>
  <cp:lastModifiedBy>mkerry</cp:lastModifiedBy>
  <cp:revision>2</cp:revision>
  <dcterms:created xsi:type="dcterms:W3CDTF">2012-01-03T16:50:22Z</dcterms:created>
  <dcterms:modified xsi:type="dcterms:W3CDTF">2012-02-02T17:18:54Z</dcterms:modified>
</cp:coreProperties>
</file>