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</p:sldMasterIdLst>
  <p:notesMasterIdLst>
    <p:notesMasterId r:id="rId36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9" r:id="rId28"/>
    <p:sldId id="265" r:id="rId29"/>
    <p:sldId id="262" r:id="rId30"/>
    <p:sldId id="263" r:id="rId31"/>
    <p:sldId id="264" r:id="rId32"/>
    <p:sldId id="266" r:id="rId33"/>
    <p:sldId id="268" r:id="rId34"/>
    <p:sldId id="267" r:id="rId3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28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theme" Target="theme/theme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440" cap="rnd">
              <a:solidFill>
                <a:srgbClr val="0033A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33A0"/>
                    </a:solidFill>
                    <a:latin typeface="Arial"/>
                  </a:defRPr>
                </a:pPr>
                <a:endParaRPr lang="en-CH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09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096"/>
                <c:pt idx="0">
                  <c:v>-4006</c:v>
                </c:pt>
                <c:pt idx="1">
                  <c:v>-4329</c:v>
                </c:pt>
                <c:pt idx="2">
                  <c:v>-4623</c:v>
                </c:pt>
                <c:pt idx="3">
                  <c:v>-4874</c:v>
                </c:pt>
                <c:pt idx="4">
                  <c:v>-5067</c:v>
                </c:pt>
                <c:pt idx="5">
                  <c:v>-5187</c:v>
                </c:pt>
                <c:pt idx="6">
                  <c:v>-5220</c:v>
                </c:pt>
                <c:pt idx="7">
                  <c:v>-5150</c:v>
                </c:pt>
                <c:pt idx="8">
                  <c:v>-4964</c:v>
                </c:pt>
                <c:pt idx="9">
                  <c:v>-4622</c:v>
                </c:pt>
                <c:pt idx="10">
                  <c:v>-4134</c:v>
                </c:pt>
                <c:pt idx="11">
                  <c:v>-3560</c:v>
                </c:pt>
                <c:pt idx="12">
                  <c:v>-2959</c:v>
                </c:pt>
                <c:pt idx="13">
                  <c:v>-2325</c:v>
                </c:pt>
                <c:pt idx="14">
                  <c:v>-1637</c:v>
                </c:pt>
                <c:pt idx="15">
                  <c:v>-928</c:v>
                </c:pt>
                <c:pt idx="16">
                  <c:v>-231</c:v>
                </c:pt>
                <c:pt idx="17">
                  <c:v>446</c:v>
                </c:pt>
                <c:pt idx="18">
                  <c:v>1121</c:v>
                </c:pt>
                <c:pt idx="19">
                  <c:v>1796</c:v>
                </c:pt>
                <c:pt idx="20">
                  <c:v>2473</c:v>
                </c:pt>
                <c:pt idx="21">
                  <c:v>3162</c:v>
                </c:pt>
                <c:pt idx="22">
                  <c:v>3859</c:v>
                </c:pt>
                <c:pt idx="23">
                  <c:v>4545</c:v>
                </c:pt>
                <c:pt idx="24">
                  <c:v>5205</c:v>
                </c:pt>
                <c:pt idx="25">
                  <c:v>5827</c:v>
                </c:pt>
                <c:pt idx="26">
                  <c:v>6424</c:v>
                </c:pt>
                <c:pt idx="27">
                  <c:v>7013</c:v>
                </c:pt>
                <c:pt idx="28">
                  <c:v>7615</c:v>
                </c:pt>
                <c:pt idx="29">
                  <c:v>8239</c:v>
                </c:pt>
                <c:pt idx="30">
                  <c:v>8872</c:v>
                </c:pt>
                <c:pt idx="31">
                  <c:v>9503</c:v>
                </c:pt>
                <c:pt idx="32">
                  <c:v>10117</c:v>
                </c:pt>
                <c:pt idx="33">
                  <c:v>10711</c:v>
                </c:pt>
                <c:pt idx="34">
                  <c:v>11292</c:v>
                </c:pt>
                <c:pt idx="35">
                  <c:v>11868</c:v>
                </c:pt>
                <c:pt idx="36">
                  <c:v>12444</c:v>
                </c:pt>
                <c:pt idx="37">
                  <c:v>13026</c:v>
                </c:pt>
                <c:pt idx="38">
                  <c:v>13609</c:v>
                </c:pt>
                <c:pt idx="39">
                  <c:v>14186</c:v>
                </c:pt>
                <c:pt idx="40">
                  <c:v>14748</c:v>
                </c:pt>
                <c:pt idx="41">
                  <c:v>15292</c:v>
                </c:pt>
                <c:pt idx="42">
                  <c:v>15823</c:v>
                </c:pt>
                <c:pt idx="43">
                  <c:v>16346</c:v>
                </c:pt>
                <c:pt idx="44">
                  <c:v>16869</c:v>
                </c:pt>
                <c:pt idx="45">
                  <c:v>17394</c:v>
                </c:pt>
                <c:pt idx="46">
                  <c:v>17919</c:v>
                </c:pt>
                <c:pt idx="47">
                  <c:v>18437</c:v>
                </c:pt>
                <c:pt idx="48">
                  <c:v>18944</c:v>
                </c:pt>
                <c:pt idx="49">
                  <c:v>19440</c:v>
                </c:pt>
                <c:pt idx="50">
                  <c:v>19928</c:v>
                </c:pt>
                <c:pt idx="51">
                  <c:v>20407</c:v>
                </c:pt>
                <c:pt idx="52">
                  <c:v>20877</c:v>
                </c:pt>
                <c:pt idx="53">
                  <c:v>21335</c:v>
                </c:pt>
                <c:pt idx="54">
                  <c:v>21783</c:v>
                </c:pt>
                <c:pt idx="55">
                  <c:v>22228</c:v>
                </c:pt>
                <c:pt idx="56">
                  <c:v>22676</c:v>
                </c:pt>
                <c:pt idx="57">
                  <c:v>23139</c:v>
                </c:pt>
                <c:pt idx="58">
                  <c:v>23610</c:v>
                </c:pt>
                <c:pt idx="59">
                  <c:v>24066</c:v>
                </c:pt>
                <c:pt idx="60">
                  <c:v>24484</c:v>
                </c:pt>
                <c:pt idx="61">
                  <c:v>24841</c:v>
                </c:pt>
                <c:pt idx="62">
                  <c:v>25154</c:v>
                </c:pt>
                <c:pt idx="63">
                  <c:v>25462</c:v>
                </c:pt>
                <c:pt idx="64">
                  <c:v>25804</c:v>
                </c:pt>
                <c:pt idx="65">
                  <c:v>26209</c:v>
                </c:pt>
                <c:pt idx="66">
                  <c:v>26648</c:v>
                </c:pt>
                <c:pt idx="67">
                  <c:v>27077</c:v>
                </c:pt>
                <c:pt idx="68">
                  <c:v>27451</c:v>
                </c:pt>
                <c:pt idx="69">
                  <c:v>27765</c:v>
                </c:pt>
                <c:pt idx="70">
                  <c:v>28050</c:v>
                </c:pt>
                <c:pt idx="71">
                  <c:v>28314</c:v>
                </c:pt>
                <c:pt idx="72">
                  <c:v>28566</c:v>
                </c:pt>
                <c:pt idx="73">
                  <c:v>28803</c:v>
                </c:pt>
                <c:pt idx="74">
                  <c:v>29026</c:v>
                </c:pt>
                <c:pt idx="75">
                  <c:v>29249</c:v>
                </c:pt>
                <c:pt idx="76">
                  <c:v>29491</c:v>
                </c:pt>
                <c:pt idx="77">
                  <c:v>29781</c:v>
                </c:pt>
                <c:pt idx="78">
                  <c:v>30104</c:v>
                </c:pt>
                <c:pt idx="79">
                  <c:v>30409</c:v>
                </c:pt>
                <c:pt idx="80">
                  <c:v>30645</c:v>
                </c:pt>
                <c:pt idx="81">
                  <c:v>30776</c:v>
                </c:pt>
                <c:pt idx="82">
                  <c:v>30841</c:v>
                </c:pt>
                <c:pt idx="83">
                  <c:v>30900</c:v>
                </c:pt>
                <c:pt idx="84">
                  <c:v>31017</c:v>
                </c:pt>
                <c:pt idx="85">
                  <c:v>31225</c:v>
                </c:pt>
                <c:pt idx="86">
                  <c:v>31479</c:v>
                </c:pt>
                <c:pt idx="87">
                  <c:v>31722</c:v>
                </c:pt>
                <c:pt idx="88">
                  <c:v>31893</c:v>
                </c:pt>
                <c:pt idx="89">
                  <c:v>31998</c:v>
                </c:pt>
                <c:pt idx="90">
                  <c:v>32084</c:v>
                </c:pt>
                <c:pt idx="91">
                  <c:v>32155</c:v>
                </c:pt>
                <c:pt idx="92">
                  <c:v>32217</c:v>
                </c:pt>
                <c:pt idx="93">
                  <c:v>32269</c:v>
                </c:pt>
                <c:pt idx="94">
                  <c:v>32314</c:v>
                </c:pt>
                <c:pt idx="95">
                  <c:v>32361</c:v>
                </c:pt>
                <c:pt idx="96">
                  <c:v>32417</c:v>
                </c:pt>
                <c:pt idx="97">
                  <c:v>32506</c:v>
                </c:pt>
                <c:pt idx="98">
                  <c:v>32621</c:v>
                </c:pt>
                <c:pt idx="99">
                  <c:v>32721</c:v>
                </c:pt>
                <c:pt idx="100">
                  <c:v>32768</c:v>
                </c:pt>
                <c:pt idx="101">
                  <c:v>32732</c:v>
                </c:pt>
                <c:pt idx="102">
                  <c:v>32639</c:v>
                </c:pt>
                <c:pt idx="103">
                  <c:v>32533</c:v>
                </c:pt>
                <c:pt idx="104">
                  <c:v>32461</c:v>
                </c:pt>
                <c:pt idx="105">
                  <c:v>32441</c:v>
                </c:pt>
                <c:pt idx="106">
                  <c:v>32447</c:v>
                </c:pt>
                <c:pt idx="107">
                  <c:v>32449</c:v>
                </c:pt>
                <c:pt idx="108">
                  <c:v>32417</c:v>
                </c:pt>
                <c:pt idx="109">
                  <c:v>32339</c:v>
                </c:pt>
                <c:pt idx="110">
                  <c:v>32232</c:v>
                </c:pt>
                <c:pt idx="111">
                  <c:v>32114</c:v>
                </c:pt>
                <c:pt idx="112">
                  <c:v>32001</c:v>
                </c:pt>
                <c:pt idx="113">
                  <c:v>31899</c:v>
                </c:pt>
                <c:pt idx="114">
                  <c:v>31800</c:v>
                </c:pt>
                <c:pt idx="115">
                  <c:v>31696</c:v>
                </c:pt>
                <c:pt idx="116">
                  <c:v>31583</c:v>
                </c:pt>
                <c:pt idx="117">
                  <c:v>31453</c:v>
                </c:pt>
                <c:pt idx="118">
                  <c:v>31306</c:v>
                </c:pt>
                <c:pt idx="119">
                  <c:v>31145</c:v>
                </c:pt>
                <c:pt idx="120">
                  <c:v>30975</c:v>
                </c:pt>
                <c:pt idx="121">
                  <c:v>30792</c:v>
                </c:pt>
                <c:pt idx="122">
                  <c:v>30595</c:v>
                </c:pt>
                <c:pt idx="123">
                  <c:v>30391</c:v>
                </c:pt>
                <c:pt idx="124">
                  <c:v>30192</c:v>
                </c:pt>
                <c:pt idx="125">
                  <c:v>30002</c:v>
                </c:pt>
                <c:pt idx="126">
                  <c:v>29817</c:v>
                </c:pt>
                <c:pt idx="127">
                  <c:v>29625</c:v>
                </c:pt>
                <c:pt idx="128">
                  <c:v>29417</c:v>
                </c:pt>
                <c:pt idx="129">
                  <c:v>29182</c:v>
                </c:pt>
                <c:pt idx="130">
                  <c:v>28924</c:v>
                </c:pt>
                <c:pt idx="131">
                  <c:v>28654</c:v>
                </c:pt>
                <c:pt idx="132">
                  <c:v>28382</c:v>
                </c:pt>
                <c:pt idx="133">
                  <c:v>28108</c:v>
                </c:pt>
                <c:pt idx="134">
                  <c:v>27827</c:v>
                </c:pt>
                <c:pt idx="135">
                  <c:v>27543</c:v>
                </c:pt>
                <c:pt idx="136">
                  <c:v>27260</c:v>
                </c:pt>
                <c:pt idx="137">
                  <c:v>26985</c:v>
                </c:pt>
                <c:pt idx="138">
                  <c:v>26714</c:v>
                </c:pt>
                <c:pt idx="139">
                  <c:v>26433</c:v>
                </c:pt>
                <c:pt idx="140">
                  <c:v>26130</c:v>
                </c:pt>
                <c:pt idx="141">
                  <c:v>25789</c:v>
                </c:pt>
                <c:pt idx="142">
                  <c:v>25419</c:v>
                </c:pt>
                <c:pt idx="143">
                  <c:v>25037</c:v>
                </c:pt>
                <c:pt idx="144">
                  <c:v>24662</c:v>
                </c:pt>
                <c:pt idx="145">
                  <c:v>24299</c:v>
                </c:pt>
                <c:pt idx="146">
                  <c:v>23938</c:v>
                </c:pt>
                <c:pt idx="147">
                  <c:v>23575</c:v>
                </c:pt>
                <c:pt idx="148">
                  <c:v>23205</c:v>
                </c:pt>
                <c:pt idx="149">
                  <c:v>22828</c:v>
                </c:pt>
                <c:pt idx="150">
                  <c:v>22446</c:v>
                </c:pt>
                <c:pt idx="151">
                  <c:v>22055</c:v>
                </c:pt>
                <c:pt idx="152">
                  <c:v>21656</c:v>
                </c:pt>
                <c:pt idx="153">
                  <c:v>21243</c:v>
                </c:pt>
                <c:pt idx="154">
                  <c:v>20818</c:v>
                </c:pt>
                <c:pt idx="155">
                  <c:v>20389</c:v>
                </c:pt>
                <c:pt idx="156">
                  <c:v>19962</c:v>
                </c:pt>
                <c:pt idx="157">
                  <c:v>19541</c:v>
                </c:pt>
                <c:pt idx="158">
                  <c:v>19121</c:v>
                </c:pt>
                <c:pt idx="159">
                  <c:v>18698</c:v>
                </c:pt>
                <c:pt idx="160">
                  <c:v>18267</c:v>
                </c:pt>
                <c:pt idx="161">
                  <c:v>17824</c:v>
                </c:pt>
                <c:pt idx="162">
                  <c:v>17372</c:v>
                </c:pt>
                <c:pt idx="163">
                  <c:v>16917</c:v>
                </c:pt>
                <c:pt idx="164">
                  <c:v>16466</c:v>
                </c:pt>
                <c:pt idx="165">
                  <c:v>16028</c:v>
                </c:pt>
                <c:pt idx="166">
                  <c:v>15598</c:v>
                </c:pt>
                <c:pt idx="167">
                  <c:v>15158</c:v>
                </c:pt>
                <c:pt idx="168">
                  <c:v>14692</c:v>
                </c:pt>
                <c:pt idx="169">
                  <c:v>14176</c:v>
                </c:pt>
                <c:pt idx="170">
                  <c:v>13620</c:v>
                </c:pt>
                <c:pt idx="171">
                  <c:v>13063</c:v>
                </c:pt>
                <c:pt idx="172">
                  <c:v>12543</c:v>
                </c:pt>
                <c:pt idx="173">
                  <c:v>12094</c:v>
                </c:pt>
                <c:pt idx="174">
                  <c:v>11690</c:v>
                </c:pt>
                <c:pt idx="175">
                  <c:v>11280</c:v>
                </c:pt>
                <c:pt idx="176">
                  <c:v>10814</c:v>
                </c:pt>
                <c:pt idx="177">
                  <c:v>10256</c:v>
                </c:pt>
                <c:pt idx="178">
                  <c:v>9639</c:v>
                </c:pt>
                <c:pt idx="179">
                  <c:v>9012</c:v>
                </c:pt>
                <c:pt idx="180">
                  <c:v>8425</c:v>
                </c:pt>
                <c:pt idx="181">
                  <c:v>7898</c:v>
                </c:pt>
                <c:pt idx="182">
                  <c:v>7400</c:v>
                </c:pt>
                <c:pt idx="183">
                  <c:v>6905</c:v>
                </c:pt>
                <c:pt idx="184">
                  <c:v>6387</c:v>
                </c:pt>
                <c:pt idx="185">
                  <c:v>5840</c:v>
                </c:pt>
                <c:pt idx="186">
                  <c:v>5278</c:v>
                </c:pt>
                <c:pt idx="187">
                  <c:v>4706</c:v>
                </c:pt>
                <c:pt idx="188">
                  <c:v>4128</c:v>
                </c:pt>
                <c:pt idx="189">
                  <c:v>3536</c:v>
                </c:pt>
                <c:pt idx="190">
                  <c:v>2929</c:v>
                </c:pt>
                <c:pt idx="191">
                  <c:v>2328</c:v>
                </c:pt>
                <c:pt idx="192">
                  <c:v>1751</c:v>
                </c:pt>
                <c:pt idx="193">
                  <c:v>1199</c:v>
                </c:pt>
                <c:pt idx="194">
                  <c:v>663</c:v>
                </c:pt>
                <c:pt idx="195">
                  <c:v>146</c:v>
                </c:pt>
                <c:pt idx="196">
                  <c:v>-347</c:v>
                </c:pt>
                <c:pt idx="197">
                  <c:v>-882</c:v>
                </c:pt>
                <c:pt idx="198">
                  <c:v>-1438</c:v>
                </c:pt>
                <c:pt idx="199">
                  <c:v>-1880</c:v>
                </c:pt>
                <c:pt idx="200">
                  <c:v>-2073</c:v>
                </c:pt>
                <c:pt idx="201">
                  <c:v>-2030</c:v>
                </c:pt>
                <c:pt idx="202">
                  <c:v>-1906</c:v>
                </c:pt>
                <c:pt idx="203">
                  <c:v>-1780</c:v>
                </c:pt>
                <c:pt idx="204">
                  <c:v>-1733</c:v>
                </c:pt>
                <c:pt idx="205">
                  <c:v>-1756</c:v>
                </c:pt>
                <c:pt idx="206">
                  <c:v>-1794</c:v>
                </c:pt>
                <c:pt idx="207">
                  <c:v>-1852</c:v>
                </c:pt>
                <c:pt idx="208">
                  <c:v>-1935</c:v>
                </c:pt>
                <c:pt idx="209">
                  <c:v>-2069</c:v>
                </c:pt>
                <c:pt idx="210">
                  <c:v>-2249</c:v>
                </c:pt>
                <c:pt idx="211">
                  <c:v>-2436</c:v>
                </c:pt>
                <c:pt idx="212">
                  <c:v>-2588</c:v>
                </c:pt>
                <c:pt idx="213">
                  <c:v>-2663</c:v>
                </c:pt>
                <c:pt idx="214">
                  <c:v>-2682</c:v>
                </c:pt>
                <c:pt idx="215">
                  <c:v>-2704</c:v>
                </c:pt>
                <c:pt idx="216">
                  <c:v>-2787</c:v>
                </c:pt>
                <c:pt idx="217">
                  <c:v>-2998</c:v>
                </c:pt>
                <c:pt idx="218">
                  <c:v>-3306</c:v>
                </c:pt>
                <c:pt idx="219">
                  <c:v>-3622</c:v>
                </c:pt>
                <c:pt idx="220">
                  <c:v>-3853</c:v>
                </c:pt>
                <c:pt idx="221">
                  <c:v>-3962</c:v>
                </c:pt>
                <c:pt idx="222">
                  <c:v>-4012</c:v>
                </c:pt>
                <c:pt idx="223">
                  <c:v>-4062</c:v>
                </c:pt>
                <c:pt idx="224">
                  <c:v>-4171</c:v>
                </c:pt>
                <c:pt idx="225">
                  <c:v>-4357</c:v>
                </c:pt>
                <c:pt idx="226">
                  <c:v>-4577</c:v>
                </c:pt>
                <c:pt idx="227">
                  <c:v>-4803</c:v>
                </c:pt>
                <c:pt idx="228">
                  <c:v>-5008</c:v>
                </c:pt>
                <c:pt idx="229">
                  <c:v>-5186</c:v>
                </c:pt>
                <c:pt idx="230">
                  <c:v>-5356</c:v>
                </c:pt>
                <c:pt idx="231">
                  <c:v>-5518</c:v>
                </c:pt>
                <c:pt idx="232">
                  <c:v>-5676</c:v>
                </c:pt>
                <c:pt idx="233">
                  <c:v>-5823</c:v>
                </c:pt>
                <c:pt idx="234">
                  <c:v>-5960</c:v>
                </c:pt>
                <c:pt idx="235">
                  <c:v>-6101</c:v>
                </c:pt>
                <c:pt idx="236">
                  <c:v>-6259</c:v>
                </c:pt>
                <c:pt idx="237">
                  <c:v>-6456</c:v>
                </c:pt>
                <c:pt idx="238">
                  <c:v>-6684</c:v>
                </c:pt>
                <c:pt idx="239">
                  <c:v>-6909</c:v>
                </c:pt>
                <c:pt idx="240">
                  <c:v>-7101</c:v>
                </c:pt>
                <c:pt idx="241">
                  <c:v>-7233</c:v>
                </c:pt>
                <c:pt idx="242">
                  <c:v>-7328</c:v>
                </c:pt>
                <c:pt idx="243">
                  <c:v>-7422</c:v>
                </c:pt>
                <c:pt idx="244">
                  <c:v>-7554</c:v>
                </c:pt>
                <c:pt idx="245">
                  <c:v>-7757</c:v>
                </c:pt>
                <c:pt idx="246">
                  <c:v>-8005</c:v>
                </c:pt>
                <c:pt idx="247">
                  <c:v>-8247</c:v>
                </c:pt>
                <c:pt idx="248">
                  <c:v>-8428</c:v>
                </c:pt>
                <c:pt idx="249">
                  <c:v>-8533</c:v>
                </c:pt>
                <c:pt idx="250">
                  <c:v>-8601</c:v>
                </c:pt>
                <c:pt idx="251">
                  <c:v>-8664</c:v>
                </c:pt>
                <c:pt idx="252">
                  <c:v>-8754</c:v>
                </c:pt>
                <c:pt idx="253">
                  <c:v>-8875</c:v>
                </c:pt>
                <c:pt idx="254">
                  <c:v>-9010</c:v>
                </c:pt>
                <c:pt idx="255">
                  <c:v>-9157</c:v>
                </c:pt>
                <c:pt idx="256">
                  <c:v>-9315</c:v>
                </c:pt>
                <c:pt idx="257">
                  <c:v>-9507</c:v>
                </c:pt>
                <c:pt idx="258">
                  <c:v>-9729</c:v>
                </c:pt>
                <c:pt idx="259">
                  <c:v>-9945</c:v>
                </c:pt>
                <c:pt idx="260">
                  <c:v>-10121</c:v>
                </c:pt>
                <c:pt idx="261">
                  <c:v>-10217</c:v>
                </c:pt>
                <c:pt idx="262">
                  <c:v>-10257</c:v>
                </c:pt>
                <c:pt idx="263">
                  <c:v>-10298</c:v>
                </c:pt>
                <c:pt idx="264">
                  <c:v>-10395</c:v>
                </c:pt>
                <c:pt idx="265">
                  <c:v>-10583</c:v>
                </c:pt>
                <c:pt idx="266">
                  <c:v>-10827</c:v>
                </c:pt>
                <c:pt idx="267">
                  <c:v>-11072</c:v>
                </c:pt>
                <c:pt idx="268">
                  <c:v>-11267</c:v>
                </c:pt>
                <c:pt idx="269">
                  <c:v>-11401</c:v>
                </c:pt>
                <c:pt idx="270">
                  <c:v>-11512</c:v>
                </c:pt>
                <c:pt idx="271">
                  <c:v>-11617</c:v>
                </c:pt>
                <c:pt idx="272">
                  <c:v>-11736</c:v>
                </c:pt>
                <c:pt idx="273">
                  <c:v>-11871</c:v>
                </c:pt>
                <c:pt idx="274">
                  <c:v>-12010</c:v>
                </c:pt>
                <c:pt idx="275">
                  <c:v>-12152</c:v>
                </c:pt>
                <c:pt idx="276">
                  <c:v>-12295</c:v>
                </c:pt>
                <c:pt idx="277">
                  <c:v>-12444</c:v>
                </c:pt>
                <c:pt idx="278">
                  <c:v>-12599</c:v>
                </c:pt>
                <c:pt idx="279">
                  <c:v>-12746</c:v>
                </c:pt>
                <c:pt idx="280">
                  <c:v>-12871</c:v>
                </c:pt>
                <c:pt idx="281">
                  <c:v>-12951</c:v>
                </c:pt>
                <c:pt idx="282">
                  <c:v>-12995</c:v>
                </c:pt>
                <c:pt idx="283">
                  <c:v>-13038</c:v>
                </c:pt>
                <c:pt idx="284">
                  <c:v>-13115</c:v>
                </c:pt>
                <c:pt idx="285">
                  <c:v>-13256</c:v>
                </c:pt>
                <c:pt idx="286">
                  <c:v>-13437</c:v>
                </c:pt>
                <c:pt idx="287">
                  <c:v>-13613</c:v>
                </c:pt>
                <c:pt idx="288">
                  <c:v>-13735</c:v>
                </c:pt>
                <c:pt idx="289">
                  <c:v>-13791</c:v>
                </c:pt>
                <c:pt idx="290">
                  <c:v>-13818</c:v>
                </c:pt>
                <c:pt idx="291">
                  <c:v>-13843</c:v>
                </c:pt>
                <c:pt idx="292">
                  <c:v>-13892</c:v>
                </c:pt>
                <c:pt idx="293">
                  <c:v>-13973</c:v>
                </c:pt>
                <c:pt idx="294">
                  <c:v>-14066</c:v>
                </c:pt>
                <c:pt idx="295">
                  <c:v>-14157</c:v>
                </c:pt>
                <c:pt idx="296">
                  <c:v>-14232</c:v>
                </c:pt>
                <c:pt idx="297">
                  <c:v>-14292</c:v>
                </c:pt>
                <c:pt idx="298">
                  <c:v>-14345</c:v>
                </c:pt>
                <c:pt idx="299">
                  <c:v>-14388</c:v>
                </c:pt>
                <c:pt idx="300">
                  <c:v>-14416</c:v>
                </c:pt>
                <c:pt idx="301">
                  <c:v>-14417</c:v>
                </c:pt>
                <c:pt idx="302">
                  <c:v>-14397</c:v>
                </c:pt>
                <c:pt idx="303">
                  <c:v>-14375</c:v>
                </c:pt>
                <c:pt idx="304">
                  <c:v>-14374</c:v>
                </c:pt>
                <c:pt idx="305">
                  <c:v>-14430</c:v>
                </c:pt>
                <c:pt idx="306">
                  <c:v>-14533</c:v>
                </c:pt>
                <c:pt idx="307">
                  <c:v>-14632</c:v>
                </c:pt>
                <c:pt idx="308">
                  <c:v>-14673</c:v>
                </c:pt>
                <c:pt idx="309">
                  <c:v>-14621</c:v>
                </c:pt>
                <c:pt idx="310">
                  <c:v>-14508</c:v>
                </c:pt>
                <c:pt idx="311">
                  <c:v>-14389</c:v>
                </c:pt>
                <c:pt idx="312">
                  <c:v>-14315</c:v>
                </c:pt>
                <c:pt idx="313">
                  <c:v>-14290</c:v>
                </c:pt>
                <c:pt idx="314">
                  <c:v>-14276</c:v>
                </c:pt>
                <c:pt idx="315">
                  <c:v>-14264</c:v>
                </c:pt>
                <c:pt idx="316">
                  <c:v>-14245</c:v>
                </c:pt>
                <c:pt idx="317">
                  <c:v>-14218</c:v>
                </c:pt>
                <c:pt idx="318">
                  <c:v>-14184</c:v>
                </c:pt>
                <c:pt idx="319">
                  <c:v>-14142</c:v>
                </c:pt>
                <c:pt idx="320">
                  <c:v>-14088</c:v>
                </c:pt>
                <c:pt idx="321">
                  <c:v>-13970</c:v>
                </c:pt>
                <c:pt idx="322">
                  <c:v>-13780</c:v>
                </c:pt>
                <c:pt idx="323">
                  <c:v>-13584</c:v>
                </c:pt>
                <c:pt idx="324">
                  <c:v>-13446</c:v>
                </c:pt>
                <c:pt idx="325">
                  <c:v>-13415</c:v>
                </c:pt>
                <c:pt idx="326">
                  <c:v>-13453</c:v>
                </c:pt>
                <c:pt idx="327">
                  <c:v>-13489</c:v>
                </c:pt>
                <c:pt idx="328">
                  <c:v>-13455</c:v>
                </c:pt>
                <c:pt idx="329">
                  <c:v>-13313</c:v>
                </c:pt>
                <c:pt idx="330">
                  <c:v>-13109</c:v>
                </c:pt>
                <c:pt idx="331">
                  <c:v>-12896</c:v>
                </c:pt>
                <c:pt idx="332">
                  <c:v>-12729</c:v>
                </c:pt>
                <c:pt idx="333">
                  <c:v>-12626</c:v>
                </c:pt>
                <c:pt idx="334">
                  <c:v>-12552</c:v>
                </c:pt>
                <c:pt idx="335">
                  <c:v>-12479</c:v>
                </c:pt>
                <c:pt idx="336">
                  <c:v>-12377</c:v>
                </c:pt>
                <c:pt idx="337">
                  <c:v>-12240</c:v>
                </c:pt>
                <c:pt idx="338">
                  <c:v>-12084</c:v>
                </c:pt>
                <c:pt idx="339">
                  <c:v>-11915</c:v>
                </c:pt>
                <c:pt idx="340">
                  <c:v>-11741</c:v>
                </c:pt>
                <c:pt idx="341">
                  <c:v>-11558</c:v>
                </c:pt>
                <c:pt idx="342">
                  <c:v>-11362</c:v>
                </c:pt>
                <c:pt idx="343">
                  <c:v>-11166</c:v>
                </c:pt>
                <c:pt idx="344">
                  <c:v>-10983</c:v>
                </c:pt>
                <c:pt idx="345">
                  <c:v>-10832</c:v>
                </c:pt>
                <c:pt idx="346">
                  <c:v>-10707</c:v>
                </c:pt>
                <c:pt idx="347">
                  <c:v>-10575</c:v>
                </c:pt>
                <c:pt idx="348">
                  <c:v>-10405</c:v>
                </c:pt>
                <c:pt idx="349">
                  <c:v>-10155</c:v>
                </c:pt>
                <c:pt idx="350">
                  <c:v>-9842</c:v>
                </c:pt>
                <c:pt idx="351">
                  <c:v>-9522</c:v>
                </c:pt>
                <c:pt idx="352">
                  <c:v>-9251</c:v>
                </c:pt>
                <c:pt idx="353">
                  <c:v>-9055</c:v>
                </c:pt>
                <c:pt idx="354">
                  <c:v>-8899</c:v>
                </c:pt>
                <c:pt idx="355">
                  <c:v>-8743</c:v>
                </c:pt>
                <c:pt idx="356">
                  <c:v>-8551</c:v>
                </c:pt>
                <c:pt idx="357">
                  <c:v>-8312</c:v>
                </c:pt>
                <c:pt idx="358">
                  <c:v>-8048</c:v>
                </c:pt>
                <c:pt idx="359">
                  <c:v>-7768</c:v>
                </c:pt>
                <c:pt idx="360">
                  <c:v>-7483</c:v>
                </c:pt>
                <c:pt idx="361">
                  <c:v>-7187</c:v>
                </c:pt>
                <c:pt idx="362">
                  <c:v>-6877</c:v>
                </c:pt>
                <c:pt idx="363">
                  <c:v>-6568</c:v>
                </c:pt>
                <c:pt idx="364">
                  <c:v>-6276</c:v>
                </c:pt>
                <c:pt idx="365">
                  <c:v>-6028</c:v>
                </c:pt>
                <c:pt idx="366">
                  <c:v>-5811</c:v>
                </c:pt>
                <c:pt idx="367">
                  <c:v>-5587</c:v>
                </c:pt>
                <c:pt idx="368">
                  <c:v>-5314</c:v>
                </c:pt>
                <c:pt idx="369">
                  <c:v>-4938</c:v>
                </c:pt>
                <c:pt idx="370">
                  <c:v>-4481</c:v>
                </c:pt>
                <c:pt idx="371">
                  <c:v>-4023</c:v>
                </c:pt>
                <c:pt idx="372">
                  <c:v>-3641</c:v>
                </c:pt>
                <c:pt idx="373">
                  <c:v>-3376</c:v>
                </c:pt>
                <c:pt idx="374">
                  <c:v>-3177</c:v>
                </c:pt>
                <c:pt idx="375">
                  <c:v>-2980</c:v>
                </c:pt>
                <c:pt idx="376">
                  <c:v>-2719</c:v>
                </c:pt>
                <c:pt idx="377">
                  <c:v>-2376</c:v>
                </c:pt>
                <c:pt idx="378">
                  <c:v>-1993</c:v>
                </c:pt>
                <c:pt idx="379">
                  <c:v>-1596</c:v>
                </c:pt>
                <c:pt idx="380">
                  <c:v>-1215</c:v>
                </c:pt>
                <c:pt idx="381">
                  <c:v>-848</c:v>
                </c:pt>
                <c:pt idx="382">
                  <c:v>-483</c:v>
                </c:pt>
                <c:pt idx="383">
                  <c:v>-130</c:v>
                </c:pt>
                <c:pt idx="384">
                  <c:v>203</c:v>
                </c:pt>
                <c:pt idx="385">
                  <c:v>475</c:v>
                </c:pt>
                <c:pt idx="386">
                  <c:v>694</c:v>
                </c:pt>
                <c:pt idx="387">
                  <c:v>924</c:v>
                </c:pt>
                <c:pt idx="388">
                  <c:v>1226</c:v>
                </c:pt>
                <c:pt idx="389">
                  <c:v>1726</c:v>
                </c:pt>
                <c:pt idx="390">
                  <c:v>2383</c:v>
                </c:pt>
                <c:pt idx="391">
                  <c:v>3016</c:v>
                </c:pt>
                <c:pt idx="392">
                  <c:v>3442</c:v>
                </c:pt>
                <c:pt idx="393">
                  <c:v>3686</c:v>
                </c:pt>
                <c:pt idx="394">
                  <c:v>3885</c:v>
                </c:pt>
                <c:pt idx="395">
                  <c:v>4023</c:v>
                </c:pt>
                <c:pt idx="396">
                  <c:v>4088</c:v>
                </c:pt>
                <c:pt idx="397">
                  <c:v>4111</c:v>
                </c:pt>
                <c:pt idx="398">
                  <c:v>4128</c:v>
                </c:pt>
                <c:pt idx="399">
                  <c:v>4122</c:v>
                </c:pt>
                <c:pt idx="400">
                  <c:v>4079</c:v>
                </c:pt>
                <c:pt idx="401">
                  <c:v>4002</c:v>
                </c:pt>
                <c:pt idx="402">
                  <c:v>3911</c:v>
                </c:pt>
                <c:pt idx="403">
                  <c:v>3813</c:v>
                </c:pt>
                <c:pt idx="404">
                  <c:v>3719</c:v>
                </c:pt>
                <c:pt idx="405">
                  <c:v>3623</c:v>
                </c:pt>
                <c:pt idx="406">
                  <c:v>3524</c:v>
                </c:pt>
                <c:pt idx="407">
                  <c:v>3432</c:v>
                </c:pt>
                <c:pt idx="408">
                  <c:v>3361</c:v>
                </c:pt>
                <c:pt idx="409">
                  <c:v>3343</c:v>
                </c:pt>
                <c:pt idx="410">
                  <c:v>3376</c:v>
                </c:pt>
                <c:pt idx="411">
                  <c:v>3412</c:v>
                </c:pt>
                <c:pt idx="412">
                  <c:v>3403</c:v>
                </c:pt>
                <c:pt idx="413">
                  <c:v>3304</c:v>
                </c:pt>
                <c:pt idx="414">
                  <c:v>3143</c:v>
                </c:pt>
                <c:pt idx="415">
                  <c:v>2986</c:v>
                </c:pt>
                <c:pt idx="416">
                  <c:v>2899</c:v>
                </c:pt>
                <c:pt idx="417">
                  <c:v>2895</c:v>
                </c:pt>
                <c:pt idx="418">
                  <c:v>2920</c:v>
                </c:pt>
                <c:pt idx="419">
                  <c:v>2944</c:v>
                </c:pt>
                <c:pt idx="420">
                  <c:v>2936</c:v>
                </c:pt>
                <c:pt idx="421">
                  <c:v>2896</c:v>
                </c:pt>
                <c:pt idx="422">
                  <c:v>2846</c:v>
                </c:pt>
                <c:pt idx="423">
                  <c:v>2791</c:v>
                </c:pt>
                <c:pt idx="424">
                  <c:v>2734</c:v>
                </c:pt>
                <c:pt idx="425">
                  <c:v>2670</c:v>
                </c:pt>
                <c:pt idx="426">
                  <c:v>2600</c:v>
                </c:pt>
                <c:pt idx="427">
                  <c:v>2533</c:v>
                </c:pt>
                <c:pt idx="428">
                  <c:v>2482</c:v>
                </c:pt>
                <c:pt idx="429">
                  <c:v>2477</c:v>
                </c:pt>
                <c:pt idx="430">
                  <c:v>2513</c:v>
                </c:pt>
                <c:pt idx="431">
                  <c:v>2552</c:v>
                </c:pt>
                <c:pt idx="432">
                  <c:v>2555</c:v>
                </c:pt>
                <c:pt idx="433">
                  <c:v>2479</c:v>
                </c:pt>
                <c:pt idx="434">
                  <c:v>2346</c:v>
                </c:pt>
                <c:pt idx="435">
                  <c:v>2213</c:v>
                </c:pt>
                <c:pt idx="436">
                  <c:v>2134</c:v>
                </c:pt>
                <c:pt idx="437">
                  <c:v>2134</c:v>
                </c:pt>
                <c:pt idx="438">
                  <c:v>2173</c:v>
                </c:pt>
                <c:pt idx="439">
                  <c:v>2210</c:v>
                </c:pt>
                <c:pt idx="440">
                  <c:v>2206</c:v>
                </c:pt>
                <c:pt idx="441">
                  <c:v>2145</c:v>
                </c:pt>
                <c:pt idx="442">
                  <c:v>2060</c:v>
                </c:pt>
                <c:pt idx="443">
                  <c:v>1977</c:v>
                </c:pt>
                <c:pt idx="444">
                  <c:v>1923</c:v>
                </c:pt>
                <c:pt idx="445">
                  <c:v>1897</c:v>
                </c:pt>
                <c:pt idx="446">
                  <c:v>1876</c:v>
                </c:pt>
                <c:pt idx="447">
                  <c:v>1860</c:v>
                </c:pt>
                <c:pt idx="448">
                  <c:v>1847</c:v>
                </c:pt>
                <c:pt idx="449">
                  <c:v>1842</c:v>
                </c:pt>
                <c:pt idx="450">
                  <c:v>1845</c:v>
                </c:pt>
                <c:pt idx="451">
                  <c:v>1847</c:v>
                </c:pt>
                <c:pt idx="452">
                  <c:v>1840</c:v>
                </c:pt>
                <c:pt idx="453">
                  <c:v>1786</c:v>
                </c:pt>
                <c:pt idx="454">
                  <c:v>1683</c:v>
                </c:pt>
                <c:pt idx="455">
                  <c:v>1580</c:v>
                </c:pt>
                <c:pt idx="456">
                  <c:v>1525</c:v>
                </c:pt>
                <c:pt idx="457">
                  <c:v>1563</c:v>
                </c:pt>
                <c:pt idx="458">
                  <c:v>1665</c:v>
                </c:pt>
                <c:pt idx="459">
                  <c:v>1768</c:v>
                </c:pt>
                <c:pt idx="460">
                  <c:v>1809</c:v>
                </c:pt>
                <c:pt idx="461">
                  <c:v>1752</c:v>
                </c:pt>
                <c:pt idx="462">
                  <c:v>1640</c:v>
                </c:pt>
                <c:pt idx="463">
                  <c:v>1532</c:v>
                </c:pt>
                <c:pt idx="464">
                  <c:v>1487</c:v>
                </c:pt>
                <c:pt idx="465">
                  <c:v>1502</c:v>
                </c:pt>
                <c:pt idx="466">
                  <c:v>1529</c:v>
                </c:pt>
                <c:pt idx="467">
                  <c:v>1557</c:v>
                </c:pt>
                <c:pt idx="468">
                  <c:v>1578</c:v>
                </c:pt>
                <c:pt idx="469">
                  <c:v>1594</c:v>
                </c:pt>
                <c:pt idx="470">
                  <c:v>1607</c:v>
                </c:pt>
                <c:pt idx="471">
                  <c:v>1617</c:v>
                </c:pt>
                <c:pt idx="472">
                  <c:v>1621</c:v>
                </c:pt>
                <c:pt idx="473">
                  <c:v>1593</c:v>
                </c:pt>
                <c:pt idx="474">
                  <c:v>1528</c:v>
                </c:pt>
                <c:pt idx="475">
                  <c:v>1461</c:v>
                </c:pt>
                <c:pt idx="476">
                  <c:v>1425</c:v>
                </c:pt>
                <c:pt idx="477">
                  <c:v>1470</c:v>
                </c:pt>
                <c:pt idx="478">
                  <c:v>1580</c:v>
                </c:pt>
                <c:pt idx="479">
                  <c:v>1691</c:v>
                </c:pt>
                <c:pt idx="480">
                  <c:v>1741</c:v>
                </c:pt>
                <c:pt idx="481">
                  <c:v>1684</c:v>
                </c:pt>
                <c:pt idx="482">
                  <c:v>1563</c:v>
                </c:pt>
                <c:pt idx="483">
                  <c:v>1443</c:v>
                </c:pt>
                <c:pt idx="484">
                  <c:v>1393</c:v>
                </c:pt>
                <c:pt idx="485">
                  <c:v>1417</c:v>
                </c:pt>
                <c:pt idx="486">
                  <c:v>1463</c:v>
                </c:pt>
                <c:pt idx="487">
                  <c:v>1511</c:v>
                </c:pt>
                <c:pt idx="488">
                  <c:v>1539</c:v>
                </c:pt>
                <c:pt idx="489">
                  <c:v>1549</c:v>
                </c:pt>
                <c:pt idx="490">
                  <c:v>1553</c:v>
                </c:pt>
                <c:pt idx="491">
                  <c:v>1548</c:v>
                </c:pt>
                <c:pt idx="492">
                  <c:v>1534</c:v>
                </c:pt>
                <c:pt idx="493">
                  <c:v>1489</c:v>
                </c:pt>
                <c:pt idx="494">
                  <c:v>1415</c:v>
                </c:pt>
                <c:pt idx="495">
                  <c:v>1344</c:v>
                </c:pt>
                <c:pt idx="496">
                  <c:v>1307</c:v>
                </c:pt>
                <c:pt idx="497">
                  <c:v>1335</c:v>
                </c:pt>
                <c:pt idx="498">
                  <c:v>1405</c:v>
                </c:pt>
                <c:pt idx="499">
                  <c:v>1477</c:v>
                </c:pt>
                <c:pt idx="500">
                  <c:v>1509</c:v>
                </c:pt>
                <c:pt idx="501">
                  <c:v>1475</c:v>
                </c:pt>
                <c:pt idx="502">
                  <c:v>1404</c:v>
                </c:pt>
                <c:pt idx="503">
                  <c:v>1334</c:v>
                </c:pt>
                <c:pt idx="504">
                  <c:v>1305</c:v>
                </c:pt>
                <c:pt idx="505">
                  <c:v>1340</c:v>
                </c:pt>
                <c:pt idx="506">
                  <c:v>1410</c:v>
                </c:pt>
                <c:pt idx="507">
                  <c:v>1478</c:v>
                </c:pt>
                <c:pt idx="508">
                  <c:v>1507</c:v>
                </c:pt>
                <c:pt idx="509">
                  <c:v>1498</c:v>
                </c:pt>
                <c:pt idx="510">
                  <c:v>1479</c:v>
                </c:pt>
                <c:pt idx="511">
                  <c:v>1460</c:v>
                </c:pt>
                <c:pt idx="512">
                  <c:v>1448</c:v>
                </c:pt>
                <c:pt idx="513">
                  <c:v>1447</c:v>
                </c:pt>
                <c:pt idx="514">
                  <c:v>1450</c:v>
                </c:pt>
                <c:pt idx="515">
                  <c:v>1459</c:v>
                </c:pt>
                <c:pt idx="516">
                  <c:v>1472</c:v>
                </c:pt>
                <c:pt idx="517">
                  <c:v>1516</c:v>
                </c:pt>
                <c:pt idx="518">
                  <c:v>1594</c:v>
                </c:pt>
                <c:pt idx="519">
                  <c:v>1673</c:v>
                </c:pt>
                <c:pt idx="520">
                  <c:v>1717</c:v>
                </c:pt>
                <c:pt idx="521">
                  <c:v>1691</c:v>
                </c:pt>
                <c:pt idx="522">
                  <c:v>1613</c:v>
                </c:pt>
                <c:pt idx="523">
                  <c:v>1533</c:v>
                </c:pt>
                <c:pt idx="524">
                  <c:v>1502</c:v>
                </c:pt>
                <c:pt idx="525">
                  <c:v>1555</c:v>
                </c:pt>
                <c:pt idx="526">
                  <c:v>1659</c:v>
                </c:pt>
                <c:pt idx="527">
                  <c:v>1760</c:v>
                </c:pt>
                <c:pt idx="528">
                  <c:v>1804</c:v>
                </c:pt>
                <c:pt idx="529">
                  <c:v>1793</c:v>
                </c:pt>
                <c:pt idx="530">
                  <c:v>1772</c:v>
                </c:pt>
                <c:pt idx="531">
                  <c:v>1750</c:v>
                </c:pt>
                <c:pt idx="532">
                  <c:v>1734</c:v>
                </c:pt>
                <c:pt idx="533">
                  <c:v>1726</c:v>
                </c:pt>
                <c:pt idx="534">
                  <c:v>1722</c:v>
                </c:pt>
                <c:pt idx="535">
                  <c:v>1722</c:v>
                </c:pt>
                <c:pt idx="536">
                  <c:v>1729</c:v>
                </c:pt>
                <c:pt idx="537">
                  <c:v>1789</c:v>
                </c:pt>
                <c:pt idx="538">
                  <c:v>1910</c:v>
                </c:pt>
                <c:pt idx="539">
                  <c:v>2033</c:v>
                </c:pt>
                <c:pt idx="540">
                  <c:v>2096</c:v>
                </c:pt>
                <c:pt idx="541">
                  <c:v>2038</c:v>
                </c:pt>
                <c:pt idx="542">
                  <c:v>1892</c:v>
                </c:pt>
                <c:pt idx="543">
                  <c:v>1745</c:v>
                </c:pt>
                <c:pt idx="544">
                  <c:v>1682</c:v>
                </c:pt>
                <c:pt idx="545">
                  <c:v>1752</c:v>
                </c:pt>
                <c:pt idx="546">
                  <c:v>1895</c:v>
                </c:pt>
                <c:pt idx="547">
                  <c:v>2034</c:v>
                </c:pt>
                <c:pt idx="548">
                  <c:v>2091</c:v>
                </c:pt>
                <c:pt idx="549">
                  <c:v>2067</c:v>
                </c:pt>
                <c:pt idx="550">
                  <c:v>2024</c:v>
                </c:pt>
                <c:pt idx="551">
                  <c:v>1978</c:v>
                </c:pt>
                <c:pt idx="552">
                  <c:v>1945</c:v>
                </c:pt>
                <c:pt idx="553">
                  <c:v>1928</c:v>
                </c:pt>
                <c:pt idx="554">
                  <c:v>1915</c:v>
                </c:pt>
                <c:pt idx="555">
                  <c:v>1909</c:v>
                </c:pt>
                <c:pt idx="556">
                  <c:v>1912</c:v>
                </c:pt>
                <c:pt idx="557">
                  <c:v>1963</c:v>
                </c:pt>
                <c:pt idx="558">
                  <c:v>2064</c:v>
                </c:pt>
                <c:pt idx="559">
                  <c:v>2165</c:v>
                </c:pt>
                <c:pt idx="560">
                  <c:v>2216</c:v>
                </c:pt>
                <c:pt idx="561">
                  <c:v>2150</c:v>
                </c:pt>
                <c:pt idx="562">
                  <c:v>1993</c:v>
                </c:pt>
                <c:pt idx="563">
                  <c:v>1834</c:v>
                </c:pt>
                <c:pt idx="564">
                  <c:v>1760</c:v>
                </c:pt>
                <c:pt idx="565">
                  <c:v>1819</c:v>
                </c:pt>
                <c:pt idx="566">
                  <c:v>1949</c:v>
                </c:pt>
                <c:pt idx="567">
                  <c:v>2076</c:v>
                </c:pt>
                <c:pt idx="568">
                  <c:v>2123</c:v>
                </c:pt>
                <c:pt idx="569">
                  <c:v>2071</c:v>
                </c:pt>
                <c:pt idx="570">
                  <c:v>1979</c:v>
                </c:pt>
                <c:pt idx="571">
                  <c:v>1886</c:v>
                </c:pt>
                <c:pt idx="572">
                  <c:v>1833</c:v>
                </c:pt>
                <c:pt idx="573">
                  <c:v>1820</c:v>
                </c:pt>
                <c:pt idx="574">
                  <c:v>1817</c:v>
                </c:pt>
                <c:pt idx="575">
                  <c:v>1824</c:v>
                </c:pt>
                <c:pt idx="576">
                  <c:v>1841</c:v>
                </c:pt>
                <c:pt idx="577">
                  <c:v>1877</c:v>
                </c:pt>
                <c:pt idx="578">
                  <c:v>1931</c:v>
                </c:pt>
                <c:pt idx="579">
                  <c:v>1984</c:v>
                </c:pt>
                <c:pt idx="580">
                  <c:v>2017</c:v>
                </c:pt>
                <c:pt idx="581">
                  <c:v>1985</c:v>
                </c:pt>
                <c:pt idx="582">
                  <c:v>1894</c:v>
                </c:pt>
                <c:pt idx="583">
                  <c:v>1799</c:v>
                </c:pt>
                <c:pt idx="584">
                  <c:v>1755</c:v>
                </c:pt>
                <c:pt idx="585">
                  <c:v>1822</c:v>
                </c:pt>
                <c:pt idx="586">
                  <c:v>1971</c:v>
                </c:pt>
                <c:pt idx="587">
                  <c:v>2121</c:v>
                </c:pt>
                <c:pt idx="588">
                  <c:v>2193</c:v>
                </c:pt>
                <c:pt idx="589">
                  <c:v>2141</c:v>
                </c:pt>
                <c:pt idx="590">
                  <c:v>2023</c:v>
                </c:pt>
                <c:pt idx="591">
                  <c:v>1910</c:v>
                </c:pt>
                <c:pt idx="592">
                  <c:v>1871</c:v>
                </c:pt>
                <c:pt idx="593">
                  <c:v>1927</c:v>
                </c:pt>
                <c:pt idx="594">
                  <c:v>2026</c:v>
                </c:pt>
                <c:pt idx="595">
                  <c:v>2129</c:v>
                </c:pt>
                <c:pt idx="596">
                  <c:v>2195</c:v>
                </c:pt>
                <c:pt idx="597">
                  <c:v>2224</c:v>
                </c:pt>
                <c:pt idx="598">
                  <c:v>2238</c:v>
                </c:pt>
                <c:pt idx="599">
                  <c:v>2239</c:v>
                </c:pt>
                <c:pt idx="600">
                  <c:v>2226</c:v>
                </c:pt>
                <c:pt idx="601">
                  <c:v>2175</c:v>
                </c:pt>
                <c:pt idx="602">
                  <c:v>2089</c:v>
                </c:pt>
                <c:pt idx="603">
                  <c:v>2004</c:v>
                </c:pt>
                <c:pt idx="604">
                  <c:v>1961</c:v>
                </c:pt>
                <c:pt idx="605">
                  <c:v>2025</c:v>
                </c:pt>
                <c:pt idx="606">
                  <c:v>2182</c:v>
                </c:pt>
                <c:pt idx="607">
                  <c:v>2343</c:v>
                </c:pt>
                <c:pt idx="608">
                  <c:v>2423</c:v>
                </c:pt>
                <c:pt idx="609">
                  <c:v>2355</c:v>
                </c:pt>
                <c:pt idx="610">
                  <c:v>2192</c:v>
                </c:pt>
                <c:pt idx="611">
                  <c:v>2029</c:v>
                </c:pt>
                <c:pt idx="612">
                  <c:v>1961</c:v>
                </c:pt>
                <c:pt idx="613">
                  <c:v>2049</c:v>
                </c:pt>
                <c:pt idx="614">
                  <c:v>2228</c:v>
                </c:pt>
                <c:pt idx="615">
                  <c:v>2401</c:v>
                </c:pt>
                <c:pt idx="616">
                  <c:v>2473</c:v>
                </c:pt>
                <c:pt idx="617">
                  <c:v>2451</c:v>
                </c:pt>
                <c:pt idx="618">
                  <c:v>2411</c:v>
                </c:pt>
                <c:pt idx="619">
                  <c:v>2362</c:v>
                </c:pt>
                <c:pt idx="620">
                  <c:v>2314</c:v>
                </c:pt>
                <c:pt idx="621">
                  <c:v>2263</c:v>
                </c:pt>
                <c:pt idx="622">
                  <c:v>2207</c:v>
                </c:pt>
                <c:pt idx="623">
                  <c:v>2155</c:v>
                </c:pt>
                <c:pt idx="624">
                  <c:v>2118</c:v>
                </c:pt>
                <c:pt idx="625">
                  <c:v>2172</c:v>
                </c:pt>
                <c:pt idx="626">
                  <c:v>2326</c:v>
                </c:pt>
                <c:pt idx="627">
                  <c:v>2488</c:v>
                </c:pt>
                <c:pt idx="628">
                  <c:v>2566</c:v>
                </c:pt>
                <c:pt idx="629">
                  <c:v>2455</c:v>
                </c:pt>
                <c:pt idx="630">
                  <c:v>2204</c:v>
                </c:pt>
                <c:pt idx="631">
                  <c:v>1950</c:v>
                </c:pt>
                <c:pt idx="632">
                  <c:v>1832</c:v>
                </c:pt>
                <c:pt idx="633">
                  <c:v>1911</c:v>
                </c:pt>
                <c:pt idx="634">
                  <c:v>2089</c:v>
                </c:pt>
                <c:pt idx="635">
                  <c:v>2261</c:v>
                </c:pt>
                <c:pt idx="636">
                  <c:v>2322</c:v>
                </c:pt>
                <c:pt idx="637">
                  <c:v>2241</c:v>
                </c:pt>
                <c:pt idx="638">
                  <c:v>2101</c:v>
                </c:pt>
                <c:pt idx="639">
                  <c:v>1967</c:v>
                </c:pt>
                <c:pt idx="640">
                  <c:v>1902</c:v>
                </c:pt>
                <c:pt idx="641">
                  <c:v>1904</c:v>
                </c:pt>
                <c:pt idx="642">
                  <c:v>1923</c:v>
                </c:pt>
                <c:pt idx="643">
                  <c:v>1953</c:v>
                </c:pt>
                <c:pt idx="644">
                  <c:v>1988</c:v>
                </c:pt>
                <c:pt idx="645">
                  <c:v>2039</c:v>
                </c:pt>
                <c:pt idx="646">
                  <c:v>2107</c:v>
                </c:pt>
                <c:pt idx="647">
                  <c:v>2171</c:v>
                </c:pt>
                <c:pt idx="648">
                  <c:v>2209</c:v>
                </c:pt>
                <c:pt idx="649">
                  <c:v>2131</c:v>
                </c:pt>
                <c:pt idx="650">
                  <c:v>1933</c:v>
                </c:pt>
                <c:pt idx="651">
                  <c:v>1727</c:v>
                </c:pt>
                <c:pt idx="652">
                  <c:v>1625</c:v>
                </c:pt>
                <c:pt idx="653">
                  <c:v>1723</c:v>
                </c:pt>
                <c:pt idx="654">
                  <c:v>1953</c:v>
                </c:pt>
                <c:pt idx="655">
                  <c:v>2184</c:v>
                </c:pt>
                <c:pt idx="656">
                  <c:v>2287</c:v>
                </c:pt>
                <c:pt idx="657">
                  <c:v>2181</c:v>
                </c:pt>
                <c:pt idx="658">
                  <c:v>1955</c:v>
                </c:pt>
                <c:pt idx="659">
                  <c:v>1735</c:v>
                </c:pt>
                <c:pt idx="660">
                  <c:v>1645</c:v>
                </c:pt>
                <c:pt idx="661">
                  <c:v>1716</c:v>
                </c:pt>
                <c:pt idx="662">
                  <c:v>1852</c:v>
                </c:pt>
                <c:pt idx="663">
                  <c:v>1987</c:v>
                </c:pt>
                <c:pt idx="664">
                  <c:v>2059</c:v>
                </c:pt>
                <c:pt idx="665">
                  <c:v>2069</c:v>
                </c:pt>
                <c:pt idx="666">
                  <c:v>2065</c:v>
                </c:pt>
                <c:pt idx="667">
                  <c:v>2051</c:v>
                </c:pt>
                <c:pt idx="668">
                  <c:v>2027</c:v>
                </c:pt>
                <c:pt idx="669">
                  <c:v>1977</c:v>
                </c:pt>
                <c:pt idx="670">
                  <c:v>1903</c:v>
                </c:pt>
                <c:pt idx="671">
                  <c:v>1830</c:v>
                </c:pt>
                <c:pt idx="672">
                  <c:v>1788</c:v>
                </c:pt>
                <c:pt idx="673">
                  <c:v>1870</c:v>
                </c:pt>
                <c:pt idx="674">
                  <c:v>2073</c:v>
                </c:pt>
                <c:pt idx="675">
                  <c:v>2283</c:v>
                </c:pt>
                <c:pt idx="676">
                  <c:v>2385</c:v>
                </c:pt>
                <c:pt idx="677">
                  <c:v>2280</c:v>
                </c:pt>
                <c:pt idx="678">
                  <c:v>2034</c:v>
                </c:pt>
                <c:pt idx="679">
                  <c:v>1786</c:v>
                </c:pt>
                <c:pt idx="680">
                  <c:v>1675</c:v>
                </c:pt>
                <c:pt idx="681">
                  <c:v>1777</c:v>
                </c:pt>
                <c:pt idx="682">
                  <c:v>1996</c:v>
                </c:pt>
                <c:pt idx="683">
                  <c:v>2209</c:v>
                </c:pt>
                <c:pt idx="684">
                  <c:v>2296</c:v>
                </c:pt>
                <c:pt idx="685">
                  <c:v>2216</c:v>
                </c:pt>
                <c:pt idx="686">
                  <c:v>2063</c:v>
                </c:pt>
                <c:pt idx="687">
                  <c:v>1917</c:v>
                </c:pt>
                <c:pt idx="688">
                  <c:v>1859</c:v>
                </c:pt>
                <c:pt idx="689">
                  <c:v>1883</c:v>
                </c:pt>
                <c:pt idx="690">
                  <c:v>1924</c:v>
                </c:pt>
                <c:pt idx="691">
                  <c:v>1973</c:v>
                </c:pt>
                <c:pt idx="692">
                  <c:v>2024</c:v>
                </c:pt>
                <c:pt idx="693">
                  <c:v>2083</c:v>
                </c:pt>
                <c:pt idx="694">
                  <c:v>2151</c:v>
                </c:pt>
                <c:pt idx="695">
                  <c:v>2214</c:v>
                </c:pt>
                <c:pt idx="696">
                  <c:v>2258</c:v>
                </c:pt>
                <c:pt idx="697">
                  <c:v>2190</c:v>
                </c:pt>
                <c:pt idx="698">
                  <c:v>2003</c:v>
                </c:pt>
                <c:pt idx="699">
                  <c:v>1807</c:v>
                </c:pt>
                <c:pt idx="700">
                  <c:v>1710</c:v>
                </c:pt>
                <c:pt idx="701">
                  <c:v>1835</c:v>
                </c:pt>
                <c:pt idx="702">
                  <c:v>2120</c:v>
                </c:pt>
                <c:pt idx="703">
                  <c:v>2406</c:v>
                </c:pt>
                <c:pt idx="704">
                  <c:v>2532</c:v>
                </c:pt>
                <c:pt idx="705">
                  <c:v>2413</c:v>
                </c:pt>
                <c:pt idx="706">
                  <c:v>2164</c:v>
                </c:pt>
                <c:pt idx="707">
                  <c:v>1923</c:v>
                </c:pt>
                <c:pt idx="708">
                  <c:v>1828</c:v>
                </c:pt>
                <c:pt idx="709">
                  <c:v>1872</c:v>
                </c:pt>
                <c:pt idx="710">
                  <c:v>1944</c:v>
                </c:pt>
                <c:pt idx="711">
                  <c:v>2020</c:v>
                </c:pt>
                <c:pt idx="712">
                  <c:v>2080</c:v>
                </c:pt>
                <c:pt idx="713">
                  <c:v>2122</c:v>
                </c:pt>
                <c:pt idx="714">
                  <c:v>2159</c:v>
                </c:pt>
                <c:pt idx="715">
                  <c:v>2185</c:v>
                </c:pt>
                <c:pt idx="716">
                  <c:v>2197</c:v>
                </c:pt>
                <c:pt idx="717">
                  <c:v>2124</c:v>
                </c:pt>
                <c:pt idx="718">
                  <c:v>1961</c:v>
                </c:pt>
                <c:pt idx="719">
                  <c:v>1793</c:v>
                </c:pt>
                <c:pt idx="720">
                  <c:v>1708</c:v>
                </c:pt>
                <c:pt idx="721">
                  <c:v>1824</c:v>
                </c:pt>
                <c:pt idx="722">
                  <c:v>2101</c:v>
                </c:pt>
                <c:pt idx="723">
                  <c:v>2383</c:v>
                </c:pt>
                <c:pt idx="724">
                  <c:v>2514</c:v>
                </c:pt>
                <c:pt idx="725">
                  <c:v>2388</c:v>
                </c:pt>
                <c:pt idx="726">
                  <c:v>2110</c:v>
                </c:pt>
                <c:pt idx="727">
                  <c:v>1835</c:v>
                </c:pt>
                <c:pt idx="728">
                  <c:v>1722</c:v>
                </c:pt>
                <c:pt idx="729">
                  <c:v>1820</c:v>
                </c:pt>
                <c:pt idx="730">
                  <c:v>2013</c:v>
                </c:pt>
                <c:pt idx="731">
                  <c:v>2204</c:v>
                </c:pt>
                <c:pt idx="732">
                  <c:v>2300</c:v>
                </c:pt>
                <c:pt idx="733">
                  <c:v>2303</c:v>
                </c:pt>
                <c:pt idx="734">
                  <c:v>2283</c:v>
                </c:pt>
                <c:pt idx="735">
                  <c:v>2246</c:v>
                </c:pt>
                <c:pt idx="736">
                  <c:v>2194</c:v>
                </c:pt>
                <c:pt idx="737">
                  <c:v>2110</c:v>
                </c:pt>
                <c:pt idx="738">
                  <c:v>1998</c:v>
                </c:pt>
                <c:pt idx="739">
                  <c:v>1893</c:v>
                </c:pt>
                <c:pt idx="740">
                  <c:v>1830</c:v>
                </c:pt>
                <c:pt idx="741">
                  <c:v>1900</c:v>
                </c:pt>
                <c:pt idx="742">
                  <c:v>2092</c:v>
                </c:pt>
                <c:pt idx="743">
                  <c:v>2293</c:v>
                </c:pt>
                <c:pt idx="744">
                  <c:v>2389</c:v>
                </c:pt>
                <c:pt idx="745">
                  <c:v>2282</c:v>
                </c:pt>
                <c:pt idx="746">
                  <c:v>2039</c:v>
                </c:pt>
                <c:pt idx="747">
                  <c:v>1795</c:v>
                </c:pt>
                <c:pt idx="748">
                  <c:v>1687</c:v>
                </c:pt>
                <c:pt idx="749">
                  <c:v>1795</c:v>
                </c:pt>
                <c:pt idx="750">
                  <c:v>2025</c:v>
                </c:pt>
                <c:pt idx="751">
                  <c:v>2249</c:v>
                </c:pt>
                <c:pt idx="752">
                  <c:v>2339</c:v>
                </c:pt>
                <c:pt idx="753">
                  <c:v>2269</c:v>
                </c:pt>
                <c:pt idx="754">
                  <c:v>2140</c:v>
                </c:pt>
                <c:pt idx="755">
                  <c:v>2008</c:v>
                </c:pt>
                <c:pt idx="756">
                  <c:v>1933</c:v>
                </c:pt>
                <c:pt idx="757">
                  <c:v>1912</c:v>
                </c:pt>
                <c:pt idx="758">
                  <c:v>1907</c:v>
                </c:pt>
                <c:pt idx="759">
                  <c:v>1918</c:v>
                </c:pt>
                <c:pt idx="760">
                  <c:v>1943</c:v>
                </c:pt>
                <c:pt idx="761">
                  <c:v>2011</c:v>
                </c:pt>
                <c:pt idx="762">
                  <c:v>2120</c:v>
                </c:pt>
                <c:pt idx="763">
                  <c:v>2225</c:v>
                </c:pt>
                <c:pt idx="764">
                  <c:v>2280</c:v>
                </c:pt>
                <c:pt idx="765">
                  <c:v>2199</c:v>
                </c:pt>
                <c:pt idx="766">
                  <c:v>1998</c:v>
                </c:pt>
                <c:pt idx="767">
                  <c:v>1792</c:v>
                </c:pt>
                <c:pt idx="768">
                  <c:v>1695</c:v>
                </c:pt>
                <c:pt idx="769">
                  <c:v>1787</c:v>
                </c:pt>
                <c:pt idx="770">
                  <c:v>1996</c:v>
                </c:pt>
                <c:pt idx="771">
                  <c:v>2205</c:v>
                </c:pt>
                <c:pt idx="772">
                  <c:v>2298</c:v>
                </c:pt>
                <c:pt idx="773">
                  <c:v>2212</c:v>
                </c:pt>
                <c:pt idx="774">
                  <c:v>2034</c:v>
                </c:pt>
                <c:pt idx="775">
                  <c:v>1864</c:v>
                </c:pt>
                <c:pt idx="776">
                  <c:v>1806</c:v>
                </c:pt>
                <c:pt idx="777">
                  <c:v>1864</c:v>
                </c:pt>
                <c:pt idx="778">
                  <c:v>1957</c:v>
                </c:pt>
                <c:pt idx="779">
                  <c:v>2061</c:v>
                </c:pt>
                <c:pt idx="780">
                  <c:v>2148</c:v>
                </c:pt>
                <c:pt idx="781">
                  <c:v>2219</c:v>
                </c:pt>
                <c:pt idx="782">
                  <c:v>2287</c:v>
                </c:pt>
                <c:pt idx="783">
                  <c:v>2339</c:v>
                </c:pt>
                <c:pt idx="784">
                  <c:v>2366</c:v>
                </c:pt>
                <c:pt idx="785">
                  <c:v>2290</c:v>
                </c:pt>
                <c:pt idx="786">
                  <c:v>2109</c:v>
                </c:pt>
                <c:pt idx="787">
                  <c:v>1923</c:v>
                </c:pt>
                <c:pt idx="788">
                  <c:v>1832</c:v>
                </c:pt>
                <c:pt idx="789">
                  <c:v>1939</c:v>
                </c:pt>
                <c:pt idx="790">
                  <c:v>2185</c:v>
                </c:pt>
                <c:pt idx="791">
                  <c:v>2432</c:v>
                </c:pt>
                <c:pt idx="792">
                  <c:v>2540</c:v>
                </c:pt>
                <c:pt idx="793">
                  <c:v>2437</c:v>
                </c:pt>
                <c:pt idx="794">
                  <c:v>2223</c:v>
                </c:pt>
                <c:pt idx="795">
                  <c:v>2015</c:v>
                </c:pt>
                <c:pt idx="796">
                  <c:v>1929</c:v>
                </c:pt>
                <c:pt idx="797">
                  <c:v>1975</c:v>
                </c:pt>
                <c:pt idx="798">
                  <c:v>2056</c:v>
                </c:pt>
                <c:pt idx="799">
                  <c:v>2137</c:v>
                </c:pt>
                <c:pt idx="800">
                  <c:v>2181</c:v>
                </c:pt>
                <c:pt idx="801">
                  <c:v>2190</c:v>
                </c:pt>
                <c:pt idx="802">
                  <c:v>2189</c:v>
                </c:pt>
                <c:pt idx="803">
                  <c:v>2176</c:v>
                </c:pt>
                <c:pt idx="804">
                  <c:v>2152</c:v>
                </c:pt>
                <c:pt idx="805">
                  <c:v>2088</c:v>
                </c:pt>
                <c:pt idx="806">
                  <c:v>1987</c:v>
                </c:pt>
                <c:pt idx="807">
                  <c:v>1889</c:v>
                </c:pt>
                <c:pt idx="808">
                  <c:v>1837</c:v>
                </c:pt>
                <c:pt idx="809">
                  <c:v>1899</c:v>
                </c:pt>
                <c:pt idx="810">
                  <c:v>2054</c:v>
                </c:pt>
                <c:pt idx="811">
                  <c:v>2212</c:v>
                </c:pt>
                <c:pt idx="812">
                  <c:v>2285</c:v>
                </c:pt>
                <c:pt idx="813">
                  <c:v>2213</c:v>
                </c:pt>
                <c:pt idx="814">
                  <c:v>2056</c:v>
                </c:pt>
                <c:pt idx="815">
                  <c:v>1901</c:v>
                </c:pt>
                <c:pt idx="816">
                  <c:v>1834</c:v>
                </c:pt>
                <c:pt idx="817">
                  <c:v>1891</c:v>
                </c:pt>
                <c:pt idx="818">
                  <c:v>2007</c:v>
                </c:pt>
                <c:pt idx="819">
                  <c:v>2116</c:v>
                </c:pt>
                <c:pt idx="820">
                  <c:v>2153</c:v>
                </c:pt>
                <c:pt idx="821">
                  <c:v>2124</c:v>
                </c:pt>
                <c:pt idx="822">
                  <c:v>2082</c:v>
                </c:pt>
                <c:pt idx="823">
                  <c:v>2036</c:v>
                </c:pt>
                <c:pt idx="824">
                  <c:v>1992</c:v>
                </c:pt>
                <c:pt idx="825">
                  <c:v>1951</c:v>
                </c:pt>
                <c:pt idx="826">
                  <c:v>1908</c:v>
                </c:pt>
                <c:pt idx="827">
                  <c:v>1870</c:v>
                </c:pt>
                <c:pt idx="828">
                  <c:v>1844</c:v>
                </c:pt>
                <c:pt idx="829">
                  <c:v>1898</c:v>
                </c:pt>
                <c:pt idx="830">
                  <c:v>2042</c:v>
                </c:pt>
                <c:pt idx="831">
                  <c:v>2192</c:v>
                </c:pt>
                <c:pt idx="832">
                  <c:v>2268</c:v>
                </c:pt>
                <c:pt idx="833">
                  <c:v>2181</c:v>
                </c:pt>
                <c:pt idx="834">
                  <c:v>1977</c:v>
                </c:pt>
                <c:pt idx="835">
                  <c:v>1770</c:v>
                </c:pt>
                <c:pt idx="836">
                  <c:v>1677</c:v>
                </c:pt>
                <c:pt idx="837">
                  <c:v>1770</c:v>
                </c:pt>
                <c:pt idx="838">
                  <c:v>1971</c:v>
                </c:pt>
                <c:pt idx="839">
                  <c:v>2166</c:v>
                </c:pt>
                <c:pt idx="840">
                  <c:v>2244</c:v>
                </c:pt>
                <c:pt idx="841">
                  <c:v>2182</c:v>
                </c:pt>
                <c:pt idx="842">
                  <c:v>2067</c:v>
                </c:pt>
                <c:pt idx="843">
                  <c:v>1948</c:v>
                </c:pt>
                <c:pt idx="844">
                  <c:v>1875</c:v>
                </c:pt>
                <c:pt idx="845">
                  <c:v>1846</c:v>
                </c:pt>
                <c:pt idx="846">
                  <c:v>1828</c:v>
                </c:pt>
                <c:pt idx="847">
                  <c:v>1821</c:v>
                </c:pt>
                <c:pt idx="848">
                  <c:v>1830</c:v>
                </c:pt>
                <c:pt idx="849">
                  <c:v>1875</c:v>
                </c:pt>
                <c:pt idx="850">
                  <c:v>1956</c:v>
                </c:pt>
                <c:pt idx="851">
                  <c:v>2035</c:v>
                </c:pt>
                <c:pt idx="852">
                  <c:v>2078</c:v>
                </c:pt>
                <c:pt idx="853">
                  <c:v>2004</c:v>
                </c:pt>
                <c:pt idx="854">
                  <c:v>1827</c:v>
                </c:pt>
                <c:pt idx="855">
                  <c:v>1645</c:v>
                </c:pt>
                <c:pt idx="856">
                  <c:v>1554</c:v>
                </c:pt>
                <c:pt idx="857">
                  <c:v>1639</c:v>
                </c:pt>
                <c:pt idx="858">
                  <c:v>1839</c:v>
                </c:pt>
                <c:pt idx="859">
                  <c:v>2039</c:v>
                </c:pt>
                <c:pt idx="860">
                  <c:v>2125</c:v>
                </c:pt>
                <c:pt idx="861">
                  <c:v>2024</c:v>
                </c:pt>
                <c:pt idx="862">
                  <c:v>1817</c:v>
                </c:pt>
                <c:pt idx="863">
                  <c:v>1616</c:v>
                </c:pt>
                <c:pt idx="864">
                  <c:v>1534</c:v>
                </c:pt>
                <c:pt idx="865">
                  <c:v>1574</c:v>
                </c:pt>
                <c:pt idx="866">
                  <c:v>1645</c:v>
                </c:pt>
                <c:pt idx="867">
                  <c:v>1721</c:v>
                </c:pt>
                <c:pt idx="868">
                  <c:v>1776</c:v>
                </c:pt>
                <c:pt idx="869">
                  <c:v>1810</c:v>
                </c:pt>
                <c:pt idx="870">
                  <c:v>1837</c:v>
                </c:pt>
                <c:pt idx="871">
                  <c:v>1852</c:v>
                </c:pt>
                <c:pt idx="872">
                  <c:v>1852</c:v>
                </c:pt>
                <c:pt idx="873">
                  <c:v>1784</c:v>
                </c:pt>
                <c:pt idx="874">
                  <c:v>1646</c:v>
                </c:pt>
                <c:pt idx="875">
                  <c:v>1506</c:v>
                </c:pt>
                <c:pt idx="876">
                  <c:v>1434</c:v>
                </c:pt>
                <c:pt idx="877">
                  <c:v>1516</c:v>
                </c:pt>
                <c:pt idx="878">
                  <c:v>1717</c:v>
                </c:pt>
                <c:pt idx="879">
                  <c:v>1922</c:v>
                </c:pt>
                <c:pt idx="880">
                  <c:v>2017</c:v>
                </c:pt>
                <c:pt idx="881">
                  <c:v>1921</c:v>
                </c:pt>
                <c:pt idx="882">
                  <c:v>1710</c:v>
                </c:pt>
                <c:pt idx="883">
                  <c:v>1500</c:v>
                </c:pt>
                <c:pt idx="884">
                  <c:v>1410</c:v>
                </c:pt>
                <c:pt idx="885">
                  <c:v>1495</c:v>
                </c:pt>
                <c:pt idx="886">
                  <c:v>1666</c:v>
                </c:pt>
                <c:pt idx="887">
                  <c:v>1830</c:v>
                </c:pt>
                <c:pt idx="888">
                  <c:v>1890</c:v>
                </c:pt>
                <c:pt idx="889">
                  <c:v>1852</c:v>
                </c:pt>
                <c:pt idx="890">
                  <c:v>1795</c:v>
                </c:pt>
                <c:pt idx="891">
                  <c:v>1730</c:v>
                </c:pt>
                <c:pt idx="892">
                  <c:v>1666</c:v>
                </c:pt>
                <c:pt idx="893">
                  <c:v>1601</c:v>
                </c:pt>
                <c:pt idx="894">
                  <c:v>1531</c:v>
                </c:pt>
                <c:pt idx="895">
                  <c:v>1467</c:v>
                </c:pt>
                <c:pt idx="896">
                  <c:v>1423</c:v>
                </c:pt>
                <c:pt idx="897">
                  <c:v>1473</c:v>
                </c:pt>
                <c:pt idx="898">
                  <c:v>1625</c:v>
                </c:pt>
                <c:pt idx="899">
                  <c:v>1786</c:v>
                </c:pt>
                <c:pt idx="900">
                  <c:v>1865</c:v>
                </c:pt>
                <c:pt idx="901">
                  <c:v>1768</c:v>
                </c:pt>
                <c:pt idx="902">
                  <c:v>1548</c:v>
                </c:pt>
                <c:pt idx="903">
                  <c:v>1325</c:v>
                </c:pt>
                <c:pt idx="904">
                  <c:v>1224</c:v>
                </c:pt>
                <c:pt idx="905">
                  <c:v>1319</c:v>
                </c:pt>
                <c:pt idx="906">
                  <c:v>1528</c:v>
                </c:pt>
                <c:pt idx="907">
                  <c:v>1733</c:v>
                </c:pt>
                <c:pt idx="908">
                  <c:v>1817</c:v>
                </c:pt>
                <c:pt idx="909">
                  <c:v>1743</c:v>
                </c:pt>
                <c:pt idx="910">
                  <c:v>1599</c:v>
                </c:pt>
                <c:pt idx="911">
                  <c:v>1458</c:v>
                </c:pt>
                <c:pt idx="912">
                  <c:v>1395</c:v>
                </c:pt>
                <c:pt idx="913">
                  <c:v>1406</c:v>
                </c:pt>
                <c:pt idx="914">
                  <c:v>1434</c:v>
                </c:pt>
                <c:pt idx="915">
                  <c:v>1473</c:v>
                </c:pt>
                <c:pt idx="916">
                  <c:v>1517</c:v>
                </c:pt>
                <c:pt idx="917">
                  <c:v>1577</c:v>
                </c:pt>
                <c:pt idx="918">
                  <c:v>1654</c:v>
                </c:pt>
                <c:pt idx="919">
                  <c:v>1725</c:v>
                </c:pt>
                <c:pt idx="920">
                  <c:v>1770</c:v>
                </c:pt>
                <c:pt idx="921">
                  <c:v>1701</c:v>
                </c:pt>
                <c:pt idx="922">
                  <c:v>1516</c:v>
                </c:pt>
                <c:pt idx="923">
                  <c:v>1324</c:v>
                </c:pt>
                <c:pt idx="924">
                  <c:v>1232</c:v>
                </c:pt>
                <c:pt idx="925">
                  <c:v>1338</c:v>
                </c:pt>
                <c:pt idx="926">
                  <c:v>1577</c:v>
                </c:pt>
                <c:pt idx="927">
                  <c:v>1817</c:v>
                </c:pt>
                <c:pt idx="928">
                  <c:v>1925</c:v>
                </c:pt>
                <c:pt idx="929">
                  <c:v>1840</c:v>
                </c:pt>
                <c:pt idx="930">
                  <c:v>1659</c:v>
                </c:pt>
                <c:pt idx="931">
                  <c:v>1486</c:v>
                </c:pt>
                <c:pt idx="932">
                  <c:v>1426</c:v>
                </c:pt>
                <c:pt idx="933">
                  <c:v>1488</c:v>
                </c:pt>
                <c:pt idx="934">
                  <c:v>1589</c:v>
                </c:pt>
                <c:pt idx="935">
                  <c:v>1697</c:v>
                </c:pt>
                <c:pt idx="936">
                  <c:v>1780</c:v>
                </c:pt>
                <c:pt idx="937">
                  <c:v>1836</c:v>
                </c:pt>
                <c:pt idx="938">
                  <c:v>1881</c:v>
                </c:pt>
                <c:pt idx="939">
                  <c:v>1909</c:v>
                </c:pt>
                <c:pt idx="940">
                  <c:v>1913</c:v>
                </c:pt>
                <c:pt idx="941">
                  <c:v>1829</c:v>
                </c:pt>
                <c:pt idx="942">
                  <c:v>1656</c:v>
                </c:pt>
                <c:pt idx="943">
                  <c:v>1481</c:v>
                </c:pt>
                <c:pt idx="944">
                  <c:v>1391</c:v>
                </c:pt>
                <c:pt idx="945">
                  <c:v>1488</c:v>
                </c:pt>
                <c:pt idx="946">
                  <c:v>1728</c:v>
                </c:pt>
                <c:pt idx="947">
                  <c:v>1972</c:v>
                </c:pt>
                <c:pt idx="948">
                  <c:v>2083</c:v>
                </c:pt>
                <c:pt idx="949">
                  <c:v>1963</c:v>
                </c:pt>
                <c:pt idx="950">
                  <c:v>1703</c:v>
                </c:pt>
                <c:pt idx="951">
                  <c:v>1446</c:v>
                </c:pt>
                <c:pt idx="952">
                  <c:v>1336</c:v>
                </c:pt>
                <c:pt idx="953">
                  <c:v>1424</c:v>
                </c:pt>
                <c:pt idx="954">
                  <c:v>1602</c:v>
                </c:pt>
                <c:pt idx="955">
                  <c:v>1772</c:v>
                </c:pt>
                <c:pt idx="956">
                  <c:v>1835</c:v>
                </c:pt>
                <c:pt idx="957">
                  <c:v>1797</c:v>
                </c:pt>
                <c:pt idx="958">
                  <c:v>1737</c:v>
                </c:pt>
                <c:pt idx="959">
                  <c:v>1674</c:v>
                </c:pt>
                <c:pt idx="960">
                  <c:v>1627</c:v>
                </c:pt>
                <c:pt idx="961">
                  <c:v>1596</c:v>
                </c:pt>
                <c:pt idx="962">
                  <c:v>1572</c:v>
                </c:pt>
                <c:pt idx="963">
                  <c:v>1559</c:v>
                </c:pt>
                <c:pt idx="964">
                  <c:v>1560</c:v>
                </c:pt>
                <c:pt idx="965">
                  <c:v>1636</c:v>
                </c:pt>
                <c:pt idx="966">
                  <c:v>1792</c:v>
                </c:pt>
                <c:pt idx="967">
                  <c:v>1951</c:v>
                </c:pt>
                <c:pt idx="968">
                  <c:v>2035</c:v>
                </c:pt>
                <c:pt idx="969">
                  <c:v>1949</c:v>
                </c:pt>
                <c:pt idx="970">
                  <c:v>1732</c:v>
                </c:pt>
                <c:pt idx="971">
                  <c:v>1511</c:v>
                </c:pt>
                <c:pt idx="972">
                  <c:v>1410</c:v>
                </c:pt>
                <c:pt idx="973">
                  <c:v>1521</c:v>
                </c:pt>
                <c:pt idx="974">
                  <c:v>1761</c:v>
                </c:pt>
                <c:pt idx="975">
                  <c:v>1999</c:v>
                </c:pt>
                <c:pt idx="976">
                  <c:v>2102</c:v>
                </c:pt>
                <c:pt idx="977">
                  <c:v>2018</c:v>
                </c:pt>
                <c:pt idx="978">
                  <c:v>1849</c:v>
                </c:pt>
                <c:pt idx="979">
                  <c:v>1689</c:v>
                </c:pt>
                <c:pt idx="980">
                  <c:v>1631</c:v>
                </c:pt>
                <c:pt idx="981">
                  <c:v>1666</c:v>
                </c:pt>
                <c:pt idx="982">
                  <c:v>1716</c:v>
                </c:pt>
                <c:pt idx="983">
                  <c:v>1771</c:v>
                </c:pt>
                <c:pt idx="984">
                  <c:v>1819</c:v>
                </c:pt>
                <c:pt idx="985">
                  <c:v>1862</c:v>
                </c:pt>
                <c:pt idx="986">
                  <c:v>1904</c:v>
                </c:pt>
                <c:pt idx="987">
                  <c:v>1940</c:v>
                </c:pt>
                <c:pt idx="988">
                  <c:v>1963</c:v>
                </c:pt>
                <c:pt idx="989">
                  <c:v>1915</c:v>
                </c:pt>
                <c:pt idx="990">
                  <c:v>1789</c:v>
                </c:pt>
                <c:pt idx="991">
                  <c:v>1657</c:v>
                </c:pt>
                <c:pt idx="992">
                  <c:v>1592</c:v>
                </c:pt>
                <c:pt idx="993">
                  <c:v>1679</c:v>
                </c:pt>
                <c:pt idx="994">
                  <c:v>1882</c:v>
                </c:pt>
                <c:pt idx="995">
                  <c:v>2086</c:v>
                </c:pt>
                <c:pt idx="996">
                  <c:v>2179</c:v>
                </c:pt>
                <c:pt idx="997">
                  <c:v>2090</c:v>
                </c:pt>
                <c:pt idx="998">
                  <c:v>1898</c:v>
                </c:pt>
                <c:pt idx="999">
                  <c:v>1709</c:v>
                </c:pt>
                <c:pt idx="1000">
                  <c:v>1632</c:v>
                </c:pt>
                <c:pt idx="1001">
                  <c:v>1686</c:v>
                </c:pt>
                <c:pt idx="1002">
                  <c:v>1788</c:v>
                </c:pt>
                <c:pt idx="1003">
                  <c:v>1890</c:v>
                </c:pt>
                <c:pt idx="1004">
                  <c:v>1945</c:v>
                </c:pt>
                <c:pt idx="1005">
                  <c:v>1955</c:v>
                </c:pt>
                <c:pt idx="1006">
                  <c:v>1952</c:v>
                </c:pt>
                <c:pt idx="1007">
                  <c:v>1937</c:v>
                </c:pt>
                <c:pt idx="1008">
                  <c:v>1911</c:v>
                </c:pt>
                <c:pt idx="1009">
                  <c:v>1857</c:v>
                </c:pt>
                <c:pt idx="1010">
                  <c:v>1775</c:v>
                </c:pt>
                <c:pt idx="1011">
                  <c:v>1696</c:v>
                </c:pt>
                <c:pt idx="1012">
                  <c:v>1650</c:v>
                </c:pt>
                <c:pt idx="1013">
                  <c:v>1703</c:v>
                </c:pt>
                <c:pt idx="1014">
                  <c:v>1845</c:v>
                </c:pt>
                <c:pt idx="1015">
                  <c:v>1991</c:v>
                </c:pt>
                <c:pt idx="1016">
                  <c:v>2060</c:v>
                </c:pt>
                <c:pt idx="1017">
                  <c:v>1981</c:v>
                </c:pt>
                <c:pt idx="1018">
                  <c:v>1804</c:v>
                </c:pt>
                <c:pt idx="1019">
                  <c:v>1627</c:v>
                </c:pt>
                <c:pt idx="1020">
                  <c:v>1549</c:v>
                </c:pt>
                <c:pt idx="1021">
                  <c:v>1617</c:v>
                </c:pt>
                <c:pt idx="1022">
                  <c:v>1762</c:v>
                </c:pt>
                <c:pt idx="1023">
                  <c:v>1900</c:v>
                </c:pt>
                <c:pt idx="1024">
                  <c:v>1949</c:v>
                </c:pt>
                <c:pt idx="1025">
                  <c:v>1905</c:v>
                </c:pt>
                <c:pt idx="1026">
                  <c:v>1835</c:v>
                </c:pt>
                <c:pt idx="1027">
                  <c:v>1759</c:v>
                </c:pt>
                <c:pt idx="1028">
                  <c:v>1699</c:v>
                </c:pt>
                <c:pt idx="1029">
                  <c:v>1653</c:v>
                </c:pt>
                <c:pt idx="1030">
                  <c:v>1611</c:v>
                </c:pt>
                <c:pt idx="1031">
                  <c:v>1578</c:v>
                </c:pt>
                <c:pt idx="1032">
                  <c:v>1561</c:v>
                </c:pt>
                <c:pt idx="1033">
                  <c:v>1595</c:v>
                </c:pt>
                <c:pt idx="1034">
                  <c:v>1681</c:v>
                </c:pt>
                <c:pt idx="1035">
                  <c:v>1770</c:v>
                </c:pt>
                <c:pt idx="1036">
                  <c:v>1814</c:v>
                </c:pt>
                <c:pt idx="1037">
                  <c:v>1750</c:v>
                </c:pt>
                <c:pt idx="1038">
                  <c:v>1602</c:v>
                </c:pt>
                <c:pt idx="1039">
                  <c:v>1452</c:v>
                </c:pt>
                <c:pt idx="1040">
                  <c:v>1381</c:v>
                </c:pt>
                <c:pt idx="1041">
                  <c:v>1450</c:v>
                </c:pt>
                <c:pt idx="1042">
                  <c:v>1606</c:v>
                </c:pt>
                <c:pt idx="1043">
                  <c:v>1761</c:v>
                </c:pt>
                <c:pt idx="1044">
                  <c:v>1827</c:v>
                </c:pt>
                <c:pt idx="1045">
                  <c:v>1764</c:v>
                </c:pt>
                <c:pt idx="1046">
                  <c:v>1638</c:v>
                </c:pt>
                <c:pt idx="1047">
                  <c:v>1516</c:v>
                </c:pt>
                <c:pt idx="1048">
                  <c:v>1468</c:v>
                </c:pt>
                <c:pt idx="1049">
                  <c:v>1494</c:v>
                </c:pt>
                <c:pt idx="1050">
                  <c:v>1537</c:v>
                </c:pt>
                <c:pt idx="1051">
                  <c:v>1582</c:v>
                </c:pt>
                <c:pt idx="1052">
                  <c:v>1614</c:v>
                </c:pt>
                <c:pt idx="1053">
                  <c:v>1634</c:v>
                </c:pt>
                <c:pt idx="1054">
                  <c:v>1648</c:v>
                </c:pt>
                <c:pt idx="1055">
                  <c:v>1655</c:v>
                </c:pt>
                <c:pt idx="1056">
                  <c:v>1649</c:v>
                </c:pt>
                <c:pt idx="1057">
                  <c:v>1597</c:v>
                </c:pt>
                <c:pt idx="1058">
                  <c:v>1498</c:v>
                </c:pt>
                <c:pt idx="1059">
                  <c:v>1400</c:v>
                </c:pt>
                <c:pt idx="1060">
                  <c:v>1349</c:v>
                </c:pt>
                <c:pt idx="1061">
                  <c:v>1390</c:v>
                </c:pt>
                <c:pt idx="1062">
                  <c:v>1494</c:v>
                </c:pt>
                <c:pt idx="1063">
                  <c:v>1597</c:v>
                </c:pt>
                <c:pt idx="1064">
                  <c:v>1639</c:v>
                </c:pt>
                <c:pt idx="1065">
                  <c:v>1585</c:v>
                </c:pt>
                <c:pt idx="1066">
                  <c:v>1477</c:v>
                </c:pt>
                <c:pt idx="1067">
                  <c:v>1373</c:v>
                </c:pt>
                <c:pt idx="1068">
                  <c:v>1328</c:v>
                </c:pt>
                <c:pt idx="1069">
                  <c:v>1337</c:v>
                </c:pt>
                <c:pt idx="1070">
                  <c:v>1353</c:v>
                </c:pt>
                <c:pt idx="1071">
                  <c:v>1369</c:v>
                </c:pt>
                <c:pt idx="1072">
                  <c:v>1379</c:v>
                </c:pt>
                <c:pt idx="1073">
                  <c:v>1384</c:v>
                </c:pt>
                <c:pt idx="1074">
                  <c:v>1388</c:v>
                </c:pt>
                <c:pt idx="1075">
                  <c:v>1389</c:v>
                </c:pt>
                <c:pt idx="1076">
                  <c:v>1386</c:v>
                </c:pt>
                <c:pt idx="1077">
                  <c:v>1358</c:v>
                </c:pt>
                <c:pt idx="1078">
                  <c:v>1305</c:v>
                </c:pt>
                <c:pt idx="1079">
                  <c:v>1251</c:v>
                </c:pt>
                <c:pt idx="1080">
                  <c:v>1225</c:v>
                </c:pt>
                <c:pt idx="1081">
                  <c:v>1252</c:v>
                </c:pt>
                <c:pt idx="1082">
                  <c:v>1317</c:v>
                </c:pt>
                <c:pt idx="1083">
                  <c:v>1382</c:v>
                </c:pt>
                <c:pt idx="1084">
                  <c:v>1408</c:v>
                </c:pt>
                <c:pt idx="1085">
                  <c:v>1388</c:v>
                </c:pt>
                <c:pt idx="1086">
                  <c:v>1349</c:v>
                </c:pt>
                <c:pt idx="1087">
                  <c:v>1309</c:v>
                </c:pt>
                <c:pt idx="1088">
                  <c:v>1285</c:v>
                </c:pt>
                <c:pt idx="1089">
                  <c:v>1278</c:v>
                </c:pt>
                <c:pt idx="1090">
                  <c:v>1274</c:v>
                </c:pt>
                <c:pt idx="1091">
                  <c:v>1273</c:v>
                </c:pt>
                <c:pt idx="1092">
                  <c:v>1276</c:v>
                </c:pt>
                <c:pt idx="1093">
                  <c:v>1288</c:v>
                </c:pt>
                <c:pt idx="1094">
                  <c:v>1309</c:v>
                </c:pt>
                <c:pt idx="1095">
                  <c:v>1328</c:v>
                </c:pt>
                <c:pt idx="1096">
                  <c:v>1339</c:v>
                </c:pt>
                <c:pt idx="1097">
                  <c:v>1315</c:v>
                </c:pt>
                <c:pt idx="1098">
                  <c:v>1257</c:v>
                </c:pt>
                <c:pt idx="1099">
                  <c:v>1199</c:v>
                </c:pt>
                <c:pt idx="1100">
                  <c:v>1169</c:v>
                </c:pt>
                <c:pt idx="1101">
                  <c:v>1194</c:v>
                </c:pt>
                <c:pt idx="1102">
                  <c:v>1255</c:v>
                </c:pt>
                <c:pt idx="1103">
                  <c:v>1316</c:v>
                </c:pt>
                <c:pt idx="1104">
                  <c:v>1340</c:v>
                </c:pt>
                <c:pt idx="1105">
                  <c:v>1310</c:v>
                </c:pt>
                <c:pt idx="1106">
                  <c:v>1250</c:v>
                </c:pt>
                <c:pt idx="1107">
                  <c:v>1191</c:v>
                </c:pt>
                <c:pt idx="1108">
                  <c:v>1163</c:v>
                </c:pt>
                <c:pt idx="1109">
                  <c:v>1162</c:v>
                </c:pt>
                <c:pt idx="1110">
                  <c:v>1166</c:v>
                </c:pt>
                <c:pt idx="1111">
                  <c:v>1173</c:v>
                </c:pt>
                <c:pt idx="1112">
                  <c:v>1182</c:v>
                </c:pt>
                <c:pt idx="1113">
                  <c:v>1195</c:v>
                </c:pt>
                <c:pt idx="1114">
                  <c:v>1210</c:v>
                </c:pt>
                <c:pt idx="1115">
                  <c:v>1226</c:v>
                </c:pt>
                <c:pt idx="1116">
                  <c:v>1236</c:v>
                </c:pt>
                <c:pt idx="1117">
                  <c:v>1219</c:v>
                </c:pt>
                <c:pt idx="1118">
                  <c:v>1173</c:v>
                </c:pt>
                <c:pt idx="1119">
                  <c:v>1125</c:v>
                </c:pt>
                <c:pt idx="1120">
                  <c:v>1102</c:v>
                </c:pt>
                <c:pt idx="1121">
                  <c:v>1138</c:v>
                </c:pt>
                <c:pt idx="1122">
                  <c:v>1218</c:v>
                </c:pt>
                <c:pt idx="1123">
                  <c:v>1299</c:v>
                </c:pt>
                <c:pt idx="1124">
                  <c:v>1337</c:v>
                </c:pt>
                <c:pt idx="1125">
                  <c:v>1319</c:v>
                </c:pt>
                <c:pt idx="1126">
                  <c:v>1277</c:v>
                </c:pt>
                <c:pt idx="1127">
                  <c:v>1238</c:v>
                </c:pt>
                <c:pt idx="1128">
                  <c:v>1229</c:v>
                </c:pt>
                <c:pt idx="1129">
                  <c:v>1251</c:v>
                </c:pt>
                <c:pt idx="1130">
                  <c:v>1282</c:v>
                </c:pt>
                <c:pt idx="1131">
                  <c:v>1316</c:v>
                </c:pt>
                <c:pt idx="1132">
                  <c:v>1345</c:v>
                </c:pt>
                <c:pt idx="1133">
                  <c:v>1370</c:v>
                </c:pt>
                <c:pt idx="1134">
                  <c:v>1393</c:v>
                </c:pt>
                <c:pt idx="1135">
                  <c:v>1410</c:v>
                </c:pt>
                <c:pt idx="1136">
                  <c:v>1418</c:v>
                </c:pt>
                <c:pt idx="1137">
                  <c:v>1386</c:v>
                </c:pt>
                <c:pt idx="1138">
                  <c:v>1312</c:v>
                </c:pt>
                <c:pt idx="1139">
                  <c:v>1236</c:v>
                </c:pt>
                <c:pt idx="1140">
                  <c:v>1198</c:v>
                </c:pt>
                <c:pt idx="1141">
                  <c:v>1238</c:v>
                </c:pt>
                <c:pt idx="1142">
                  <c:v>1331</c:v>
                </c:pt>
                <c:pt idx="1143">
                  <c:v>1425</c:v>
                </c:pt>
                <c:pt idx="1144">
                  <c:v>1467</c:v>
                </c:pt>
                <c:pt idx="1145">
                  <c:v>1424</c:v>
                </c:pt>
                <c:pt idx="1146">
                  <c:v>1332</c:v>
                </c:pt>
                <c:pt idx="1147">
                  <c:v>1242</c:v>
                </c:pt>
                <c:pt idx="1148">
                  <c:v>1204</c:v>
                </c:pt>
                <c:pt idx="1149">
                  <c:v>1235</c:v>
                </c:pt>
                <c:pt idx="1150">
                  <c:v>1296</c:v>
                </c:pt>
                <c:pt idx="1151">
                  <c:v>1355</c:v>
                </c:pt>
                <c:pt idx="1152">
                  <c:v>1382</c:v>
                </c:pt>
                <c:pt idx="1153">
                  <c:v>1378</c:v>
                </c:pt>
                <c:pt idx="1154">
                  <c:v>1370</c:v>
                </c:pt>
                <c:pt idx="1155">
                  <c:v>1357</c:v>
                </c:pt>
                <c:pt idx="1156">
                  <c:v>1343</c:v>
                </c:pt>
                <c:pt idx="1157">
                  <c:v>1322</c:v>
                </c:pt>
                <c:pt idx="1158">
                  <c:v>1295</c:v>
                </c:pt>
                <c:pt idx="1159">
                  <c:v>1270</c:v>
                </c:pt>
                <c:pt idx="1160">
                  <c:v>1255</c:v>
                </c:pt>
                <c:pt idx="1161">
                  <c:v>1291</c:v>
                </c:pt>
                <c:pt idx="1162">
                  <c:v>1380</c:v>
                </c:pt>
                <c:pt idx="1163">
                  <c:v>1474</c:v>
                </c:pt>
                <c:pt idx="1164">
                  <c:v>1522</c:v>
                </c:pt>
                <c:pt idx="1165">
                  <c:v>1483</c:v>
                </c:pt>
                <c:pt idx="1166">
                  <c:v>1387</c:v>
                </c:pt>
                <c:pt idx="1167">
                  <c:v>1288</c:v>
                </c:pt>
                <c:pt idx="1168">
                  <c:v>1245</c:v>
                </c:pt>
                <c:pt idx="1169">
                  <c:v>1296</c:v>
                </c:pt>
                <c:pt idx="1170">
                  <c:v>1405</c:v>
                </c:pt>
                <c:pt idx="1171">
                  <c:v>1512</c:v>
                </c:pt>
                <c:pt idx="1172">
                  <c:v>1559</c:v>
                </c:pt>
                <c:pt idx="1173">
                  <c:v>1524</c:v>
                </c:pt>
                <c:pt idx="1174">
                  <c:v>1451</c:v>
                </c:pt>
                <c:pt idx="1175">
                  <c:v>1382</c:v>
                </c:pt>
                <c:pt idx="1176">
                  <c:v>1360</c:v>
                </c:pt>
                <c:pt idx="1177">
                  <c:v>1381</c:v>
                </c:pt>
                <c:pt idx="1178">
                  <c:v>1412</c:v>
                </c:pt>
                <c:pt idx="1179">
                  <c:v>1448</c:v>
                </c:pt>
                <c:pt idx="1180">
                  <c:v>1483</c:v>
                </c:pt>
                <c:pt idx="1181">
                  <c:v>1520</c:v>
                </c:pt>
                <c:pt idx="1182">
                  <c:v>1561</c:v>
                </c:pt>
                <c:pt idx="1183">
                  <c:v>1598</c:v>
                </c:pt>
                <c:pt idx="1184">
                  <c:v>1625</c:v>
                </c:pt>
                <c:pt idx="1185">
                  <c:v>1584</c:v>
                </c:pt>
                <c:pt idx="1186">
                  <c:v>1470</c:v>
                </c:pt>
                <c:pt idx="1187">
                  <c:v>1351</c:v>
                </c:pt>
                <c:pt idx="1188">
                  <c:v>1293</c:v>
                </c:pt>
                <c:pt idx="1189">
                  <c:v>1370</c:v>
                </c:pt>
                <c:pt idx="1190">
                  <c:v>1544</c:v>
                </c:pt>
                <c:pt idx="1191">
                  <c:v>1717</c:v>
                </c:pt>
                <c:pt idx="1192">
                  <c:v>1794</c:v>
                </c:pt>
                <c:pt idx="1193">
                  <c:v>1734</c:v>
                </c:pt>
                <c:pt idx="1194">
                  <c:v>1611</c:v>
                </c:pt>
                <c:pt idx="1195">
                  <c:v>1492</c:v>
                </c:pt>
                <c:pt idx="1196">
                  <c:v>1448</c:v>
                </c:pt>
                <c:pt idx="1197">
                  <c:v>1472</c:v>
                </c:pt>
                <c:pt idx="1198">
                  <c:v>1506</c:v>
                </c:pt>
                <c:pt idx="1199">
                  <c:v>1543</c:v>
                </c:pt>
                <c:pt idx="1200">
                  <c:v>1575</c:v>
                </c:pt>
                <c:pt idx="1201">
                  <c:v>1604</c:v>
                </c:pt>
                <c:pt idx="1202">
                  <c:v>1632</c:v>
                </c:pt>
                <c:pt idx="1203">
                  <c:v>1655</c:v>
                </c:pt>
                <c:pt idx="1204">
                  <c:v>1668</c:v>
                </c:pt>
                <c:pt idx="1205">
                  <c:v>1622</c:v>
                </c:pt>
                <c:pt idx="1206">
                  <c:v>1510</c:v>
                </c:pt>
                <c:pt idx="1207">
                  <c:v>1392</c:v>
                </c:pt>
                <c:pt idx="1208">
                  <c:v>1329</c:v>
                </c:pt>
                <c:pt idx="1209">
                  <c:v>1383</c:v>
                </c:pt>
                <c:pt idx="1210">
                  <c:v>1522</c:v>
                </c:pt>
                <c:pt idx="1211">
                  <c:v>1665</c:v>
                </c:pt>
                <c:pt idx="1212">
                  <c:v>1728</c:v>
                </c:pt>
                <c:pt idx="1213">
                  <c:v>1647</c:v>
                </c:pt>
                <c:pt idx="1214">
                  <c:v>1474</c:v>
                </c:pt>
                <c:pt idx="1215">
                  <c:v>1303</c:v>
                </c:pt>
                <c:pt idx="1216">
                  <c:v>1231</c:v>
                </c:pt>
                <c:pt idx="1217">
                  <c:v>1280</c:v>
                </c:pt>
                <c:pt idx="1218">
                  <c:v>1381</c:v>
                </c:pt>
                <c:pt idx="1219">
                  <c:v>1481</c:v>
                </c:pt>
                <c:pt idx="1220">
                  <c:v>1531</c:v>
                </c:pt>
                <c:pt idx="1221">
                  <c:v>1531</c:v>
                </c:pt>
                <c:pt idx="1222">
                  <c:v>1519</c:v>
                </c:pt>
                <c:pt idx="1223">
                  <c:v>1498</c:v>
                </c:pt>
                <c:pt idx="1224">
                  <c:v>1467</c:v>
                </c:pt>
                <c:pt idx="1225">
                  <c:v>1416</c:v>
                </c:pt>
                <c:pt idx="1226">
                  <c:v>1347</c:v>
                </c:pt>
                <c:pt idx="1227">
                  <c:v>1282</c:v>
                </c:pt>
                <c:pt idx="1228">
                  <c:v>1244</c:v>
                </c:pt>
                <c:pt idx="1229">
                  <c:v>1281</c:v>
                </c:pt>
                <c:pt idx="1230">
                  <c:v>1384</c:v>
                </c:pt>
                <c:pt idx="1231">
                  <c:v>1492</c:v>
                </c:pt>
                <c:pt idx="1232">
                  <c:v>1543</c:v>
                </c:pt>
                <c:pt idx="1233">
                  <c:v>1484</c:v>
                </c:pt>
                <c:pt idx="1234">
                  <c:v>1353</c:v>
                </c:pt>
                <c:pt idx="1235">
                  <c:v>1222</c:v>
                </c:pt>
                <c:pt idx="1236">
                  <c:v>1165</c:v>
                </c:pt>
                <c:pt idx="1237">
                  <c:v>1222</c:v>
                </c:pt>
                <c:pt idx="1238">
                  <c:v>1340</c:v>
                </c:pt>
                <c:pt idx="1239">
                  <c:v>1454</c:v>
                </c:pt>
                <c:pt idx="1240">
                  <c:v>1497</c:v>
                </c:pt>
                <c:pt idx="1241">
                  <c:v>1469</c:v>
                </c:pt>
                <c:pt idx="1242">
                  <c:v>1426</c:v>
                </c:pt>
                <c:pt idx="1243">
                  <c:v>1378</c:v>
                </c:pt>
                <c:pt idx="1244">
                  <c:v>1338</c:v>
                </c:pt>
                <c:pt idx="1245">
                  <c:v>1305</c:v>
                </c:pt>
                <c:pt idx="1246">
                  <c:v>1272</c:v>
                </c:pt>
                <c:pt idx="1247">
                  <c:v>1247</c:v>
                </c:pt>
                <c:pt idx="1248">
                  <c:v>1233</c:v>
                </c:pt>
                <c:pt idx="1249">
                  <c:v>1269</c:v>
                </c:pt>
                <c:pt idx="1250">
                  <c:v>1356</c:v>
                </c:pt>
                <c:pt idx="1251">
                  <c:v>1447</c:v>
                </c:pt>
                <c:pt idx="1252">
                  <c:v>1493</c:v>
                </c:pt>
                <c:pt idx="1253">
                  <c:v>1444</c:v>
                </c:pt>
                <c:pt idx="1254">
                  <c:v>1328</c:v>
                </c:pt>
                <c:pt idx="1255">
                  <c:v>1210</c:v>
                </c:pt>
                <c:pt idx="1256">
                  <c:v>1157</c:v>
                </c:pt>
                <c:pt idx="1257">
                  <c:v>1214</c:v>
                </c:pt>
                <c:pt idx="1258">
                  <c:v>1338</c:v>
                </c:pt>
                <c:pt idx="1259">
                  <c:v>1459</c:v>
                </c:pt>
                <c:pt idx="1260">
                  <c:v>1509</c:v>
                </c:pt>
                <c:pt idx="1261">
                  <c:v>1471</c:v>
                </c:pt>
                <c:pt idx="1262">
                  <c:v>1396</c:v>
                </c:pt>
                <c:pt idx="1263">
                  <c:v>1321</c:v>
                </c:pt>
                <c:pt idx="1264">
                  <c:v>1280</c:v>
                </c:pt>
                <c:pt idx="1265">
                  <c:v>1273</c:v>
                </c:pt>
                <c:pt idx="1266">
                  <c:v>1273</c:v>
                </c:pt>
                <c:pt idx="1267">
                  <c:v>1281</c:v>
                </c:pt>
                <c:pt idx="1268">
                  <c:v>1296</c:v>
                </c:pt>
                <c:pt idx="1269">
                  <c:v>1330</c:v>
                </c:pt>
                <c:pt idx="1270">
                  <c:v>1380</c:v>
                </c:pt>
                <c:pt idx="1271">
                  <c:v>1427</c:v>
                </c:pt>
                <c:pt idx="1272">
                  <c:v>1452</c:v>
                </c:pt>
                <c:pt idx="1273">
                  <c:v>1412</c:v>
                </c:pt>
                <c:pt idx="1274">
                  <c:v>1315</c:v>
                </c:pt>
                <c:pt idx="1275">
                  <c:v>1216</c:v>
                </c:pt>
                <c:pt idx="1276">
                  <c:v>1168</c:v>
                </c:pt>
                <c:pt idx="1277">
                  <c:v>1207</c:v>
                </c:pt>
                <c:pt idx="1278">
                  <c:v>1295</c:v>
                </c:pt>
                <c:pt idx="1279">
                  <c:v>1383</c:v>
                </c:pt>
                <c:pt idx="1280">
                  <c:v>1419</c:v>
                </c:pt>
                <c:pt idx="1281">
                  <c:v>1380</c:v>
                </c:pt>
                <c:pt idx="1282">
                  <c:v>1302</c:v>
                </c:pt>
                <c:pt idx="1283">
                  <c:v>1227</c:v>
                </c:pt>
                <c:pt idx="1284">
                  <c:v>1198</c:v>
                </c:pt>
                <c:pt idx="1285">
                  <c:v>1222</c:v>
                </c:pt>
                <c:pt idx="1286">
                  <c:v>1266</c:v>
                </c:pt>
                <c:pt idx="1287">
                  <c:v>1311</c:v>
                </c:pt>
                <c:pt idx="1288">
                  <c:v>1341</c:v>
                </c:pt>
                <c:pt idx="1289">
                  <c:v>1353</c:v>
                </c:pt>
                <c:pt idx="1290">
                  <c:v>1359</c:v>
                </c:pt>
                <c:pt idx="1291">
                  <c:v>1356</c:v>
                </c:pt>
                <c:pt idx="1292">
                  <c:v>1346</c:v>
                </c:pt>
                <c:pt idx="1293">
                  <c:v>1310</c:v>
                </c:pt>
                <c:pt idx="1294">
                  <c:v>1249</c:v>
                </c:pt>
                <c:pt idx="1295">
                  <c:v>1190</c:v>
                </c:pt>
                <c:pt idx="1296">
                  <c:v>1159</c:v>
                </c:pt>
                <c:pt idx="1297">
                  <c:v>1190</c:v>
                </c:pt>
                <c:pt idx="1298">
                  <c:v>1268</c:v>
                </c:pt>
                <c:pt idx="1299">
                  <c:v>1347</c:v>
                </c:pt>
                <c:pt idx="1300">
                  <c:v>1384</c:v>
                </c:pt>
                <c:pt idx="1301">
                  <c:v>1347</c:v>
                </c:pt>
                <c:pt idx="1302">
                  <c:v>1266</c:v>
                </c:pt>
                <c:pt idx="1303">
                  <c:v>1187</c:v>
                </c:pt>
                <c:pt idx="1304">
                  <c:v>1155</c:v>
                </c:pt>
                <c:pt idx="1305">
                  <c:v>1190</c:v>
                </c:pt>
                <c:pt idx="1306">
                  <c:v>1257</c:v>
                </c:pt>
                <c:pt idx="1307">
                  <c:v>1327</c:v>
                </c:pt>
                <c:pt idx="1308">
                  <c:v>1368</c:v>
                </c:pt>
                <c:pt idx="1309">
                  <c:v>1380</c:v>
                </c:pt>
                <c:pt idx="1310">
                  <c:v>1384</c:v>
                </c:pt>
                <c:pt idx="1311">
                  <c:v>1382</c:v>
                </c:pt>
                <c:pt idx="1312">
                  <c:v>1376</c:v>
                </c:pt>
                <c:pt idx="1313">
                  <c:v>1355</c:v>
                </c:pt>
                <c:pt idx="1314">
                  <c:v>1317</c:v>
                </c:pt>
                <c:pt idx="1315">
                  <c:v>1280</c:v>
                </c:pt>
                <c:pt idx="1316">
                  <c:v>1261</c:v>
                </c:pt>
                <c:pt idx="1317">
                  <c:v>1320</c:v>
                </c:pt>
                <c:pt idx="1318">
                  <c:v>1456</c:v>
                </c:pt>
                <c:pt idx="1319">
                  <c:v>1595</c:v>
                </c:pt>
                <c:pt idx="1320">
                  <c:v>1661</c:v>
                </c:pt>
                <c:pt idx="1321">
                  <c:v>1607</c:v>
                </c:pt>
                <c:pt idx="1322">
                  <c:v>1481</c:v>
                </c:pt>
                <c:pt idx="1323">
                  <c:v>1357</c:v>
                </c:pt>
                <c:pt idx="1324">
                  <c:v>1307</c:v>
                </c:pt>
                <c:pt idx="1325">
                  <c:v>1348</c:v>
                </c:pt>
                <c:pt idx="1326">
                  <c:v>1426</c:v>
                </c:pt>
                <c:pt idx="1327">
                  <c:v>1503</c:v>
                </c:pt>
                <c:pt idx="1328">
                  <c:v>1541</c:v>
                </c:pt>
                <c:pt idx="1329">
                  <c:v>1543</c:v>
                </c:pt>
                <c:pt idx="1330">
                  <c:v>1535</c:v>
                </c:pt>
                <c:pt idx="1331">
                  <c:v>1520</c:v>
                </c:pt>
                <c:pt idx="1332">
                  <c:v>1499</c:v>
                </c:pt>
                <c:pt idx="1333">
                  <c:v>1464</c:v>
                </c:pt>
                <c:pt idx="1334">
                  <c:v>1414</c:v>
                </c:pt>
                <c:pt idx="1335">
                  <c:v>1367</c:v>
                </c:pt>
                <c:pt idx="1336">
                  <c:v>1340</c:v>
                </c:pt>
                <c:pt idx="1337">
                  <c:v>1378</c:v>
                </c:pt>
                <c:pt idx="1338">
                  <c:v>1477</c:v>
                </c:pt>
                <c:pt idx="1339">
                  <c:v>1579</c:v>
                </c:pt>
                <c:pt idx="1340">
                  <c:v>1629</c:v>
                </c:pt>
                <c:pt idx="1341">
                  <c:v>1579</c:v>
                </c:pt>
                <c:pt idx="1342">
                  <c:v>1466</c:v>
                </c:pt>
                <c:pt idx="1343">
                  <c:v>1353</c:v>
                </c:pt>
                <c:pt idx="1344">
                  <c:v>1305</c:v>
                </c:pt>
                <c:pt idx="1345">
                  <c:v>1359</c:v>
                </c:pt>
                <c:pt idx="1346">
                  <c:v>1472</c:v>
                </c:pt>
                <c:pt idx="1347">
                  <c:v>1579</c:v>
                </c:pt>
                <c:pt idx="1348">
                  <c:v>1621</c:v>
                </c:pt>
                <c:pt idx="1349">
                  <c:v>1599</c:v>
                </c:pt>
                <c:pt idx="1350">
                  <c:v>1563</c:v>
                </c:pt>
                <c:pt idx="1351">
                  <c:v>1523</c:v>
                </c:pt>
                <c:pt idx="1352">
                  <c:v>1488</c:v>
                </c:pt>
                <c:pt idx="1353">
                  <c:v>1458</c:v>
                </c:pt>
                <c:pt idx="1354">
                  <c:v>1428</c:v>
                </c:pt>
                <c:pt idx="1355">
                  <c:v>1403</c:v>
                </c:pt>
                <c:pt idx="1356">
                  <c:v>1387</c:v>
                </c:pt>
                <c:pt idx="1357">
                  <c:v>1419</c:v>
                </c:pt>
                <c:pt idx="1358">
                  <c:v>1504</c:v>
                </c:pt>
                <c:pt idx="1359">
                  <c:v>1592</c:v>
                </c:pt>
                <c:pt idx="1360">
                  <c:v>1636</c:v>
                </c:pt>
                <c:pt idx="1361">
                  <c:v>1579</c:v>
                </c:pt>
                <c:pt idx="1362">
                  <c:v>1448</c:v>
                </c:pt>
                <c:pt idx="1363">
                  <c:v>1316</c:v>
                </c:pt>
                <c:pt idx="1364">
                  <c:v>1256</c:v>
                </c:pt>
                <c:pt idx="1365">
                  <c:v>1312</c:v>
                </c:pt>
                <c:pt idx="1366">
                  <c:v>1432</c:v>
                </c:pt>
                <c:pt idx="1367">
                  <c:v>1550</c:v>
                </c:pt>
                <c:pt idx="1368">
                  <c:v>1598</c:v>
                </c:pt>
                <c:pt idx="1369">
                  <c:v>1562</c:v>
                </c:pt>
                <c:pt idx="1370">
                  <c:v>1493</c:v>
                </c:pt>
                <c:pt idx="1371">
                  <c:v>1424</c:v>
                </c:pt>
                <c:pt idx="1372">
                  <c:v>1386</c:v>
                </c:pt>
                <c:pt idx="1373">
                  <c:v>1379</c:v>
                </c:pt>
                <c:pt idx="1374">
                  <c:v>1382</c:v>
                </c:pt>
                <c:pt idx="1375">
                  <c:v>1394</c:v>
                </c:pt>
                <c:pt idx="1376">
                  <c:v>1413</c:v>
                </c:pt>
                <c:pt idx="1377">
                  <c:v>1456</c:v>
                </c:pt>
                <c:pt idx="1378">
                  <c:v>1524</c:v>
                </c:pt>
                <c:pt idx="1379">
                  <c:v>1590</c:v>
                </c:pt>
                <c:pt idx="1380">
                  <c:v>1628</c:v>
                </c:pt>
                <c:pt idx="1381">
                  <c:v>1574</c:v>
                </c:pt>
                <c:pt idx="1382">
                  <c:v>1436</c:v>
                </c:pt>
                <c:pt idx="1383">
                  <c:v>1293</c:v>
                </c:pt>
                <c:pt idx="1384">
                  <c:v>1225</c:v>
                </c:pt>
                <c:pt idx="1385">
                  <c:v>1301</c:v>
                </c:pt>
                <c:pt idx="1386">
                  <c:v>1471</c:v>
                </c:pt>
                <c:pt idx="1387">
                  <c:v>1642</c:v>
                </c:pt>
                <c:pt idx="1388">
                  <c:v>1717</c:v>
                </c:pt>
                <c:pt idx="1389">
                  <c:v>1651</c:v>
                </c:pt>
                <c:pt idx="1390">
                  <c:v>1513</c:v>
                </c:pt>
                <c:pt idx="1391">
                  <c:v>1381</c:v>
                </c:pt>
                <c:pt idx="1392">
                  <c:v>1330</c:v>
                </c:pt>
                <c:pt idx="1393">
                  <c:v>1366</c:v>
                </c:pt>
                <c:pt idx="1394">
                  <c:v>1427</c:v>
                </c:pt>
                <c:pt idx="1395">
                  <c:v>1491</c:v>
                </c:pt>
                <c:pt idx="1396">
                  <c:v>1536</c:v>
                </c:pt>
                <c:pt idx="1397">
                  <c:v>1560</c:v>
                </c:pt>
                <c:pt idx="1398">
                  <c:v>1574</c:v>
                </c:pt>
                <c:pt idx="1399">
                  <c:v>1578</c:v>
                </c:pt>
                <c:pt idx="1400">
                  <c:v>1567</c:v>
                </c:pt>
                <c:pt idx="1401">
                  <c:v>1502</c:v>
                </c:pt>
                <c:pt idx="1402">
                  <c:v>1379</c:v>
                </c:pt>
                <c:pt idx="1403">
                  <c:v>1255</c:v>
                </c:pt>
                <c:pt idx="1404">
                  <c:v>1187</c:v>
                </c:pt>
                <c:pt idx="1405">
                  <c:v>1249</c:v>
                </c:pt>
                <c:pt idx="1406">
                  <c:v>1413</c:v>
                </c:pt>
                <c:pt idx="1407">
                  <c:v>1582</c:v>
                </c:pt>
                <c:pt idx="1408">
                  <c:v>1659</c:v>
                </c:pt>
                <c:pt idx="1409">
                  <c:v>1565</c:v>
                </c:pt>
                <c:pt idx="1410">
                  <c:v>1362</c:v>
                </c:pt>
                <c:pt idx="1411">
                  <c:v>1160</c:v>
                </c:pt>
                <c:pt idx="1412">
                  <c:v>1070</c:v>
                </c:pt>
                <c:pt idx="1413">
                  <c:v>1139</c:v>
                </c:pt>
                <c:pt idx="1414">
                  <c:v>1283</c:v>
                </c:pt>
                <c:pt idx="1415">
                  <c:v>1420</c:v>
                </c:pt>
                <c:pt idx="1416">
                  <c:v>1467</c:v>
                </c:pt>
                <c:pt idx="1417">
                  <c:v>1424</c:v>
                </c:pt>
                <c:pt idx="1418">
                  <c:v>1359</c:v>
                </c:pt>
                <c:pt idx="1419">
                  <c:v>1289</c:v>
                </c:pt>
                <c:pt idx="1420">
                  <c:v>1232</c:v>
                </c:pt>
                <c:pt idx="1421">
                  <c:v>1188</c:v>
                </c:pt>
                <c:pt idx="1422">
                  <c:v>1149</c:v>
                </c:pt>
                <c:pt idx="1423">
                  <c:v>1119</c:v>
                </c:pt>
                <c:pt idx="1424">
                  <c:v>1105</c:v>
                </c:pt>
                <c:pt idx="1425">
                  <c:v>1163</c:v>
                </c:pt>
                <c:pt idx="1426">
                  <c:v>1298</c:v>
                </c:pt>
                <c:pt idx="1427">
                  <c:v>1437</c:v>
                </c:pt>
                <c:pt idx="1428">
                  <c:v>1506</c:v>
                </c:pt>
                <c:pt idx="1429">
                  <c:v>1413</c:v>
                </c:pt>
                <c:pt idx="1430">
                  <c:v>1198</c:v>
                </c:pt>
                <c:pt idx="1431">
                  <c:v>980</c:v>
                </c:pt>
                <c:pt idx="1432">
                  <c:v>878</c:v>
                </c:pt>
                <c:pt idx="1433">
                  <c:v>965</c:v>
                </c:pt>
                <c:pt idx="1434">
                  <c:v>1157</c:v>
                </c:pt>
                <c:pt idx="1435">
                  <c:v>1346</c:v>
                </c:pt>
                <c:pt idx="1436">
                  <c:v>1422</c:v>
                </c:pt>
                <c:pt idx="1437">
                  <c:v>1340</c:v>
                </c:pt>
                <c:pt idx="1438">
                  <c:v>1184</c:v>
                </c:pt>
                <c:pt idx="1439">
                  <c:v>1036</c:v>
                </c:pt>
                <c:pt idx="1440">
                  <c:v>978</c:v>
                </c:pt>
                <c:pt idx="1441">
                  <c:v>1006</c:v>
                </c:pt>
                <c:pt idx="1442">
                  <c:v>1050</c:v>
                </c:pt>
                <c:pt idx="1443">
                  <c:v>1097</c:v>
                </c:pt>
                <c:pt idx="1444">
                  <c:v>1133</c:v>
                </c:pt>
                <c:pt idx="1445">
                  <c:v>1157</c:v>
                </c:pt>
                <c:pt idx="1446">
                  <c:v>1178</c:v>
                </c:pt>
                <c:pt idx="1447">
                  <c:v>1191</c:v>
                </c:pt>
                <c:pt idx="1448">
                  <c:v>1194</c:v>
                </c:pt>
                <c:pt idx="1449">
                  <c:v>1141</c:v>
                </c:pt>
                <c:pt idx="1450">
                  <c:v>1028</c:v>
                </c:pt>
                <c:pt idx="1451">
                  <c:v>913</c:v>
                </c:pt>
                <c:pt idx="1452">
                  <c:v>850</c:v>
                </c:pt>
                <c:pt idx="1453">
                  <c:v>914</c:v>
                </c:pt>
                <c:pt idx="1454">
                  <c:v>1075</c:v>
                </c:pt>
                <c:pt idx="1455">
                  <c:v>1241</c:v>
                </c:pt>
                <c:pt idx="1456">
                  <c:v>1317</c:v>
                </c:pt>
                <c:pt idx="1457">
                  <c:v>1229</c:v>
                </c:pt>
                <c:pt idx="1458">
                  <c:v>1039</c:v>
                </c:pt>
                <c:pt idx="1459">
                  <c:v>851</c:v>
                </c:pt>
                <c:pt idx="1460">
                  <c:v>771</c:v>
                </c:pt>
                <c:pt idx="1461">
                  <c:v>836</c:v>
                </c:pt>
                <c:pt idx="1462">
                  <c:v>968</c:v>
                </c:pt>
                <c:pt idx="1463">
                  <c:v>1097</c:v>
                </c:pt>
                <c:pt idx="1464">
                  <c:v>1153</c:v>
                </c:pt>
                <c:pt idx="1465">
                  <c:v>1140</c:v>
                </c:pt>
                <c:pt idx="1466">
                  <c:v>1112</c:v>
                </c:pt>
                <c:pt idx="1467">
                  <c:v>1073</c:v>
                </c:pt>
                <c:pt idx="1468">
                  <c:v>1031</c:v>
                </c:pt>
                <c:pt idx="1469">
                  <c:v>976</c:v>
                </c:pt>
                <c:pt idx="1470">
                  <c:v>907</c:v>
                </c:pt>
                <c:pt idx="1471">
                  <c:v>844</c:v>
                </c:pt>
                <c:pt idx="1472">
                  <c:v>804</c:v>
                </c:pt>
                <c:pt idx="1473">
                  <c:v>861</c:v>
                </c:pt>
                <c:pt idx="1474">
                  <c:v>1015</c:v>
                </c:pt>
                <c:pt idx="1475">
                  <c:v>1177</c:v>
                </c:pt>
                <c:pt idx="1476">
                  <c:v>1254</c:v>
                </c:pt>
                <c:pt idx="1477">
                  <c:v>1168</c:v>
                </c:pt>
                <c:pt idx="1478">
                  <c:v>973</c:v>
                </c:pt>
                <c:pt idx="1479">
                  <c:v>777</c:v>
                </c:pt>
                <c:pt idx="1480">
                  <c:v>689</c:v>
                </c:pt>
                <c:pt idx="1481">
                  <c:v>765</c:v>
                </c:pt>
                <c:pt idx="1482">
                  <c:v>927</c:v>
                </c:pt>
                <c:pt idx="1483">
                  <c:v>1082</c:v>
                </c:pt>
                <c:pt idx="1484">
                  <c:v>1142</c:v>
                </c:pt>
                <c:pt idx="1485">
                  <c:v>1092</c:v>
                </c:pt>
                <c:pt idx="1486">
                  <c:v>1004</c:v>
                </c:pt>
                <c:pt idx="1487">
                  <c:v>915</c:v>
                </c:pt>
                <c:pt idx="1488">
                  <c:v>858</c:v>
                </c:pt>
                <c:pt idx="1489">
                  <c:v>836</c:v>
                </c:pt>
                <c:pt idx="1490">
                  <c:v>826</c:v>
                </c:pt>
                <c:pt idx="1491">
                  <c:v>830</c:v>
                </c:pt>
                <c:pt idx="1492">
                  <c:v>847</c:v>
                </c:pt>
                <c:pt idx="1493">
                  <c:v>907</c:v>
                </c:pt>
                <c:pt idx="1494">
                  <c:v>1009</c:v>
                </c:pt>
                <c:pt idx="1495">
                  <c:v>1110</c:v>
                </c:pt>
                <c:pt idx="1496">
                  <c:v>1165</c:v>
                </c:pt>
                <c:pt idx="1497">
                  <c:v>1102</c:v>
                </c:pt>
                <c:pt idx="1498">
                  <c:v>941</c:v>
                </c:pt>
                <c:pt idx="1499">
                  <c:v>776</c:v>
                </c:pt>
                <c:pt idx="1500">
                  <c:v>699</c:v>
                </c:pt>
                <c:pt idx="1501">
                  <c:v>782</c:v>
                </c:pt>
                <c:pt idx="1502">
                  <c:v>967</c:v>
                </c:pt>
                <c:pt idx="1503">
                  <c:v>1152</c:v>
                </c:pt>
                <c:pt idx="1504">
                  <c:v>1234</c:v>
                </c:pt>
                <c:pt idx="1505">
                  <c:v>1165</c:v>
                </c:pt>
                <c:pt idx="1506">
                  <c:v>1019</c:v>
                </c:pt>
                <c:pt idx="1507">
                  <c:v>878</c:v>
                </c:pt>
                <c:pt idx="1508">
                  <c:v>827</c:v>
                </c:pt>
                <c:pt idx="1509">
                  <c:v>880</c:v>
                </c:pt>
                <c:pt idx="1510">
                  <c:v>972</c:v>
                </c:pt>
                <c:pt idx="1511">
                  <c:v>1066</c:v>
                </c:pt>
                <c:pt idx="1512">
                  <c:v>1125</c:v>
                </c:pt>
                <c:pt idx="1513">
                  <c:v>1151</c:v>
                </c:pt>
                <c:pt idx="1514">
                  <c:v>1165</c:v>
                </c:pt>
                <c:pt idx="1515">
                  <c:v>1169</c:v>
                </c:pt>
                <c:pt idx="1516">
                  <c:v>1159</c:v>
                </c:pt>
                <c:pt idx="1517">
                  <c:v>1114</c:v>
                </c:pt>
                <c:pt idx="1518">
                  <c:v>1037</c:v>
                </c:pt>
                <c:pt idx="1519">
                  <c:v>962</c:v>
                </c:pt>
                <c:pt idx="1520">
                  <c:v>924</c:v>
                </c:pt>
                <c:pt idx="1521">
                  <c:v>980</c:v>
                </c:pt>
                <c:pt idx="1522">
                  <c:v>1117</c:v>
                </c:pt>
                <c:pt idx="1523">
                  <c:v>1257</c:v>
                </c:pt>
                <c:pt idx="1524">
                  <c:v>1327</c:v>
                </c:pt>
                <c:pt idx="1525">
                  <c:v>1270</c:v>
                </c:pt>
                <c:pt idx="1526">
                  <c:v>1132</c:v>
                </c:pt>
                <c:pt idx="1527">
                  <c:v>995</c:v>
                </c:pt>
                <c:pt idx="1528">
                  <c:v>941</c:v>
                </c:pt>
                <c:pt idx="1529">
                  <c:v>1017</c:v>
                </c:pt>
                <c:pt idx="1530">
                  <c:v>1166</c:v>
                </c:pt>
                <c:pt idx="1531">
                  <c:v>1310</c:v>
                </c:pt>
                <c:pt idx="1532">
                  <c:v>1372</c:v>
                </c:pt>
                <c:pt idx="1533">
                  <c:v>1364</c:v>
                </c:pt>
                <c:pt idx="1534">
                  <c:v>1349</c:v>
                </c:pt>
                <c:pt idx="1535">
                  <c:v>1329</c:v>
                </c:pt>
                <c:pt idx="1536">
                  <c:v>1310</c:v>
                </c:pt>
                <c:pt idx="1537">
                  <c:v>1289</c:v>
                </c:pt>
                <c:pt idx="1538">
                  <c:v>1264</c:v>
                </c:pt>
                <c:pt idx="1539">
                  <c:v>1242</c:v>
                </c:pt>
                <c:pt idx="1540">
                  <c:v>1229</c:v>
                </c:pt>
                <c:pt idx="1541">
                  <c:v>1279</c:v>
                </c:pt>
                <c:pt idx="1542">
                  <c:v>1403</c:v>
                </c:pt>
                <c:pt idx="1543">
                  <c:v>1534</c:v>
                </c:pt>
                <c:pt idx="1544">
                  <c:v>1603</c:v>
                </c:pt>
                <c:pt idx="1545">
                  <c:v>1552</c:v>
                </c:pt>
                <c:pt idx="1546">
                  <c:v>1419</c:v>
                </c:pt>
                <c:pt idx="1547">
                  <c:v>1283</c:v>
                </c:pt>
                <c:pt idx="1548">
                  <c:v>1224</c:v>
                </c:pt>
                <c:pt idx="1549">
                  <c:v>1300</c:v>
                </c:pt>
                <c:pt idx="1550">
                  <c:v>1459</c:v>
                </c:pt>
                <c:pt idx="1551">
                  <c:v>1614</c:v>
                </c:pt>
                <c:pt idx="1552">
                  <c:v>1682</c:v>
                </c:pt>
                <c:pt idx="1553">
                  <c:v>1637</c:v>
                </c:pt>
                <c:pt idx="1554">
                  <c:v>1547</c:v>
                </c:pt>
                <c:pt idx="1555">
                  <c:v>1460</c:v>
                </c:pt>
                <c:pt idx="1556">
                  <c:v>1425</c:v>
                </c:pt>
                <c:pt idx="1557">
                  <c:v>1438</c:v>
                </c:pt>
                <c:pt idx="1558">
                  <c:v>1459</c:v>
                </c:pt>
                <c:pt idx="1559">
                  <c:v>1485</c:v>
                </c:pt>
                <c:pt idx="1560">
                  <c:v>1513</c:v>
                </c:pt>
                <c:pt idx="1561">
                  <c:v>1549</c:v>
                </c:pt>
                <c:pt idx="1562">
                  <c:v>1591</c:v>
                </c:pt>
                <c:pt idx="1563">
                  <c:v>1630</c:v>
                </c:pt>
                <c:pt idx="1564">
                  <c:v>1656</c:v>
                </c:pt>
                <c:pt idx="1565">
                  <c:v>1613</c:v>
                </c:pt>
                <c:pt idx="1566">
                  <c:v>1501</c:v>
                </c:pt>
                <c:pt idx="1567">
                  <c:v>1384</c:v>
                </c:pt>
                <c:pt idx="1568">
                  <c:v>1327</c:v>
                </c:pt>
                <c:pt idx="1569">
                  <c:v>1389</c:v>
                </c:pt>
                <c:pt idx="1570">
                  <c:v>1532</c:v>
                </c:pt>
                <c:pt idx="1571">
                  <c:v>1674</c:v>
                </c:pt>
                <c:pt idx="1572">
                  <c:v>1737</c:v>
                </c:pt>
                <c:pt idx="1573">
                  <c:v>1682</c:v>
                </c:pt>
                <c:pt idx="1574">
                  <c:v>1566</c:v>
                </c:pt>
                <c:pt idx="1575">
                  <c:v>1455</c:v>
                </c:pt>
                <c:pt idx="1576">
                  <c:v>1412</c:v>
                </c:pt>
                <c:pt idx="1577">
                  <c:v>1444</c:v>
                </c:pt>
                <c:pt idx="1578">
                  <c:v>1497</c:v>
                </c:pt>
                <c:pt idx="1579">
                  <c:v>1552</c:v>
                </c:pt>
                <c:pt idx="1580">
                  <c:v>1588</c:v>
                </c:pt>
                <c:pt idx="1581">
                  <c:v>1605</c:v>
                </c:pt>
                <c:pt idx="1582">
                  <c:v>1616</c:v>
                </c:pt>
                <c:pt idx="1583">
                  <c:v>1620</c:v>
                </c:pt>
                <c:pt idx="1584">
                  <c:v>1617</c:v>
                </c:pt>
                <c:pt idx="1585">
                  <c:v>1584</c:v>
                </c:pt>
                <c:pt idx="1586">
                  <c:v>1522</c:v>
                </c:pt>
                <c:pt idx="1587">
                  <c:v>1459</c:v>
                </c:pt>
                <c:pt idx="1588">
                  <c:v>1427</c:v>
                </c:pt>
                <c:pt idx="1589">
                  <c:v>1483</c:v>
                </c:pt>
                <c:pt idx="1590">
                  <c:v>1617</c:v>
                </c:pt>
                <c:pt idx="1591">
                  <c:v>1753</c:v>
                </c:pt>
                <c:pt idx="1592">
                  <c:v>1819</c:v>
                </c:pt>
                <c:pt idx="1593">
                  <c:v>1762</c:v>
                </c:pt>
                <c:pt idx="1594">
                  <c:v>1629</c:v>
                </c:pt>
                <c:pt idx="1595">
                  <c:v>1499</c:v>
                </c:pt>
                <c:pt idx="1596">
                  <c:v>1447</c:v>
                </c:pt>
                <c:pt idx="1597">
                  <c:v>1505</c:v>
                </c:pt>
                <c:pt idx="1598">
                  <c:v>1616</c:v>
                </c:pt>
                <c:pt idx="1599">
                  <c:v>1730</c:v>
                </c:pt>
                <c:pt idx="1600">
                  <c:v>1795</c:v>
                </c:pt>
                <c:pt idx="1601">
                  <c:v>1809</c:v>
                </c:pt>
                <c:pt idx="1602">
                  <c:v>1807</c:v>
                </c:pt>
                <c:pt idx="1603">
                  <c:v>1791</c:v>
                </c:pt>
                <c:pt idx="1604">
                  <c:v>1763</c:v>
                </c:pt>
                <c:pt idx="1605">
                  <c:v>1708</c:v>
                </c:pt>
                <c:pt idx="1606">
                  <c:v>1630</c:v>
                </c:pt>
                <c:pt idx="1607">
                  <c:v>1556</c:v>
                </c:pt>
                <c:pt idx="1608">
                  <c:v>1514</c:v>
                </c:pt>
                <c:pt idx="1609">
                  <c:v>1557</c:v>
                </c:pt>
                <c:pt idx="1610">
                  <c:v>1672</c:v>
                </c:pt>
                <c:pt idx="1611">
                  <c:v>1789</c:v>
                </c:pt>
                <c:pt idx="1612">
                  <c:v>1839</c:v>
                </c:pt>
                <c:pt idx="1613">
                  <c:v>1773</c:v>
                </c:pt>
                <c:pt idx="1614">
                  <c:v>1638</c:v>
                </c:pt>
                <c:pt idx="1615">
                  <c:v>1504</c:v>
                </c:pt>
                <c:pt idx="1616">
                  <c:v>1444</c:v>
                </c:pt>
                <c:pt idx="1617">
                  <c:v>1461</c:v>
                </c:pt>
                <c:pt idx="1618">
                  <c:v>1499</c:v>
                </c:pt>
                <c:pt idx="1619">
                  <c:v>1534</c:v>
                </c:pt>
                <c:pt idx="1620">
                  <c:v>1545</c:v>
                </c:pt>
                <c:pt idx="1621">
                  <c:v>1533</c:v>
                </c:pt>
                <c:pt idx="1622">
                  <c:v>1516</c:v>
                </c:pt>
                <c:pt idx="1623">
                  <c:v>1495</c:v>
                </c:pt>
                <c:pt idx="1624">
                  <c:v>1471</c:v>
                </c:pt>
                <c:pt idx="1625">
                  <c:v>1438</c:v>
                </c:pt>
                <c:pt idx="1626">
                  <c:v>1396</c:v>
                </c:pt>
                <c:pt idx="1627">
                  <c:v>1356</c:v>
                </c:pt>
                <c:pt idx="1628">
                  <c:v>1330</c:v>
                </c:pt>
                <c:pt idx="1629">
                  <c:v>1341</c:v>
                </c:pt>
                <c:pt idx="1630">
                  <c:v>1382</c:v>
                </c:pt>
                <c:pt idx="1631">
                  <c:v>1426</c:v>
                </c:pt>
                <c:pt idx="1632">
                  <c:v>1445</c:v>
                </c:pt>
                <c:pt idx="1633">
                  <c:v>1409</c:v>
                </c:pt>
                <c:pt idx="1634">
                  <c:v>1336</c:v>
                </c:pt>
                <c:pt idx="1635">
                  <c:v>1264</c:v>
                </c:pt>
                <c:pt idx="1636">
                  <c:v>1232</c:v>
                </c:pt>
                <c:pt idx="1637">
                  <c:v>1258</c:v>
                </c:pt>
                <c:pt idx="1638">
                  <c:v>1314</c:v>
                </c:pt>
                <c:pt idx="1639">
                  <c:v>1371</c:v>
                </c:pt>
                <c:pt idx="1640">
                  <c:v>1395</c:v>
                </c:pt>
                <c:pt idx="1641">
                  <c:v>1385</c:v>
                </c:pt>
                <c:pt idx="1642">
                  <c:v>1365</c:v>
                </c:pt>
                <c:pt idx="1643">
                  <c:v>1338</c:v>
                </c:pt>
                <c:pt idx="1644">
                  <c:v>1310</c:v>
                </c:pt>
                <c:pt idx="1645">
                  <c:v>1273</c:v>
                </c:pt>
                <c:pt idx="1646">
                  <c:v>1228</c:v>
                </c:pt>
                <c:pt idx="1647">
                  <c:v>1187</c:v>
                </c:pt>
                <c:pt idx="1648">
                  <c:v>1163</c:v>
                </c:pt>
                <c:pt idx="1649">
                  <c:v>1190</c:v>
                </c:pt>
                <c:pt idx="1650">
                  <c:v>1263</c:v>
                </c:pt>
                <c:pt idx="1651">
                  <c:v>1339</c:v>
                </c:pt>
                <c:pt idx="1652">
                  <c:v>1374</c:v>
                </c:pt>
                <c:pt idx="1653">
                  <c:v>1339</c:v>
                </c:pt>
                <c:pt idx="1654">
                  <c:v>1262</c:v>
                </c:pt>
                <c:pt idx="1655">
                  <c:v>1185</c:v>
                </c:pt>
                <c:pt idx="1656">
                  <c:v>1152</c:v>
                </c:pt>
                <c:pt idx="1657">
                  <c:v>1179</c:v>
                </c:pt>
                <c:pt idx="1658">
                  <c:v>1234</c:v>
                </c:pt>
                <c:pt idx="1659">
                  <c:v>1286</c:v>
                </c:pt>
                <c:pt idx="1660">
                  <c:v>1307</c:v>
                </c:pt>
                <c:pt idx="1661">
                  <c:v>1296</c:v>
                </c:pt>
                <c:pt idx="1662">
                  <c:v>1278</c:v>
                </c:pt>
                <c:pt idx="1663">
                  <c:v>1256</c:v>
                </c:pt>
                <c:pt idx="1664">
                  <c:v>1232</c:v>
                </c:pt>
                <c:pt idx="1665">
                  <c:v>1204</c:v>
                </c:pt>
                <c:pt idx="1666">
                  <c:v>1172</c:v>
                </c:pt>
                <c:pt idx="1667">
                  <c:v>1142</c:v>
                </c:pt>
                <c:pt idx="1668">
                  <c:v>1123</c:v>
                </c:pt>
                <c:pt idx="1669">
                  <c:v>1141</c:v>
                </c:pt>
                <c:pt idx="1670">
                  <c:v>1196</c:v>
                </c:pt>
                <c:pt idx="1671">
                  <c:v>1254</c:v>
                </c:pt>
                <c:pt idx="1672">
                  <c:v>1281</c:v>
                </c:pt>
                <c:pt idx="1673">
                  <c:v>1246</c:v>
                </c:pt>
                <c:pt idx="1674">
                  <c:v>1171</c:v>
                </c:pt>
                <c:pt idx="1675">
                  <c:v>1096</c:v>
                </c:pt>
                <c:pt idx="1676">
                  <c:v>1061</c:v>
                </c:pt>
                <c:pt idx="1677">
                  <c:v>1085</c:v>
                </c:pt>
                <c:pt idx="1678">
                  <c:v>1137</c:v>
                </c:pt>
                <c:pt idx="1679">
                  <c:v>1186</c:v>
                </c:pt>
                <c:pt idx="1680">
                  <c:v>1204</c:v>
                </c:pt>
                <c:pt idx="1681">
                  <c:v>1182</c:v>
                </c:pt>
                <c:pt idx="1682">
                  <c:v>1144</c:v>
                </c:pt>
                <c:pt idx="1683">
                  <c:v>1107</c:v>
                </c:pt>
                <c:pt idx="1684">
                  <c:v>1085</c:v>
                </c:pt>
                <c:pt idx="1685">
                  <c:v>1081</c:v>
                </c:pt>
                <c:pt idx="1686">
                  <c:v>1084</c:v>
                </c:pt>
                <c:pt idx="1687">
                  <c:v>1093</c:v>
                </c:pt>
                <c:pt idx="1688">
                  <c:v>1104</c:v>
                </c:pt>
                <c:pt idx="1689">
                  <c:v>1128</c:v>
                </c:pt>
                <c:pt idx="1690">
                  <c:v>1165</c:v>
                </c:pt>
                <c:pt idx="1691">
                  <c:v>1201</c:v>
                </c:pt>
                <c:pt idx="1692">
                  <c:v>1221</c:v>
                </c:pt>
                <c:pt idx="1693">
                  <c:v>1191</c:v>
                </c:pt>
                <c:pt idx="1694">
                  <c:v>1113</c:v>
                </c:pt>
                <c:pt idx="1695">
                  <c:v>1033</c:v>
                </c:pt>
                <c:pt idx="1696">
                  <c:v>995</c:v>
                </c:pt>
                <c:pt idx="1697">
                  <c:v>1033</c:v>
                </c:pt>
                <c:pt idx="1698">
                  <c:v>1120</c:v>
                </c:pt>
                <c:pt idx="1699">
                  <c:v>1207</c:v>
                </c:pt>
                <c:pt idx="1700">
                  <c:v>1244</c:v>
                </c:pt>
                <c:pt idx="1701">
                  <c:v>1205</c:v>
                </c:pt>
                <c:pt idx="1702">
                  <c:v>1126</c:v>
                </c:pt>
                <c:pt idx="1703">
                  <c:v>1049</c:v>
                </c:pt>
                <c:pt idx="1704">
                  <c:v>1018</c:v>
                </c:pt>
                <c:pt idx="1705">
                  <c:v>1031</c:v>
                </c:pt>
                <c:pt idx="1706">
                  <c:v>1055</c:v>
                </c:pt>
                <c:pt idx="1707">
                  <c:v>1079</c:v>
                </c:pt>
                <c:pt idx="1708">
                  <c:v>1096</c:v>
                </c:pt>
                <c:pt idx="1709">
                  <c:v>1105</c:v>
                </c:pt>
                <c:pt idx="1710">
                  <c:v>1109</c:v>
                </c:pt>
                <c:pt idx="1711">
                  <c:v>1111</c:v>
                </c:pt>
                <c:pt idx="1712">
                  <c:v>1108</c:v>
                </c:pt>
                <c:pt idx="1713">
                  <c:v>1078</c:v>
                </c:pt>
                <c:pt idx="1714">
                  <c:v>1019</c:v>
                </c:pt>
                <c:pt idx="1715">
                  <c:v>960</c:v>
                </c:pt>
                <c:pt idx="1716">
                  <c:v>929</c:v>
                </c:pt>
                <c:pt idx="1717">
                  <c:v>976</c:v>
                </c:pt>
                <c:pt idx="1718">
                  <c:v>1088</c:v>
                </c:pt>
                <c:pt idx="1719">
                  <c:v>1202</c:v>
                </c:pt>
                <c:pt idx="1720">
                  <c:v>1257</c:v>
                </c:pt>
                <c:pt idx="1721">
                  <c:v>1211</c:v>
                </c:pt>
                <c:pt idx="1722">
                  <c:v>1107</c:v>
                </c:pt>
                <c:pt idx="1723">
                  <c:v>1004</c:v>
                </c:pt>
                <c:pt idx="1724">
                  <c:v>964</c:v>
                </c:pt>
                <c:pt idx="1725">
                  <c:v>1012</c:v>
                </c:pt>
                <c:pt idx="1726">
                  <c:v>1101</c:v>
                </c:pt>
                <c:pt idx="1727">
                  <c:v>1186</c:v>
                </c:pt>
                <c:pt idx="1728">
                  <c:v>1224</c:v>
                </c:pt>
                <c:pt idx="1729">
                  <c:v>1220</c:v>
                </c:pt>
                <c:pt idx="1730">
                  <c:v>1213</c:v>
                </c:pt>
                <c:pt idx="1731">
                  <c:v>1204</c:v>
                </c:pt>
                <c:pt idx="1732">
                  <c:v>1195</c:v>
                </c:pt>
                <c:pt idx="1733">
                  <c:v>1185</c:v>
                </c:pt>
                <c:pt idx="1734">
                  <c:v>1172</c:v>
                </c:pt>
                <c:pt idx="1735">
                  <c:v>1161</c:v>
                </c:pt>
                <c:pt idx="1736">
                  <c:v>1154</c:v>
                </c:pt>
                <c:pt idx="1737">
                  <c:v>1187</c:v>
                </c:pt>
                <c:pt idx="1738">
                  <c:v>1266</c:v>
                </c:pt>
                <c:pt idx="1739">
                  <c:v>1348</c:v>
                </c:pt>
                <c:pt idx="1740">
                  <c:v>1391</c:v>
                </c:pt>
                <c:pt idx="1741">
                  <c:v>1359</c:v>
                </c:pt>
                <c:pt idx="1742">
                  <c:v>1276</c:v>
                </c:pt>
                <c:pt idx="1743">
                  <c:v>1191</c:v>
                </c:pt>
                <c:pt idx="1744">
                  <c:v>1153</c:v>
                </c:pt>
                <c:pt idx="1745">
                  <c:v>1198</c:v>
                </c:pt>
                <c:pt idx="1746">
                  <c:v>1293</c:v>
                </c:pt>
                <c:pt idx="1747">
                  <c:v>1386</c:v>
                </c:pt>
                <c:pt idx="1748">
                  <c:v>1425</c:v>
                </c:pt>
                <c:pt idx="1749">
                  <c:v>1394</c:v>
                </c:pt>
                <c:pt idx="1750">
                  <c:v>1331</c:v>
                </c:pt>
                <c:pt idx="1751">
                  <c:v>1270</c:v>
                </c:pt>
                <c:pt idx="1752">
                  <c:v>1245</c:v>
                </c:pt>
                <c:pt idx="1753">
                  <c:v>1252</c:v>
                </c:pt>
                <c:pt idx="1754">
                  <c:v>1265</c:v>
                </c:pt>
                <c:pt idx="1755">
                  <c:v>1280</c:v>
                </c:pt>
                <c:pt idx="1756">
                  <c:v>1297</c:v>
                </c:pt>
                <c:pt idx="1757">
                  <c:v>1317</c:v>
                </c:pt>
                <c:pt idx="1758">
                  <c:v>1340</c:v>
                </c:pt>
                <c:pt idx="1759">
                  <c:v>1362</c:v>
                </c:pt>
                <c:pt idx="1760">
                  <c:v>1377</c:v>
                </c:pt>
                <c:pt idx="1761">
                  <c:v>1350</c:v>
                </c:pt>
                <c:pt idx="1762">
                  <c:v>1276</c:v>
                </c:pt>
                <c:pt idx="1763">
                  <c:v>1198</c:v>
                </c:pt>
                <c:pt idx="1764">
                  <c:v>1160</c:v>
                </c:pt>
                <c:pt idx="1765">
                  <c:v>1208</c:v>
                </c:pt>
                <c:pt idx="1766">
                  <c:v>1318</c:v>
                </c:pt>
                <c:pt idx="1767">
                  <c:v>1430</c:v>
                </c:pt>
                <c:pt idx="1768">
                  <c:v>1481</c:v>
                </c:pt>
                <c:pt idx="1769">
                  <c:v>1438</c:v>
                </c:pt>
                <c:pt idx="1770">
                  <c:v>1345</c:v>
                </c:pt>
                <c:pt idx="1771">
                  <c:v>1255</c:v>
                </c:pt>
                <c:pt idx="1772">
                  <c:v>1222</c:v>
                </c:pt>
                <c:pt idx="1773">
                  <c:v>1253</c:v>
                </c:pt>
                <c:pt idx="1774">
                  <c:v>1307</c:v>
                </c:pt>
                <c:pt idx="1775">
                  <c:v>1363</c:v>
                </c:pt>
                <c:pt idx="1776">
                  <c:v>1403</c:v>
                </c:pt>
                <c:pt idx="1777">
                  <c:v>1425</c:v>
                </c:pt>
                <c:pt idx="1778">
                  <c:v>1439</c:v>
                </c:pt>
                <c:pt idx="1779">
                  <c:v>1444</c:v>
                </c:pt>
                <c:pt idx="1780">
                  <c:v>1435</c:v>
                </c:pt>
                <c:pt idx="1781">
                  <c:v>1390</c:v>
                </c:pt>
                <c:pt idx="1782">
                  <c:v>1308</c:v>
                </c:pt>
                <c:pt idx="1783">
                  <c:v>1227</c:v>
                </c:pt>
                <c:pt idx="1784">
                  <c:v>1185</c:v>
                </c:pt>
                <c:pt idx="1785">
                  <c:v>1223</c:v>
                </c:pt>
                <c:pt idx="1786">
                  <c:v>1318</c:v>
                </c:pt>
                <c:pt idx="1787">
                  <c:v>1415</c:v>
                </c:pt>
                <c:pt idx="1788">
                  <c:v>1458</c:v>
                </c:pt>
                <c:pt idx="1789">
                  <c:v>1409</c:v>
                </c:pt>
                <c:pt idx="1790">
                  <c:v>1306</c:v>
                </c:pt>
                <c:pt idx="1791">
                  <c:v>1204</c:v>
                </c:pt>
                <c:pt idx="1792">
                  <c:v>1163</c:v>
                </c:pt>
                <c:pt idx="1793">
                  <c:v>1195</c:v>
                </c:pt>
                <c:pt idx="1794">
                  <c:v>1258</c:v>
                </c:pt>
                <c:pt idx="1795">
                  <c:v>1323</c:v>
                </c:pt>
                <c:pt idx="1796">
                  <c:v>1361</c:v>
                </c:pt>
                <c:pt idx="1797">
                  <c:v>1370</c:v>
                </c:pt>
                <c:pt idx="1798">
                  <c:v>1371</c:v>
                </c:pt>
                <c:pt idx="1799">
                  <c:v>1363</c:v>
                </c:pt>
                <c:pt idx="1800">
                  <c:v>1346</c:v>
                </c:pt>
                <c:pt idx="1801">
                  <c:v>1308</c:v>
                </c:pt>
                <c:pt idx="1802">
                  <c:v>1248</c:v>
                </c:pt>
                <c:pt idx="1803">
                  <c:v>1191</c:v>
                </c:pt>
                <c:pt idx="1804">
                  <c:v>1159</c:v>
                </c:pt>
                <c:pt idx="1805">
                  <c:v>1193</c:v>
                </c:pt>
                <c:pt idx="1806">
                  <c:v>1281</c:v>
                </c:pt>
                <c:pt idx="1807">
                  <c:v>1371</c:v>
                </c:pt>
                <c:pt idx="1808">
                  <c:v>1411</c:v>
                </c:pt>
                <c:pt idx="1809">
                  <c:v>1366</c:v>
                </c:pt>
                <c:pt idx="1810">
                  <c:v>1267</c:v>
                </c:pt>
                <c:pt idx="1811">
                  <c:v>1170</c:v>
                </c:pt>
                <c:pt idx="1812">
                  <c:v>1126</c:v>
                </c:pt>
                <c:pt idx="1813">
                  <c:v>1157</c:v>
                </c:pt>
                <c:pt idx="1814">
                  <c:v>1220</c:v>
                </c:pt>
                <c:pt idx="1815">
                  <c:v>1280</c:v>
                </c:pt>
                <c:pt idx="1816">
                  <c:v>1300</c:v>
                </c:pt>
                <c:pt idx="1817">
                  <c:v>1280</c:v>
                </c:pt>
                <c:pt idx="1818">
                  <c:v>1251</c:v>
                </c:pt>
                <c:pt idx="1819">
                  <c:v>1220</c:v>
                </c:pt>
                <c:pt idx="1820">
                  <c:v>1194</c:v>
                </c:pt>
                <c:pt idx="1821">
                  <c:v>1174</c:v>
                </c:pt>
                <c:pt idx="1822">
                  <c:v>1156</c:v>
                </c:pt>
                <c:pt idx="1823">
                  <c:v>1142</c:v>
                </c:pt>
                <c:pt idx="1824">
                  <c:v>1135</c:v>
                </c:pt>
                <c:pt idx="1825">
                  <c:v>1158</c:v>
                </c:pt>
                <c:pt idx="1826">
                  <c:v>1211</c:v>
                </c:pt>
                <c:pt idx="1827">
                  <c:v>1266</c:v>
                </c:pt>
                <c:pt idx="1828">
                  <c:v>1293</c:v>
                </c:pt>
                <c:pt idx="1829">
                  <c:v>1256</c:v>
                </c:pt>
                <c:pt idx="1830">
                  <c:v>1171</c:v>
                </c:pt>
                <c:pt idx="1831">
                  <c:v>1085</c:v>
                </c:pt>
                <c:pt idx="1832">
                  <c:v>1044</c:v>
                </c:pt>
                <c:pt idx="1833">
                  <c:v>1073</c:v>
                </c:pt>
                <c:pt idx="1834">
                  <c:v>1137</c:v>
                </c:pt>
                <c:pt idx="1835">
                  <c:v>1199</c:v>
                </c:pt>
                <c:pt idx="1836">
                  <c:v>1219</c:v>
                </c:pt>
                <c:pt idx="1837">
                  <c:v>1190</c:v>
                </c:pt>
                <c:pt idx="1838">
                  <c:v>1138</c:v>
                </c:pt>
                <c:pt idx="1839">
                  <c:v>1086</c:v>
                </c:pt>
                <c:pt idx="1840">
                  <c:v>1054</c:v>
                </c:pt>
                <c:pt idx="1841">
                  <c:v>1040</c:v>
                </c:pt>
                <c:pt idx="1842">
                  <c:v>1033</c:v>
                </c:pt>
                <c:pt idx="1843">
                  <c:v>1031</c:v>
                </c:pt>
                <c:pt idx="1844">
                  <c:v>1034</c:v>
                </c:pt>
                <c:pt idx="1845">
                  <c:v>1051</c:v>
                </c:pt>
                <c:pt idx="1846">
                  <c:v>1082</c:v>
                </c:pt>
                <c:pt idx="1847">
                  <c:v>1113</c:v>
                </c:pt>
                <c:pt idx="1848">
                  <c:v>1129</c:v>
                </c:pt>
                <c:pt idx="1849">
                  <c:v>1094</c:v>
                </c:pt>
                <c:pt idx="1850">
                  <c:v>1011</c:v>
                </c:pt>
                <c:pt idx="1851">
                  <c:v>926</c:v>
                </c:pt>
                <c:pt idx="1852">
                  <c:v>886</c:v>
                </c:pt>
                <c:pt idx="1853">
                  <c:v>927</c:v>
                </c:pt>
                <c:pt idx="1854">
                  <c:v>1020</c:v>
                </c:pt>
                <c:pt idx="1855">
                  <c:v>1112</c:v>
                </c:pt>
                <c:pt idx="1856">
                  <c:v>1151</c:v>
                </c:pt>
                <c:pt idx="1857">
                  <c:v>1122</c:v>
                </c:pt>
                <c:pt idx="1858">
                  <c:v>1062</c:v>
                </c:pt>
                <c:pt idx="1859">
                  <c:v>1003</c:v>
                </c:pt>
                <c:pt idx="1860">
                  <c:v>973</c:v>
                </c:pt>
                <c:pt idx="1861">
                  <c:v>972</c:v>
                </c:pt>
                <c:pt idx="1862">
                  <c:v>980</c:v>
                </c:pt>
                <c:pt idx="1863">
                  <c:v>995</c:v>
                </c:pt>
                <c:pt idx="1864">
                  <c:v>1015</c:v>
                </c:pt>
                <c:pt idx="1865">
                  <c:v>1048</c:v>
                </c:pt>
                <c:pt idx="1866">
                  <c:v>1095</c:v>
                </c:pt>
                <c:pt idx="1867">
                  <c:v>1139</c:v>
                </c:pt>
                <c:pt idx="1868">
                  <c:v>1166</c:v>
                </c:pt>
                <c:pt idx="1869">
                  <c:v>1129</c:v>
                </c:pt>
                <c:pt idx="1870">
                  <c:v>1032</c:v>
                </c:pt>
                <c:pt idx="1871">
                  <c:v>932</c:v>
                </c:pt>
                <c:pt idx="1872">
                  <c:v>884</c:v>
                </c:pt>
                <c:pt idx="1873">
                  <c:v>935</c:v>
                </c:pt>
                <c:pt idx="1874">
                  <c:v>1052</c:v>
                </c:pt>
                <c:pt idx="1875">
                  <c:v>1167</c:v>
                </c:pt>
                <c:pt idx="1876">
                  <c:v>1217</c:v>
                </c:pt>
                <c:pt idx="1877">
                  <c:v>1170</c:v>
                </c:pt>
                <c:pt idx="1878">
                  <c:v>1072</c:v>
                </c:pt>
                <c:pt idx="1879">
                  <c:v>978</c:v>
                </c:pt>
                <c:pt idx="1880">
                  <c:v>943</c:v>
                </c:pt>
                <c:pt idx="1881">
                  <c:v>961</c:v>
                </c:pt>
                <c:pt idx="1882">
                  <c:v>989</c:v>
                </c:pt>
                <c:pt idx="1883">
                  <c:v>1019</c:v>
                </c:pt>
                <c:pt idx="1884">
                  <c:v>1046</c:v>
                </c:pt>
                <c:pt idx="1885">
                  <c:v>1070</c:v>
                </c:pt>
                <c:pt idx="1886">
                  <c:v>1094</c:v>
                </c:pt>
                <c:pt idx="1887">
                  <c:v>1113</c:v>
                </c:pt>
                <c:pt idx="1888">
                  <c:v>1125</c:v>
                </c:pt>
                <c:pt idx="1889">
                  <c:v>1087</c:v>
                </c:pt>
                <c:pt idx="1890">
                  <c:v>994</c:v>
                </c:pt>
                <c:pt idx="1891">
                  <c:v>899</c:v>
                </c:pt>
                <c:pt idx="1892">
                  <c:v>851</c:v>
                </c:pt>
                <c:pt idx="1893">
                  <c:v>899</c:v>
                </c:pt>
                <c:pt idx="1894">
                  <c:v>1016</c:v>
                </c:pt>
                <c:pt idx="1895">
                  <c:v>1134</c:v>
                </c:pt>
                <c:pt idx="1896">
                  <c:v>1188</c:v>
                </c:pt>
                <c:pt idx="1897">
                  <c:v>1134</c:v>
                </c:pt>
                <c:pt idx="1898">
                  <c:v>1017</c:v>
                </c:pt>
                <c:pt idx="1899">
                  <c:v>902</c:v>
                </c:pt>
                <c:pt idx="1900">
                  <c:v>855</c:v>
                </c:pt>
                <c:pt idx="1901">
                  <c:v>898</c:v>
                </c:pt>
                <c:pt idx="1902">
                  <c:v>985</c:v>
                </c:pt>
                <c:pt idx="1903">
                  <c:v>1069</c:v>
                </c:pt>
                <c:pt idx="1904">
                  <c:v>1107</c:v>
                </c:pt>
                <c:pt idx="1905">
                  <c:v>1102</c:v>
                </c:pt>
                <c:pt idx="1906">
                  <c:v>1089</c:v>
                </c:pt>
                <c:pt idx="1907">
                  <c:v>1070</c:v>
                </c:pt>
                <c:pt idx="1908">
                  <c:v>1050</c:v>
                </c:pt>
                <c:pt idx="1909">
                  <c:v>1022</c:v>
                </c:pt>
                <c:pt idx="1910">
                  <c:v>985</c:v>
                </c:pt>
                <c:pt idx="1911">
                  <c:v>952</c:v>
                </c:pt>
                <c:pt idx="1912">
                  <c:v>931</c:v>
                </c:pt>
                <c:pt idx="1913">
                  <c:v>983</c:v>
                </c:pt>
                <c:pt idx="1914">
                  <c:v>1111</c:v>
                </c:pt>
                <c:pt idx="1915">
                  <c:v>1244</c:v>
                </c:pt>
                <c:pt idx="1916">
                  <c:v>1312</c:v>
                </c:pt>
                <c:pt idx="1917">
                  <c:v>1253</c:v>
                </c:pt>
                <c:pt idx="1918">
                  <c:v>1109</c:v>
                </c:pt>
                <c:pt idx="1919">
                  <c:v>963</c:v>
                </c:pt>
                <c:pt idx="1920">
                  <c:v>900</c:v>
                </c:pt>
                <c:pt idx="1921">
                  <c:v>973</c:v>
                </c:pt>
                <c:pt idx="1922">
                  <c:v>1127</c:v>
                </c:pt>
                <c:pt idx="1923">
                  <c:v>1277</c:v>
                </c:pt>
                <c:pt idx="1924">
                  <c:v>1341</c:v>
                </c:pt>
                <c:pt idx="1925">
                  <c:v>1304</c:v>
                </c:pt>
                <c:pt idx="1926">
                  <c:v>1231</c:v>
                </c:pt>
                <c:pt idx="1927">
                  <c:v>1156</c:v>
                </c:pt>
                <c:pt idx="1928">
                  <c:v>1117</c:v>
                </c:pt>
                <c:pt idx="1929">
                  <c:v>1115</c:v>
                </c:pt>
                <c:pt idx="1930">
                  <c:v>1126</c:v>
                </c:pt>
                <c:pt idx="1931">
                  <c:v>1150</c:v>
                </c:pt>
                <c:pt idx="1932">
                  <c:v>1182</c:v>
                </c:pt>
                <c:pt idx="1933">
                  <c:v>1247</c:v>
                </c:pt>
                <c:pt idx="1934">
                  <c:v>1347</c:v>
                </c:pt>
                <c:pt idx="1935">
                  <c:v>1443</c:v>
                </c:pt>
                <c:pt idx="1936">
                  <c:v>1499</c:v>
                </c:pt>
                <c:pt idx="1937">
                  <c:v>1440</c:v>
                </c:pt>
                <c:pt idx="1938">
                  <c:v>1281</c:v>
                </c:pt>
                <c:pt idx="1939">
                  <c:v>1115</c:v>
                </c:pt>
                <c:pt idx="1940">
                  <c:v>1037</c:v>
                </c:pt>
                <c:pt idx="1941">
                  <c:v>1127</c:v>
                </c:pt>
                <c:pt idx="1942">
                  <c:v>1327</c:v>
                </c:pt>
                <c:pt idx="1943">
                  <c:v>1525</c:v>
                </c:pt>
                <c:pt idx="1944">
                  <c:v>1609</c:v>
                </c:pt>
                <c:pt idx="1945">
                  <c:v>1529</c:v>
                </c:pt>
                <c:pt idx="1946">
                  <c:v>1365</c:v>
                </c:pt>
                <c:pt idx="1947">
                  <c:v>1208</c:v>
                </c:pt>
                <c:pt idx="1948">
                  <c:v>1145</c:v>
                </c:pt>
                <c:pt idx="1949">
                  <c:v>1166</c:v>
                </c:pt>
                <c:pt idx="1950">
                  <c:v>1197</c:v>
                </c:pt>
                <c:pt idx="1951">
                  <c:v>1232</c:v>
                </c:pt>
                <c:pt idx="1952">
                  <c:v>1266</c:v>
                </c:pt>
                <c:pt idx="1953">
                  <c:v>1302</c:v>
                </c:pt>
                <c:pt idx="1954">
                  <c:v>1340</c:v>
                </c:pt>
                <c:pt idx="1955">
                  <c:v>1374</c:v>
                </c:pt>
                <c:pt idx="1956">
                  <c:v>1399</c:v>
                </c:pt>
                <c:pt idx="1957">
                  <c:v>1350</c:v>
                </c:pt>
                <c:pt idx="1958">
                  <c:v>1219</c:v>
                </c:pt>
                <c:pt idx="1959">
                  <c:v>1081</c:v>
                </c:pt>
                <c:pt idx="1960">
                  <c:v>1012</c:v>
                </c:pt>
                <c:pt idx="1961">
                  <c:v>1091</c:v>
                </c:pt>
                <c:pt idx="1962">
                  <c:v>1276</c:v>
                </c:pt>
                <c:pt idx="1963">
                  <c:v>1463</c:v>
                </c:pt>
                <c:pt idx="1964">
                  <c:v>1547</c:v>
                </c:pt>
                <c:pt idx="1965">
                  <c:v>1462</c:v>
                </c:pt>
                <c:pt idx="1966">
                  <c:v>1279</c:v>
                </c:pt>
                <c:pt idx="1967">
                  <c:v>1100</c:v>
                </c:pt>
                <c:pt idx="1968">
                  <c:v>1023</c:v>
                </c:pt>
                <c:pt idx="1969">
                  <c:v>1075</c:v>
                </c:pt>
                <c:pt idx="1970">
                  <c:v>1178</c:v>
                </c:pt>
                <c:pt idx="1971">
                  <c:v>1277</c:v>
                </c:pt>
                <c:pt idx="1972">
                  <c:v>1315</c:v>
                </c:pt>
                <c:pt idx="1973">
                  <c:v>1297</c:v>
                </c:pt>
                <c:pt idx="1974">
                  <c:v>1265</c:v>
                </c:pt>
                <c:pt idx="1975">
                  <c:v>1226</c:v>
                </c:pt>
                <c:pt idx="1976">
                  <c:v>1185</c:v>
                </c:pt>
                <c:pt idx="1977">
                  <c:v>1133</c:v>
                </c:pt>
                <c:pt idx="1978">
                  <c:v>1071</c:v>
                </c:pt>
                <c:pt idx="1979">
                  <c:v>1012</c:v>
                </c:pt>
                <c:pt idx="1980">
                  <c:v>975</c:v>
                </c:pt>
                <c:pt idx="1981">
                  <c:v>1033</c:v>
                </c:pt>
                <c:pt idx="1982">
                  <c:v>1190</c:v>
                </c:pt>
                <c:pt idx="1983">
                  <c:v>1354</c:v>
                </c:pt>
                <c:pt idx="1984">
                  <c:v>1433</c:v>
                </c:pt>
                <c:pt idx="1985">
                  <c:v>1346</c:v>
                </c:pt>
                <c:pt idx="1986">
                  <c:v>1145</c:v>
                </c:pt>
                <c:pt idx="1987">
                  <c:v>943</c:v>
                </c:pt>
                <c:pt idx="1988">
                  <c:v>852</c:v>
                </c:pt>
                <c:pt idx="1989">
                  <c:v>930</c:v>
                </c:pt>
                <c:pt idx="1990">
                  <c:v>1096</c:v>
                </c:pt>
                <c:pt idx="1991">
                  <c:v>1256</c:v>
                </c:pt>
                <c:pt idx="1992">
                  <c:v>1317</c:v>
                </c:pt>
                <c:pt idx="1993">
                  <c:v>1259</c:v>
                </c:pt>
                <c:pt idx="1994">
                  <c:v>1158</c:v>
                </c:pt>
                <c:pt idx="1995">
                  <c:v>1058</c:v>
                </c:pt>
                <c:pt idx="1996">
                  <c:v>1001</c:v>
                </c:pt>
                <c:pt idx="1997">
                  <c:v>986</c:v>
                </c:pt>
                <c:pt idx="1998">
                  <c:v>981</c:v>
                </c:pt>
                <c:pt idx="1999">
                  <c:v>984</c:v>
                </c:pt>
                <c:pt idx="2000">
                  <c:v>996</c:v>
                </c:pt>
                <c:pt idx="2001">
                  <c:v>1030</c:v>
                </c:pt>
                <c:pt idx="2002">
                  <c:v>1084</c:v>
                </c:pt>
                <c:pt idx="2003">
                  <c:v>1138</c:v>
                </c:pt>
                <c:pt idx="2004">
                  <c:v>1169</c:v>
                </c:pt>
                <c:pt idx="2005">
                  <c:v>1111</c:v>
                </c:pt>
                <c:pt idx="2006">
                  <c:v>969</c:v>
                </c:pt>
                <c:pt idx="2007">
                  <c:v>822</c:v>
                </c:pt>
                <c:pt idx="2008">
                  <c:v>749</c:v>
                </c:pt>
                <c:pt idx="2009">
                  <c:v>826</c:v>
                </c:pt>
                <c:pt idx="2010">
                  <c:v>1004</c:v>
                </c:pt>
                <c:pt idx="2011">
                  <c:v>1183</c:v>
                </c:pt>
                <c:pt idx="2012">
                  <c:v>1263</c:v>
                </c:pt>
                <c:pt idx="2013">
                  <c:v>1183</c:v>
                </c:pt>
                <c:pt idx="2014">
                  <c:v>1014</c:v>
                </c:pt>
                <c:pt idx="2015">
                  <c:v>848</c:v>
                </c:pt>
                <c:pt idx="2016">
                  <c:v>782</c:v>
                </c:pt>
                <c:pt idx="2017">
                  <c:v>832</c:v>
                </c:pt>
                <c:pt idx="2018">
                  <c:v>924</c:v>
                </c:pt>
                <c:pt idx="2019">
                  <c:v>1020</c:v>
                </c:pt>
                <c:pt idx="2020">
                  <c:v>1078</c:v>
                </c:pt>
                <c:pt idx="2021">
                  <c:v>1098</c:v>
                </c:pt>
                <c:pt idx="2022">
                  <c:v>1104</c:v>
                </c:pt>
                <c:pt idx="2023">
                  <c:v>1095</c:v>
                </c:pt>
                <c:pt idx="2024">
                  <c:v>1071</c:v>
                </c:pt>
                <c:pt idx="2025">
                  <c:v>1003</c:v>
                </c:pt>
                <c:pt idx="2026">
                  <c:v>895</c:v>
                </c:pt>
                <c:pt idx="2027">
                  <c:v>789</c:v>
                </c:pt>
                <c:pt idx="2028">
                  <c:v>729</c:v>
                </c:pt>
                <c:pt idx="2029">
                  <c:v>778</c:v>
                </c:pt>
                <c:pt idx="2030">
                  <c:v>915</c:v>
                </c:pt>
                <c:pt idx="2031">
                  <c:v>1057</c:v>
                </c:pt>
                <c:pt idx="2032">
                  <c:v>1122</c:v>
                </c:pt>
                <c:pt idx="2033">
                  <c:v>1041</c:v>
                </c:pt>
                <c:pt idx="2034">
                  <c:v>862</c:v>
                </c:pt>
                <c:pt idx="2035">
                  <c:v>683</c:v>
                </c:pt>
                <c:pt idx="2036">
                  <c:v>603</c:v>
                </c:pt>
                <c:pt idx="2037">
                  <c:v>674</c:v>
                </c:pt>
                <c:pt idx="2038">
                  <c:v>825</c:v>
                </c:pt>
                <c:pt idx="2039">
                  <c:v>971</c:v>
                </c:pt>
                <c:pt idx="2040">
                  <c:v>1027</c:v>
                </c:pt>
                <c:pt idx="2041">
                  <c:v>981</c:v>
                </c:pt>
                <c:pt idx="2042">
                  <c:v>899</c:v>
                </c:pt>
                <c:pt idx="2043">
                  <c:v>815</c:v>
                </c:pt>
                <c:pt idx="2044">
                  <c:v>762</c:v>
                </c:pt>
                <c:pt idx="2045">
                  <c:v>742</c:v>
                </c:pt>
                <c:pt idx="2046">
                  <c:v>732</c:v>
                </c:pt>
                <c:pt idx="2047">
                  <c:v>734</c:v>
                </c:pt>
                <c:pt idx="2048">
                  <c:v>748</c:v>
                </c:pt>
                <c:pt idx="2049">
                  <c:v>798</c:v>
                </c:pt>
                <c:pt idx="2050">
                  <c:v>885</c:v>
                </c:pt>
                <c:pt idx="2051">
                  <c:v>971</c:v>
                </c:pt>
                <c:pt idx="2052">
                  <c:v>1017</c:v>
                </c:pt>
                <c:pt idx="2053">
                  <c:v>956</c:v>
                </c:pt>
                <c:pt idx="2054">
                  <c:v>805</c:v>
                </c:pt>
                <c:pt idx="2055">
                  <c:v>649</c:v>
                </c:pt>
                <c:pt idx="2056">
                  <c:v>576</c:v>
                </c:pt>
                <c:pt idx="2057">
                  <c:v>653</c:v>
                </c:pt>
                <c:pt idx="2058">
                  <c:v>823</c:v>
                </c:pt>
                <c:pt idx="2059">
                  <c:v>992</c:v>
                </c:pt>
                <c:pt idx="2060">
                  <c:v>1064</c:v>
                </c:pt>
                <c:pt idx="2061">
                  <c:v>999</c:v>
                </c:pt>
                <c:pt idx="2062">
                  <c:v>868</c:v>
                </c:pt>
                <c:pt idx="2063">
                  <c:v>742</c:v>
                </c:pt>
                <c:pt idx="2064">
                  <c:v>692</c:v>
                </c:pt>
                <c:pt idx="2065">
                  <c:v>714</c:v>
                </c:pt>
                <c:pt idx="2066">
                  <c:v>750</c:v>
                </c:pt>
                <c:pt idx="2067">
                  <c:v>788</c:v>
                </c:pt>
                <c:pt idx="2068">
                  <c:v>815</c:v>
                </c:pt>
                <c:pt idx="2069">
                  <c:v>832</c:v>
                </c:pt>
                <c:pt idx="2070">
                  <c:v>844</c:v>
                </c:pt>
                <c:pt idx="2071">
                  <c:v>851</c:v>
                </c:pt>
                <c:pt idx="2072">
                  <c:v>850</c:v>
                </c:pt>
                <c:pt idx="2073">
                  <c:v>803</c:v>
                </c:pt>
                <c:pt idx="2074">
                  <c:v>707</c:v>
                </c:pt>
                <c:pt idx="2075">
                  <c:v>610</c:v>
                </c:pt>
                <c:pt idx="2076">
                  <c:v>561</c:v>
                </c:pt>
                <c:pt idx="2077">
                  <c:v>617</c:v>
                </c:pt>
                <c:pt idx="2078">
                  <c:v>754</c:v>
                </c:pt>
                <c:pt idx="2079">
                  <c:v>894</c:v>
                </c:pt>
                <c:pt idx="2080">
                  <c:v>958</c:v>
                </c:pt>
                <c:pt idx="2081">
                  <c:v>897</c:v>
                </c:pt>
                <c:pt idx="2082">
                  <c:v>762</c:v>
                </c:pt>
                <c:pt idx="2083">
                  <c:v>630</c:v>
                </c:pt>
                <c:pt idx="2084">
                  <c:v>576</c:v>
                </c:pt>
                <c:pt idx="2085">
                  <c:v>626</c:v>
                </c:pt>
                <c:pt idx="2086">
                  <c:v>724</c:v>
                </c:pt>
                <c:pt idx="2087">
                  <c:v>823</c:v>
                </c:pt>
                <c:pt idx="2088">
                  <c:v>874</c:v>
                </c:pt>
                <c:pt idx="2089">
                  <c:v>879</c:v>
                </c:pt>
                <c:pt idx="2090">
                  <c:v>871</c:v>
                </c:pt>
                <c:pt idx="2091">
                  <c:v>854</c:v>
                </c:pt>
                <c:pt idx="2092">
                  <c:v>829</c:v>
                </c:pt>
                <c:pt idx="2093">
                  <c:v>786</c:v>
                </c:pt>
                <c:pt idx="2094">
                  <c:v>723</c:v>
                </c:pt>
                <c:pt idx="2095">
                  <c:v>664</c:v>
                </c:pt>
                <c:pt idx="2096">
                  <c:v>631</c:v>
                </c:pt>
                <c:pt idx="2097">
                  <c:v>683</c:v>
                </c:pt>
                <c:pt idx="2098">
                  <c:v>818</c:v>
                </c:pt>
                <c:pt idx="2099">
                  <c:v>957</c:v>
                </c:pt>
                <c:pt idx="2100">
                  <c:v>1022</c:v>
                </c:pt>
                <c:pt idx="2101">
                  <c:v>953</c:v>
                </c:pt>
                <c:pt idx="2102">
                  <c:v>798</c:v>
                </c:pt>
                <c:pt idx="2103">
                  <c:v>644</c:v>
                </c:pt>
                <c:pt idx="2104">
                  <c:v>577</c:v>
                </c:pt>
                <c:pt idx="2105">
                  <c:v>629</c:v>
                </c:pt>
                <c:pt idx="2106">
                  <c:v>738</c:v>
                </c:pt>
                <c:pt idx="2107">
                  <c:v>841</c:v>
                </c:pt>
                <c:pt idx="2108">
                  <c:v>876</c:v>
                </c:pt>
                <c:pt idx="2109">
                  <c:v>847</c:v>
                </c:pt>
                <c:pt idx="2110">
                  <c:v>805</c:v>
                </c:pt>
                <c:pt idx="2111">
                  <c:v>758</c:v>
                </c:pt>
                <c:pt idx="2112">
                  <c:v>718</c:v>
                </c:pt>
                <c:pt idx="2113">
                  <c:v>682</c:v>
                </c:pt>
                <c:pt idx="2114">
                  <c:v>647</c:v>
                </c:pt>
                <c:pt idx="2115">
                  <c:v>618</c:v>
                </c:pt>
                <c:pt idx="2116">
                  <c:v>602</c:v>
                </c:pt>
                <c:pt idx="2117">
                  <c:v>643</c:v>
                </c:pt>
                <c:pt idx="2118">
                  <c:v>747</c:v>
                </c:pt>
                <c:pt idx="2119">
                  <c:v>854</c:v>
                </c:pt>
                <c:pt idx="2120">
                  <c:v>908</c:v>
                </c:pt>
                <c:pt idx="2121">
                  <c:v>847</c:v>
                </c:pt>
                <c:pt idx="2122">
                  <c:v>705</c:v>
                </c:pt>
                <c:pt idx="2123">
                  <c:v>561</c:v>
                </c:pt>
                <c:pt idx="2124">
                  <c:v>497</c:v>
                </c:pt>
                <c:pt idx="2125">
                  <c:v>564</c:v>
                </c:pt>
                <c:pt idx="2126">
                  <c:v>707</c:v>
                </c:pt>
                <c:pt idx="2127">
                  <c:v>848</c:v>
                </c:pt>
                <c:pt idx="2128">
                  <c:v>907</c:v>
                </c:pt>
                <c:pt idx="2129">
                  <c:v>870</c:v>
                </c:pt>
                <c:pt idx="2130">
                  <c:v>799</c:v>
                </c:pt>
                <c:pt idx="2131">
                  <c:v>728</c:v>
                </c:pt>
                <c:pt idx="2132">
                  <c:v>693</c:v>
                </c:pt>
                <c:pt idx="2133">
                  <c:v>692</c:v>
                </c:pt>
                <c:pt idx="2134">
                  <c:v>701</c:v>
                </c:pt>
                <c:pt idx="2135">
                  <c:v>718</c:v>
                </c:pt>
                <c:pt idx="2136">
                  <c:v>740</c:v>
                </c:pt>
                <c:pt idx="2137">
                  <c:v>781</c:v>
                </c:pt>
                <c:pt idx="2138">
                  <c:v>839</c:v>
                </c:pt>
                <c:pt idx="2139">
                  <c:v>895</c:v>
                </c:pt>
                <c:pt idx="2140">
                  <c:v>929</c:v>
                </c:pt>
                <c:pt idx="2141">
                  <c:v>890</c:v>
                </c:pt>
                <c:pt idx="2142">
                  <c:v>781</c:v>
                </c:pt>
                <c:pt idx="2143">
                  <c:v>667</c:v>
                </c:pt>
                <c:pt idx="2144">
                  <c:v>613</c:v>
                </c:pt>
                <c:pt idx="2145">
                  <c:v>681</c:v>
                </c:pt>
                <c:pt idx="2146">
                  <c:v>834</c:v>
                </c:pt>
                <c:pt idx="2147">
                  <c:v>988</c:v>
                </c:pt>
                <c:pt idx="2148">
                  <c:v>1057</c:v>
                </c:pt>
                <c:pt idx="2149">
                  <c:v>996</c:v>
                </c:pt>
                <c:pt idx="2150">
                  <c:v>865</c:v>
                </c:pt>
                <c:pt idx="2151">
                  <c:v>739</c:v>
                </c:pt>
                <c:pt idx="2152">
                  <c:v>692</c:v>
                </c:pt>
                <c:pt idx="2153">
                  <c:v>730</c:v>
                </c:pt>
                <c:pt idx="2154">
                  <c:v>796</c:v>
                </c:pt>
                <c:pt idx="2155">
                  <c:v>866</c:v>
                </c:pt>
                <c:pt idx="2156">
                  <c:v>917</c:v>
                </c:pt>
                <c:pt idx="2157">
                  <c:v>947</c:v>
                </c:pt>
                <c:pt idx="2158">
                  <c:v>970</c:v>
                </c:pt>
                <c:pt idx="2159">
                  <c:v>983</c:v>
                </c:pt>
                <c:pt idx="2160">
                  <c:v>982</c:v>
                </c:pt>
                <c:pt idx="2161">
                  <c:v>932</c:v>
                </c:pt>
                <c:pt idx="2162">
                  <c:v>830</c:v>
                </c:pt>
                <c:pt idx="2163">
                  <c:v>727</c:v>
                </c:pt>
                <c:pt idx="2164">
                  <c:v>673</c:v>
                </c:pt>
                <c:pt idx="2165">
                  <c:v>743</c:v>
                </c:pt>
                <c:pt idx="2166">
                  <c:v>910</c:v>
                </c:pt>
                <c:pt idx="2167">
                  <c:v>1079</c:v>
                </c:pt>
                <c:pt idx="2168">
                  <c:v>1157</c:v>
                </c:pt>
                <c:pt idx="2169">
                  <c:v>1077</c:v>
                </c:pt>
                <c:pt idx="2170">
                  <c:v>903</c:v>
                </c:pt>
                <c:pt idx="2171">
                  <c:v>731</c:v>
                </c:pt>
                <c:pt idx="2172">
                  <c:v>657</c:v>
                </c:pt>
                <c:pt idx="2173">
                  <c:v>713</c:v>
                </c:pt>
                <c:pt idx="2174">
                  <c:v>825</c:v>
                </c:pt>
                <c:pt idx="2175">
                  <c:v>931</c:v>
                </c:pt>
                <c:pt idx="2176">
                  <c:v>971</c:v>
                </c:pt>
                <c:pt idx="2177">
                  <c:v>951</c:v>
                </c:pt>
                <c:pt idx="2178">
                  <c:v>922</c:v>
                </c:pt>
                <c:pt idx="2179">
                  <c:v>888</c:v>
                </c:pt>
                <c:pt idx="2180">
                  <c:v>854</c:v>
                </c:pt>
                <c:pt idx="2181">
                  <c:v>818</c:v>
                </c:pt>
                <c:pt idx="2182">
                  <c:v>777</c:v>
                </c:pt>
                <c:pt idx="2183">
                  <c:v>740</c:v>
                </c:pt>
                <c:pt idx="2184">
                  <c:v>714</c:v>
                </c:pt>
                <c:pt idx="2185">
                  <c:v>760</c:v>
                </c:pt>
                <c:pt idx="2186">
                  <c:v>882</c:v>
                </c:pt>
                <c:pt idx="2187">
                  <c:v>1011</c:v>
                </c:pt>
                <c:pt idx="2188">
                  <c:v>1076</c:v>
                </c:pt>
                <c:pt idx="2189">
                  <c:v>1006</c:v>
                </c:pt>
                <c:pt idx="2190">
                  <c:v>841</c:v>
                </c:pt>
                <c:pt idx="2191">
                  <c:v>673</c:v>
                </c:pt>
                <c:pt idx="2192">
                  <c:v>598</c:v>
                </c:pt>
                <c:pt idx="2193">
                  <c:v>677</c:v>
                </c:pt>
                <c:pt idx="2194">
                  <c:v>848</c:v>
                </c:pt>
                <c:pt idx="2195">
                  <c:v>1016</c:v>
                </c:pt>
                <c:pt idx="2196">
                  <c:v>1087</c:v>
                </c:pt>
                <c:pt idx="2197">
                  <c:v>1030</c:v>
                </c:pt>
                <c:pt idx="2198">
                  <c:v>917</c:v>
                </c:pt>
                <c:pt idx="2199">
                  <c:v>809</c:v>
                </c:pt>
                <c:pt idx="2200">
                  <c:v>768</c:v>
                </c:pt>
                <c:pt idx="2201">
                  <c:v>784</c:v>
                </c:pt>
                <c:pt idx="2202">
                  <c:v>808</c:v>
                </c:pt>
                <c:pt idx="2203">
                  <c:v>835</c:v>
                </c:pt>
                <c:pt idx="2204">
                  <c:v>861</c:v>
                </c:pt>
                <c:pt idx="2205">
                  <c:v>889</c:v>
                </c:pt>
                <c:pt idx="2206">
                  <c:v>919</c:v>
                </c:pt>
                <c:pt idx="2207">
                  <c:v>947</c:v>
                </c:pt>
                <c:pt idx="2208">
                  <c:v>965</c:v>
                </c:pt>
                <c:pt idx="2209">
                  <c:v>915</c:v>
                </c:pt>
                <c:pt idx="2210">
                  <c:v>787</c:v>
                </c:pt>
                <c:pt idx="2211">
                  <c:v>655</c:v>
                </c:pt>
                <c:pt idx="2212">
                  <c:v>589</c:v>
                </c:pt>
                <c:pt idx="2213">
                  <c:v>650</c:v>
                </c:pt>
                <c:pt idx="2214">
                  <c:v>796</c:v>
                </c:pt>
                <c:pt idx="2215">
                  <c:v>944</c:v>
                </c:pt>
                <c:pt idx="2216">
                  <c:v>1011</c:v>
                </c:pt>
                <c:pt idx="2217">
                  <c:v>947</c:v>
                </c:pt>
                <c:pt idx="2218">
                  <c:v>807</c:v>
                </c:pt>
                <c:pt idx="2219">
                  <c:v>671</c:v>
                </c:pt>
                <c:pt idx="2220">
                  <c:v>616</c:v>
                </c:pt>
                <c:pt idx="2221">
                  <c:v>672</c:v>
                </c:pt>
                <c:pt idx="2222">
                  <c:v>779</c:v>
                </c:pt>
                <c:pt idx="2223">
                  <c:v>883</c:v>
                </c:pt>
                <c:pt idx="2224">
                  <c:v>929</c:v>
                </c:pt>
                <c:pt idx="2225">
                  <c:v>923</c:v>
                </c:pt>
                <c:pt idx="2226">
                  <c:v>910</c:v>
                </c:pt>
                <c:pt idx="2227">
                  <c:v>892</c:v>
                </c:pt>
                <c:pt idx="2228">
                  <c:v>874</c:v>
                </c:pt>
                <c:pt idx="2229">
                  <c:v>850</c:v>
                </c:pt>
                <c:pt idx="2230">
                  <c:v>821</c:v>
                </c:pt>
                <c:pt idx="2231">
                  <c:v>794</c:v>
                </c:pt>
                <c:pt idx="2232">
                  <c:v>776</c:v>
                </c:pt>
                <c:pt idx="2233">
                  <c:v>825</c:v>
                </c:pt>
                <c:pt idx="2234">
                  <c:v>946</c:v>
                </c:pt>
                <c:pt idx="2235">
                  <c:v>1073</c:v>
                </c:pt>
                <c:pt idx="2236">
                  <c:v>1138</c:v>
                </c:pt>
                <c:pt idx="2237">
                  <c:v>1074</c:v>
                </c:pt>
                <c:pt idx="2238">
                  <c:v>918</c:v>
                </c:pt>
                <c:pt idx="2239">
                  <c:v>760</c:v>
                </c:pt>
                <c:pt idx="2240">
                  <c:v>689</c:v>
                </c:pt>
                <c:pt idx="2241">
                  <c:v>767</c:v>
                </c:pt>
                <c:pt idx="2242">
                  <c:v>933</c:v>
                </c:pt>
                <c:pt idx="2243">
                  <c:v>1096</c:v>
                </c:pt>
                <c:pt idx="2244">
                  <c:v>1166</c:v>
                </c:pt>
                <c:pt idx="2245">
                  <c:v>1116</c:v>
                </c:pt>
                <c:pt idx="2246">
                  <c:v>1019</c:v>
                </c:pt>
                <c:pt idx="2247">
                  <c:v>923</c:v>
                </c:pt>
                <c:pt idx="2248">
                  <c:v>882</c:v>
                </c:pt>
                <c:pt idx="2249">
                  <c:v>890</c:v>
                </c:pt>
                <c:pt idx="2250">
                  <c:v>908</c:v>
                </c:pt>
                <c:pt idx="2251">
                  <c:v>932</c:v>
                </c:pt>
                <c:pt idx="2252">
                  <c:v>961</c:v>
                </c:pt>
                <c:pt idx="2253">
                  <c:v>999</c:v>
                </c:pt>
                <c:pt idx="2254">
                  <c:v>1047</c:v>
                </c:pt>
                <c:pt idx="2255">
                  <c:v>1093</c:v>
                </c:pt>
                <c:pt idx="2256">
                  <c:v>1122</c:v>
                </c:pt>
                <c:pt idx="2257">
                  <c:v>1080</c:v>
                </c:pt>
                <c:pt idx="2258">
                  <c:v>964</c:v>
                </c:pt>
                <c:pt idx="2259">
                  <c:v>844</c:v>
                </c:pt>
                <c:pt idx="2260">
                  <c:v>785</c:v>
                </c:pt>
                <c:pt idx="2261">
                  <c:v>856</c:v>
                </c:pt>
                <c:pt idx="2262">
                  <c:v>1018</c:v>
                </c:pt>
                <c:pt idx="2263">
                  <c:v>1180</c:v>
                </c:pt>
                <c:pt idx="2264">
                  <c:v>1253</c:v>
                </c:pt>
                <c:pt idx="2265">
                  <c:v>1190</c:v>
                </c:pt>
                <c:pt idx="2266">
                  <c:v>1056</c:v>
                </c:pt>
                <c:pt idx="2267">
                  <c:v>928</c:v>
                </c:pt>
                <c:pt idx="2268">
                  <c:v>881</c:v>
                </c:pt>
                <c:pt idx="2269">
                  <c:v>923</c:v>
                </c:pt>
                <c:pt idx="2270">
                  <c:v>993</c:v>
                </c:pt>
                <c:pt idx="2271">
                  <c:v>1068</c:v>
                </c:pt>
                <c:pt idx="2272">
                  <c:v>1122</c:v>
                </c:pt>
                <c:pt idx="2273">
                  <c:v>1156</c:v>
                </c:pt>
                <c:pt idx="2274">
                  <c:v>1182</c:v>
                </c:pt>
                <c:pt idx="2275">
                  <c:v>1199</c:v>
                </c:pt>
                <c:pt idx="2276">
                  <c:v>1202</c:v>
                </c:pt>
                <c:pt idx="2277">
                  <c:v>1157</c:v>
                </c:pt>
                <c:pt idx="2278">
                  <c:v>1063</c:v>
                </c:pt>
                <c:pt idx="2279">
                  <c:v>970</c:v>
                </c:pt>
                <c:pt idx="2280">
                  <c:v>924</c:v>
                </c:pt>
                <c:pt idx="2281">
                  <c:v>994</c:v>
                </c:pt>
                <c:pt idx="2282">
                  <c:v>1158</c:v>
                </c:pt>
                <c:pt idx="2283">
                  <c:v>1324</c:v>
                </c:pt>
                <c:pt idx="2284">
                  <c:v>1401</c:v>
                </c:pt>
                <c:pt idx="2285">
                  <c:v>1339</c:v>
                </c:pt>
                <c:pt idx="2286">
                  <c:v>1200</c:v>
                </c:pt>
                <c:pt idx="2287">
                  <c:v>1065</c:v>
                </c:pt>
                <c:pt idx="2288">
                  <c:v>1014</c:v>
                </c:pt>
                <c:pt idx="2289">
                  <c:v>1067</c:v>
                </c:pt>
                <c:pt idx="2290">
                  <c:v>1163</c:v>
                </c:pt>
                <c:pt idx="2291">
                  <c:v>1256</c:v>
                </c:pt>
                <c:pt idx="2292">
                  <c:v>1305</c:v>
                </c:pt>
                <c:pt idx="2293">
                  <c:v>1313</c:v>
                </c:pt>
                <c:pt idx="2294">
                  <c:v>1315</c:v>
                </c:pt>
                <c:pt idx="2295">
                  <c:v>1313</c:v>
                </c:pt>
                <c:pt idx="2296">
                  <c:v>1307</c:v>
                </c:pt>
                <c:pt idx="2297">
                  <c:v>1290</c:v>
                </c:pt>
                <c:pt idx="2298">
                  <c:v>1264</c:v>
                </c:pt>
                <c:pt idx="2299">
                  <c:v>1239</c:v>
                </c:pt>
                <c:pt idx="2300">
                  <c:v>1226</c:v>
                </c:pt>
                <c:pt idx="2301">
                  <c:v>1272</c:v>
                </c:pt>
                <c:pt idx="2302">
                  <c:v>1378</c:v>
                </c:pt>
                <c:pt idx="2303">
                  <c:v>1489</c:v>
                </c:pt>
                <c:pt idx="2304">
                  <c:v>1548</c:v>
                </c:pt>
                <c:pt idx="2305">
                  <c:v>1514</c:v>
                </c:pt>
                <c:pt idx="2306">
                  <c:v>1421</c:v>
                </c:pt>
                <c:pt idx="2307">
                  <c:v>1329</c:v>
                </c:pt>
                <c:pt idx="2308">
                  <c:v>1294</c:v>
                </c:pt>
                <c:pt idx="2309">
                  <c:v>1355</c:v>
                </c:pt>
                <c:pt idx="2310">
                  <c:v>1468</c:v>
                </c:pt>
                <c:pt idx="2311">
                  <c:v>1578</c:v>
                </c:pt>
                <c:pt idx="2312">
                  <c:v>1626</c:v>
                </c:pt>
                <c:pt idx="2313">
                  <c:v>1613</c:v>
                </c:pt>
                <c:pt idx="2314">
                  <c:v>1588</c:v>
                </c:pt>
                <c:pt idx="2315">
                  <c:v>1561</c:v>
                </c:pt>
                <c:pt idx="2316">
                  <c:v>1547</c:v>
                </c:pt>
                <c:pt idx="2317">
                  <c:v>1546</c:v>
                </c:pt>
                <c:pt idx="2318">
                  <c:v>1550</c:v>
                </c:pt>
                <c:pt idx="2319">
                  <c:v>1560</c:v>
                </c:pt>
                <c:pt idx="2320">
                  <c:v>1575</c:v>
                </c:pt>
                <c:pt idx="2321">
                  <c:v>1620</c:v>
                </c:pt>
                <c:pt idx="2322">
                  <c:v>1697</c:v>
                </c:pt>
                <c:pt idx="2323">
                  <c:v>1773</c:v>
                </c:pt>
                <c:pt idx="2324">
                  <c:v>1819</c:v>
                </c:pt>
                <c:pt idx="2325">
                  <c:v>1794</c:v>
                </c:pt>
                <c:pt idx="2326">
                  <c:v>1713</c:v>
                </c:pt>
                <c:pt idx="2327">
                  <c:v>1629</c:v>
                </c:pt>
                <c:pt idx="2328">
                  <c:v>1596</c:v>
                </c:pt>
                <c:pt idx="2329">
                  <c:v>1657</c:v>
                </c:pt>
                <c:pt idx="2330">
                  <c:v>1780</c:v>
                </c:pt>
                <c:pt idx="2331">
                  <c:v>1899</c:v>
                </c:pt>
                <c:pt idx="2332">
                  <c:v>1951</c:v>
                </c:pt>
                <c:pt idx="2333">
                  <c:v>1936</c:v>
                </c:pt>
                <c:pt idx="2334">
                  <c:v>1905</c:v>
                </c:pt>
                <c:pt idx="2335">
                  <c:v>1873</c:v>
                </c:pt>
                <c:pt idx="2336">
                  <c:v>1853</c:v>
                </c:pt>
                <c:pt idx="2337">
                  <c:v>1847</c:v>
                </c:pt>
                <c:pt idx="2338">
                  <c:v>1845</c:v>
                </c:pt>
                <c:pt idx="2339">
                  <c:v>1848</c:v>
                </c:pt>
                <c:pt idx="2340">
                  <c:v>1860</c:v>
                </c:pt>
                <c:pt idx="2341">
                  <c:v>1903</c:v>
                </c:pt>
                <c:pt idx="2342">
                  <c:v>1978</c:v>
                </c:pt>
                <c:pt idx="2343">
                  <c:v>2053</c:v>
                </c:pt>
                <c:pt idx="2344">
                  <c:v>2093</c:v>
                </c:pt>
                <c:pt idx="2345">
                  <c:v>2065</c:v>
                </c:pt>
                <c:pt idx="2346">
                  <c:v>1987</c:v>
                </c:pt>
                <c:pt idx="2347">
                  <c:v>1908</c:v>
                </c:pt>
                <c:pt idx="2348">
                  <c:v>1876</c:v>
                </c:pt>
                <c:pt idx="2349">
                  <c:v>1920</c:v>
                </c:pt>
                <c:pt idx="2350">
                  <c:v>2010</c:v>
                </c:pt>
                <c:pt idx="2351">
                  <c:v>2097</c:v>
                </c:pt>
                <c:pt idx="2352">
                  <c:v>2134</c:v>
                </c:pt>
                <c:pt idx="2353">
                  <c:v>2120</c:v>
                </c:pt>
                <c:pt idx="2354">
                  <c:v>2090</c:v>
                </c:pt>
                <c:pt idx="2355">
                  <c:v>2057</c:v>
                </c:pt>
                <c:pt idx="2356">
                  <c:v>2031</c:v>
                </c:pt>
                <c:pt idx="2357">
                  <c:v>2027</c:v>
                </c:pt>
                <c:pt idx="2358">
                  <c:v>2041</c:v>
                </c:pt>
                <c:pt idx="2359">
                  <c:v>2055</c:v>
                </c:pt>
                <c:pt idx="2360">
                  <c:v>2051</c:v>
                </c:pt>
                <c:pt idx="2361">
                  <c:v>1951</c:v>
                </c:pt>
                <c:pt idx="2362">
                  <c:v>1731</c:v>
                </c:pt>
                <c:pt idx="2363">
                  <c:v>1454</c:v>
                </c:pt>
                <c:pt idx="2364">
                  <c:v>1182</c:v>
                </c:pt>
                <c:pt idx="2365">
                  <c:v>861</c:v>
                </c:pt>
                <c:pt idx="2366">
                  <c:v>478</c:v>
                </c:pt>
                <c:pt idx="2367">
                  <c:v>151</c:v>
                </c:pt>
                <c:pt idx="2368">
                  <c:v>2</c:v>
                </c:pt>
                <c:pt idx="2369">
                  <c:v>25</c:v>
                </c:pt>
                <c:pt idx="2370">
                  <c:v>101</c:v>
                </c:pt>
                <c:pt idx="2371">
                  <c:v>178</c:v>
                </c:pt>
                <c:pt idx="2372">
                  <c:v>204</c:v>
                </c:pt>
                <c:pt idx="2373">
                  <c:v>183</c:v>
                </c:pt>
                <c:pt idx="2374">
                  <c:v>157</c:v>
                </c:pt>
                <c:pt idx="2375">
                  <c:v>134</c:v>
                </c:pt>
                <c:pt idx="2376">
                  <c:v>119</c:v>
                </c:pt>
                <c:pt idx="2377">
                  <c:v>113</c:v>
                </c:pt>
                <c:pt idx="2378">
                  <c:v>111</c:v>
                </c:pt>
                <c:pt idx="2379">
                  <c:v>115</c:v>
                </c:pt>
                <c:pt idx="2380">
                  <c:v>123</c:v>
                </c:pt>
                <c:pt idx="2381">
                  <c:v>153</c:v>
                </c:pt>
                <c:pt idx="2382">
                  <c:v>206</c:v>
                </c:pt>
                <c:pt idx="2383">
                  <c:v>258</c:v>
                </c:pt>
                <c:pt idx="2384">
                  <c:v>286</c:v>
                </c:pt>
                <c:pt idx="2385">
                  <c:v>257</c:v>
                </c:pt>
                <c:pt idx="2386">
                  <c:v>183</c:v>
                </c:pt>
                <c:pt idx="2387">
                  <c:v>108</c:v>
                </c:pt>
                <c:pt idx="2388">
                  <c:v>74</c:v>
                </c:pt>
                <c:pt idx="2389">
                  <c:v>113</c:v>
                </c:pt>
                <c:pt idx="2390">
                  <c:v>194</c:v>
                </c:pt>
                <c:pt idx="2391">
                  <c:v>272</c:v>
                </c:pt>
                <c:pt idx="2392">
                  <c:v>303</c:v>
                </c:pt>
                <c:pt idx="2393">
                  <c:v>286</c:v>
                </c:pt>
                <c:pt idx="2394">
                  <c:v>258</c:v>
                </c:pt>
                <c:pt idx="2395">
                  <c:v>226</c:v>
                </c:pt>
                <c:pt idx="2396">
                  <c:v>200</c:v>
                </c:pt>
                <c:pt idx="2397">
                  <c:v>179</c:v>
                </c:pt>
                <c:pt idx="2398">
                  <c:v>158</c:v>
                </c:pt>
                <c:pt idx="2399">
                  <c:v>142</c:v>
                </c:pt>
                <c:pt idx="2400">
                  <c:v>134</c:v>
                </c:pt>
                <c:pt idx="2401">
                  <c:v>162</c:v>
                </c:pt>
                <c:pt idx="2402">
                  <c:v>227</c:v>
                </c:pt>
                <c:pt idx="2403">
                  <c:v>293</c:v>
                </c:pt>
                <c:pt idx="2404">
                  <c:v>326</c:v>
                </c:pt>
                <c:pt idx="2405">
                  <c:v>295</c:v>
                </c:pt>
                <c:pt idx="2406">
                  <c:v>223</c:v>
                </c:pt>
                <c:pt idx="2407">
                  <c:v>150</c:v>
                </c:pt>
                <c:pt idx="2408">
                  <c:v>119</c:v>
                </c:pt>
                <c:pt idx="2409">
                  <c:v>152</c:v>
                </c:pt>
                <c:pt idx="2410">
                  <c:v>218</c:v>
                </c:pt>
                <c:pt idx="2411">
                  <c:v>283</c:v>
                </c:pt>
                <c:pt idx="2412">
                  <c:v>309</c:v>
                </c:pt>
                <c:pt idx="2413">
                  <c:v>296</c:v>
                </c:pt>
                <c:pt idx="2414">
                  <c:v>271</c:v>
                </c:pt>
                <c:pt idx="2415">
                  <c:v>247</c:v>
                </c:pt>
                <c:pt idx="2416">
                  <c:v>232</c:v>
                </c:pt>
                <c:pt idx="2417">
                  <c:v>226</c:v>
                </c:pt>
                <c:pt idx="2418">
                  <c:v>223</c:v>
                </c:pt>
                <c:pt idx="2419">
                  <c:v>223</c:v>
                </c:pt>
                <c:pt idx="2420">
                  <c:v>229</c:v>
                </c:pt>
                <c:pt idx="2421">
                  <c:v>247</c:v>
                </c:pt>
                <c:pt idx="2422">
                  <c:v>276</c:v>
                </c:pt>
                <c:pt idx="2423">
                  <c:v>305</c:v>
                </c:pt>
                <c:pt idx="2424">
                  <c:v>322</c:v>
                </c:pt>
                <c:pt idx="2425">
                  <c:v>314</c:v>
                </c:pt>
                <c:pt idx="2426">
                  <c:v>286</c:v>
                </c:pt>
                <c:pt idx="2427">
                  <c:v>256</c:v>
                </c:pt>
                <c:pt idx="2428">
                  <c:v>242</c:v>
                </c:pt>
                <c:pt idx="2429">
                  <c:v>261</c:v>
                </c:pt>
                <c:pt idx="2430">
                  <c:v>305</c:v>
                </c:pt>
                <c:pt idx="2431">
                  <c:v>349</c:v>
                </c:pt>
                <c:pt idx="2432">
                  <c:v>371</c:v>
                </c:pt>
                <c:pt idx="2433">
                  <c:v>346</c:v>
                </c:pt>
                <c:pt idx="2434">
                  <c:v>289</c:v>
                </c:pt>
                <c:pt idx="2435">
                  <c:v>231</c:v>
                </c:pt>
                <c:pt idx="2436">
                  <c:v>205</c:v>
                </c:pt>
                <c:pt idx="2437">
                  <c:v>232</c:v>
                </c:pt>
                <c:pt idx="2438">
                  <c:v>290</c:v>
                </c:pt>
                <c:pt idx="2439">
                  <c:v>347</c:v>
                </c:pt>
                <c:pt idx="2440">
                  <c:v>369</c:v>
                </c:pt>
                <c:pt idx="2441">
                  <c:v>350</c:v>
                </c:pt>
                <c:pt idx="2442">
                  <c:v>313</c:v>
                </c:pt>
                <c:pt idx="2443">
                  <c:v>274</c:v>
                </c:pt>
                <c:pt idx="2444">
                  <c:v>246</c:v>
                </c:pt>
                <c:pt idx="2445">
                  <c:v>231</c:v>
                </c:pt>
                <c:pt idx="2446">
                  <c:v>223</c:v>
                </c:pt>
                <c:pt idx="2447">
                  <c:v>220</c:v>
                </c:pt>
                <c:pt idx="2448">
                  <c:v>224</c:v>
                </c:pt>
                <c:pt idx="2449">
                  <c:v>253</c:v>
                </c:pt>
                <c:pt idx="2450">
                  <c:v>309</c:v>
                </c:pt>
                <c:pt idx="2451">
                  <c:v>366</c:v>
                </c:pt>
                <c:pt idx="2452">
                  <c:v>397</c:v>
                </c:pt>
                <c:pt idx="2453">
                  <c:v>358</c:v>
                </c:pt>
                <c:pt idx="2454">
                  <c:v>259</c:v>
                </c:pt>
                <c:pt idx="2455">
                  <c:v>158</c:v>
                </c:pt>
                <c:pt idx="2456">
                  <c:v>111</c:v>
                </c:pt>
                <c:pt idx="2457">
                  <c:v>165</c:v>
                </c:pt>
                <c:pt idx="2458">
                  <c:v>284</c:v>
                </c:pt>
                <c:pt idx="2459">
                  <c:v>403</c:v>
                </c:pt>
                <c:pt idx="2460">
                  <c:v>455</c:v>
                </c:pt>
                <c:pt idx="2461">
                  <c:v>414</c:v>
                </c:pt>
                <c:pt idx="2462">
                  <c:v>330</c:v>
                </c:pt>
                <c:pt idx="2463">
                  <c:v>251</c:v>
                </c:pt>
                <c:pt idx="2464">
                  <c:v>224</c:v>
                </c:pt>
                <c:pt idx="2465">
                  <c:v>244</c:v>
                </c:pt>
                <c:pt idx="2466">
                  <c:v>271</c:v>
                </c:pt>
                <c:pt idx="2467">
                  <c:v>302</c:v>
                </c:pt>
                <c:pt idx="2468">
                  <c:v>331</c:v>
                </c:pt>
                <c:pt idx="2469">
                  <c:v>360</c:v>
                </c:pt>
                <c:pt idx="2470">
                  <c:v>391</c:v>
                </c:pt>
                <c:pt idx="2471">
                  <c:v>418</c:v>
                </c:pt>
                <c:pt idx="2472">
                  <c:v>436</c:v>
                </c:pt>
                <c:pt idx="2473">
                  <c:v>401</c:v>
                </c:pt>
                <c:pt idx="2474">
                  <c:v>308</c:v>
                </c:pt>
                <c:pt idx="2475">
                  <c:v>210</c:v>
                </c:pt>
                <c:pt idx="2476">
                  <c:v>162</c:v>
                </c:pt>
                <c:pt idx="2477">
                  <c:v>206</c:v>
                </c:pt>
                <c:pt idx="2478">
                  <c:v>311</c:v>
                </c:pt>
                <c:pt idx="2479">
                  <c:v>416</c:v>
                </c:pt>
                <c:pt idx="2480">
                  <c:v>464</c:v>
                </c:pt>
                <c:pt idx="2481">
                  <c:v>415</c:v>
                </c:pt>
                <c:pt idx="2482">
                  <c:v>312</c:v>
                </c:pt>
                <c:pt idx="2483">
                  <c:v>210</c:v>
                </c:pt>
                <c:pt idx="2484">
                  <c:v>168</c:v>
                </c:pt>
                <c:pt idx="2485">
                  <c:v>207</c:v>
                </c:pt>
                <c:pt idx="2486">
                  <c:v>282</c:v>
                </c:pt>
                <c:pt idx="2487">
                  <c:v>355</c:v>
                </c:pt>
                <c:pt idx="2488">
                  <c:v>384</c:v>
                </c:pt>
                <c:pt idx="2489">
                  <c:v>374</c:v>
                </c:pt>
                <c:pt idx="2490">
                  <c:v>358</c:v>
                </c:pt>
                <c:pt idx="2491">
                  <c:v>339</c:v>
                </c:pt>
                <c:pt idx="2492">
                  <c:v>321</c:v>
                </c:pt>
                <c:pt idx="2493">
                  <c:v>300</c:v>
                </c:pt>
                <c:pt idx="2494">
                  <c:v>276</c:v>
                </c:pt>
                <c:pt idx="2495">
                  <c:v>254</c:v>
                </c:pt>
                <c:pt idx="2496">
                  <c:v>239</c:v>
                </c:pt>
                <c:pt idx="2497">
                  <c:v>278</c:v>
                </c:pt>
                <c:pt idx="2498">
                  <c:v>378</c:v>
                </c:pt>
                <c:pt idx="2499">
                  <c:v>481</c:v>
                </c:pt>
                <c:pt idx="2500">
                  <c:v>532</c:v>
                </c:pt>
                <c:pt idx="2501">
                  <c:v>477</c:v>
                </c:pt>
                <c:pt idx="2502">
                  <c:v>349</c:v>
                </c:pt>
                <c:pt idx="2503">
                  <c:v>220</c:v>
                </c:pt>
                <c:pt idx="2504">
                  <c:v>163</c:v>
                </c:pt>
                <c:pt idx="2505">
                  <c:v>213</c:v>
                </c:pt>
                <c:pt idx="2506">
                  <c:v>318</c:v>
                </c:pt>
                <c:pt idx="2507">
                  <c:v>418</c:v>
                </c:pt>
                <c:pt idx="2508">
                  <c:v>454</c:v>
                </c:pt>
                <c:pt idx="2509">
                  <c:v>429</c:v>
                </c:pt>
                <c:pt idx="2510">
                  <c:v>392</c:v>
                </c:pt>
                <c:pt idx="2511">
                  <c:v>351</c:v>
                </c:pt>
                <c:pt idx="2512">
                  <c:v>314</c:v>
                </c:pt>
                <c:pt idx="2513">
                  <c:v>281</c:v>
                </c:pt>
                <c:pt idx="2514">
                  <c:v>248</c:v>
                </c:pt>
                <c:pt idx="2515">
                  <c:v>220</c:v>
                </c:pt>
                <c:pt idx="2516">
                  <c:v>203</c:v>
                </c:pt>
                <c:pt idx="2517">
                  <c:v>238</c:v>
                </c:pt>
                <c:pt idx="2518">
                  <c:v>326</c:v>
                </c:pt>
                <c:pt idx="2519">
                  <c:v>418</c:v>
                </c:pt>
                <c:pt idx="2520">
                  <c:v>463</c:v>
                </c:pt>
                <c:pt idx="2521">
                  <c:v>414</c:v>
                </c:pt>
                <c:pt idx="2522">
                  <c:v>300</c:v>
                </c:pt>
                <c:pt idx="2523">
                  <c:v>185</c:v>
                </c:pt>
                <c:pt idx="2524">
                  <c:v>134</c:v>
                </c:pt>
                <c:pt idx="2525">
                  <c:v>185</c:v>
                </c:pt>
                <c:pt idx="2526">
                  <c:v>292</c:v>
                </c:pt>
                <c:pt idx="2527">
                  <c:v>397</c:v>
                </c:pt>
                <c:pt idx="2528">
                  <c:v>443</c:v>
                </c:pt>
                <c:pt idx="2529">
                  <c:v>409</c:v>
                </c:pt>
                <c:pt idx="2530">
                  <c:v>343</c:v>
                </c:pt>
                <c:pt idx="2531">
                  <c:v>281</c:v>
                </c:pt>
                <c:pt idx="2532">
                  <c:v>261</c:v>
                </c:pt>
                <c:pt idx="2533">
                  <c:v>281</c:v>
                </c:pt>
                <c:pt idx="2534">
                  <c:v>310</c:v>
                </c:pt>
                <c:pt idx="2535">
                  <c:v>341</c:v>
                </c:pt>
                <c:pt idx="2536">
                  <c:v>368</c:v>
                </c:pt>
                <c:pt idx="2537">
                  <c:v>394</c:v>
                </c:pt>
                <c:pt idx="2538">
                  <c:v>419</c:v>
                </c:pt>
                <c:pt idx="2539">
                  <c:v>440</c:v>
                </c:pt>
                <c:pt idx="2540">
                  <c:v>451</c:v>
                </c:pt>
                <c:pt idx="2541">
                  <c:v>412</c:v>
                </c:pt>
                <c:pt idx="2542">
                  <c:v>318</c:v>
                </c:pt>
                <c:pt idx="2543">
                  <c:v>220</c:v>
                </c:pt>
                <c:pt idx="2544">
                  <c:v>171</c:v>
                </c:pt>
                <c:pt idx="2545">
                  <c:v>217</c:v>
                </c:pt>
                <c:pt idx="2546">
                  <c:v>327</c:v>
                </c:pt>
                <c:pt idx="2547">
                  <c:v>438</c:v>
                </c:pt>
                <c:pt idx="2548">
                  <c:v>485</c:v>
                </c:pt>
                <c:pt idx="2549">
                  <c:v>431</c:v>
                </c:pt>
                <c:pt idx="2550">
                  <c:v>321</c:v>
                </c:pt>
                <c:pt idx="2551">
                  <c:v>213</c:v>
                </c:pt>
                <c:pt idx="2552">
                  <c:v>168</c:v>
                </c:pt>
                <c:pt idx="2553">
                  <c:v>187</c:v>
                </c:pt>
                <c:pt idx="2554">
                  <c:v>223</c:v>
                </c:pt>
                <c:pt idx="2555">
                  <c:v>260</c:v>
                </c:pt>
                <c:pt idx="2556">
                  <c:v>282</c:v>
                </c:pt>
                <c:pt idx="2557">
                  <c:v>290</c:v>
                </c:pt>
                <c:pt idx="2558">
                  <c:v>295</c:v>
                </c:pt>
                <c:pt idx="2559">
                  <c:v>295</c:v>
                </c:pt>
                <c:pt idx="2560">
                  <c:v>291</c:v>
                </c:pt>
                <c:pt idx="2561">
                  <c:v>265</c:v>
                </c:pt>
                <c:pt idx="2562">
                  <c:v>219</c:v>
                </c:pt>
                <c:pt idx="2563">
                  <c:v>172</c:v>
                </c:pt>
                <c:pt idx="2564">
                  <c:v>146</c:v>
                </c:pt>
                <c:pt idx="2565">
                  <c:v>188</c:v>
                </c:pt>
                <c:pt idx="2566">
                  <c:v>289</c:v>
                </c:pt>
                <c:pt idx="2567">
                  <c:v>393</c:v>
                </c:pt>
                <c:pt idx="2568">
                  <c:v>442</c:v>
                </c:pt>
                <c:pt idx="2569">
                  <c:v>393</c:v>
                </c:pt>
                <c:pt idx="2570">
                  <c:v>281</c:v>
                </c:pt>
                <c:pt idx="2571">
                  <c:v>171</c:v>
                </c:pt>
                <c:pt idx="2572">
                  <c:v>124</c:v>
                </c:pt>
                <c:pt idx="2573">
                  <c:v>166</c:v>
                </c:pt>
                <c:pt idx="2574">
                  <c:v>251</c:v>
                </c:pt>
                <c:pt idx="2575">
                  <c:v>336</c:v>
                </c:pt>
                <c:pt idx="2576">
                  <c:v>378</c:v>
                </c:pt>
                <c:pt idx="2577">
                  <c:v>376</c:v>
                </c:pt>
                <c:pt idx="2578">
                  <c:v>362</c:v>
                </c:pt>
                <c:pt idx="2579">
                  <c:v>338</c:v>
                </c:pt>
                <c:pt idx="2580">
                  <c:v>308</c:v>
                </c:pt>
                <c:pt idx="2581">
                  <c:v>265</c:v>
                </c:pt>
                <c:pt idx="2582">
                  <c:v>206</c:v>
                </c:pt>
                <c:pt idx="2583">
                  <c:v>152</c:v>
                </c:pt>
                <c:pt idx="2584">
                  <c:v>120</c:v>
                </c:pt>
                <c:pt idx="2585">
                  <c:v>158</c:v>
                </c:pt>
                <c:pt idx="2586">
                  <c:v>262</c:v>
                </c:pt>
                <c:pt idx="2587">
                  <c:v>369</c:v>
                </c:pt>
                <c:pt idx="2588">
                  <c:v>418</c:v>
                </c:pt>
                <c:pt idx="2589">
                  <c:v>362</c:v>
                </c:pt>
                <c:pt idx="2590">
                  <c:v>240</c:v>
                </c:pt>
                <c:pt idx="2591">
                  <c:v>119</c:v>
                </c:pt>
                <c:pt idx="2592">
                  <c:v>65</c:v>
                </c:pt>
                <c:pt idx="2593">
                  <c:v>100</c:v>
                </c:pt>
                <c:pt idx="2594">
                  <c:v>173</c:v>
                </c:pt>
                <c:pt idx="2595">
                  <c:v>243</c:v>
                </c:pt>
                <c:pt idx="2596">
                  <c:v>271</c:v>
                </c:pt>
                <c:pt idx="2597">
                  <c:v>257</c:v>
                </c:pt>
                <c:pt idx="2598">
                  <c:v>232</c:v>
                </c:pt>
                <c:pt idx="2599">
                  <c:v>201</c:v>
                </c:pt>
                <c:pt idx="2600">
                  <c:v>168</c:v>
                </c:pt>
                <c:pt idx="2601">
                  <c:v>126</c:v>
                </c:pt>
                <c:pt idx="2602">
                  <c:v>74</c:v>
                </c:pt>
                <c:pt idx="2603">
                  <c:v>27</c:v>
                </c:pt>
                <c:pt idx="2604">
                  <c:v>-3</c:v>
                </c:pt>
                <c:pt idx="2605">
                  <c:v>32</c:v>
                </c:pt>
                <c:pt idx="2606">
                  <c:v>133</c:v>
                </c:pt>
                <c:pt idx="2607">
                  <c:v>239</c:v>
                </c:pt>
                <c:pt idx="2608">
                  <c:v>289</c:v>
                </c:pt>
                <c:pt idx="2609">
                  <c:v>230</c:v>
                </c:pt>
                <c:pt idx="2610">
                  <c:v>97</c:v>
                </c:pt>
                <c:pt idx="2611">
                  <c:v>-35</c:v>
                </c:pt>
                <c:pt idx="2612">
                  <c:v>-93</c:v>
                </c:pt>
                <c:pt idx="2613">
                  <c:v>-41</c:v>
                </c:pt>
                <c:pt idx="2614">
                  <c:v>70</c:v>
                </c:pt>
                <c:pt idx="2615">
                  <c:v>176</c:v>
                </c:pt>
                <c:pt idx="2616">
                  <c:v>214</c:v>
                </c:pt>
                <c:pt idx="2617">
                  <c:v>189</c:v>
                </c:pt>
                <c:pt idx="2618">
                  <c:v>149</c:v>
                </c:pt>
                <c:pt idx="2619">
                  <c:v>106</c:v>
                </c:pt>
                <c:pt idx="2620">
                  <c:v>68</c:v>
                </c:pt>
                <c:pt idx="2621">
                  <c:v>34</c:v>
                </c:pt>
                <c:pt idx="2622">
                  <c:v>1</c:v>
                </c:pt>
                <c:pt idx="2623">
                  <c:v>-25</c:v>
                </c:pt>
                <c:pt idx="2624">
                  <c:v>-42</c:v>
                </c:pt>
                <c:pt idx="2625">
                  <c:v>8</c:v>
                </c:pt>
                <c:pt idx="2626">
                  <c:v>130</c:v>
                </c:pt>
                <c:pt idx="2627">
                  <c:v>255</c:v>
                </c:pt>
                <c:pt idx="2628">
                  <c:v>318</c:v>
                </c:pt>
                <c:pt idx="2629">
                  <c:v>248</c:v>
                </c:pt>
                <c:pt idx="2630">
                  <c:v>83</c:v>
                </c:pt>
                <c:pt idx="2631">
                  <c:v>-84</c:v>
                </c:pt>
                <c:pt idx="2632">
                  <c:v>-158</c:v>
                </c:pt>
                <c:pt idx="2633">
                  <c:v>-88</c:v>
                </c:pt>
                <c:pt idx="2634">
                  <c:v>63</c:v>
                </c:pt>
                <c:pt idx="2635">
                  <c:v>209</c:v>
                </c:pt>
                <c:pt idx="2636">
                  <c:v>266</c:v>
                </c:pt>
                <c:pt idx="2637">
                  <c:v>223</c:v>
                </c:pt>
                <c:pt idx="2638">
                  <c:v>147</c:v>
                </c:pt>
                <c:pt idx="2639">
                  <c:v>68</c:v>
                </c:pt>
                <c:pt idx="2640">
                  <c:v>17</c:v>
                </c:pt>
                <c:pt idx="2641">
                  <c:v>-5</c:v>
                </c:pt>
                <c:pt idx="2642">
                  <c:v>-17</c:v>
                </c:pt>
                <c:pt idx="2643">
                  <c:v>-18</c:v>
                </c:pt>
                <c:pt idx="2644">
                  <c:v>-7</c:v>
                </c:pt>
                <c:pt idx="2645">
                  <c:v>44</c:v>
                </c:pt>
                <c:pt idx="2646">
                  <c:v>134</c:v>
                </c:pt>
                <c:pt idx="2647">
                  <c:v>225</c:v>
                </c:pt>
                <c:pt idx="2648">
                  <c:v>275</c:v>
                </c:pt>
                <c:pt idx="2649">
                  <c:v>212</c:v>
                </c:pt>
                <c:pt idx="2650">
                  <c:v>50</c:v>
                </c:pt>
                <c:pt idx="2651">
                  <c:v>-116</c:v>
                </c:pt>
                <c:pt idx="2652">
                  <c:v>-195</c:v>
                </c:pt>
                <c:pt idx="2653">
                  <c:v>-109</c:v>
                </c:pt>
                <c:pt idx="2654">
                  <c:v>85</c:v>
                </c:pt>
                <c:pt idx="2655">
                  <c:v>279</c:v>
                </c:pt>
                <c:pt idx="2656">
                  <c:v>365</c:v>
                </c:pt>
                <c:pt idx="2657">
                  <c:v>285</c:v>
                </c:pt>
                <c:pt idx="2658">
                  <c:v>117</c:v>
                </c:pt>
                <c:pt idx="2659">
                  <c:v>-44</c:v>
                </c:pt>
                <c:pt idx="2660">
                  <c:v>-105</c:v>
                </c:pt>
                <c:pt idx="2661">
                  <c:v>-59</c:v>
                </c:pt>
                <c:pt idx="2662">
                  <c:v>20</c:v>
                </c:pt>
                <c:pt idx="2663">
                  <c:v>103</c:v>
                </c:pt>
                <c:pt idx="2664">
                  <c:v>163</c:v>
                </c:pt>
                <c:pt idx="2665">
                  <c:v>198</c:v>
                </c:pt>
                <c:pt idx="2666">
                  <c:v>225</c:v>
                </c:pt>
                <c:pt idx="2667">
                  <c:v>240</c:v>
                </c:pt>
                <c:pt idx="2668">
                  <c:v>239</c:v>
                </c:pt>
                <c:pt idx="2669">
                  <c:v>178</c:v>
                </c:pt>
                <c:pt idx="2670">
                  <c:v>56</c:v>
                </c:pt>
                <c:pt idx="2671">
                  <c:v>-67</c:v>
                </c:pt>
                <c:pt idx="2672">
                  <c:v>-131</c:v>
                </c:pt>
                <c:pt idx="2673">
                  <c:v>-51</c:v>
                </c:pt>
                <c:pt idx="2674">
                  <c:v>145</c:v>
                </c:pt>
                <c:pt idx="2675">
                  <c:v>346</c:v>
                </c:pt>
                <c:pt idx="2676">
                  <c:v>440</c:v>
                </c:pt>
                <c:pt idx="2677">
                  <c:v>346</c:v>
                </c:pt>
                <c:pt idx="2678">
                  <c:v>135</c:v>
                </c:pt>
                <c:pt idx="2679">
                  <c:v>-75</c:v>
                </c:pt>
                <c:pt idx="2680">
                  <c:v>-165</c:v>
                </c:pt>
                <c:pt idx="2681">
                  <c:v>-77</c:v>
                </c:pt>
                <c:pt idx="2682">
                  <c:v>103</c:v>
                </c:pt>
                <c:pt idx="2683">
                  <c:v>276</c:v>
                </c:pt>
                <c:pt idx="2684">
                  <c:v>343</c:v>
                </c:pt>
                <c:pt idx="2685">
                  <c:v>303</c:v>
                </c:pt>
                <c:pt idx="2686">
                  <c:v>237</c:v>
                </c:pt>
                <c:pt idx="2687">
                  <c:v>167</c:v>
                </c:pt>
                <c:pt idx="2688">
                  <c:v>114</c:v>
                </c:pt>
                <c:pt idx="2689">
                  <c:v>79</c:v>
                </c:pt>
                <c:pt idx="2690">
                  <c:v>49</c:v>
                </c:pt>
                <c:pt idx="2691">
                  <c:v>31</c:v>
                </c:pt>
                <c:pt idx="2692">
                  <c:v>27</c:v>
                </c:pt>
                <c:pt idx="2693">
                  <c:v>92</c:v>
                </c:pt>
                <c:pt idx="2694">
                  <c:v>228</c:v>
                </c:pt>
                <c:pt idx="2695">
                  <c:v>369</c:v>
                </c:pt>
                <c:pt idx="2696">
                  <c:v>444</c:v>
                </c:pt>
                <c:pt idx="2697">
                  <c:v>365</c:v>
                </c:pt>
                <c:pt idx="2698">
                  <c:v>165</c:v>
                </c:pt>
                <c:pt idx="2699">
                  <c:v>-40</c:v>
                </c:pt>
                <c:pt idx="2700">
                  <c:v>-134</c:v>
                </c:pt>
                <c:pt idx="2701">
                  <c:v>-25</c:v>
                </c:pt>
                <c:pt idx="2702">
                  <c:v>213</c:v>
                </c:pt>
                <c:pt idx="2703">
                  <c:v>450</c:v>
                </c:pt>
                <c:pt idx="2704">
                  <c:v>553</c:v>
                </c:pt>
                <c:pt idx="2705">
                  <c:v>468</c:v>
                </c:pt>
                <c:pt idx="2706">
                  <c:v>294</c:v>
                </c:pt>
                <c:pt idx="2707">
                  <c:v>128</c:v>
                </c:pt>
                <c:pt idx="2708">
                  <c:v>68</c:v>
                </c:pt>
                <c:pt idx="2709">
                  <c:v>106</c:v>
                </c:pt>
                <c:pt idx="2710">
                  <c:v>161</c:v>
                </c:pt>
                <c:pt idx="2711">
                  <c:v>222</c:v>
                </c:pt>
                <c:pt idx="2712">
                  <c:v>275</c:v>
                </c:pt>
                <c:pt idx="2713">
                  <c:v>323</c:v>
                </c:pt>
                <c:pt idx="2714">
                  <c:v>370</c:v>
                </c:pt>
                <c:pt idx="2715">
                  <c:v>409</c:v>
                </c:pt>
                <c:pt idx="2716">
                  <c:v>434</c:v>
                </c:pt>
                <c:pt idx="2717">
                  <c:v>373</c:v>
                </c:pt>
                <c:pt idx="2718">
                  <c:v>219</c:v>
                </c:pt>
                <c:pt idx="2719">
                  <c:v>58</c:v>
                </c:pt>
                <c:pt idx="2720">
                  <c:v>-24</c:v>
                </c:pt>
                <c:pt idx="2721">
                  <c:v>71</c:v>
                </c:pt>
                <c:pt idx="2722">
                  <c:v>297</c:v>
                </c:pt>
                <c:pt idx="2723">
                  <c:v>527</c:v>
                </c:pt>
                <c:pt idx="2724">
                  <c:v>632</c:v>
                </c:pt>
                <c:pt idx="2725">
                  <c:v>524</c:v>
                </c:pt>
                <c:pt idx="2726">
                  <c:v>287</c:v>
                </c:pt>
                <c:pt idx="2727">
                  <c:v>53</c:v>
                </c:pt>
                <c:pt idx="2728">
                  <c:v>-47</c:v>
                </c:pt>
                <c:pt idx="2729">
                  <c:v>38</c:v>
                </c:pt>
                <c:pt idx="2730">
                  <c:v>209</c:v>
                </c:pt>
                <c:pt idx="2731">
                  <c:v>373</c:v>
                </c:pt>
                <c:pt idx="2732">
                  <c:v>436</c:v>
                </c:pt>
                <c:pt idx="2733">
                  <c:v>405</c:v>
                </c:pt>
                <c:pt idx="2734">
                  <c:v>357</c:v>
                </c:pt>
                <c:pt idx="2735">
                  <c:v>301</c:v>
                </c:pt>
                <c:pt idx="2736">
                  <c:v>245</c:v>
                </c:pt>
                <c:pt idx="2737">
                  <c:v>184</c:v>
                </c:pt>
                <c:pt idx="2738">
                  <c:v>115</c:v>
                </c:pt>
                <c:pt idx="2739">
                  <c:v>53</c:v>
                </c:pt>
                <c:pt idx="2740">
                  <c:v>11</c:v>
                </c:pt>
                <c:pt idx="2741">
                  <c:v>68</c:v>
                </c:pt>
                <c:pt idx="2742">
                  <c:v>233</c:v>
                </c:pt>
                <c:pt idx="2743">
                  <c:v>406</c:v>
                </c:pt>
                <c:pt idx="2744">
                  <c:v>491</c:v>
                </c:pt>
                <c:pt idx="2745">
                  <c:v>390</c:v>
                </c:pt>
                <c:pt idx="2746">
                  <c:v>158</c:v>
                </c:pt>
                <c:pt idx="2747">
                  <c:v>-75</c:v>
                </c:pt>
                <c:pt idx="2748">
                  <c:v>-181</c:v>
                </c:pt>
                <c:pt idx="2749">
                  <c:v>-80</c:v>
                </c:pt>
                <c:pt idx="2750">
                  <c:v>141</c:v>
                </c:pt>
                <c:pt idx="2751">
                  <c:v>357</c:v>
                </c:pt>
                <c:pt idx="2752">
                  <c:v>445</c:v>
                </c:pt>
                <c:pt idx="2753">
                  <c:v>372</c:v>
                </c:pt>
                <c:pt idx="2754">
                  <c:v>235</c:v>
                </c:pt>
                <c:pt idx="2755">
                  <c:v>97</c:v>
                </c:pt>
                <c:pt idx="2756">
                  <c:v>25</c:v>
                </c:pt>
                <c:pt idx="2757">
                  <c:v>15</c:v>
                </c:pt>
                <c:pt idx="2758">
                  <c:v>21</c:v>
                </c:pt>
                <c:pt idx="2759">
                  <c:v>40</c:v>
                </c:pt>
                <c:pt idx="2760">
                  <c:v>71</c:v>
                </c:pt>
                <c:pt idx="2761">
                  <c:v>131</c:v>
                </c:pt>
                <c:pt idx="2762">
                  <c:v>218</c:v>
                </c:pt>
                <c:pt idx="2763">
                  <c:v>302</c:v>
                </c:pt>
                <c:pt idx="2764">
                  <c:v>350</c:v>
                </c:pt>
                <c:pt idx="2765">
                  <c:v>281</c:v>
                </c:pt>
                <c:pt idx="2766">
                  <c:v>104</c:v>
                </c:pt>
                <c:pt idx="2767">
                  <c:v>-79</c:v>
                </c:pt>
                <c:pt idx="2768">
                  <c:v>-166</c:v>
                </c:pt>
                <c:pt idx="2769">
                  <c:v>-73</c:v>
                </c:pt>
                <c:pt idx="2770">
                  <c:v>141</c:v>
                </c:pt>
                <c:pt idx="2771">
                  <c:v>354</c:v>
                </c:pt>
                <c:pt idx="2772">
                  <c:v>449</c:v>
                </c:pt>
                <c:pt idx="2773">
                  <c:v>362</c:v>
                </c:pt>
                <c:pt idx="2774">
                  <c:v>179</c:v>
                </c:pt>
                <c:pt idx="2775">
                  <c:v>2</c:v>
                </c:pt>
                <c:pt idx="2776">
                  <c:v>-67</c:v>
                </c:pt>
                <c:pt idx="2777">
                  <c:v>-17</c:v>
                </c:pt>
                <c:pt idx="2778">
                  <c:v>73</c:v>
                </c:pt>
                <c:pt idx="2779">
                  <c:v>165</c:v>
                </c:pt>
                <c:pt idx="2780">
                  <c:v>223</c:v>
                </c:pt>
                <c:pt idx="2781">
                  <c:v>244</c:v>
                </c:pt>
                <c:pt idx="2782">
                  <c:v>251</c:v>
                </c:pt>
                <c:pt idx="2783">
                  <c:v>244</c:v>
                </c:pt>
                <c:pt idx="2784">
                  <c:v>223</c:v>
                </c:pt>
                <c:pt idx="2785">
                  <c:v>150</c:v>
                </c:pt>
                <c:pt idx="2786">
                  <c:v>24</c:v>
                </c:pt>
                <c:pt idx="2787">
                  <c:v>-99</c:v>
                </c:pt>
                <c:pt idx="2788">
                  <c:v>-165</c:v>
                </c:pt>
                <c:pt idx="2789">
                  <c:v>-86</c:v>
                </c:pt>
                <c:pt idx="2790">
                  <c:v>114</c:v>
                </c:pt>
                <c:pt idx="2791">
                  <c:v>318</c:v>
                </c:pt>
                <c:pt idx="2792">
                  <c:v>413</c:v>
                </c:pt>
                <c:pt idx="2793">
                  <c:v>312</c:v>
                </c:pt>
                <c:pt idx="2794">
                  <c:v>92</c:v>
                </c:pt>
                <c:pt idx="2795">
                  <c:v>-125</c:v>
                </c:pt>
                <c:pt idx="2796">
                  <c:v>-218</c:v>
                </c:pt>
                <c:pt idx="2797">
                  <c:v>-141</c:v>
                </c:pt>
                <c:pt idx="2798">
                  <c:v>13</c:v>
                </c:pt>
                <c:pt idx="2799">
                  <c:v>160</c:v>
                </c:pt>
                <c:pt idx="2800">
                  <c:v>219</c:v>
                </c:pt>
                <c:pt idx="2801">
                  <c:v>199</c:v>
                </c:pt>
                <c:pt idx="2802">
                  <c:v>166</c:v>
                </c:pt>
                <c:pt idx="2803">
                  <c:v>126</c:v>
                </c:pt>
                <c:pt idx="2804">
                  <c:v>86</c:v>
                </c:pt>
                <c:pt idx="2805">
                  <c:v>41</c:v>
                </c:pt>
                <c:pt idx="2806">
                  <c:v>-10</c:v>
                </c:pt>
                <c:pt idx="2807">
                  <c:v>-56</c:v>
                </c:pt>
                <c:pt idx="2808">
                  <c:v>-87</c:v>
                </c:pt>
                <c:pt idx="2809">
                  <c:v>-32</c:v>
                </c:pt>
                <c:pt idx="2810">
                  <c:v>113</c:v>
                </c:pt>
                <c:pt idx="2811">
                  <c:v>265</c:v>
                </c:pt>
                <c:pt idx="2812">
                  <c:v>339</c:v>
                </c:pt>
                <c:pt idx="2813">
                  <c:v>264</c:v>
                </c:pt>
                <c:pt idx="2814">
                  <c:v>88</c:v>
                </c:pt>
                <c:pt idx="2815">
                  <c:v>-89</c:v>
                </c:pt>
                <c:pt idx="2816">
                  <c:v>-167</c:v>
                </c:pt>
                <c:pt idx="2817">
                  <c:v>-91</c:v>
                </c:pt>
                <c:pt idx="2818">
                  <c:v>71</c:v>
                </c:pt>
                <c:pt idx="2819">
                  <c:v>230</c:v>
                </c:pt>
                <c:pt idx="2820">
                  <c:v>295</c:v>
                </c:pt>
                <c:pt idx="2821">
                  <c:v>246</c:v>
                </c:pt>
                <c:pt idx="2822">
                  <c:v>152</c:v>
                </c:pt>
                <c:pt idx="2823">
                  <c:v>60</c:v>
                </c:pt>
                <c:pt idx="2824">
                  <c:v>17</c:v>
                </c:pt>
                <c:pt idx="2825">
                  <c:v>21</c:v>
                </c:pt>
                <c:pt idx="2826">
                  <c:v>37</c:v>
                </c:pt>
                <c:pt idx="2827">
                  <c:v>61</c:v>
                </c:pt>
                <c:pt idx="2828">
                  <c:v>92</c:v>
                </c:pt>
                <c:pt idx="2829">
                  <c:v>138</c:v>
                </c:pt>
                <c:pt idx="2830">
                  <c:v>202</c:v>
                </c:pt>
                <c:pt idx="2831">
                  <c:v>261</c:v>
                </c:pt>
                <c:pt idx="2832">
                  <c:v>296</c:v>
                </c:pt>
                <c:pt idx="2833">
                  <c:v>251</c:v>
                </c:pt>
                <c:pt idx="2834">
                  <c:v>129</c:v>
                </c:pt>
                <c:pt idx="2835">
                  <c:v>2</c:v>
                </c:pt>
                <c:pt idx="2836">
                  <c:v>-58</c:v>
                </c:pt>
                <c:pt idx="2837">
                  <c:v>8</c:v>
                </c:pt>
                <c:pt idx="2838">
                  <c:v>160</c:v>
                </c:pt>
                <c:pt idx="2839">
                  <c:v>311</c:v>
                </c:pt>
                <c:pt idx="2840">
                  <c:v>377</c:v>
                </c:pt>
                <c:pt idx="2841">
                  <c:v>313</c:v>
                </c:pt>
                <c:pt idx="2842">
                  <c:v>181</c:v>
                </c:pt>
                <c:pt idx="2843">
                  <c:v>54</c:v>
                </c:pt>
                <c:pt idx="2844">
                  <c:v>5</c:v>
                </c:pt>
                <c:pt idx="2845">
                  <c:v>36</c:v>
                </c:pt>
                <c:pt idx="2846">
                  <c:v>89</c:v>
                </c:pt>
                <c:pt idx="2847">
                  <c:v>145</c:v>
                </c:pt>
                <c:pt idx="2848">
                  <c:v>186</c:v>
                </c:pt>
                <c:pt idx="2849">
                  <c:v>212</c:v>
                </c:pt>
                <c:pt idx="2850">
                  <c:v>234</c:v>
                </c:pt>
                <c:pt idx="2851">
                  <c:v>248</c:v>
                </c:pt>
                <c:pt idx="2852">
                  <c:v>250</c:v>
                </c:pt>
                <c:pt idx="2853">
                  <c:v>210</c:v>
                </c:pt>
                <c:pt idx="2854">
                  <c:v>130</c:v>
                </c:pt>
                <c:pt idx="2855">
                  <c:v>49</c:v>
                </c:pt>
                <c:pt idx="2856">
                  <c:v>8</c:v>
                </c:pt>
                <c:pt idx="2857">
                  <c:v>58</c:v>
                </c:pt>
                <c:pt idx="2858">
                  <c:v>174</c:v>
                </c:pt>
                <c:pt idx="2859">
                  <c:v>293</c:v>
                </c:pt>
                <c:pt idx="2860">
                  <c:v>347</c:v>
                </c:pt>
                <c:pt idx="2861">
                  <c:v>297</c:v>
                </c:pt>
                <c:pt idx="2862">
                  <c:v>188</c:v>
                </c:pt>
                <c:pt idx="2863">
                  <c:v>82</c:v>
                </c:pt>
                <c:pt idx="2864">
                  <c:v>40</c:v>
                </c:pt>
                <c:pt idx="2865">
                  <c:v>79</c:v>
                </c:pt>
                <c:pt idx="2866">
                  <c:v>154</c:v>
                </c:pt>
                <c:pt idx="2867">
                  <c:v>228</c:v>
                </c:pt>
                <c:pt idx="2868">
                  <c:v>265</c:v>
                </c:pt>
                <c:pt idx="2869">
                  <c:v>268</c:v>
                </c:pt>
                <c:pt idx="2870">
                  <c:v>265</c:v>
                </c:pt>
                <c:pt idx="2871">
                  <c:v>257</c:v>
                </c:pt>
                <c:pt idx="2872">
                  <c:v>244</c:v>
                </c:pt>
                <c:pt idx="2873">
                  <c:v>222</c:v>
                </c:pt>
                <c:pt idx="2874">
                  <c:v>191</c:v>
                </c:pt>
                <c:pt idx="2875">
                  <c:v>162</c:v>
                </c:pt>
                <c:pt idx="2876">
                  <c:v>145</c:v>
                </c:pt>
                <c:pt idx="2877">
                  <c:v>181</c:v>
                </c:pt>
                <c:pt idx="2878">
                  <c:v>268</c:v>
                </c:pt>
                <c:pt idx="2879">
                  <c:v>358</c:v>
                </c:pt>
                <c:pt idx="2880">
                  <c:v>401</c:v>
                </c:pt>
                <c:pt idx="2881">
                  <c:v>360</c:v>
                </c:pt>
                <c:pt idx="2882">
                  <c:v>263</c:v>
                </c:pt>
                <c:pt idx="2883">
                  <c:v>167</c:v>
                </c:pt>
                <c:pt idx="2884">
                  <c:v>127</c:v>
                </c:pt>
                <c:pt idx="2885">
                  <c:v>167</c:v>
                </c:pt>
                <c:pt idx="2886">
                  <c:v>246</c:v>
                </c:pt>
                <c:pt idx="2887">
                  <c:v>325</c:v>
                </c:pt>
                <c:pt idx="2888">
                  <c:v>364</c:v>
                </c:pt>
                <c:pt idx="2889">
                  <c:v>364</c:v>
                </c:pt>
                <c:pt idx="2890">
                  <c:v>353</c:v>
                </c:pt>
                <c:pt idx="2891">
                  <c:v>335</c:v>
                </c:pt>
                <c:pt idx="2892">
                  <c:v>312</c:v>
                </c:pt>
                <c:pt idx="2893">
                  <c:v>278</c:v>
                </c:pt>
                <c:pt idx="2894">
                  <c:v>234</c:v>
                </c:pt>
                <c:pt idx="2895">
                  <c:v>192</c:v>
                </c:pt>
                <c:pt idx="2896">
                  <c:v>167</c:v>
                </c:pt>
                <c:pt idx="2897">
                  <c:v>197</c:v>
                </c:pt>
                <c:pt idx="2898">
                  <c:v>279</c:v>
                </c:pt>
                <c:pt idx="2899">
                  <c:v>364</c:v>
                </c:pt>
                <c:pt idx="2900">
                  <c:v>405</c:v>
                </c:pt>
                <c:pt idx="2901">
                  <c:v>358</c:v>
                </c:pt>
                <c:pt idx="2902">
                  <c:v>252</c:v>
                </c:pt>
                <c:pt idx="2903">
                  <c:v>146</c:v>
                </c:pt>
                <c:pt idx="2904">
                  <c:v>98</c:v>
                </c:pt>
                <c:pt idx="2905">
                  <c:v>142</c:v>
                </c:pt>
                <c:pt idx="2906">
                  <c:v>236</c:v>
                </c:pt>
                <c:pt idx="2907">
                  <c:v>327</c:v>
                </c:pt>
                <c:pt idx="2908">
                  <c:v>362</c:v>
                </c:pt>
                <c:pt idx="2909">
                  <c:v>335</c:v>
                </c:pt>
                <c:pt idx="2910">
                  <c:v>286</c:v>
                </c:pt>
                <c:pt idx="2911">
                  <c:v>236</c:v>
                </c:pt>
                <c:pt idx="2912">
                  <c:v>204</c:v>
                </c:pt>
                <c:pt idx="2913">
                  <c:v>192</c:v>
                </c:pt>
                <c:pt idx="2914">
                  <c:v>187</c:v>
                </c:pt>
                <c:pt idx="2915">
                  <c:v>189</c:v>
                </c:pt>
                <c:pt idx="2916">
                  <c:v>198</c:v>
                </c:pt>
                <c:pt idx="2917">
                  <c:v>233</c:v>
                </c:pt>
                <c:pt idx="2918">
                  <c:v>294</c:v>
                </c:pt>
                <c:pt idx="2919">
                  <c:v>354</c:v>
                </c:pt>
                <c:pt idx="2920">
                  <c:v>385</c:v>
                </c:pt>
                <c:pt idx="2921">
                  <c:v>340</c:v>
                </c:pt>
                <c:pt idx="2922">
                  <c:v>231</c:v>
                </c:pt>
                <c:pt idx="2923">
                  <c:v>120</c:v>
                </c:pt>
                <c:pt idx="2924">
                  <c:v>67</c:v>
                </c:pt>
                <c:pt idx="2925">
                  <c:v>114</c:v>
                </c:pt>
                <c:pt idx="2926">
                  <c:v>224</c:v>
                </c:pt>
                <c:pt idx="2927">
                  <c:v>332</c:v>
                </c:pt>
                <c:pt idx="2928">
                  <c:v>376</c:v>
                </c:pt>
                <c:pt idx="2929">
                  <c:v>323</c:v>
                </c:pt>
                <c:pt idx="2930">
                  <c:v>217</c:v>
                </c:pt>
                <c:pt idx="2931">
                  <c:v>116</c:v>
                </c:pt>
                <c:pt idx="2932">
                  <c:v>75</c:v>
                </c:pt>
                <c:pt idx="2933">
                  <c:v>88</c:v>
                </c:pt>
                <c:pt idx="2934">
                  <c:v>108</c:v>
                </c:pt>
                <c:pt idx="2935">
                  <c:v>131</c:v>
                </c:pt>
                <c:pt idx="2936">
                  <c:v>151</c:v>
                </c:pt>
                <c:pt idx="2937">
                  <c:v>170</c:v>
                </c:pt>
                <c:pt idx="2938">
                  <c:v>189</c:v>
                </c:pt>
                <c:pt idx="2939">
                  <c:v>206</c:v>
                </c:pt>
                <c:pt idx="2940">
                  <c:v>215</c:v>
                </c:pt>
                <c:pt idx="2941">
                  <c:v>174</c:v>
                </c:pt>
                <c:pt idx="2942">
                  <c:v>77</c:v>
                </c:pt>
                <c:pt idx="2943">
                  <c:v>-25</c:v>
                </c:pt>
                <c:pt idx="2944">
                  <c:v>-79</c:v>
                </c:pt>
                <c:pt idx="2945">
                  <c:v>-38</c:v>
                </c:pt>
                <c:pt idx="2946">
                  <c:v>68</c:v>
                </c:pt>
                <c:pt idx="2947">
                  <c:v>176</c:v>
                </c:pt>
                <c:pt idx="2948">
                  <c:v>223</c:v>
                </c:pt>
                <c:pt idx="2949">
                  <c:v>164</c:v>
                </c:pt>
                <c:pt idx="2950">
                  <c:v>42</c:v>
                </c:pt>
                <c:pt idx="2951">
                  <c:v>-80</c:v>
                </c:pt>
                <c:pt idx="2952">
                  <c:v>-133</c:v>
                </c:pt>
                <c:pt idx="2953">
                  <c:v>-100</c:v>
                </c:pt>
                <c:pt idx="2954">
                  <c:v>-32</c:v>
                </c:pt>
                <c:pt idx="2955">
                  <c:v>33</c:v>
                </c:pt>
                <c:pt idx="2956">
                  <c:v>58</c:v>
                </c:pt>
                <c:pt idx="2957">
                  <c:v>44</c:v>
                </c:pt>
                <c:pt idx="2958">
                  <c:v>20</c:v>
                </c:pt>
                <c:pt idx="2959">
                  <c:v>-11</c:v>
                </c:pt>
                <c:pt idx="2960">
                  <c:v>-44</c:v>
                </c:pt>
                <c:pt idx="2961">
                  <c:v>-85</c:v>
                </c:pt>
                <c:pt idx="2962">
                  <c:v>-136</c:v>
                </c:pt>
                <c:pt idx="2963">
                  <c:v>-184</c:v>
                </c:pt>
                <c:pt idx="2964">
                  <c:v>-216</c:v>
                </c:pt>
                <c:pt idx="2965">
                  <c:v>-180</c:v>
                </c:pt>
                <c:pt idx="2966">
                  <c:v>-77</c:v>
                </c:pt>
                <c:pt idx="2967">
                  <c:v>31</c:v>
                </c:pt>
                <c:pt idx="2968">
                  <c:v>82</c:v>
                </c:pt>
                <c:pt idx="2969">
                  <c:v>10</c:v>
                </c:pt>
                <c:pt idx="2970">
                  <c:v>-150</c:v>
                </c:pt>
                <c:pt idx="2971">
                  <c:v>-311</c:v>
                </c:pt>
                <c:pt idx="2972">
                  <c:v>-384</c:v>
                </c:pt>
                <c:pt idx="2973">
                  <c:v>-332</c:v>
                </c:pt>
                <c:pt idx="2974">
                  <c:v>-221</c:v>
                </c:pt>
                <c:pt idx="2975">
                  <c:v>-116</c:v>
                </c:pt>
                <c:pt idx="2976">
                  <c:v>-82</c:v>
                </c:pt>
                <c:pt idx="2977">
                  <c:v>-119</c:v>
                </c:pt>
                <c:pt idx="2978">
                  <c:v>-173</c:v>
                </c:pt>
                <c:pt idx="2979">
                  <c:v>-231</c:v>
                </c:pt>
                <c:pt idx="2980">
                  <c:v>-283</c:v>
                </c:pt>
                <c:pt idx="2981">
                  <c:v>-330</c:v>
                </c:pt>
                <c:pt idx="2982">
                  <c:v>-376</c:v>
                </c:pt>
                <c:pt idx="2983">
                  <c:v>-416</c:v>
                </c:pt>
                <c:pt idx="2984">
                  <c:v>-442</c:v>
                </c:pt>
                <c:pt idx="2985">
                  <c:v>-415</c:v>
                </c:pt>
                <c:pt idx="2986">
                  <c:v>-333</c:v>
                </c:pt>
                <c:pt idx="2987">
                  <c:v>-246</c:v>
                </c:pt>
                <c:pt idx="2988">
                  <c:v>-204</c:v>
                </c:pt>
                <c:pt idx="2989">
                  <c:v>-271</c:v>
                </c:pt>
                <c:pt idx="2990">
                  <c:v>-422</c:v>
                </c:pt>
                <c:pt idx="2991">
                  <c:v>-574</c:v>
                </c:pt>
                <c:pt idx="2992">
                  <c:v>-646</c:v>
                </c:pt>
                <c:pt idx="2993">
                  <c:v>-584</c:v>
                </c:pt>
                <c:pt idx="2994">
                  <c:v>-445</c:v>
                </c:pt>
                <c:pt idx="2995">
                  <c:v>-309</c:v>
                </c:pt>
                <c:pt idx="2996">
                  <c:v>-255</c:v>
                </c:pt>
                <c:pt idx="2997">
                  <c:v>-310</c:v>
                </c:pt>
                <c:pt idx="2998">
                  <c:v>-415</c:v>
                </c:pt>
                <c:pt idx="2999">
                  <c:v>-517</c:v>
                </c:pt>
                <c:pt idx="3000">
                  <c:v>-566</c:v>
                </c:pt>
                <c:pt idx="3001">
                  <c:v>-563</c:v>
                </c:pt>
                <c:pt idx="3002">
                  <c:v>-551</c:v>
                </c:pt>
                <c:pt idx="3003">
                  <c:v>-532</c:v>
                </c:pt>
                <c:pt idx="3004">
                  <c:v>-508</c:v>
                </c:pt>
                <c:pt idx="3005">
                  <c:v>-475</c:v>
                </c:pt>
                <c:pt idx="3006">
                  <c:v>-431</c:v>
                </c:pt>
                <c:pt idx="3007">
                  <c:v>-390</c:v>
                </c:pt>
                <c:pt idx="3008">
                  <c:v>-365</c:v>
                </c:pt>
                <c:pt idx="3009">
                  <c:v>-411</c:v>
                </c:pt>
                <c:pt idx="3010">
                  <c:v>-527</c:v>
                </c:pt>
                <c:pt idx="3011">
                  <c:v>-648</c:v>
                </c:pt>
                <c:pt idx="3012">
                  <c:v>-707</c:v>
                </c:pt>
                <c:pt idx="3013">
                  <c:v>-647</c:v>
                </c:pt>
                <c:pt idx="3014">
                  <c:v>-505</c:v>
                </c:pt>
                <c:pt idx="3015">
                  <c:v>-362</c:v>
                </c:pt>
                <c:pt idx="3016">
                  <c:v>-299</c:v>
                </c:pt>
                <c:pt idx="3017">
                  <c:v>-364</c:v>
                </c:pt>
                <c:pt idx="3018">
                  <c:v>-501</c:v>
                </c:pt>
                <c:pt idx="3019">
                  <c:v>-635</c:v>
                </c:pt>
                <c:pt idx="3020">
                  <c:v>-690</c:v>
                </c:pt>
                <c:pt idx="3021">
                  <c:v>-651</c:v>
                </c:pt>
                <c:pt idx="3022">
                  <c:v>-576</c:v>
                </c:pt>
                <c:pt idx="3023">
                  <c:v>-499</c:v>
                </c:pt>
                <c:pt idx="3024">
                  <c:v>-457</c:v>
                </c:pt>
                <c:pt idx="3025">
                  <c:v>-448</c:v>
                </c:pt>
                <c:pt idx="3026">
                  <c:v>-449</c:v>
                </c:pt>
                <c:pt idx="3027">
                  <c:v>-461</c:v>
                </c:pt>
                <c:pt idx="3028">
                  <c:v>-483</c:v>
                </c:pt>
                <c:pt idx="3029">
                  <c:v>-531</c:v>
                </c:pt>
                <c:pt idx="3030">
                  <c:v>-605</c:v>
                </c:pt>
                <c:pt idx="3031">
                  <c:v>-676</c:v>
                </c:pt>
                <c:pt idx="3032">
                  <c:v>-717</c:v>
                </c:pt>
                <c:pt idx="3033">
                  <c:v>-674</c:v>
                </c:pt>
                <c:pt idx="3034">
                  <c:v>-560</c:v>
                </c:pt>
                <c:pt idx="3035">
                  <c:v>-442</c:v>
                </c:pt>
                <c:pt idx="3036">
                  <c:v>-388</c:v>
                </c:pt>
                <c:pt idx="3037">
                  <c:v>-452</c:v>
                </c:pt>
                <c:pt idx="3038">
                  <c:v>-591</c:v>
                </c:pt>
                <c:pt idx="3039">
                  <c:v>-730</c:v>
                </c:pt>
                <c:pt idx="3040">
                  <c:v>-791</c:v>
                </c:pt>
                <c:pt idx="3041">
                  <c:v>-748</c:v>
                </c:pt>
                <c:pt idx="3042">
                  <c:v>-658</c:v>
                </c:pt>
                <c:pt idx="3043">
                  <c:v>-572</c:v>
                </c:pt>
                <c:pt idx="3044">
                  <c:v>-541</c:v>
                </c:pt>
                <c:pt idx="3045">
                  <c:v>-568</c:v>
                </c:pt>
                <c:pt idx="3046">
                  <c:v>-610</c:v>
                </c:pt>
                <c:pt idx="3047">
                  <c:v>-654</c:v>
                </c:pt>
                <c:pt idx="3048">
                  <c:v>-683</c:v>
                </c:pt>
                <c:pt idx="3049">
                  <c:v>-697</c:v>
                </c:pt>
                <c:pt idx="3050">
                  <c:v>-703</c:v>
                </c:pt>
                <c:pt idx="3051">
                  <c:v>-701</c:v>
                </c:pt>
                <c:pt idx="3052">
                  <c:v>-691</c:v>
                </c:pt>
                <c:pt idx="3053">
                  <c:v>-645</c:v>
                </c:pt>
                <c:pt idx="3054">
                  <c:v>-562</c:v>
                </c:pt>
                <c:pt idx="3055">
                  <c:v>-481</c:v>
                </c:pt>
                <c:pt idx="3056">
                  <c:v>-440</c:v>
                </c:pt>
                <c:pt idx="3057">
                  <c:v>-485</c:v>
                </c:pt>
                <c:pt idx="3058">
                  <c:v>-594</c:v>
                </c:pt>
                <c:pt idx="3059">
                  <c:v>-705</c:v>
                </c:pt>
                <c:pt idx="3060">
                  <c:v>-753</c:v>
                </c:pt>
                <c:pt idx="3061">
                  <c:v>-708</c:v>
                </c:pt>
                <c:pt idx="3062">
                  <c:v>-614</c:v>
                </c:pt>
                <c:pt idx="3063">
                  <c:v>-522</c:v>
                </c:pt>
                <c:pt idx="3064">
                  <c:v>-486</c:v>
                </c:pt>
                <c:pt idx="3065">
                  <c:v>-509</c:v>
                </c:pt>
                <c:pt idx="3066">
                  <c:v>-550</c:v>
                </c:pt>
                <c:pt idx="3067">
                  <c:v>-592</c:v>
                </c:pt>
                <c:pt idx="3068">
                  <c:v>-620</c:v>
                </c:pt>
                <c:pt idx="3069">
                  <c:v>-632</c:v>
                </c:pt>
                <c:pt idx="3070">
                  <c:v>-640</c:v>
                </c:pt>
                <c:pt idx="3071">
                  <c:v>-642</c:v>
                </c:pt>
                <c:pt idx="3072">
                  <c:v>-636</c:v>
                </c:pt>
                <c:pt idx="3073">
                  <c:v>-604</c:v>
                </c:pt>
                <c:pt idx="3074">
                  <c:v>-546</c:v>
                </c:pt>
                <c:pt idx="3075">
                  <c:v>-489</c:v>
                </c:pt>
                <c:pt idx="3076">
                  <c:v>-459</c:v>
                </c:pt>
                <c:pt idx="3077">
                  <c:v>-493</c:v>
                </c:pt>
                <c:pt idx="3078">
                  <c:v>-578</c:v>
                </c:pt>
                <c:pt idx="3079">
                  <c:v>-663</c:v>
                </c:pt>
                <c:pt idx="3080">
                  <c:v>-702</c:v>
                </c:pt>
                <c:pt idx="3081">
                  <c:v>-660</c:v>
                </c:pt>
                <c:pt idx="3082">
                  <c:v>-571</c:v>
                </c:pt>
                <c:pt idx="3083">
                  <c:v>-484</c:v>
                </c:pt>
                <c:pt idx="3084">
                  <c:v>-447</c:v>
                </c:pt>
                <c:pt idx="3085">
                  <c:v>-472</c:v>
                </c:pt>
                <c:pt idx="3086">
                  <c:v>-519</c:v>
                </c:pt>
                <c:pt idx="3087">
                  <c:v>-569</c:v>
                </c:pt>
                <c:pt idx="3088">
                  <c:v>-597</c:v>
                </c:pt>
                <c:pt idx="3089">
                  <c:v>-603</c:v>
                </c:pt>
                <c:pt idx="3090">
                  <c:v>-602</c:v>
                </c:pt>
                <c:pt idx="3091">
                  <c:v>-594</c:v>
                </c:pt>
                <c:pt idx="3092">
                  <c:v>-581</c:v>
                </c:pt>
                <c:pt idx="3093">
                  <c:v>-546</c:v>
                </c:pt>
                <c:pt idx="3094">
                  <c:v>-491</c:v>
                </c:pt>
                <c:pt idx="3095">
                  <c:v>-438</c:v>
                </c:pt>
                <c:pt idx="3096">
                  <c:v>-410</c:v>
                </c:pt>
                <c:pt idx="3097">
                  <c:v>-449</c:v>
                </c:pt>
                <c:pt idx="3098">
                  <c:v>-544</c:v>
                </c:pt>
                <c:pt idx="3099">
                  <c:v>-641</c:v>
                </c:pt>
                <c:pt idx="3100">
                  <c:v>-686</c:v>
                </c:pt>
                <c:pt idx="3101">
                  <c:v>-648</c:v>
                </c:pt>
                <c:pt idx="3102">
                  <c:v>-564</c:v>
                </c:pt>
                <c:pt idx="3103">
                  <c:v>-482</c:v>
                </c:pt>
                <c:pt idx="3104">
                  <c:v>-451</c:v>
                </c:pt>
                <c:pt idx="3105">
                  <c:v>-483</c:v>
                </c:pt>
                <c:pt idx="3106">
                  <c:v>-540</c:v>
                </c:pt>
                <c:pt idx="3107">
                  <c:v>-599</c:v>
                </c:pt>
                <c:pt idx="3108">
                  <c:v>-636</c:v>
                </c:pt>
                <c:pt idx="3109">
                  <c:v>-651</c:v>
                </c:pt>
                <c:pt idx="3110">
                  <c:v>-658</c:v>
                </c:pt>
                <c:pt idx="3111">
                  <c:v>-658</c:v>
                </c:pt>
                <c:pt idx="3112">
                  <c:v>-651</c:v>
                </c:pt>
                <c:pt idx="3113">
                  <c:v>-622</c:v>
                </c:pt>
                <c:pt idx="3114">
                  <c:v>-572</c:v>
                </c:pt>
                <c:pt idx="3115">
                  <c:v>-523</c:v>
                </c:pt>
                <c:pt idx="3116">
                  <c:v>-497</c:v>
                </c:pt>
                <c:pt idx="3117">
                  <c:v>-542</c:v>
                </c:pt>
                <c:pt idx="3118">
                  <c:v>-648</c:v>
                </c:pt>
                <c:pt idx="3119">
                  <c:v>-757</c:v>
                </c:pt>
                <c:pt idx="3120">
                  <c:v>-809</c:v>
                </c:pt>
                <c:pt idx="3121">
                  <c:v>-760</c:v>
                </c:pt>
                <c:pt idx="3122">
                  <c:v>-648</c:v>
                </c:pt>
                <c:pt idx="3123">
                  <c:v>-538</c:v>
                </c:pt>
                <c:pt idx="3124">
                  <c:v>-492</c:v>
                </c:pt>
                <c:pt idx="3125">
                  <c:v>-535</c:v>
                </c:pt>
                <c:pt idx="3126">
                  <c:v>-619</c:v>
                </c:pt>
                <c:pt idx="3127">
                  <c:v>-703</c:v>
                </c:pt>
                <c:pt idx="3128">
                  <c:v>-744</c:v>
                </c:pt>
                <c:pt idx="3129">
                  <c:v>-744</c:v>
                </c:pt>
                <c:pt idx="3130">
                  <c:v>-734</c:v>
                </c:pt>
                <c:pt idx="3131">
                  <c:v>-717</c:v>
                </c:pt>
                <c:pt idx="3132">
                  <c:v>-696</c:v>
                </c:pt>
                <c:pt idx="3133">
                  <c:v>-663</c:v>
                </c:pt>
                <c:pt idx="3134">
                  <c:v>-617</c:v>
                </c:pt>
                <c:pt idx="3135">
                  <c:v>-574</c:v>
                </c:pt>
                <c:pt idx="3136">
                  <c:v>-550</c:v>
                </c:pt>
                <c:pt idx="3137">
                  <c:v>-599</c:v>
                </c:pt>
                <c:pt idx="3138">
                  <c:v>-721</c:v>
                </c:pt>
                <c:pt idx="3139">
                  <c:v>-847</c:v>
                </c:pt>
                <c:pt idx="3140">
                  <c:v>-909</c:v>
                </c:pt>
                <c:pt idx="3141">
                  <c:v>-855</c:v>
                </c:pt>
                <c:pt idx="3142">
                  <c:v>-727</c:v>
                </c:pt>
                <c:pt idx="3143">
                  <c:v>-600</c:v>
                </c:pt>
                <c:pt idx="3144">
                  <c:v>-545</c:v>
                </c:pt>
                <c:pt idx="3145">
                  <c:v>-604</c:v>
                </c:pt>
                <c:pt idx="3146">
                  <c:v>-725</c:v>
                </c:pt>
                <c:pt idx="3147">
                  <c:v>-841</c:v>
                </c:pt>
                <c:pt idx="3148">
                  <c:v>-888</c:v>
                </c:pt>
                <c:pt idx="3149">
                  <c:v>-861</c:v>
                </c:pt>
                <c:pt idx="3150">
                  <c:v>-812</c:v>
                </c:pt>
                <c:pt idx="3151">
                  <c:v>-760</c:v>
                </c:pt>
                <c:pt idx="3152">
                  <c:v>-725</c:v>
                </c:pt>
                <c:pt idx="3153">
                  <c:v>-710</c:v>
                </c:pt>
                <c:pt idx="3154">
                  <c:v>-701</c:v>
                </c:pt>
                <c:pt idx="3155">
                  <c:v>-701</c:v>
                </c:pt>
                <c:pt idx="3156">
                  <c:v>-709</c:v>
                </c:pt>
                <c:pt idx="3157">
                  <c:v>-756</c:v>
                </c:pt>
                <c:pt idx="3158">
                  <c:v>-841</c:v>
                </c:pt>
                <c:pt idx="3159">
                  <c:v>-928</c:v>
                </c:pt>
                <c:pt idx="3160">
                  <c:v>-975</c:v>
                </c:pt>
                <c:pt idx="3161">
                  <c:v>-921</c:v>
                </c:pt>
                <c:pt idx="3162">
                  <c:v>-785</c:v>
                </c:pt>
                <c:pt idx="3163">
                  <c:v>-645</c:v>
                </c:pt>
                <c:pt idx="3164">
                  <c:v>-581</c:v>
                </c:pt>
                <c:pt idx="3165">
                  <c:v>-653</c:v>
                </c:pt>
                <c:pt idx="3166">
                  <c:v>-811</c:v>
                </c:pt>
                <c:pt idx="3167">
                  <c:v>-969</c:v>
                </c:pt>
                <c:pt idx="3168">
                  <c:v>-1037</c:v>
                </c:pt>
                <c:pt idx="3169">
                  <c:v>-982</c:v>
                </c:pt>
                <c:pt idx="3170">
                  <c:v>-867</c:v>
                </c:pt>
                <c:pt idx="3171">
                  <c:v>-758</c:v>
                </c:pt>
                <c:pt idx="3172">
                  <c:v>-720</c:v>
                </c:pt>
                <c:pt idx="3173">
                  <c:v>-748</c:v>
                </c:pt>
                <c:pt idx="3174">
                  <c:v>-789</c:v>
                </c:pt>
                <c:pt idx="3175">
                  <c:v>-833</c:v>
                </c:pt>
                <c:pt idx="3176">
                  <c:v>-872</c:v>
                </c:pt>
                <c:pt idx="3177">
                  <c:v>-907</c:v>
                </c:pt>
                <c:pt idx="3178">
                  <c:v>-942</c:v>
                </c:pt>
                <c:pt idx="3179">
                  <c:v>-970</c:v>
                </c:pt>
                <c:pt idx="3180">
                  <c:v>-987</c:v>
                </c:pt>
                <c:pt idx="3181">
                  <c:v>-941</c:v>
                </c:pt>
                <c:pt idx="3182">
                  <c:v>-826</c:v>
                </c:pt>
                <c:pt idx="3183">
                  <c:v>-707</c:v>
                </c:pt>
                <c:pt idx="3184">
                  <c:v>-647</c:v>
                </c:pt>
                <c:pt idx="3185">
                  <c:v>-714</c:v>
                </c:pt>
                <c:pt idx="3186">
                  <c:v>-870</c:v>
                </c:pt>
                <c:pt idx="3187">
                  <c:v>-1027</c:v>
                </c:pt>
                <c:pt idx="3188">
                  <c:v>-1098</c:v>
                </c:pt>
                <c:pt idx="3189">
                  <c:v>-1029</c:v>
                </c:pt>
                <c:pt idx="3190">
                  <c:v>-878</c:v>
                </c:pt>
                <c:pt idx="3191">
                  <c:v>-731</c:v>
                </c:pt>
                <c:pt idx="3192">
                  <c:v>-671</c:v>
                </c:pt>
                <c:pt idx="3193">
                  <c:v>-721</c:v>
                </c:pt>
                <c:pt idx="3194">
                  <c:v>-815</c:v>
                </c:pt>
                <c:pt idx="3195">
                  <c:v>-908</c:v>
                </c:pt>
                <c:pt idx="3196">
                  <c:v>-951</c:v>
                </c:pt>
                <c:pt idx="3197">
                  <c:v>-950</c:v>
                </c:pt>
                <c:pt idx="3198">
                  <c:v>-940</c:v>
                </c:pt>
                <c:pt idx="3199">
                  <c:v>-924</c:v>
                </c:pt>
                <c:pt idx="3200">
                  <c:v>-903</c:v>
                </c:pt>
                <c:pt idx="3201">
                  <c:v>-873</c:v>
                </c:pt>
                <c:pt idx="3202">
                  <c:v>-833</c:v>
                </c:pt>
                <c:pt idx="3203">
                  <c:v>-796</c:v>
                </c:pt>
                <c:pt idx="3204">
                  <c:v>-772</c:v>
                </c:pt>
                <c:pt idx="3205">
                  <c:v>-807</c:v>
                </c:pt>
                <c:pt idx="3206">
                  <c:v>-904</c:v>
                </c:pt>
                <c:pt idx="3207">
                  <c:v>-1006</c:v>
                </c:pt>
                <c:pt idx="3208">
                  <c:v>-1057</c:v>
                </c:pt>
                <c:pt idx="3209">
                  <c:v>-998</c:v>
                </c:pt>
                <c:pt idx="3210">
                  <c:v>-859</c:v>
                </c:pt>
                <c:pt idx="3211">
                  <c:v>-718</c:v>
                </c:pt>
                <c:pt idx="3212">
                  <c:v>-653</c:v>
                </c:pt>
                <c:pt idx="3213">
                  <c:v>-720</c:v>
                </c:pt>
                <c:pt idx="3214">
                  <c:v>-866</c:v>
                </c:pt>
                <c:pt idx="3215">
                  <c:v>-1009</c:v>
                </c:pt>
                <c:pt idx="3216">
                  <c:v>-1069</c:v>
                </c:pt>
                <c:pt idx="3217">
                  <c:v>-1016</c:v>
                </c:pt>
                <c:pt idx="3218">
                  <c:v>-912</c:v>
                </c:pt>
                <c:pt idx="3219">
                  <c:v>-808</c:v>
                </c:pt>
                <c:pt idx="3220">
                  <c:v>-757</c:v>
                </c:pt>
                <c:pt idx="3221">
                  <c:v>-755</c:v>
                </c:pt>
                <c:pt idx="3222">
                  <c:v>-765</c:v>
                </c:pt>
                <c:pt idx="3223">
                  <c:v>-782</c:v>
                </c:pt>
                <c:pt idx="3224">
                  <c:v>-805</c:v>
                </c:pt>
                <c:pt idx="3225">
                  <c:v>-841</c:v>
                </c:pt>
                <c:pt idx="3226">
                  <c:v>-892</c:v>
                </c:pt>
                <c:pt idx="3227">
                  <c:v>-939</c:v>
                </c:pt>
                <c:pt idx="3228">
                  <c:v>-967</c:v>
                </c:pt>
                <c:pt idx="3229">
                  <c:v>-917</c:v>
                </c:pt>
                <c:pt idx="3230">
                  <c:v>-791</c:v>
                </c:pt>
                <c:pt idx="3231">
                  <c:v>-660</c:v>
                </c:pt>
                <c:pt idx="3232">
                  <c:v>-595</c:v>
                </c:pt>
                <c:pt idx="3233">
                  <c:v>-654</c:v>
                </c:pt>
                <c:pt idx="3234">
                  <c:v>-796</c:v>
                </c:pt>
                <c:pt idx="3235">
                  <c:v>-937</c:v>
                </c:pt>
                <c:pt idx="3236">
                  <c:v>-998</c:v>
                </c:pt>
                <c:pt idx="3237">
                  <c:v>-927</c:v>
                </c:pt>
                <c:pt idx="3238">
                  <c:v>-781</c:v>
                </c:pt>
                <c:pt idx="3239">
                  <c:v>-638</c:v>
                </c:pt>
                <c:pt idx="3240">
                  <c:v>-578</c:v>
                </c:pt>
                <c:pt idx="3241">
                  <c:v>-608</c:v>
                </c:pt>
                <c:pt idx="3242">
                  <c:v>-665</c:v>
                </c:pt>
                <c:pt idx="3243">
                  <c:v>-725</c:v>
                </c:pt>
                <c:pt idx="3244">
                  <c:v>-759</c:v>
                </c:pt>
                <c:pt idx="3245">
                  <c:v>-769</c:v>
                </c:pt>
                <c:pt idx="3246">
                  <c:v>-769</c:v>
                </c:pt>
                <c:pt idx="3247">
                  <c:v>-760</c:v>
                </c:pt>
                <c:pt idx="3248">
                  <c:v>-741</c:v>
                </c:pt>
                <c:pt idx="3249">
                  <c:v>-687</c:v>
                </c:pt>
                <c:pt idx="3250">
                  <c:v>-596</c:v>
                </c:pt>
                <c:pt idx="3251">
                  <c:v>-508</c:v>
                </c:pt>
                <c:pt idx="3252">
                  <c:v>-457</c:v>
                </c:pt>
                <c:pt idx="3253">
                  <c:v>-501</c:v>
                </c:pt>
                <c:pt idx="3254">
                  <c:v>-620</c:v>
                </c:pt>
                <c:pt idx="3255">
                  <c:v>-744</c:v>
                </c:pt>
                <c:pt idx="3256">
                  <c:v>-800</c:v>
                </c:pt>
                <c:pt idx="3257">
                  <c:v>-732</c:v>
                </c:pt>
                <c:pt idx="3258">
                  <c:v>-580</c:v>
                </c:pt>
                <c:pt idx="3259">
                  <c:v>-430</c:v>
                </c:pt>
                <c:pt idx="3260">
                  <c:v>-363</c:v>
                </c:pt>
                <c:pt idx="3261">
                  <c:v>-423</c:v>
                </c:pt>
                <c:pt idx="3262">
                  <c:v>-549</c:v>
                </c:pt>
                <c:pt idx="3263">
                  <c:v>-671</c:v>
                </c:pt>
                <c:pt idx="3264">
                  <c:v>-717</c:v>
                </c:pt>
                <c:pt idx="3265">
                  <c:v>-679</c:v>
                </c:pt>
                <c:pt idx="3266">
                  <c:v>-615</c:v>
                </c:pt>
                <c:pt idx="3267">
                  <c:v>-546</c:v>
                </c:pt>
                <c:pt idx="3268">
                  <c:v>-497</c:v>
                </c:pt>
                <c:pt idx="3269">
                  <c:v>-468</c:v>
                </c:pt>
                <c:pt idx="3270">
                  <c:v>-446</c:v>
                </c:pt>
                <c:pt idx="3271">
                  <c:v>-436</c:v>
                </c:pt>
                <c:pt idx="3272">
                  <c:v>-438</c:v>
                </c:pt>
                <c:pt idx="3273">
                  <c:v>-491</c:v>
                </c:pt>
                <c:pt idx="3274">
                  <c:v>-593</c:v>
                </c:pt>
                <c:pt idx="3275">
                  <c:v>-696</c:v>
                </c:pt>
                <c:pt idx="3276">
                  <c:v>-748</c:v>
                </c:pt>
                <c:pt idx="3277">
                  <c:v>-685</c:v>
                </c:pt>
                <c:pt idx="3278">
                  <c:v>-535</c:v>
                </c:pt>
                <c:pt idx="3279">
                  <c:v>-382</c:v>
                </c:pt>
                <c:pt idx="3280">
                  <c:v>-313</c:v>
                </c:pt>
                <c:pt idx="3281">
                  <c:v>-380</c:v>
                </c:pt>
                <c:pt idx="3282">
                  <c:v>-526</c:v>
                </c:pt>
                <c:pt idx="3283">
                  <c:v>-671</c:v>
                </c:pt>
                <c:pt idx="3284">
                  <c:v>-731</c:v>
                </c:pt>
                <c:pt idx="3285">
                  <c:v>-680</c:v>
                </c:pt>
                <c:pt idx="3286">
                  <c:v>-582</c:v>
                </c:pt>
                <c:pt idx="3287">
                  <c:v>-488</c:v>
                </c:pt>
                <c:pt idx="3288">
                  <c:v>-453</c:v>
                </c:pt>
                <c:pt idx="3289">
                  <c:v>-471</c:v>
                </c:pt>
                <c:pt idx="3290">
                  <c:v>-496</c:v>
                </c:pt>
                <c:pt idx="3291">
                  <c:v>-524</c:v>
                </c:pt>
                <c:pt idx="3292">
                  <c:v>-548</c:v>
                </c:pt>
                <c:pt idx="3293">
                  <c:v>-570</c:v>
                </c:pt>
                <c:pt idx="3294">
                  <c:v>-591</c:v>
                </c:pt>
                <c:pt idx="3295">
                  <c:v>-609</c:v>
                </c:pt>
                <c:pt idx="3296">
                  <c:v>-620</c:v>
                </c:pt>
                <c:pt idx="3297">
                  <c:v>-577</c:v>
                </c:pt>
                <c:pt idx="3298">
                  <c:v>-472</c:v>
                </c:pt>
                <c:pt idx="3299">
                  <c:v>-364</c:v>
                </c:pt>
                <c:pt idx="3300">
                  <c:v>-310</c:v>
                </c:pt>
                <c:pt idx="3301">
                  <c:v>-372</c:v>
                </c:pt>
                <c:pt idx="3302">
                  <c:v>-519</c:v>
                </c:pt>
                <c:pt idx="3303">
                  <c:v>-666</c:v>
                </c:pt>
                <c:pt idx="3304">
                  <c:v>-733</c:v>
                </c:pt>
                <c:pt idx="3305">
                  <c:v>-674</c:v>
                </c:pt>
                <c:pt idx="3306">
                  <c:v>-547</c:v>
                </c:pt>
                <c:pt idx="3307">
                  <c:v>-423</c:v>
                </c:pt>
                <c:pt idx="3308">
                  <c:v>-377</c:v>
                </c:pt>
                <c:pt idx="3309">
                  <c:v>-417</c:v>
                </c:pt>
                <c:pt idx="3310">
                  <c:v>-488</c:v>
                </c:pt>
                <c:pt idx="3311">
                  <c:v>-561</c:v>
                </c:pt>
                <c:pt idx="3312">
                  <c:v>-607</c:v>
                </c:pt>
                <c:pt idx="3313">
                  <c:v>-628</c:v>
                </c:pt>
                <c:pt idx="3314">
                  <c:v>-643</c:v>
                </c:pt>
                <c:pt idx="3315">
                  <c:v>-650</c:v>
                </c:pt>
                <c:pt idx="3316">
                  <c:v>-648</c:v>
                </c:pt>
                <c:pt idx="3317">
                  <c:v>-621</c:v>
                </c:pt>
                <c:pt idx="3318">
                  <c:v>-569</c:v>
                </c:pt>
                <c:pt idx="3319">
                  <c:v>-518</c:v>
                </c:pt>
                <c:pt idx="3320">
                  <c:v>-493</c:v>
                </c:pt>
                <c:pt idx="3321">
                  <c:v>-544</c:v>
                </c:pt>
                <c:pt idx="3322">
                  <c:v>-664</c:v>
                </c:pt>
                <c:pt idx="3323">
                  <c:v>-786</c:v>
                </c:pt>
                <c:pt idx="3324">
                  <c:v>-846</c:v>
                </c:pt>
                <c:pt idx="3325">
                  <c:v>-796</c:v>
                </c:pt>
                <c:pt idx="3326">
                  <c:v>-679</c:v>
                </c:pt>
                <c:pt idx="3327">
                  <c:v>-564</c:v>
                </c:pt>
                <c:pt idx="3328">
                  <c:v>-518</c:v>
                </c:pt>
                <c:pt idx="3329">
                  <c:v>-576</c:v>
                </c:pt>
                <c:pt idx="3330">
                  <c:v>-690</c:v>
                </c:pt>
                <c:pt idx="3331">
                  <c:v>-799</c:v>
                </c:pt>
                <c:pt idx="3332">
                  <c:v>-844</c:v>
                </c:pt>
                <c:pt idx="3333">
                  <c:v>-833</c:v>
                </c:pt>
                <c:pt idx="3334">
                  <c:v>-817</c:v>
                </c:pt>
                <c:pt idx="3335">
                  <c:v>-797</c:v>
                </c:pt>
                <c:pt idx="3336">
                  <c:v>-779</c:v>
                </c:pt>
                <c:pt idx="3337">
                  <c:v>-760</c:v>
                </c:pt>
                <c:pt idx="3338">
                  <c:v>-739</c:v>
                </c:pt>
                <c:pt idx="3339">
                  <c:v>-721</c:v>
                </c:pt>
                <c:pt idx="3340">
                  <c:v>-708</c:v>
                </c:pt>
                <c:pt idx="3341">
                  <c:v>-748</c:v>
                </c:pt>
                <c:pt idx="3342">
                  <c:v>-849</c:v>
                </c:pt>
                <c:pt idx="3343">
                  <c:v>-953</c:v>
                </c:pt>
                <c:pt idx="3344">
                  <c:v>-1007</c:v>
                </c:pt>
                <c:pt idx="3345">
                  <c:v>-959</c:v>
                </c:pt>
                <c:pt idx="3346">
                  <c:v>-840</c:v>
                </c:pt>
                <c:pt idx="3347">
                  <c:v>-721</c:v>
                </c:pt>
                <c:pt idx="3348">
                  <c:v>-669</c:v>
                </c:pt>
                <c:pt idx="3349">
                  <c:v>-729</c:v>
                </c:pt>
                <c:pt idx="3350">
                  <c:v>-851</c:v>
                </c:pt>
                <c:pt idx="3351">
                  <c:v>-971</c:v>
                </c:pt>
                <c:pt idx="3352">
                  <c:v>-1022</c:v>
                </c:pt>
                <c:pt idx="3353">
                  <c:v>-996</c:v>
                </c:pt>
                <c:pt idx="3354">
                  <c:v>-947</c:v>
                </c:pt>
                <c:pt idx="3355">
                  <c:v>-896</c:v>
                </c:pt>
                <c:pt idx="3356">
                  <c:v>-865</c:v>
                </c:pt>
                <c:pt idx="3357">
                  <c:v>-856</c:v>
                </c:pt>
                <c:pt idx="3358">
                  <c:v>-856</c:v>
                </c:pt>
                <c:pt idx="3359">
                  <c:v>-864</c:v>
                </c:pt>
                <c:pt idx="3360">
                  <c:v>-881</c:v>
                </c:pt>
                <c:pt idx="3361">
                  <c:v>-931</c:v>
                </c:pt>
                <c:pt idx="3362">
                  <c:v>-1014</c:v>
                </c:pt>
                <c:pt idx="3363">
                  <c:v>-1096</c:v>
                </c:pt>
                <c:pt idx="3364">
                  <c:v>-1142</c:v>
                </c:pt>
                <c:pt idx="3365">
                  <c:v>-1098</c:v>
                </c:pt>
                <c:pt idx="3366">
                  <c:v>-979</c:v>
                </c:pt>
                <c:pt idx="3367">
                  <c:v>-858</c:v>
                </c:pt>
                <c:pt idx="3368">
                  <c:v>-804</c:v>
                </c:pt>
                <c:pt idx="3369">
                  <c:v>-871</c:v>
                </c:pt>
                <c:pt idx="3370">
                  <c:v>-1014</c:v>
                </c:pt>
                <c:pt idx="3371">
                  <c:v>-1154</c:v>
                </c:pt>
                <c:pt idx="3372">
                  <c:v>-1214</c:v>
                </c:pt>
                <c:pt idx="3373">
                  <c:v>-1180</c:v>
                </c:pt>
                <c:pt idx="3374">
                  <c:v>-1112</c:v>
                </c:pt>
                <c:pt idx="3375">
                  <c:v>-1043</c:v>
                </c:pt>
                <c:pt idx="3376">
                  <c:v>-1008</c:v>
                </c:pt>
                <c:pt idx="3377">
                  <c:v>-1007</c:v>
                </c:pt>
                <c:pt idx="3378">
                  <c:v>-1016</c:v>
                </c:pt>
                <c:pt idx="3379">
                  <c:v>-1033</c:v>
                </c:pt>
                <c:pt idx="3380">
                  <c:v>-1057</c:v>
                </c:pt>
                <c:pt idx="3381">
                  <c:v>-1105</c:v>
                </c:pt>
                <c:pt idx="3382">
                  <c:v>-1174</c:v>
                </c:pt>
                <c:pt idx="3383">
                  <c:v>-1241</c:v>
                </c:pt>
                <c:pt idx="3384">
                  <c:v>-1278</c:v>
                </c:pt>
                <c:pt idx="3385">
                  <c:v>-1235</c:v>
                </c:pt>
                <c:pt idx="3386">
                  <c:v>-1119</c:v>
                </c:pt>
                <c:pt idx="3387">
                  <c:v>-999</c:v>
                </c:pt>
                <c:pt idx="3388">
                  <c:v>-942</c:v>
                </c:pt>
                <c:pt idx="3389">
                  <c:v>-1002</c:v>
                </c:pt>
                <c:pt idx="3390">
                  <c:v>-1137</c:v>
                </c:pt>
                <c:pt idx="3391">
                  <c:v>-1271</c:v>
                </c:pt>
                <c:pt idx="3392">
                  <c:v>-1329</c:v>
                </c:pt>
                <c:pt idx="3393">
                  <c:v>-1268</c:v>
                </c:pt>
                <c:pt idx="3394">
                  <c:v>-1142</c:v>
                </c:pt>
                <c:pt idx="3395">
                  <c:v>-1020</c:v>
                </c:pt>
                <c:pt idx="3396">
                  <c:v>-970</c:v>
                </c:pt>
                <c:pt idx="3397">
                  <c:v>-996</c:v>
                </c:pt>
                <c:pt idx="3398">
                  <c:v>-1043</c:v>
                </c:pt>
                <c:pt idx="3399">
                  <c:v>-1092</c:v>
                </c:pt>
                <c:pt idx="3400">
                  <c:v>-1125</c:v>
                </c:pt>
                <c:pt idx="3401">
                  <c:v>-1142</c:v>
                </c:pt>
                <c:pt idx="3402">
                  <c:v>-1152</c:v>
                </c:pt>
                <c:pt idx="3403">
                  <c:v>-1154</c:v>
                </c:pt>
                <c:pt idx="3404">
                  <c:v>-1146</c:v>
                </c:pt>
                <c:pt idx="3405">
                  <c:v>-1093</c:v>
                </c:pt>
                <c:pt idx="3406">
                  <c:v>-993</c:v>
                </c:pt>
                <c:pt idx="3407">
                  <c:v>-892</c:v>
                </c:pt>
                <c:pt idx="3408">
                  <c:v>-840</c:v>
                </c:pt>
                <c:pt idx="3409">
                  <c:v>-901</c:v>
                </c:pt>
                <c:pt idx="3410">
                  <c:v>-1050</c:v>
                </c:pt>
                <c:pt idx="3411">
                  <c:v>-1202</c:v>
                </c:pt>
                <c:pt idx="3412">
                  <c:v>-1271</c:v>
                </c:pt>
                <c:pt idx="3413">
                  <c:v>-1202</c:v>
                </c:pt>
                <c:pt idx="3414">
                  <c:v>-1050</c:v>
                </c:pt>
                <c:pt idx="3415">
                  <c:v>-900</c:v>
                </c:pt>
                <c:pt idx="3416">
                  <c:v>-835</c:v>
                </c:pt>
                <c:pt idx="3417">
                  <c:v>-887</c:v>
                </c:pt>
                <c:pt idx="3418">
                  <c:v>-991</c:v>
                </c:pt>
                <c:pt idx="3419">
                  <c:v>-1090</c:v>
                </c:pt>
                <c:pt idx="3420">
                  <c:v>-1127</c:v>
                </c:pt>
                <c:pt idx="3421">
                  <c:v>-1107</c:v>
                </c:pt>
                <c:pt idx="3422">
                  <c:v>-1073</c:v>
                </c:pt>
                <c:pt idx="3423">
                  <c:v>-1034</c:v>
                </c:pt>
                <c:pt idx="3424">
                  <c:v>-994</c:v>
                </c:pt>
                <c:pt idx="3425">
                  <c:v>-950</c:v>
                </c:pt>
                <c:pt idx="3426">
                  <c:v>-899</c:v>
                </c:pt>
                <c:pt idx="3427">
                  <c:v>-853</c:v>
                </c:pt>
                <c:pt idx="3428">
                  <c:v>-821</c:v>
                </c:pt>
                <c:pt idx="3429">
                  <c:v>-861</c:v>
                </c:pt>
                <c:pt idx="3430">
                  <c:v>-976</c:v>
                </c:pt>
                <c:pt idx="3431">
                  <c:v>-1097</c:v>
                </c:pt>
                <c:pt idx="3432">
                  <c:v>-1156</c:v>
                </c:pt>
                <c:pt idx="3433">
                  <c:v>-1084</c:v>
                </c:pt>
                <c:pt idx="3434">
                  <c:v>-918</c:v>
                </c:pt>
                <c:pt idx="3435">
                  <c:v>-752</c:v>
                </c:pt>
                <c:pt idx="3436">
                  <c:v>-675</c:v>
                </c:pt>
                <c:pt idx="3437">
                  <c:v>-743</c:v>
                </c:pt>
                <c:pt idx="3438">
                  <c:v>-890</c:v>
                </c:pt>
                <c:pt idx="3439">
                  <c:v>-1035</c:v>
                </c:pt>
                <c:pt idx="3440">
                  <c:v>-1091</c:v>
                </c:pt>
                <c:pt idx="3441">
                  <c:v>-1037</c:v>
                </c:pt>
                <c:pt idx="3442">
                  <c:v>-938</c:v>
                </c:pt>
                <c:pt idx="3443">
                  <c:v>-838</c:v>
                </c:pt>
                <c:pt idx="3444">
                  <c:v>-786</c:v>
                </c:pt>
                <c:pt idx="3445">
                  <c:v>-780</c:v>
                </c:pt>
                <c:pt idx="3446">
                  <c:v>-787</c:v>
                </c:pt>
                <c:pt idx="3447">
                  <c:v>-802</c:v>
                </c:pt>
                <c:pt idx="3448">
                  <c:v>-825</c:v>
                </c:pt>
                <c:pt idx="3449">
                  <c:v>-867</c:v>
                </c:pt>
                <c:pt idx="3450">
                  <c:v>-929</c:v>
                </c:pt>
                <c:pt idx="3451">
                  <c:v>-989</c:v>
                </c:pt>
                <c:pt idx="3452">
                  <c:v>-1023</c:v>
                </c:pt>
                <c:pt idx="3453">
                  <c:v>-961</c:v>
                </c:pt>
                <c:pt idx="3454">
                  <c:v>-806</c:v>
                </c:pt>
                <c:pt idx="3455">
                  <c:v>-647</c:v>
                </c:pt>
                <c:pt idx="3456">
                  <c:v>-569</c:v>
                </c:pt>
                <c:pt idx="3457">
                  <c:v>-644</c:v>
                </c:pt>
                <c:pt idx="3458">
                  <c:v>-817</c:v>
                </c:pt>
                <c:pt idx="3459">
                  <c:v>-990</c:v>
                </c:pt>
                <c:pt idx="3460">
                  <c:v>-1066</c:v>
                </c:pt>
                <c:pt idx="3461">
                  <c:v>-990</c:v>
                </c:pt>
                <c:pt idx="3462">
                  <c:v>-833</c:v>
                </c:pt>
                <c:pt idx="3463">
                  <c:v>-681</c:v>
                </c:pt>
                <c:pt idx="3464">
                  <c:v>-620</c:v>
                </c:pt>
                <c:pt idx="3465">
                  <c:v>-661</c:v>
                </c:pt>
                <c:pt idx="3466">
                  <c:v>-734</c:v>
                </c:pt>
                <c:pt idx="3467">
                  <c:v>-809</c:v>
                </c:pt>
                <c:pt idx="3468">
                  <c:v>-855</c:v>
                </c:pt>
                <c:pt idx="3469">
                  <c:v>-871</c:v>
                </c:pt>
                <c:pt idx="3470">
                  <c:v>-878</c:v>
                </c:pt>
                <c:pt idx="3471">
                  <c:v>-875</c:v>
                </c:pt>
                <c:pt idx="3472">
                  <c:v>-862</c:v>
                </c:pt>
                <c:pt idx="3473">
                  <c:v>-814</c:v>
                </c:pt>
                <c:pt idx="3474">
                  <c:v>-731</c:v>
                </c:pt>
                <c:pt idx="3475">
                  <c:v>-650</c:v>
                </c:pt>
                <c:pt idx="3476">
                  <c:v>-606</c:v>
                </c:pt>
                <c:pt idx="3477">
                  <c:v>-666</c:v>
                </c:pt>
                <c:pt idx="3478">
                  <c:v>-814</c:v>
                </c:pt>
                <c:pt idx="3479">
                  <c:v>-966</c:v>
                </c:pt>
                <c:pt idx="3480">
                  <c:v>-1038</c:v>
                </c:pt>
                <c:pt idx="3481">
                  <c:v>-963</c:v>
                </c:pt>
                <c:pt idx="3482">
                  <c:v>-796</c:v>
                </c:pt>
                <c:pt idx="3483">
                  <c:v>-631</c:v>
                </c:pt>
                <c:pt idx="3484">
                  <c:v>-559</c:v>
                </c:pt>
                <c:pt idx="3485">
                  <c:v>-625</c:v>
                </c:pt>
                <c:pt idx="3486">
                  <c:v>-757</c:v>
                </c:pt>
                <c:pt idx="3487">
                  <c:v>-884</c:v>
                </c:pt>
                <c:pt idx="3488">
                  <c:v>-933</c:v>
                </c:pt>
                <c:pt idx="3489">
                  <c:v>-907</c:v>
                </c:pt>
                <c:pt idx="3490">
                  <c:v>-867</c:v>
                </c:pt>
                <c:pt idx="3491">
                  <c:v>-824</c:v>
                </c:pt>
                <c:pt idx="3492">
                  <c:v>-789</c:v>
                </c:pt>
                <c:pt idx="3493">
                  <c:v>-762</c:v>
                </c:pt>
                <c:pt idx="3494">
                  <c:v>-737</c:v>
                </c:pt>
                <c:pt idx="3495">
                  <c:v>-719</c:v>
                </c:pt>
                <c:pt idx="3496">
                  <c:v>-710</c:v>
                </c:pt>
                <c:pt idx="3497">
                  <c:v>-749</c:v>
                </c:pt>
                <c:pt idx="3498">
                  <c:v>-839</c:v>
                </c:pt>
                <c:pt idx="3499">
                  <c:v>-933</c:v>
                </c:pt>
                <c:pt idx="3500">
                  <c:v>-982</c:v>
                </c:pt>
                <c:pt idx="3501">
                  <c:v>-928</c:v>
                </c:pt>
                <c:pt idx="3502">
                  <c:v>-795</c:v>
                </c:pt>
                <c:pt idx="3503">
                  <c:v>-658</c:v>
                </c:pt>
                <c:pt idx="3504">
                  <c:v>-596</c:v>
                </c:pt>
                <c:pt idx="3505">
                  <c:v>-667</c:v>
                </c:pt>
                <c:pt idx="3506">
                  <c:v>-822</c:v>
                </c:pt>
                <c:pt idx="3507">
                  <c:v>-975</c:v>
                </c:pt>
                <c:pt idx="3508">
                  <c:v>-1042</c:v>
                </c:pt>
                <c:pt idx="3509">
                  <c:v>-991</c:v>
                </c:pt>
                <c:pt idx="3510">
                  <c:v>-885</c:v>
                </c:pt>
                <c:pt idx="3511">
                  <c:v>-783</c:v>
                </c:pt>
                <c:pt idx="3512">
                  <c:v>-744</c:v>
                </c:pt>
                <c:pt idx="3513">
                  <c:v>-764</c:v>
                </c:pt>
                <c:pt idx="3514">
                  <c:v>-796</c:v>
                </c:pt>
                <c:pt idx="3515">
                  <c:v>-836</c:v>
                </c:pt>
                <c:pt idx="3516">
                  <c:v>-877</c:v>
                </c:pt>
                <c:pt idx="3517">
                  <c:v>-923</c:v>
                </c:pt>
                <c:pt idx="3518">
                  <c:v>-977</c:v>
                </c:pt>
                <c:pt idx="3519">
                  <c:v>-1026</c:v>
                </c:pt>
                <c:pt idx="3520">
                  <c:v>-1058</c:v>
                </c:pt>
                <c:pt idx="3521">
                  <c:v>-1027</c:v>
                </c:pt>
                <c:pt idx="3522">
                  <c:v>-930</c:v>
                </c:pt>
                <c:pt idx="3523">
                  <c:v>-827</c:v>
                </c:pt>
                <c:pt idx="3524">
                  <c:v>-778</c:v>
                </c:pt>
                <c:pt idx="3525">
                  <c:v>-841</c:v>
                </c:pt>
                <c:pt idx="3526">
                  <c:v>-984</c:v>
                </c:pt>
                <c:pt idx="3527">
                  <c:v>-1128</c:v>
                </c:pt>
                <c:pt idx="3528">
                  <c:v>-1194</c:v>
                </c:pt>
                <c:pt idx="3529">
                  <c:v>-1136</c:v>
                </c:pt>
                <c:pt idx="3530">
                  <c:v>-1007</c:v>
                </c:pt>
                <c:pt idx="3531">
                  <c:v>-882</c:v>
                </c:pt>
                <c:pt idx="3532">
                  <c:v>-835</c:v>
                </c:pt>
                <c:pt idx="3533">
                  <c:v>-880</c:v>
                </c:pt>
                <c:pt idx="3534">
                  <c:v>-962</c:v>
                </c:pt>
                <c:pt idx="3535">
                  <c:v>-1047</c:v>
                </c:pt>
                <c:pt idx="3536">
                  <c:v>-1098</c:v>
                </c:pt>
                <c:pt idx="3537">
                  <c:v>-1116</c:v>
                </c:pt>
                <c:pt idx="3538">
                  <c:v>-1125</c:v>
                </c:pt>
                <c:pt idx="3539">
                  <c:v>-1125</c:v>
                </c:pt>
                <c:pt idx="3540">
                  <c:v>-1115</c:v>
                </c:pt>
                <c:pt idx="3541">
                  <c:v>-1078</c:v>
                </c:pt>
                <c:pt idx="3542">
                  <c:v>-1015</c:v>
                </c:pt>
                <c:pt idx="3543">
                  <c:v>-953</c:v>
                </c:pt>
                <c:pt idx="3544">
                  <c:v>-922</c:v>
                </c:pt>
                <c:pt idx="3545">
                  <c:v>-979</c:v>
                </c:pt>
                <c:pt idx="3546">
                  <c:v>-1113</c:v>
                </c:pt>
                <c:pt idx="3547">
                  <c:v>-1251</c:v>
                </c:pt>
                <c:pt idx="3548">
                  <c:v>-1318</c:v>
                </c:pt>
                <c:pt idx="3549">
                  <c:v>-1267</c:v>
                </c:pt>
                <c:pt idx="3550">
                  <c:v>-1146</c:v>
                </c:pt>
                <c:pt idx="3551">
                  <c:v>-1026</c:v>
                </c:pt>
                <c:pt idx="3552">
                  <c:v>-978</c:v>
                </c:pt>
                <c:pt idx="3553">
                  <c:v>-1040</c:v>
                </c:pt>
                <c:pt idx="3554">
                  <c:v>-1159</c:v>
                </c:pt>
                <c:pt idx="3555">
                  <c:v>-1275</c:v>
                </c:pt>
                <c:pt idx="3556">
                  <c:v>-1323</c:v>
                </c:pt>
                <c:pt idx="3557">
                  <c:v>-1298</c:v>
                </c:pt>
                <c:pt idx="3558">
                  <c:v>-1248</c:v>
                </c:pt>
                <c:pt idx="3559">
                  <c:v>-1199</c:v>
                </c:pt>
                <c:pt idx="3560">
                  <c:v>-1173</c:v>
                </c:pt>
                <c:pt idx="3561">
                  <c:v>-1170</c:v>
                </c:pt>
                <c:pt idx="3562">
                  <c:v>-1174</c:v>
                </c:pt>
                <c:pt idx="3563">
                  <c:v>-1185</c:v>
                </c:pt>
                <c:pt idx="3564">
                  <c:v>-1201</c:v>
                </c:pt>
                <c:pt idx="3565">
                  <c:v>-1237</c:v>
                </c:pt>
                <c:pt idx="3566">
                  <c:v>-1294</c:v>
                </c:pt>
                <c:pt idx="3567">
                  <c:v>-1348</c:v>
                </c:pt>
                <c:pt idx="3568">
                  <c:v>-1378</c:v>
                </c:pt>
                <c:pt idx="3569">
                  <c:v>-1336</c:v>
                </c:pt>
                <c:pt idx="3570">
                  <c:v>-1231</c:v>
                </c:pt>
                <c:pt idx="3571">
                  <c:v>-1123</c:v>
                </c:pt>
                <c:pt idx="3572">
                  <c:v>-1073</c:v>
                </c:pt>
                <c:pt idx="3573">
                  <c:v>-1123</c:v>
                </c:pt>
                <c:pt idx="3574">
                  <c:v>-1236</c:v>
                </c:pt>
                <c:pt idx="3575">
                  <c:v>-1347</c:v>
                </c:pt>
                <c:pt idx="3576">
                  <c:v>-1394</c:v>
                </c:pt>
                <c:pt idx="3577">
                  <c:v>-1355</c:v>
                </c:pt>
                <c:pt idx="3578">
                  <c:v>-1277</c:v>
                </c:pt>
                <c:pt idx="3579">
                  <c:v>-1203</c:v>
                </c:pt>
                <c:pt idx="3580">
                  <c:v>-1176</c:v>
                </c:pt>
                <c:pt idx="3581">
                  <c:v>-1191</c:v>
                </c:pt>
                <c:pt idx="3582">
                  <c:v>-1212</c:v>
                </c:pt>
                <c:pt idx="3583">
                  <c:v>-1235</c:v>
                </c:pt>
                <c:pt idx="3584">
                  <c:v>-1256</c:v>
                </c:pt>
                <c:pt idx="3585">
                  <c:v>-1276</c:v>
                </c:pt>
                <c:pt idx="3586">
                  <c:v>-1297</c:v>
                </c:pt>
                <c:pt idx="3587">
                  <c:v>-1315</c:v>
                </c:pt>
                <c:pt idx="3588">
                  <c:v>-1326</c:v>
                </c:pt>
                <c:pt idx="3589">
                  <c:v>-1295</c:v>
                </c:pt>
                <c:pt idx="3590">
                  <c:v>-1218</c:v>
                </c:pt>
                <c:pt idx="3591">
                  <c:v>-1136</c:v>
                </c:pt>
                <c:pt idx="3592">
                  <c:v>-1092</c:v>
                </c:pt>
                <c:pt idx="3593">
                  <c:v>-1125</c:v>
                </c:pt>
                <c:pt idx="3594">
                  <c:v>-1212</c:v>
                </c:pt>
                <c:pt idx="3595">
                  <c:v>-1300</c:v>
                </c:pt>
                <c:pt idx="3596">
                  <c:v>-1336</c:v>
                </c:pt>
                <c:pt idx="3597">
                  <c:v>-1284</c:v>
                </c:pt>
                <c:pt idx="3598">
                  <c:v>-1179</c:v>
                </c:pt>
                <c:pt idx="3599">
                  <c:v>-1076</c:v>
                </c:pt>
                <c:pt idx="3600">
                  <c:v>-1032</c:v>
                </c:pt>
                <c:pt idx="3601">
                  <c:v>-1047</c:v>
                </c:pt>
                <c:pt idx="3602">
                  <c:v>-1074</c:v>
                </c:pt>
                <c:pt idx="3603">
                  <c:v>-1103</c:v>
                </c:pt>
                <c:pt idx="3604">
                  <c:v>-1122</c:v>
                </c:pt>
                <c:pt idx="3605">
                  <c:v>-1131</c:v>
                </c:pt>
                <c:pt idx="3606">
                  <c:v>-1136</c:v>
                </c:pt>
                <c:pt idx="3607">
                  <c:v>-1136</c:v>
                </c:pt>
                <c:pt idx="3608">
                  <c:v>-1127</c:v>
                </c:pt>
                <c:pt idx="3609">
                  <c:v>-1083</c:v>
                </c:pt>
                <c:pt idx="3610">
                  <c:v>-999</c:v>
                </c:pt>
                <c:pt idx="3611">
                  <c:v>-915</c:v>
                </c:pt>
                <c:pt idx="3612">
                  <c:v>-871</c:v>
                </c:pt>
                <c:pt idx="3613">
                  <c:v>-904</c:v>
                </c:pt>
                <c:pt idx="3614">
                  <c:v>-989</c:v>
                </c:pt>
                <c:pt idx="3615">
                  <c:v>-1075</c:v>
                </c:pt>
                <c:pt idx="3616">
                  <c:v>-1110</c:v>
                </c:pt>
                <c:pt idx="3617">
                  <c:v>-1064</c:v>
                </c:pt>
                <c:pt idx="3618">
                  <c:v>-973</c:v>
                </c:pt>
                <c:pt idx="3619">
                  <c:v>-885</c:v>
                </c:pt>
                <c:pt idx="3620">
                  <c:v>-849</c:v>
                </c:pt>
                <c:pt idx="3621">
                  <c:v>-860</c:v>
                </c:pt>
                <c:pt idx="3622">
                  <c:v>-880</c:v>
                </c:pt>
                <c:pt idx="3623">
                  <c:v>-902</c:v>
                </c:pt>
                <c:pt idx="3624">
                  <c:v>-918</c:v>
                </c:pt>
                <c:pt idx="3625">
                  <c:v>-931</c:v>
                </c:pt>
                <c:pt idx="3626">
                  <c:v>-942</c:v>
                </c:pt>
                <c:pt idx="3627">
                  <c:v>-949</c:v>
                </c:pt>
                <c:pt idx="3628">
                  <c:v>-951</c:v>
                </c:pt>
                <c:pt idx="3629">
                  <c:v>-918</c:v>
                </c:pt>
                <c:pt idx="3630">
                  <c:v>-849</c:v>
                </c:pt>
                <c:pt idx="3631">
                  <c:v>-778</c:v>
                </c:pt>
                <c:pt idx="3632">
                  <c:v>-740</c:v>
                </c:pt>
                <c:pt idx="3633">
                  <c:v>-768</c:v>
                </c:pt>
                <c:pt idx="3634">
                  <c:v>-841</c:v>
                </c:pt>
                <c:pt idx="3635">
                  <c:v>-916</c:v>
                </c:pt>
                <c:pt idx="3636">
                  <c:v>-947</c:v>
                </c:pt>
                <c:pt idx="3637">
                  <c:v>-904</c:v>
                </c:pt>
                <c:pt idx="3638">
                  <c:v>-816</c:v>
                </c:pt>
                <c:pt idx="3639">
                  <c:v>-730</c:v>
                </c:pt>
                <c:pt idx="3640">
                  <c:v>-693</c:v>
                </c:pt>
                <c:pt idx="3641">
                  <c:v>-710</c:v>
                </c:pt>
                <c:pt idx="3642">
                  <c:v>-743</c:v>
                </c:pt>
                <c:pt idx="3643">
                  <c:v>-777</c:v>
                </c:pt>
                <c:pt idx="3644">
                  <c:v>-797</c:v>
                </c:pt>
                <c:pt idx="3645">
                  <c:v>-803</c:v>
                </c:pt>
                <c:pt idx="3646">
                  <c:v>-803</c:v>
                </c:pt>
                <c:pt idx="3647">
                  <c:v>-796</c:v>
                </c:pt>
                <c:pt idx="3648">
                  <c:v>-783</c:v>
                </c:pt>
                <c:pt idx="3649">
                  <c:v>-746</c:v>
                </c:pt>
                <c:pt idx="3650">
                  <c:v>-682</c:v>
                </c:pt>
                <c:pt idx="3651">
                  <c:v>-618</c:v>
                </c:pt>
                <c:pt idx="3652">
                  <c:v>-581</c:v>
                </c:pt>
                <c:pt idx="3653">
                  <c:v>-611</c:v>
                </c:pt>
                <c:pt idx="3654">
                  <c:v>-695</c:v>
                </c:pt>
                <c:pt idx="3655">
                  <c:v>-781</c:v>
                </c:pt>
                <c:pt idx="3656">
                  <c:v>-820</c:v>
                </c:pt>
                <c:pt idx="3657">
                  <c:v>-768</c:v>
                </c:pt>
                <c:pt idx="3658">
                  <c:v>-657</c:v>
                </c:pt>
                <c:pt idx="3659">
                  <c:v>-546</c:v>
                </c:pt>
                <c:pt idx="3660">
                  <c:v>-496</c:v>
                </c:pt>
                <c:pt idx="3661">
                  <c:v>-531</c:v>
                </c:pt>
                <c:pt idx="3662">
                  <c:v>-605</c:v>
                </c:pt>
                <c:pt idx="3663">
                  <c:v>-674</c:v>
                </c:pt>
                <c:pt idx="3664">
                  <c:v>-695</c:v>
                </c:pt>
                <c:pt idx="3665">
                  <c:v>-671</c:v>
                </c:pt>
                <c:pt idx="3666">
                  <c:v>-636</c:v>
                </c:pt>
                <c:pt idx="3667">
                  <c:v>-597</c:v>
                </c:pt>
                <c:pt idx="3668">
                  <c:v>-561</c:v>
                </c:pt>
                <c:pt idx="3669">
                  <c:v>-527</c:v>
                </c:pt>
                <c:pt idx="3670">
                  <c:v>-492</c:v>
                </c:pt>
                <c:pt idx="3671">
                  <c:v>-461</c:v>
                </c:pt>
                <c:pt idx="3672">
                  <c:v>-439</c:v>
                </c:pt>
                <c:pt idx="3673">
                  <c:v>-465</c:v>
                </c:pt>
                <c:pt idx="3674">
                  <c:v>-542</c:v>
                </c:pt>
                <c:pt idx="3675">
                  <c:v>-624</c:v>
                </c:pt>
                <c:pt idx="3676">
                  <c:v>-663</c:v>
                </c:pt>
                <c:pt idx="3677">
                  <c:v>-603</c:v>
                </c:pt>
                <c:pt idx="3678">
                  <c:v>-467</c:v>
                </c:pt>
                <c:pt idx="3679">
                  <c:v>-331</c:v>
                </c:pt>
                <c:pt idx="3680">
                  <c:v>-269</c:v>
                </c:pt>
                <c:pt idx="3681">
                  <c:v>-321</c:v>
                </c:pt>
                <c:pt idx="3682">
                  <c:v>-433</c:v>
                </c:pt>
                <c:pt idx="3683">
                  <c:v>-542</c:v>
                </c:pt>
                <c:pt idx="3684">
                  <c:v>-584</c:v>
                </c:pt>
                <c:pt idx="3685">
                  <c:v>-555</c:v>
                </c:pt>
                <c:pt idx="3686">
                  <c:v>-504</c:v>
                </c:pt>
                <c:pt idx="3687">
                  <c:v>-452</c:v>
                </c:pt>
                <c:pt idx="3688">
                  <c:v>-416</c:v>
                </c:pt>
                <c:pt idx="3689">
                  <c:v>-398</c:v>
                </c:pt>
                <c:pt idx="3690">
                  <c:v>-385</c:v>
                </c:pt>
                <c:pt idx="3691">
                  <c:v>-381</c:v>
                </c:pt>
                <c:pt idx="3692">
                  <c:v>-387</c:v>
                </c:pt>
                <c:pt idx="3693">
                  <c:v>-426</c:v>
                </c:pt>
                <c:pt idx="3694">
                  <c:v>-496</c:v>
                </c:pt>
                <c:pt idx="3695">
                  <c:v>-565</c:v>
                </c:pt>
                <c:pt idx="3696">
                  <c:v>-600</c:v>
                </c:pt>
                <c:pt idx="3697">
                  <c:v>-563</c:v>
                </c:pt>
                <c:pt idx="3698">
                  <c:v>-474</c:v>
                </c:pt>
                <c:pt idx="3699">
                  <c:v>-384</c:v>
                </c:pt>
                <c:pt idx="3700">
                  <c:v>-346</c:v>
                </c:pt>
                <c:pt idx="3701">
                  <c:v>-387</c:v>
                </c:pt>
                <c:pt idx="3702">
                  <c:v>-472</c:v>
                </c:pt>
                <c:pt idx="3703">
                  <c:v>-555</c:v>
                </c:pt>
                <c:pt idx="3704">
                  <c:v>-590</c:v>
                </c:pt>
                <c:pt idx="3705">
                  <c:v>-575</c:v>
                </c:pt>
                <c:pt idx="3706">
                  <c:v>-548</c:v>
                </c:pt>
                <c:pt idx="3707">
                  <c:v>-521</c:v>
                </c:pt>
                <c:pt idx="3708">
                  <c:v>-505</c:v>
                </c:pt>
                <c:pt idx="3709">
                  <c:v>-499</c:v>
                </c:pt>
                <c:pt idx="3710">
                  <c:v>-497</c:v>
                </c:pt>
                <c:pt idx="3711">
                  <c:v>-498</c:v>
                </c:pt>
                <c:pt idx="3712">
                  <c:v>-506</c:v>
                </c:pt>
                <c:pt idx="3713">
                  <c:v>-530</c:v>
                </c:pt>
                <c:pt idx="3714">
                  <c:v>-571</c:v>
                </c:pt>
                <c:pt idx="3715">
                  <c:v>-611</c:v>
                </c:pt>
                <c:pt idx="3716">
                  <c:v>-633</c:v>
                </c:pt>
                <c:pt idx="3717">
                  <c:v>-618</c:v>
                </c:pt>
                <c:pt idx="3718">
                  <c:v>-576</c:v>
                </c:pt>
                <c:pt idx="3719">
                  <c:v>-533</c:v>
                </c:pt>
                <c:pt idx="3720">
                  <c:v>-515</c:v>
                </c:pt>
                <c:pt idx="3721">
                  <c:v>-540</c:v>
                </c:pt>
                <c:pt idx="3722">
                  <c:v>-592</c:v>
                </c:pt>
                <c:pt idx="3723">
                  <c:v>-645</c:v>
                </c:pt>
                <c:pt idx="3724">
                  <c:v>-671</c:v>
                </c:pt>
                <c:pt idx="3725">
                  <c:v>-656</c:v>
                </c:pt>
                <c:pt idx="3726">
                  <c:v>-618</c:v>
                </c:pt>
                <c:pt idx="3727">
                  <c:v>-582</c:v>
                </c:pt>
                <c:pt idx="3728">
                  <c:v>-570</c:v>
                </c:pt>
                <c:pt idx="3729">
                  <c:v>-595</c:v>
                </c:pt>
                <c:pt idx="3730">
                  <c:v>-639</c:v>
                </c:pt>
                <c:pt idx="3731">
                  <c:v>-681</c:v>
                </c:pt>
                <c:pt idx="3732">
                  <c:v>-700</c:v>
                </c:pt>
                <c:pt idx="3733">
                  <c:v>-699</c:v>
                </c:pt>
                <c:pt idx="3734">
                  <c:v>-693</c:v>
                </c:pt>
                <c:pt idx="3735">
                  <c:v>-687</c:v>
                </c:pt>
                <c:pt idx="3736">
                  <c:v>-686</c:v>
                </c:pt>
                <c:pt idx="3737">
                  <c:v>-689</c:v>
                </c:pt>
                <c:pt idx="3738">
                  <c:v>-694</c:v>
                </c:pt>
                <c:pt idx="3739">
                  <c:v>-701</c:v>
                </c:pt>
                <c:pt idx="3740">
                  <c:v>-709</c:v>
                </c:pt>
                <c:pt idx="3741">
                  <c:v>-730</c:v>
                </c:pt>
                <c:pt idx="3742">
                  <c:v>-764</c:v>
                </c:pt>
                <c:pt idx="3743">
                  <c:v>-799</c:v>
                </c:pt>
                <c:pt idx="3744">
                  <c:v>-821</c:v>
                </c:pt>
                <c:pt idx="3745">
                  <c:v>-806</c:v>
                </c:pt>
                <c:pt idx="3746">
                  <c:v>-761</c:v>
                </c:pt>
                <c:pt idx="3747">
                  <c:v>-712</c:v>
                </c:pt>
                <c:pt idx="3748">
                  <c:v>-690</c:v>
                </c:pt>
                <c:pt idx="3749">
                  <c:v>-725</c:v>
                </c:pt>
                <c:pt idx="3750">
                  <c:v>-802</c:v>
                </c:pt>
                <c:pt idx="3751">
                  <c:v>-879</c:v>
                </c:pt>
                <c:pt idx="3752">
                  <c:v>-914</c:v>
                </c:pt>
                <c:pt idx="3753">
                  <c:v>-885</c:v>
                </c:pt>
                <c:pt idx="3754">
                  <c:v>-824</c:v>
                </c:pt>
                <c:pt idx="3755">
                  <c:v>-765</c:v>
                </c:pt>
                <c:pt idx="3756">
                  <c:v>-742</c:v>
                </c:pt>
                <c:pt idx="3757">
                  <c:v>-755</c:v>
                </c:pt>
                <c:pt idx="3758">
                  <c:v>-776</c:v>
                </c:pt>
                <c:pt idx="3759">
                  <c:v>-801</c:v>
                </c:pt>
                <c:pt idx="3760">
                  <c:v>-825</c:v>
                </c:pt>
                <c:pt idx="3761">
                  <c:v>-852</c:v>
                </c:pt>
                <c:pt idx="3762">
                  <c:v>-883</c:v>
                </c:pt>
                <c:pt idx="3763">
                  <c:v>-911</c:v>
                </c:pt>
                <c:pt idx="3764">
                  <c:v>-928</c:v>
                </c:pt>
                <c:pt idx="3765">
                  <c:v>-897</c:v>
                </c:pt>
                <c:pt idx="3766">
                  <c:v>-814</c:v>
                </c:pt>
                <c:pt idx="3767">
                  <c:v>-726</c:v>
                </c:pt>
                <c:pt idx="3768">
                  <c:v>-682</c:v>
                </c:pt>
                <c:pt idx="3769">
                  <c:v>-721</c:v>
                </c:pt>
                <c:pt idx="3770">
                  <c:v>-818</c:v>
                </c:pt>
                <c:pt idx="3771">
                  <c:v>-914</c:v>
                </c:pt>
                <c:pt idx="3772">
                  <c:v>-955</c:v>
                </c:pt>
                <c:pt idx="3773">
                  <c:v>-903</c:v>
                </c:pt>
                <c:pt idx="3774">
                  <c:v>-797</c:v>
                </c:pt>
                <c:pt idx="3775">
                  <c:v>-695</c:v>
                </c:pt>
                <c:pt idx="3776">
                  <c:v>-652</c:v>
                </c:pt>
                <c:pt idx="3777">
                  <c:v>-663</c:v>
                </c:pt>
                <c:pt idx="3778">
                  <c:v>-683</c:v>
                </c:pt>
                <c:pt idx="3779">
                  <c:v>-706</c:v>
                </c:pt>
                <c:pt idx="3780">
                  <c:v>-722</c:v>
                </c:pt>
                <c:pt idx="3781">
                  <c:v>-734</c:v>
                </c:pt>
                <c:pt idx="3782">
                  <c:v>-743</c:v>
                </c:pt>
                <c:pt idx="3783">
                  <c:v>-748</c:v>
                </c:pt>
                <c:pt idx="3784">
                  <c:v>-747</c:v>
                </c:pt>
                <c:pt idx="3785">
                  <c:v>-698</c:v>
                </c:pt>
                <c:pt idx="3786">
                  <c:v>-594</c:v>
                </c:pt>
                <c:pt idx="3787">
                  <c:v>-488</c:v>
                </c:pt>
                <c:pt idx="3788">
                  <c:v>-430</c:v>
                </c:pt>
                <c:pt idx="3789">
                  <c:v>-468</c:v>
                </c:pt>
                <c:pt idx="3790">
                  <c:v>-572</c:v>
                </c:pt>
                <c:pt idx="3791">
                  <c:v>-677</c:v>
                </c:pt>
                <c:pt idx="3792">
                  <c:v>-720</c:v>
                </c:pt>
                <c:pt idx="3793">
                  <c:v>-657</c:v>
                </c:pt>
                <c:pt idx="3794">
                  <c:v>-531</c:v>
                </c:pt>
                <c:pt idx="3795">
                  <c:v>-408</c:v>
                </c:pt>
                <c:pt idx="3796">
                  <c:v>-356</c:v>
                </c:pt>
                <c:pt idx="3797">
                  <c:v>-378</c:v>
                </c:pt>
                <c:pt idx="3798">
                  <c:v>-422</c:v>
                </c:pt>
                <c:pt idx="3799">
                  <c:v>-469</c:v>
                </c:pt>
                <c:pt idx="3800">
                  <c:v>-496</c:v>
                </c:pt>
                <c:pt idx="3801">
                  <c:v>-503</c:v>
                </c:pt>
                <c:pt idx="3802">
                  <c:v>-503</c:v>
                </c:pt>
                <c:pt idx="3803">
                  <c:v>-494</c:v>
                </c:pt>
                <c:pt idx="3804">
                  <c:v>-476</c:v>
                </c:pt>
                <c:pt idx="3805">
                  <c:v>-422</c:v>
                </c:pt>
                <c:pt idx="3806">
                  <c:v>-331</c:v>
                </c:pt>
                <c:pt idx="3807">
                  <c:v>-242</c:v>
                </c:pt>
                <c:pt idx="3808">
                  <c:v>-193</c:v>
                </c:pt>
                <c:pt idx="3809">
                  <c:v>-235</c:v>
                </c:pt>
                <c:pt idx="3810">
                  <c:v>-345</c:v>
                </c:pt>
                <c:pt idx="3811">
                  <c:v>-457</c:v>
                </c:pt>
                <c:pt idx="3812">
                  <c:v>-505</c:v>
                </c:pt>
                <c:pt idx="3813">
                  <c:v>-445</c:v>
                </c:pt>
                <c:pt idx="3814">
                  <c:v>-320</c:v>
                </c:pt>
                <c:pt idx="3815">
                  <c:v>-199</c:v>
                </c:pt>
                <c:pt idx="3816">
                  <c:v>-146</c:v>
                </c:pt>
                <c:pt idx="3817">
                  <c:v>-168</c:v>
                </c:pt>
                <c:pt idx="3818">
                  <c:v>-212</c:v>
                </c:pt>
                <c:pt idx="3819">
                  <c:v>-257</c:v>
                </c:pt>
                <c:pt idx="3820">
                  <c:v>-280</c:v>
                </c:pt>
                <c:pt idx="3821">
                  <c:v>-283</c:v>
                </c:pt>
                <c:pt idx="3822">
                  <c:v>-278</c:v>
                </c:pt>
                <c:pt idx="3823">
                  <c:v>-266</c:v>
                </c:pt>
                <c:pt idx="3824">
                  <c:v>-247</c:v>
                </c:pt>
                <c:pt idx="3825">
                  <c:v>-203</c:v>
                </c:pt>
                <c:pt idx="3826">
                  <c:v>-134</c:v>
                </c:pt>
                <c:pt idx="3827">
                  <c:v>-66</c:v>
                </c:pt>
                <c:pt idx="3828">
                  <c:v>-27</c:v>
                </c:pt>
                <c:pt idx="3829">
                  <c:v>-55</c:v>
                </c:pt>
                <c:pt idx="3830">
                  <c:v>-141</c:v>
                </c:pt>
                <c:pt idx="3831">
                  <c:v>-229</c:v>
                </c:pt>
                <c:pt idx="3832">
                  <c:v>-267</c:v>
                </c:pt>
                <c:pt idx="3833">
                  <c:v>-210</c:v>
                </c:pt>
                <c:pt idx="3834">
                  <c:v>-92</c:v>
                </c:pt>
                <c:pt idx="3835">
                  <c:v>25</c:v>
                </c:pt>
                <c:pt idx="3836">
                  <c:v>77</c:v>
                </c:pt>
                <c:pt idx="3837">
                  <c:v>54</c:v>
                </c:pt>
                <c:pt idx="3838">
                  <c:v>5</c:v>
                </c:pt>
                <c:pt idx="3839">
                  <c:v>-45</c:v>
                </c:pt>
                <c:pt idx="3840">
                  <c:v>-69</c:v>
                </c:pt>
                <c:pt idx="3841">
                  <c:v>-65</c:v>
                </c:pt>
                <c:pt idx="3842">
                  <c:v>-47</c:v>
                </c:pt>
                <c:pt idx="3843">
                  <c:v>-22</c:v>
                </c:pt>
                <c:pt idx="3844">
                  <c:v>9</c:v>
                </c:pt>
                <c:pt idx="3845">
                  <c:v>67</c:v>
                </c:pt>
                <c:pt idx="3846">
                  <c:v>155</c:v>
                </c:pt>
                <c:pt idx="3847">
                  <c:v>242</c:v>
                </c:pt>
                <c:pt idx="3848">
                  <c:v>294</c:v>
                </c:pt>
                <c:pt idx="3849">
                  <c:v>241</c:v>
                </c:pt>
                <c:pt idx="3850">
                  <c:v>91</c:v>
                </c:pt>
                <c:pt idx="3851">
                  <c:v>-65</c:v>
                </c:pt>
                <c:pt idx="3852">
                  <c:v>-138</c:v>
                </c:pt>
                <c:pt idx="3853">
                  <c:v>-46</c:v>
                </c:pt>
                <c:pt idx="3854">
                  <c:v>160</c:v>
                </c:pt>
                <c:pt idx="3855">
                  <c:v>365</c:v>
                </c:pt>
                <c:pt idx="3856">
                  <c:v>453</c:v>
                </c:pt>
                <c:pt idx="3857">
                  <c:v>371</c:v>
                </c:pt>
                <c:pt idx="3858">
                  <c:v>202</c:v>
                </c:pt>
                <c:pt idx="3859">
                  <c:v>40</c:v>
                </c:pt>
                <c:pt idx="3860">
                  <c:v>-26</c:v>
                </c:pt>
                <c:pt idx="3861">
                  <c:v>-4</c:v>
                </c:pt>
                <c:pt idx="3862">
                  <c:v>29</c:v>
                </c:pt>
                <c:pt idx="3863">
                  <c:v>68</c:v>
                </c:pt>
                <c:pt idx="3864">
                  <c:v>106</c:v>
                </c:pt>
                <c:pt idx="3865">
                  <c:v>146</c:v>
                </c:pt>
                <c:pt idx="3866">
                  <c:v>191</c:v>
                </c:pt>
                <c:pt idx="3867">
                  <c:v>231</c:v>
                </c:pt>
                <c:pt idx="3868">
                  <c:v>258</c:v>
                </c:pt>
                <c:pt idx="3869">
                  <c:v>179</c:v>
                </c:pt>
                <c:pt idx="3870">
                  <c:v>-17</c:v>
                </c:pt>
                <c:pt idx="3871">
                  <c:v>-224</c:v>
                </c:pt>
                <c:pt idx="3872">
                  <c:v>-335</c:v>
                </c:pt>
                <c:pt idx="3873">
                  <c:v>-248</c:v>
                </c:pt>
                <c:pt idx="3874">
                  <c:v>-25</c:v>
                </c:pt>
                <c:pt idx="3875">
                  <c:v>201</c:v>
                </c:pt>
                <c:pt idx="3876">
                  <c:v>297</c:v>
                </c:pt>
                <c:pt idx="3877">
                  <c:v>171</c:v>
                </c:pt>
                <c:pt idx="3878">
                  <c:v>-90</c:v>
                </c:pt>
                <c:pt idx="3879">
                  <c:v>-347</c:v>
                </c:pt>
                <c:pt idx="3880">
                  <c:v>-459</c:v>
                </c:pt>
                <c:pt idx="3881">
                  <c:v>-409</c:v>
                </c:pt>
                <c:pt idx="3882">
                  <c:v>-304</c:v>
                </c:pt>
                <c:pt idx="3883">
                  <c:v>-200</c:v>
                </c:pt>
                <c:pt idx="3884">
                  <c:v>-151</c:v>
                </c:pt>
                <c:pt idx="3885">
                  <c:v>-159</c:v>
                </c:pt>
                <c:pt idx="3886">
                  <c:v>-187</c:v>
                </c:pt>
                <c:pt idx="3887">
                  <c:v>-232</c:v>
                </c:pt>
                <c:pt idx="3888">
                  <c:v>-292</c:v>
                </c:pt>
                <c:pt idx="3889">
                  <c:v>-399</c:v>
                </c:pt>
                <c:pt idx="3890">
                  <c:v>-550</c:v>
                </c:pt>
                <c:pt idx="3891">
                  <c:v>-695</c:v>
                </c:pt>
                <c:pt idx="3892">
                  <c:v>-785</c:v>
                </c:pt>
                <c:pt idx="3893">
                  <c:v>-746</c:v>
                </c:pt>
                <c:pt idx="3894">
                  <c:v>-606</c:v>
                </c:pt>
                <c:pt idx="3895">
                  <c:v>-460</c:v>
                </c:pt>
                <c:pt idx="3896">
                  <c:v>-406</c:v>
                </c:pt>
                <c:pt idx="3897">
                  <c:v>-519</c:v>
                </c:pt>
                <c:pt idx="3898">
                  <c:v>-740</c:v>
                </c:pt>
                <c:pt idx="3899">
                  <c:v>-959</c:v>
                </c:pt>
                <c:pt idx="3900">
                  <c:v>-1070</c:v>
                </c:pt>
                <c:pt idx="3901">
                  <c:v>-1037</c:v>
                </c:pt>
                <c:pt idx="3902">
                  <c:v>-943</c:v>
                </c:pt>
                <c:pt idx="3903">
                  <c:v>-856</c:v>
                </c:pt>
                <c:pt idx="3904">
                  <c:v>-842</c:v>
                </c:pt>
                <c:pt idx="3905">
                  <c:v>-911</c:v>
                </c:pt>
                <c:pt idx="3906">
                  <c:v>-1010</c:v>
                </c:pt>
                <c:pt idx="3907">
                  <c:v>-1109</c:v>
                </c:pt>
                <c:pt idx="3908">
                  <c:v>-1180</c:v>
                </c:pt>
                <c:pt idx="3909">
                  <c:v>-1225</c:v>
                </c:pt>
                <c:pt idx="3910">
                  <c:v>-1263</c:v>
                </c:pt>
                <c:pt idx="3911">
                  <c:v>-1294</c:v>
                </c:pt>
                <c:pt idx="3912">
                  <c:v>-1316</c:v>
                </c:pt>
                <c:pt idx="3913">
                  <c:v>-1317</c:v>
                </c:pt>
                <c:pt idx="3914">
                  <c:v>-1300</c:v>
                </c:pt>
                <c:pt idx="3915">
                  <c:v>-1284</c:v>
                </c:pt>
                <c:pt idx="3916">
                  <c:v>-1291</c:v>
                </c:pt>
                <c:pt idx="3917">
                  <c:v>-1362</c:v>
                </c:pt>
                <c:pt idx="3918">
                  <c:v>-1490</c:v>
                </c:pt>
                <c:pt idx="3919">
                  <c:v>-1624</c:v>
                </c:pt>
                <c:pt idx="3920">
                  <c:v>-1713</c:v>
                </c:pt>
                <c:pt idx="3921">
                  <c:v>-1755</c:v>
                </c:pt>
                <c:pt idx="3922">
                  <c:v>-1787</c:v>
                </c:pt>
                <c:pt idx="3923">
                  <c:v>-1817</c:v>
                </c:pt>
                <c:pt idx="3924">
                  <c:v>-1851</c:v>
                </c:pt>
                <c:pt idx="3925">
                  <c:v>-1891</c:v>
                </c:pt>
                <c:pt idx="3926">
                  <c:v>-1934</c:v>
                </c:pt>
                <c:pt idx="3927">
                  <c:v>-1975</c:v>
                </c:pt>
                <c:pt idx="3928">
                  <c:v>-2011</c:v>
                </c:pt>
                <c:pt idx="3929">
                  <c:v>-2036</c:v>
                </c:pt>
                <c:pt idx="3930">
                  <c:v>-2052</c:v>
                </c:pt>
                <c:pt idx="3931">
                  <c:v>-2068</c:v>
                </c:pt>
                <c:pt idx="3932">
                  <c:v>-2093</c:v>
                </c:pt>
                <c:pt idx="3933">
                  <c:v>-2137</c:v>
                </c:pt>
                <c:pt idx="3934">
                  <c:v>-2197</c:v>
                </c:pt>
                <c:pt idx="3935">
                  <c:v>-2253</c:v>
                </c:pt>
                <c:pt idx="3936">
                  <c:v>-2289</c:v>
                </c:pt>
                <c:pt idx="3937">
                  <c:v>-2284</c:v>
                </c:pt>
                <c:pt idx="3938">
                  <c:v>-2250</c:v>
                </c:pt>
                <c:pt idx="3939">
                  <c:v>-2217</c:v>
                </c:pt>
                <c:pt idx="3940">
                  <c:v>-2211</c:v>
                </c:pt>
                <c:pt idx="3941">
                  <c:v>-2247</c:v>
                </c:pt>
                <c:pt idx="3942">
                  <c:v>-2305</c:v>
                </c:pt>
                <c:pt idx="3943">
                  <c:v>-2364</c:v>
                </c:pt>
                <c:pt idx="3944">
                  <c:v>-2400</c:v>
                </c:pt>
                <c:pt idx="3945">
                  <c:v>-2415</c:v>
                </c:pt>
                <c:pt idx="3946">
                  <c:v>-2425</c:v>
                </c:pt>
                <c:pt idx="3947">
                  <c:v>-2431</c:v>
                </c:pt>
                <c:pt idx="3948">
                  <c:v>-2432</c:v>
                </c:pt>
                <c:pt idx="3949">
                  <c:v>-2422</c:v>
                </c:pt>
                <c:pt idx="3950">
                  <c:v>-2403</c:v>
                </c:pt>
                <c:pt idx="3951">
                  <c:v>-2385</c:v>
                </c:pt>
                <c:pt idx="3952">
                  <c:v>-2377</c:v>
                </c:pt>
                <c:pt idx="3953">
                  <c:v>-2405</c:v>
                </c:pt>
                <c:pt idx="3954">
                  <c:v>-2464</c:v>
                </c:pt>
                <c:pt idx="3955">
                  <c:v>-2523</c:v>
                </c:pt>
                <c:pt idx="3956">
                  <c:v>-2549</c:v>
                </c:pt>
                <c:pt idx="3957">
                  <c:v>-2535</c:v>
                </c:pt>
                <c:pt idx="3958">
                  <c:v>-2505</c:v>
                </c:pt>
                <c:pt idx="3959">
                  <c:v>-2473</c:v>
                </c:pt>
                <c:pt idx="3960">
                  <c:v>-2456</c:v>
                </c:pt>
                <c:pt idx="3961">
                  <c:v>-2451</c:v>
                </c:pt>
                <c:pt idx="3962">
                  <c:v>-2450</c:v>
                </c:pt>
                <c:pt idx="3963">
                  <c:v>-2452</c:v>
                </c:pt>
                <c:pt idx="3964">
                  <c:v>-2459</c:v>
                </c:pt>
                <c:pt idx="3965">
                  <c:v>-2477</c:v>
                </c:pt>
                <c:pt idx="3966">
                  <c:v>-2502</c:v>
                </c:pt>
                <c:pt idx="3967">
                  <c:v>-2526</c:v>
                </c:pt>
                <c:pt idx="3968">
                  <c:v>-2536</c:v>
                </c:pt>
                <c:pt idx="3969">
                  <c:v>-2527</c:v>
                </c:pt>
                <c:pt idx="3970">
                  <c:v>-2506</c:v>
                </c:pt>
                <c:pt idx="3971">
                  <c:v>-2484</c:v>
                </c:pt>
                <c:pt idx="3972">
                  <c:v>-2471</c:v>
                </c:pt>
                <c:pt idx="3973">
                  <c:v>-2472</c:v>
                </c:pt>
                <c:pt idx="3974">
                  <c:v>-2480</c:v>
                </c:pt>
                <c:pt idx="3975">
                  <c:v>-2487</c:v>
                </c:pt>
                <c:pt idx="3976">
                  <c:v>-2486</c:v>
                </c:pt>
                <c:pt idx="3977">
                  <c:v>-2475</c:v>
                </c:pt>
                <c:pt idx="3978">
                  <c:v>-2459</c:v>
                </c:pt>
                <c:pt idx="3979">
                  <c:v>-2441</c:v>
                </c:pt>
                <c:pt idx="3980">
                  <c:v>-2426</c:v>
                </c:pt>
                <c:pt idx="3981">
                  <c:v>-2416</c:v>
                </c:pt>
                <c:pt idx="3982">
                  <c:v>-2409</c:v>
                </c:pt>
                <c:pt idx="3983">
                  <c:v>-2401</c:v>
                </c:pt>
                <c:pt idx="3984">
                  <c:v>-2389</c:v>
                </c:pt>
                <c:pt idx="3985">
                  <c:v>-2368</c:v>
                </c:pt>
                <c:pt idx="3986">
                  <c:v>-2341</c:v>
                </c:pt>
                <c:pt idx="3987">
                  <c:v>-2311</c:v>
                </c:pt>
                <c:pt idx="3988">
                  <c:v>-2285</c:v>
                </c:pt>
                <c:pt idx="3989">
                  <c:v>-2265</c:v>
                </c:pt>
                <c:pt idx="3990">
                  <c:v>-2247</c:v>
                </c:pt>
                <c:pt idx="3991">
                  <c:v>-2229</c:v>
                </c:pt>
                <c:pt idx="3992">
                  <c:v>-2208</c:v>
                </c:pt>
                <c:pt idx="3993">
                  <c:v>-2183</c:v>
                </c:pt>
                <c:pt idx="3994">
                  <c:v>-2155</c:v>
                </c:pt>
                <c:pt idx="3995">
                  <c:v>-2126</c:v>
                </c:pt>
                <c:pt idx="3996">
                  <c:v>-2099</c:v>
                </c:pt>
                <c:pt idx="3997">
                  <c:v>-2073</c:v>
                </c:pt>
                <c:pt idx="3998">
                  <c:v>-2047</c:v>
                </c:pt>
                <c:pt idx="3999">
                  <c:v>-2021</c:v>
                </c:pt>
                <c:pt idx="4000">
                  <c:v>-1995</c:v>
                </c:pt>
                <c:pt idx="4001">
                  <c:v>-1969</c:v>
                </c:pt>
                <c:pt idx="4002">
                  <c:v>-1943</c:v>
                </c:pt>
                <c:pt idx="4003">
                  <c:v>-1917</c:v>
                </c:pt>
                <c:pt idx="4004">
                  <c:v>-1891</c:v>
                </c:pt>
                <c:pt idx="4005">
                  <c:v>-1861</c:v>
                </c:pt>
                <c:pt idx="4006">
                  <c:v>-1830</c:v>
                </c:pt>
                <c:pt idx="4007">
                  <c:v>-1800</c:v>
                </c:pt>
                <c:pt idx="4008">
                  <c:v>-1774</c:v>
                </c:pt>
                <c:pt idx="4009">
                  <c:v>-1753</c:v>
                </c:pt>
                <c:pt idx="4010">
                  <c:v>-1734</c:v>
                </c:pt>
                <c:pt idx="4011">
                  <c:v>-1717</c:v>
                </c:pt>
                <c:pt idx="4012">
                  <c:v>-1699</c:v>
                </c:pt>
                <c:pt idx="4013">
                  <c:v>-1679</c:v>
                </c:pt>
                <c:pt idx="4014">
                  <c:v>-1660</c:v>
                </c:pt>
                <c:pt idx="4015">
                  <c:v>-1641</c:v>
                </c:pt>
                <c:pt idx="4016">
                  <c:v>-1622</c:v>
                </c:pt>
                <c:pt idx="4017">
                  <c:v>-1604</c:v>
                </c:pt>
                <c:pt idx="4018">
                  <c:v>-1586</c:v>
                </c:pt>
                <c:pt idx="4019">
                  <c:v>-1570</c:v>
                </c:pt>
                <c:pt idx="4020">
                  <c:v>-1558</c:v>
                </c:pt>
                <c:pt idx="4021">
                  <c:v>-1549</c:v>
                </c:pt>
                <c:pt idx="4022">
                  <c:v>-1542</c:v>
                </c:pt>
                <c:pt idx="4023">
                  <c:v>-1535</c:v>
                </c:pt>
                <c:pt idx="4024">
                  <c:v>-1528</c:v>
                </c:pt>
                <c:pt idx="4025">
                  <c:v>-1518</c:v>
                </c:pt>
                <c:pt idx="4026">
                  <c:v>-1507</c:v>
                </c:pt>
                <c:pt idx="4027">
                  <c:v>-1498</c:v>
                </c:pt>
                <c:pt idx="4028">
                  <c:v>-1493</c:v>
                </c:pt>
                <c:pt idx="4029">
                  <c:v>-1491</c:v>
                </c:pt>
                <c:pt idx="4030">
                  <c:v>-1491</c:v>
                </c:pt>
                <c:pt idx="4031">
                  <c:v>-1491</c:v>
                </c:pt>
                <c:pt idx="4032">
                  <c:v>-1491</c:v>
                </c:pt>
                <c:pt idx="4033">
                  <c:v>-1492</c:v>
                </c:pt>
                <c:pt idx="4034">
                  <c:v>-1493</c:v>
                </c:pt>
                <c:pt idx="4035">
                  <c:v>-1495</c:v>
                </c:pt>
                <c:pt idx="4036">
                  <c:v>-1499</c:v>
                </c:pt>
                <c:pt idx="4037">
                  <c:v>-1508</c:v>
                </c:pt>
                <c:pt idx="4038">
                  <c:v>-1525</c:v>
                </c:pt>
                <c:pt idx="4039">
                  <c:v>-1545</c:v>
                </c:pt>
                <c:pt idx="4040">
                  <c:v>-1564</c:v>
                </c:pt>
                <c:pt idx="4041">
                  <c:v>-1580</c:v>
                </c:pt>
                <c:pt idx="4042">
                  <c:v>-1596</c:v>
                </c:pt>
                <c:pt idx="4043">
                  <c:v>-1613</c:v>
                </c:pt>
                <c:pt idx="4044">
                  <c:v>-1633</c:v>
                </c:pt>
                <c:pt idx="4045">
                  <c:v>-1658</c:v>
                </c:pt>
                <c:pt idx="4046">
                  <c:v>-1688</c:v>
                </c:pt>
                <c:pt idx="4047">
                  <c:v>-1722</c:v>
                </c:pt>
                <c:pt idx="4048">
                  <c:v>-1756</c:v>
                </c:pt>
                <c:pt idx="4049">
                  <c:v>-1791</c:v>
                </c:pt>
                <c:pt idx="4050">
                  <c:v>-1829</c:v>
                </c:pt>
                <c:pt idx="4051">
                  <c:v>-1868</c:v>
                </c:pt>
                <c:pt idx="4052">
                  <c:v>-1909</c:v>
                </c:pt>
                <c:pt idx="4053">
                  <c:v>-1951</c:v>
                </c:pt>
                <c:pt idx="4054">
                  <c:v>-1996</c:v>
                </c:pt>
                <c:pt idx="4055">
                  <c:v>-2043</c:v>
                </c:pt>
                <c:pt idx="4056">
                  <c:v>-2093</c:v>
                </c:pt>
                <c:pt idx="4057">
                  <c:v>-2148</c:v>
                </c:pt>
                <c:pt idx="4058">
                  <c:v>-2207</c:v>
                </c:pt>
                <c:pt idx="4059">
                  <c:v>-2270</c:v>
                </c:pt>
                <c:pt idx="4060">
                  <c:v>-2334</c:v>
                </c:pt>
                <c:pt idx="4061">
                  <c:v>-2400</c:v>
                </c:pt>
                <c:pt idx="4062">
                  <c:v>-2469</c:v>
                </c:pt>
                <c:pt idx="4063">
                  <c:v>-2540</c:v>
                </c:pt>
                <c:pt idx="4064">
                  <c:v>-2612</c:v>
                </c:pt>
                <c:pt idx="4065">
                  <c:v>-2685</c:v>
                </c:pt>
                <c:pt idx="4066">
                  <c:v>-2760</c:v>
                </c:pt>
                <c:pt idx="4067">
                  <c:v>-2838</c:v>
                </c:pt>
                <c:pt idx="4068">
                  <c:v>-2920</c:v>
                </c:pt>
                <c:pt idx="4069">
                  <c:v>-3007</c:v>
                </c:pt>
                <c:pt idx="4070">
                  <c:v>-3100</c:v>
                </c:pt>
                <c:pt idx="4071">
                  <c:v>-3196</c:v>
                </c:pt>
                <c:pt idx="4072">
                  <c:v>-3293</c:v>
                </c:pt>
                <c:pt idx="4073">
                  <c:v>-3392</c:v>
                </c:pt>
                <c:pt idx="4074">
                  <c:v>-3493</c:v>
                </c:pt>
                <c:pt idx="4075">
                  <c:v>-3597</c:v>
                </c:pt>
                <c:pt idx="4076">
                  <c:v>-3702</c:v>
                </c:pt>
                <c:pt idx="4077">
                  <c:v>-3808</c:v>
                </c:pt>
                <c:pt idx="4078">
                  <c:v>-3916</c:v>
                </c:pt>
                <c:pt idx="4079">
                  <c:v>-4028</c:v>
                </c:pt>
                <c:pt idx="4080">
                  <c:v>-4145</c:v>
                </c:pt>
                <c:pt idx="4081">
                  <c:v>-4269</c:v>
                </c:pt>
                <c:pt idx="4082">
                  <c:v>-4400</c:v>
                </c:pt>
                <c:pt idx="4083">
                  <c:v>-4534</c:v>
                </c:pt>
                <c:pt idx="4084">
                  <c:v>-4668</c:v>
                </c:pt>
                <c:pt idx="4085">
                  <c:v>-4801</c:v>
                </c:pt>
                <c:pt idx="4086">
                  <c:v>-4935</c:v>
                </c:pt>
                <c:pt idx="4087">
                  <c:v>-5070</c:v>
                </c:pt>
                <c:pt idx="4088">
                  <c:v>-5208</c:v>
                </c:pt>
                <c:pt idx="4089">
                  <c:v>-5346</c:v>
                </c:pt>
                <c:pt idx="4090">
                  <c:v>-5485</c:v>
                </c:pt>
                <c:pt idx="4091">
                  <c:v>-5628</c:v>
                </c:pt>
                <c:pt idx="4092">
                  <c:v>-5779</c:v>
                </c:pt>
                <c:pt idx="4093">
                  <c:v>-5939</c:v>
                </c:pt>
                <c:pt idx="4094">
                  <c:v>-6109</c:v>
                </c:pt>
                <c:pt idx="4095">
                  <c:v>-6287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80-4F59-958B-9141A0302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smooth val="0"/>
        <c:axId val="93988874"/>
        <c:axId val="16853615"/>
      </c:lineChart>
      <c:catAx>
        <c:axId val="9398887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53615"/>
        <c:crosses val="autoZero"/>
        <c:auto val="1"/>
        <c:lblAlgn val="ctr"/>
        <c:lblOffset val="100"/>
        <c:noMultiLvlLbl val="0"/>
      </c:catAx>
      <c:valAx>
        <c:axId val="16853615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strike="noStrike" spc="-1">
                <a:solidFill>
                  <a:srgbClr val="1B64FF"/>
                </a:solidFill>
                <a:latin typeface="Arial"/>
              </a:defRPr>
            </a:pPr>
            <a:endParaRPr lang="en-CH"/>
          </a:p>
        </c:txPr>
        <c:crossAx val="93988874"/>
        <c:crosses val="autoZero"/>
        <c:crossBetween val="between"/>
      </c:valAx>
      <c:spPr>
        <a:noFill/>
        <a:ln w="0">
          <a:solidFill>
            <a:srgbClr val="0033A0"/>
          </a:solidFill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move the slide</a:t>
            </a: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49" name="PlaceHolder 4"/>
          <p:cNvSpPr>
            <a:spLocks noGrp="1"/>
          </p:cNvSpPr>
          <p:nvPr>
            <p:ph type="dt" idx="5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50" name="PlaceHolder 5"/>
          <p:cNvSpPr>
            <a:spLocks noGrp="1"/>
          </p:cNvSpPr>
          <p:nvPr>
            <p:ph type="ftr" idx="5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1" name="PlaceHolder 6"/>
          <p:cNvSpPr>
            <a:spLocks noGrp="1"/>
          </p:cNvSpPr>
          <p:nvPr>
            <p:ph type="sldNum" idx="5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1C6D300-E4A8-43E6-9362-A046C635DF7A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590-600 Loops off,ℎ16 phasemeasurement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600 ℎ1 phase measurement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600-620 Cogging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620-650 Radial steering to central orbit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650-770 Constant offset for MTE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770-800 Radial steering to extraction orbit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800-815 Hand-over ℎ16 to barrier bucket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800-815 Debunching 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835 Extraction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5F19EA-9539-4C18-A63E-8FD2F611B23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CDB2-758A-FADB-44E8-B092D7BFF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>
            <a:extLst>
              <a:ext uri="{FF2B5EF4-FFF2-40B4-BE49-F238E27FC236}">
                <a16:creationId xmlns:a16="http://schemas.microsoft.com/office/drawing/2014/main" id="{1C59FB78-1342-E5ED-0009-9BEEF0D51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>
            <a:extLst>
              <a:ext uri="{FF2B5EF4-FFF2-40B4-BE49-F238E27FC236}">
                <a16:creationId xmlns:a16="http://schemas.microsoft.com/office/drawing/2014/main" id="{E0376603-04EE-E1F6-3DA7-6C5DD2C854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590-600 Loops off,ℎ16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phasemeasurement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600 ℎ1 phase measurement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600-620 Cogging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620-650 Radial steering to central orbit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650-770 Constant offset for MTE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770-800 Radial steering to extraction orbit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800-815 Hand-over ℎ16 to barrier bucket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800-815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Debunching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br>
              <a:rPr sz="2000" dirty="0"/>
            </a:b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835 Extraction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>
            <a:extLst>
              <a:ext uri="{FF2B5EF4-FFF2-40B4-BE49-F238E27FC236}">
                <a16:creationId xmlns:a16="http://schemas.microsoft.com/office/drawing/2014/main" id="{601D8E38-C10A-99EF-2CA9-472F41191F39}"/>
              </a:ext>
            </a:extLst>
          </p:cNvPr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5F19EA-9539-4C18-A63E-8FD2F611B23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05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- Hardware only used for synchronization.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- Hand-made electronics, conforms to no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 rack standard.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- Power and comms: FEC via USB.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1F3FF4-13CB-46AF-B66E-50A6992131B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pPr indent="0" algn="r">
              <a:buNone/>
            </a:pPr>
            <a:fld id="{31C6D300-E4A8-43E6-9362-A046C635DF7A}" type="slidenum">
              <a:rPr lang="en-GB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927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2799815-6382-4E57-83A4-AD1C95285C9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pPr indent="0" algn="r">
              <a:buNone/>
            </a:pPr>
            <a:fld id="{31C6D300-E4A8-43E6-9362-A046C635DF7A}" type="slidenum">
              <a:rPr lang="en-GB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522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02893C4-2EA4-439B-B1A8-E2DC32FE90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3E65F7C-C846-4521-8CF8-5352EB1C70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07880" y="1592280"/>
            <a:ext cx="1137564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030F09E3-0D55-4E45-9B40-5F2249FED2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963C53E3-D3F3-4A43-B77C-9DEEDDD008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2EE8C8F6-1E4B-41C0-9BA7-5460EFFB00B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0"/>
          </p:nvPr>
        </p:nvSpPr>
        <p:spPr/>
        <p:txBody>
          <a:bodyPr/>
          <a:lstStyle/>
          <a:p>
            <a:fld id="{0A3EC8E9-ABA3-4410-B968-8464800F21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9BA2D88-784A-4493-B4C9-32076923675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A1254A5B-F84B-484A-B6A9-3FE550732C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792263-576D-47EB-9E92-6221E0593E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8562CB67-D14A-47E8-84B0-3C7823A9D7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5CC9CCBD-756B-4E92-AB60-F2A56282DDB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and 2 Pictur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875BC04-3098-42C3-8A93-58D8FA31281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5173AC0-C922-4EF1-A044-046C54BC68A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ubtitles and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5B343D-5F84-4B11-997E-DBF11ECC4AF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ub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88EB6C1-A746-4483-81BA-B1013CE165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and 3 Picture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4EF67A8-DE0A-4119-AB7F-44A6AA0E972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Horizontal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A8961F3-40BE-4D62-9DEE-91FE5ADFD9E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Horizontal and text i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3936E39-9516-40FB-879F-F94641E9D71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wmf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wmf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logooutline.eps"/>
          <p:cNvPicPr/>
          <p:nvPr/>
        </p:nvPicPr>
        <p:blipFill>
          <a:blip r:embed="rId4"/>
          <a:stretch/>
        </p:blipFill>
        <p:spPr>
          <a:xfrm>
            <a:off x="4836240" y="2169000"/>
            <a:ext cx="2519640" cy="2494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07880" y="1709640"/>
            <a:ext cx="1137564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50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07880" y="4589640"/>
            <a:ext cx="11375640" cy="149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4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25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26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 idx="27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497AB3-4C83-477A-B0DA-C555387DE2F8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28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29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30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944160-1D0F-4AB8-ABE3-FE17F8FAE331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0461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dt" idx="31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32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33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08415C-4536-4418-915B-470EEFCC0ED9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dt" idx="34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35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36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EA6174-9AFC-4266-B0C6-27C9BB0723DE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00" name="TextBox 3"/>
          <p:cNvSpPr/>
          <p:nvPr/>
        </p:nvSpPr>
        <p:spPr>
          <a:xfrm>
            <a:off x="407880" y="6196320"/>
            <a:ext cx="11375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CH" sz="1800" b="0" strike="noStrike" spc="-1">
                <a:solidFill>
                  <a:schemeClr val="dk1"/>
                </a:solidFill>
                <a:latin typeface="Arial"/>
              </a:rPr>
              <a:t>home.cern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4"/>
          <a:stretch/>
        </p:blipFill>
        <p:spPr>
          <a:xfrm>
            <a:off x="5231880" y="2244960"/>
            <a:ext cx="1728000" cy="17280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pic>
        <p:nvPicPr>
          <p:cNvPr id="103" name="Image 2" descr="logooutline.eps"/>
          <p:cNvPicPr/>
          <p:nvPr/>
        </p:nvPicPr>
        <p:blipFill>
          <a:blip r:embed="rId4"/>
          <a:stretch/>
        </p:blipFill>
        <p:spPr>
          <a:xfrm>
            <a:off x="5106240" y="710280"/>
            <a:ext cx="1990080" cy="19699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07880" y="3429000"/>
            <a:ext cx="11375640" cy="21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5000" b="1" strike="noStrike" spc="-1">
                <a:solidFill>
                  <a:schemeClr val="lt1"/>
                </a:solidFill>
                <a:latin typeface="Arial"/>
              </a:rPr>
              <a:t>Click to edit Master title style</a:t>
            </a:r>
            <a:br>
              <a:rPr sz="5000"/>
            </a:br>
            <a:endParaRPr lang="en-US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accent6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accent6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accent6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accent6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407880" y="1592280"/>
            <a:ext cx="1137564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/>
                </a:solidFill>
                <a:latin typeface="Arial"/>
              </a:rPr>
              <a:t>Third level</a:t>
            </a:r>
            <a:endParaRPr lang="en-US" sz="17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2F2F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/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dt" idx="37"/>
          </p:nvPr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38"/>
          </p:nvPr>
        </p:nvSpPr>
        <p:spPr>
          <a:xfrm>
            <a:off x="2022480" y="6356520"/>
            <a:ext cx="8808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39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9C14DB-159F-44F7-974C-1524526316FB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407880" y="1592280"/>
            <a:ext cx="1137564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888840" lvl="2" indent="-2602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1209600" lvl="3" indent="-270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40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A68D54-EA72-4CD3-88AC-2A5B70D73C5E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dt" idx="41"/>
          </p:nvPr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dt" idx="43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ftr" idx="44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sldNum" idx="45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AB673C-C4CE-498E-8889-07C0705565D9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07880" y="1440000"/>
            <a:ext cx="11375640" cy="4760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0" y="-29880"/>
            <a:ext cx="12191760" cy="635112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075520" y="-52560"/>
            <a:ext cx="4115880" cy="6370560"/>
          </a:xfrm>
          <a:prstGeom prst="rect">
            <a:avLst/>
          </a:prstGeom>
          <a:solidFill>
            <a:schemeClr val="dk1">
              <a:alpha val="80000"/>
            </a:schemeClr>
          </a:solidFill>
          <a:ln w="0">
            <a:noFill/>
          </a:ln>
        </p:spPr>
        <p:txBody>
          <a:bodyPr lIns="180000" tIns="180000" rIns="180000" bIns="18000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chemeClr val="lt1"/>
                </a:solidFill>
                <a:latin typeface="Arial"/>
              </a:rPr>
              <a:t>Click to edit Master text styles</a:t>
            </a:r>
            <a:endParaRPr lang="en-US" sz="2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100" b="0" strike="noStrike" spc="-1">
                <a:solidFill>
                  <a:schemeClr val="lt1"/>
                </a:solidFill>
                <a:latin typeface="Arial"/>
              </a:rPr>
              <a:t>Second level</a:t>
            </a:r>
            <a:endParaRPr lang="en-US" sz="21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lt1"/>
                </a:solidFill>
                <a:latin typeface="Arial"/>
              </a:rPr>
              <a:t>Third level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lt1"/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46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 idx="47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 idx="48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1699D1-C4C5-4F5E-9E3D-871865A8E48B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561636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07880" y="1598760"/>
            <a:ext cx="561636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167520" y="0"/>
            <a:ext cx="6024240" cy="6317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1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2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3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3C7762-A704-40C2-B6FF-E479E3E0A1AD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07880" y="1592280"/>
            <a:ext cx="561636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172200" y="1592280"/>
            <a:ext cx="561132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49"/>
          </p:nvPr>
        </p:nvSpPr>
        <p:spPr>
          <a:xfrm>
            <a:off x="1221120" y="6350760"/>
            <a:ext cx="9262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ftr" idx="50"/>
          </p:nvPr>
        </p:nvSpPr>
        <p:spPr>
          <a:xfrm>
            <a:off x="2399040" y="6356520"/>
            <a:ext cx="8432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sldNum" idx="51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91D8F4-2F03-4D47-A7F0-1F219204CBD5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07880" y="365040"/>
            <a:ext cx="11380320" cy="10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07880" y="1592280"/>
            <a:ext cx="5616360" cy="6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4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07880" y="2427120"/>
            <a:ext cx="5616360" cy="376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4000" indent="-32400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172200" y="1604880"/>
            <a:ext cx="5616360" cy="65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4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172200" y="2427120"/>
            <a:ext cx="5611320" cy="376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24000" indent="-32400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dt" idx="52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ftr" idx="53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sldNum" idx="54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3DA93C-99DE-4A6A-92A0-B6BE0F387123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07880" y="1598760"/>
            <a:ext cx="561636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06A446-22DF-4EA2-83E8-0F1A8F791460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body"/>
          </p:nvPr>
        </p:nvSpPr>
        <p:spPr>
          <a:xfrm>
            <a:off x="6167520" y="1592280"/>
            <a:ext cx="5616360" cy="2231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6" name="PlaceHolder 7"/>
          <p:cNvSpPr>
            <a:spLocks noGrp="1"/>
          </p:cNvSpPr>
          <p:nvPr>
            <p:ph type="body"/>
          </p:nvPr>
        </p:nvSpPr>
        <p:spPr>
          <a:xfrm>
            <a:off x="6167520" y="3969720"/>
            <a:ext cx="5616360" cy="2231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07880" y="1598760"/>
            <a:ext cx="370800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2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  <a:p>
            <a:pPr marL="972000" lvl="3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Fourth level</a:t>
            </a:r>
            <a:endParaRPr lang="en-US" sz="1600" b="0" strike="noStrike" spc="-1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7EBFB6-B06A-458B-A501-7336AB940194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8075520" y="1592280"/>
            <a:ext cx="3708000" cy="2231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124840" y="3969720"/>
            <a:ext cx="3659040" cy="2231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5" name="PlaceHolder 8"/>
          <p:cNvSpPr>
            <a:spLocks noGrp="1"/>
          </p:cNvSpPr>
          <p:nvPr>
            <p:ph type="body"/>
          </p:nvPr>
        </p:nvSpPr>
        <p:spPr>
          <a:xfrm>
            <a:off x="4259160" y="1592280"/>
            <a:ext cx="3659040" cy="2231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6" name="PlaceHolder 9"/>
          <p:cNvSpPr>
            <a:spLocks noGrp="1"/>
          </p:cNvSpPr>
          <p:nvPr>
            <p:ph type="body"/>
          </p:nvPr>
        </p:nvSpPr>
        <p:spPr>
          <a:xfrm>
            <a:off x="4259160" y="3978000"/>
            <a:ext cx="3659040" cy="2231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7880" y="365040"/>
            <a:ext cx="11380320" cy="10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7880" y="1592280"/>
            <a:ext cx="5616360" cy="6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4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604880"/>
            <a:ext cx="5616360" cy="65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4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07880" y="2421000"/>
            <a:ext cx="5616360" cy="3779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0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ftr" idx="11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sldNum" idx="12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72BC8A-143F-4264-B177-F9157066B95C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8"/>
          <p:cNvSpPr>
            <a:spLocks noGrp="1"/>
          </p:cNvSpPr>
          <p:nvPr>
            <p:ph type="body"/>
          </p:nvPr>
        </p:nvSpPr>
        <p:spPr>
          <a:xfrm>
            <a:off x="6172200" y="2421000"/>
            <a:ext cx="5616360" cy="3779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07880" y="365040"/>
            <a:ext cx="11380320" cy="10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07880" y="1592280"/>
            <a:ext cx="3708000" cy="6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075520" y="1604880"/>
            <a:ext cx="3712680" cy="65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4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07880" y="2421000"/>
            <a:ext cx="3708000" cy="3779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75520" y="2416320"/>
            <a:ext cx="3712680" cy="3779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253760" y="1601280"/>
            <a:ext cx="3708000" cy="6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accent2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53760" y="2430000"/>
            <a:ext cx="3708000" cy="377964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dt" idx="13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9"/>
          <p:cNvSpPr>
            <a:spLocks noGrp="1"/>
          </p:cNvSpPr>
          <p:nvPr>
            <p:ph type="ftr" idx="14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10"/>
          <p:cNvSpPr>
            <a:spLocks noGrp="1"/>
          </p:cNvSpPr>
          <p:nvPr>
            <p:ph type="sldNum" idx="15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6B08BC-3056-46CF-AC9D-FEBAE96EA716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07880" y="365040"/>
            <a:ext cx="11380320" cy="10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116240" y="1601280"/>
            <a:ext cx="3959640" cy="113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lt1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116240" y="2732400"/>
            <a:ext cx="3958920" cy="347688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6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17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18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D8E8E2-44F4-4D5C-A8CA-BACBB2EC8D2B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3240" y="5078520"/>
            <a:ext cx="3959640" cy="113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lt1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3960" y="1601280"/>
            <a:ext cx="3958920" cy="347688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body"/>
          </p:nvPr>
        </p:nvSpPr>
        <p:spPr>
          <a:xfrm>
            <a:off x="8232480" y="5078520"/>
            <a:ext cx="3959640" cy="113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36000" tIns="36000" rIns="36000" bIns="3600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lt1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8232480" y="1601280"/>
            <a:ext cx="3958920" cy="347688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7880" y="365040"/>
            <a:ext cx="11380320" cy="10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12920" y="1592280"/>
            <a:ext cx="11375640" cy="256356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07880" y="4294080"/>
            <a:ext cx="3708000" cy="190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267080" y="4294080"/>
            <a:ext cx="3665160" cy="190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</p:txBody>
      </p:sp>
      <p:sp>
        <p:nvSpPr>
          <p:cNvPr id="63" name="PlaceHolder 5"/>
          <p:cNvSpPr>
            <a:spLocks noGrp="1"/>
          </p:cNvSpPr>
          <p:nvPr>
            <p:ph type="dt" idx="19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ftr" idx="20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sldNum" idx="21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B3982D-1387-41DE-9965-A1EC99A4299A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8"/>
          <p:cNvSpPr>
            <a:spLocks noGrp="1"/>
          </p:cNvSpPr>
          <p:nvPr>
            <p:ph type="body"/>
          </p:nvPr>
        </p:nvSpPr>
        <p:spPr>
          <a:xfrm>
            <a:off x="8085600" y="4294080"/>
            <a:ext cx="3702600" cy="190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Click to edit Master text styles</a:t>
            </a:r>
          </a:p>
          <a:p>
            <a:pPr marL="324000" lvl="1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Second level</a:t>
            </a:r>
          </a:p>
          <a:p>
            <a:pPr marL="648000" lvl="2" indent="-32400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/>
          <p:cNvPicPr/>
          <p:nvPr/>
        </p:nvPicPr>
        <p:blipFill>
          <a:blip r:embed="rId3"/>
          <a:stretch/>
        </p:blipFill>
        <p:spPr>
          <a:xfrm>
            <a:off x="0" y="6315840"/>
            <a:ext cx="12191760" cy="54180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7880" y="365040"/>
            <a:ext cx="11380320" cy="108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0" y="1592280"/>
            <a:ext cx="12191760" cy="2945520"/>
          </a:xfrm>
          <a:prstGeom prst="rect">
            <a:avLst/>
          </a:prstGeom>
          <a:pattFill prst="openDmnd">
            <a:fgClr>
              <a:srgbClr val="BEBECB"/>
            </a:fgClr>
            <a:bgClr>
              <a:srgbClr val="FFFFFF"/>
            </a:bgClr>
          </a:patt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Drag and Drop picture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07880" y="4294080"/>
            <a:ext cx="3708000" cy="1906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lt2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24000" lvl="1" indent="-324000" algn="ctr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lt2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648000" lvl="2" indent="-324000" algn="ctr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lt2"/>
                </a:solidFill>
                <a:latin typeface="Arial"/>
              </a:rPr>
              <a:t>Third level</a:t>
            </a:r>
            <a:endParaRPr lang="en-US" sz="17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267080" y="4294080"/>
            <a:ext cx="3665160" cy="1906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lt2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24000" lvl="1" indent="-324000" algn="ctr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lt2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648000" lvl="2" indent="-324000" algn="ctr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lt2"/>
                </a:solidFill>
                <a:latin typeface="Arial"/>
              </a:rPr>
              <a:t>Third level</a:t>
            </a:r>
            <a:endParaRPr lang="en-US" sz="17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dt" idx="22"/>
          </p:nvPr>
        </p:nvSpPr>
        <p:spPr>
          <a:xfrm>
            <a:off x="2574000" y="6350760"/>
            <a:ext cx="15418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&lt;date/time&gt;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ftr" idx="23"/>
          </p:nvPr>
        </p:nvSpPr>
        <p:spPr>
          <a:xfrm>
            <a:off x="4259160" y="6356520"/>
            <a:ext cx="65718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Arial"/>
              </a:rPr>
              <a:t>&lt;footer&gt;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sldNum" idx="24"/>
          </p:nvPr>
        </p:nvSpPr>
        <p:spPr>
          <a:xfrm>
            <a:off x="11107440" y="6356520"/>
            <a:ext cx="6807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D6CCFE-6860-48F7-A98E-412CFEE57D06}" type="slidenum">
              <a:rPr lang="en-US" sz="10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8"/>
          <p:cNvSpPr>
            <a:spLocks noGrp="1"/>
          </p:cNvSpPr>
          <p:nvPr>
            <p:ph type="body"/>
          </p:nvPr>
        </p:nvSpPr>
        <p:spPr>
          <a:xfrm>
            <a:off x="8085600" y="4294080"/>
            <a:ext cx="3702600" cy="1906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0" tIns="72000" rIns="0" bIns="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chemeClr val="lt2"/>
                </a:solidFill>
                <a:latin typeface="Arial"/>
              </a:rPr>
              <a:t>Click to edit Master text styles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24000" lvl="1" indent="-324000" algn="ctr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lt2"/>
                </a:solidFill>
                <a:latin typeface="Arial"/>
              </a:rPr>
              <a:t>Second level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648000" lvl="2" indent="-324000" algn="ctr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F8F8F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700" b="0" strike="noStrike" spc="-1">
                <a:solidFill>
                  <a:schemeClr val="lt2"/>
                </a:solidFill>
                <a:latin typeface="Arial"/>
              </a:rPr>
              <a:t>Third level</a:t>
            </a:r>
            <a:endParaRPr lang="en-US" sz="17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07880" y="3339720"/>
            <a:ext cx="11375640" cy="215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chemeClr val="lt1"/>
                </a:solidFill>
                <a:latin typeface="Arial"/>
              </a:rPr>
              <a:t>Upgrade of the Barrier Bucket LLRF system for High-Intensity, Low-Loss Multi-Turn Extraction at the CERN PS</a:t>
            </a:r>
            <a:endParaRPr lang="en-US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07880" y="5480640"/>
            <a:ext cx="11375640" cy="80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000" b="0" strike="noStrike" spc="-1">
                <a:solidFill>
                  <a:schemeClr val="lt1"/>
                </a:solidFill>
                <a:latin typeface="Arial"/>
              </a:rPr>
              <a:t>T. Gavric, B. Woolley, H. Damerau, Y. Brischetto, M. Vadai</a:t>
            </a:r>
            <a:endParaRPr lang="en-GB" sz="2000" b="0" strike="noStrike" spc="-1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000" b="0" strike="noStrike" spc="-1">
                <a:solidFill>
                  <a:schemeClr val="lt1"/>
                </a:solidFill>
                <a:latin typeface="Arial"/>
              </a:rPr>
              <a:t>15</a:t>
            </a:r>
            <a:r>
              <a:rPr lang="en-GB" sz="2000" b="0" strike="noStrike" spc="-1" baseline="30000">
                <a:solidFill>
                  <a:schemeClr val="lt1"/>
                </a:solidFill>
                <a:latin typeface="Arial"/>
              </a:rPr>
              <a:t>th</a:t>
            </a:r>
            <a:r>
              <a:rPr lang="en-GB" sz="2000" b="0" strike="noStrike" spc="-1">
                <a:solidFill>
                  <a:schemeClr val="lt1"/>
                </a:solidFill>
                <a:latin typeface="Arial"/>
              </a:rPr>
              <a:t> October 2025</a:t>
            </a:r>
            <a:endParaRPr lang="en-GB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407880" y="1072080"/>
            <a:ext cx="6995880" cy="411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New extraction synchro for PS: h1 measurement </a:t>
            </a:r>
            <a:r>
              <a:rPr lang="en-US" sz="2100" b="1" strike="noStrike" spc="-1" dirty="0" err="1">
                <a:solidFill>
                  <a:schemeClr val="dk2">
                    <a:lumMod val="50000"/>
                  </a:schemeClr>
                </a:solidFill>
                <a:latin typeface="Arial"/>
              </a:rPr>
              <a:t>w.r.t.</a:t>
            </a: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 SPS derived h1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Updates BB azimuth during the cycle (C620 </a:t>
            </a:r>
            <a:r>
              <a:rPr lang="en-US" sz="1800" b="0" strike="noStrike" spc="-1" dirty="0" err="1">
                <a:solidFill>
                  <a:schemeClr val="dk2">
                    <a:lumMod val="50000"/>
                  </a:schemeClr>
                </a:solidFill>
                <a:latin typeface="Arial"/>
              </a:rPr>
              <a:t>ms</a:t>
            </a: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)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SPS h1 phase measurement performed on the cavity controller using beam synchronous NCO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Added internal acquisition channels:</a:t>
            </a:r>
          </a:p>
          <a:p>
            <a:pPr marL="628560" lvl="1" indent="-262080" defTabSz="914400">
              <a:spcBef>
                <a:spcPts val="1134"/>
              </a:spcBef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10kHz sample rate during whole cycle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Voltage output gain function 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h1 phase measurement – between SPS derived h1 and PS h1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Accordion sweep of the waveform 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Time in which sweep happens can be set</a:t>
            </a:r>
          </a:p>
          <a:p>
            <a:pPr marL="888840" lvl="2" indent="-2602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Used for smooth batch compression – interesting for possible ion chain upgrade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5140440" cy="62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>
                <a:solidFill>
                  <a:schemeClr val="dk1"/>
                </a:solidFill>
                <a:latin typeface="Arial"/>
              </a:rPr>
              <a:t>New features (2)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89" name="Picture 8"/>
          <p:cNvPicPr/>
          <p:nvPr/>
        </p:nvPicPr>
        <p:blipFill>
          <a:blip r:embed="rId3"/>
          <a:srcRect r="1060"/>
          <a:stretch/>
        </p:blipFill>
        <p:spPr>
          <a:xfrm>
            <a:off x="5679000" y="2508480"/>
            <a:ext cx="2626920" cy="161856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9"/>
          <p:cNvPicPr/>
          <p:nvPr/>
        </p:nvPicPr>
        <p:blipFill>
          <a:blip r:embed="rId4"/>
          <a:stretch/>
        </p:blipFill>
        <p:spPr>
          <a:xfrm>
            <a:off x="9192600" y="2496240"/>
            <a:ext cx="2626920" cy="1618560"/>
          </a:xfrm>
          <a:prstGeom prst="rect">
            <a:avLst/>
          </a:prstGeom>
          <a:ln w="0">
            <a:noFill/>
          </a:ln>
        </p:spPr>
      </p:pic>
      <p:sp>
        <p:nvSpPr>
          <p:cNvPr id="191" name="Arrow: Right 10"/>
          <p:cNvSpPr/>
          <p:nvPr/>
        </p:nvSpPr>
        <p:spPr>
          <a:xfrm>
            <a:off x="8342280" y="3290400"/>
            <a:ext cx="760320" cy="348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33A0"/>
          </a:solidFill>
          <a:ln>
            <a:solidFill>
              <a:srgbClr val="0016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498FD0E0-43D3-637E-4C84-529BEE7021D7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C560ADC9-7B14-259A-8E31-F1F72C7E4864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407880" y="1045080"/>
            <a:ext cx="1137564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New Finemet controller → Full control of RF voltage function during a turn</a:t>
            </a: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5687640" cy="67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chemeClr val="dk1"/>
                </a:solidFill>
                <a:latin typeface="Arial"/>
              </a:rPr>
              <a:t>Exotic bunch shapes</a:t>
            </a:r>
            <a:br>
              <a:rPr sz="3600" dirty="0"/>
            </a:br>
            <a:endParaRPr lang="en-US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70"/>
          </p:nvPr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 dirty="0">
                <a:solidFill>
                  <a:schemeClr val="lt1"/>
                </a:solidFill>
                <a:latin typeface="Arial"/>
              </a:rPr>
              <a:t>10/15/2025</a:t>
            </a:r>
            <a:endParaRPr lang="en-GB" sz="1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95" name="Group 5"/>
          <p:cNvGrpSpPr/>
          <p:nvPr/>
        </p:nvGrpSpPr>
        <p:grpSpPr>
          <a:xfrm>
            <a:off x="3141000" y="1308240"/>
            <a:ext cx="2769480" cy="1918080"/>
            <a:chOff x="3141000" y="1308240"/>
            <a:chExt cx="2769480" cy="1918080"/>
          </a:xfrm>
        </p:grpSpPr>
        <p:pic>
          <p:nvPicPr>
            <p:cNvPr id="196" name="Picture 6" descr="A screenshot of a computer&#10;&#10;Description automatically generated"/>
            <p:cNvPicPr/>
            <p:nvPr/>
          </p:nvPicPr>
          <p:blipFill>
            <a:blip r:embed="rId3"/>
            <a:srcRect l="22656" t="58139" r="33859" b="8884"/>
            <a:stretch/>
          </p:blipFill>
          <p:spPr>
            <a:xfrm>
              <a:off x="3345480" y="1442160"/>
              <a:ext cx="2552400" cy="1560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7" name="TextBox 7"/>
            <p:cNvSpPr/>
            <p:nvPr/>
          </p:nvSpPr>
          <p:spPr>
            <a:xfrm rot="16200000">
              <a:off x="2444760" y="2004120"/>
              <a:ext cx="169524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GB" sz="1400" b="1" strike="noStrike" spc="-1">
                  <a:solidFill>
                    <a:schemeClr val="dk1"/>
                  </a:solidFill>
                  <a:latin typeface="Arial"/>
                </a:rPr>
                <a:t>DAC bins</a:t>
              </a:r>
              <a:endParaRPr lang="en-GB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TextBox 8"/>
            <p:cNvSpPr/>
            <p:nvPr/>
          </p:nvSpPr>
          <p:spPr>
            <a:xfrm>
              <a:off x="3612240" y="2923200"/>
              <a:ext cx="229824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GB" sz="1400" b="1" strike="noStrike" spc="-1">
                  <a:solidFill>
                    <a:schemeClr val="dk1"/>
                  </a:solidFill>
                  <a:latin typeface="Arial"/>
                </a:rPr>
                <a:t>Drive function (1 turn)</a:t>
              </a:r>
              <a:endParaRPr lang="en-GB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9" name="Group 9"/>
          <p:cNvGrpSpPr/>
          <p:nvPr/>
        </p:nvGrpSpPr>
        <p:grpSpPr>
          <a:xfrm>
            <a:off x="6058800" y="1298520"/>
            <a:ext cx="4746240" cy="1956600"/>
            <a:chOff x="6058800" y="1298520"/>
            <a:chExt cx="4746240" cy="1956600"/>
          </a:xfrm>
        </p:grpSpPr>
        <p:sp>
          <p:nvSpPr>
            <p:cNvPr id="200" name="Arrow: Right 10"/>
            <p:cNvSpPr/>
            <p:nvPr/>
          </p:nvSpPr>
          <p:spPr>
            <a:xfrm>
              <a:off x="6058800" y="1913400"/>
              <a:ext cx="702720" cy="484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33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Arial"/>
              </a:endParaRPr>
            </a:p>
          </p:txBody>
        </p:sp>
        <p:pic>
          <p:nvPicPr>
            <p:cNvPr id="201" name="Picture 11" descr="A screenshot of a computer&#10;&#10;Description automatically generated"/>
            <p:cNvPicPr/>
            <p:nvPr/>
          </p:nvPicPr>
          <p:blipFill>
            <a:blip r:embed="rId4"/>
            <a:srcRect l="26919" t="20348" r="21793" b="41216"/>
            <a:stretch/>
          </p:blipFill>
          <p:spPr>
            <a:xfrm>
              <a:off x="6779880" y="1432440"/>
              <a:ext cx="3824640" cy="1548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" name="TextBox 12"/>
            <p:cNvSpPr/>
            <p:nvPr/>
          </p:nvSpPr>
          <p:spPr>
            <a:xfrm>
              <a:off x="8209800" y="2922840"/>
              <a:ext cx="2298240" cy="33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GB" sz="1400" b="1" strike="noStrike" spc="-1">
                  <a:solidFill>
                    <a:schemeClr val="dk1"/>
                  </a:solidFill>
                  <a:latin typeface="Arial"/>
                </a:rPr>
                <a:t>Clock samples (</a:t>
              </a:r>
              <a:r>
                <a:rPr lang="en-GB" sz="1400" b="1" i="1" strike="noStrike" spc="-1">
                  <a:solidFill>
                    <a:schemeClr val="dk1"/>
                  </a:solidFill>
                  <a:latin typeface="Arial"/>
                </a:rPr>
                <a:t>h</a:t>
              </a:r>
              <a:r>
                <a:rPr lang="en-GB" sz="1400" b="1" strike="noStrike" spc="-1" baseline="-25000">
                  <a:solidFill>
                    <a:schemeClr val="dk1"/>
                  </a:solidFill>
                  <a:latin typeface="Arial"/>
                </a:rPr>
                <a:t>256</a:t>
              </a:r>
              <a:r>
                <a:rPr lang="en-GB" sz="1400" b="1" strike="noStrike" spc="-1">
                  <a:solidFill>
                    <a:schemeClr val="dk1"/>
                  </a:solidFill>
                  <a:latin typeface="Arial"/>
                </a:rPr>
                <a:t>)</a:t>
              </a:r>
              <a:endParaRPr lang="en-GB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TextBox 13"/>
            <p:cNvSpPr/>
            <p:nvPr/>
          </p:nvSpPr>
          <p:spPr>
            <a:xfrm>
              <a:off x="6980400" y="1298520"/>
              <a:ext cx="38246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GB" sz="2100" b="1" strike="noStrike" spc="-1">
                  <a:solidFill>
                    <a:schemeClr val="dk1"/>
                  </a:solidFill>
                  <a:latin typeface="Arial"/>
                </a:rPr>
                <a:t>Finemet cavity gap voltage</a:t>
              </a:r>
              <a:endParaRPr lang="en-GB" sz="2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4" name="Group 14"/>
          <p:cNvGrpSpPr/>
          <p:nvPr/>
        </p:nvGrpSpPr>
        <p:grpSpPr>
          <a:xfrm>
            <a:off x="7013160" y="3261240"/>
            <a:ext cx="3686760" cy="3124080"/>
            <a:chOff x="7013160" y="3261240"/>
            <a:chExt cx="3686760" cy="3124080"/>
          </a:xfrm>
        </p:grpSpPr>
        <p:pic>
          <p:nvPicPr>
            <p:cNvPr id="205" name="Picture 15" descr="A screenshot of a computer&#10;&#10;Description automatically generated"/>
            <p:cNvPicPr/>
            <p:nvPr/>
          </p:nvPicPr>
          <p:blipFill>
            <a:blip r:embed="rId5"/>
            <a:srcRect l="2260" t="6279" r="22193" b="16520"/>
            <a:stretch/>
          </p:blipFill>
          <p:spPr>
            <a:xfrm>
              <a:off x="7013160" y="3261240"/>
              <a:ext cx="3686760" cy="312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" name="Arrow: Right 16"/>
            <p:cNvSpPr/>
            <p:nvPr/>
          </p:nvSpPr>
          <p:spPr>
            <a:xfrm rot="5400000">
              <a:off x="8624880" y="3414240"/>
              <a:ext cx="624960" cy="423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33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207" name="TextBox 17"/>
          <p:cNvSpPr/>
          <p:nvPr/>
        </p:nvSpPr>
        <p:spPr>
          <a:xfrm>
            <a:off x="756720" y="4396320"/>
            <a:ext cx="4990320" cy="13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F41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F41"/>
                </a:solidFill>
                <a:latin typeface="Arial"/>
              </a:rPr>
              <a:t>Future applications of PS wide-band cavity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F41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rgbClr val="000F41"/>
                </a:solidFill>
                <a:latin typeface="Arial"/>
              </a:rPr>
              <a:t>Transient beam loading compensation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2"/>
          </p:nvPr>
        </p:nvSpPr>
        <p:spPr/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407880" y="1367280"/>
            <a:ext cx="4851720" cy="35543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new firmware during commissioning period</a:t>
            </a:r>
          </a:p>
          <a:p>
            <a:pPr marL="343080" indent="-34308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pc="-1" dirty="0">
                <a:solidFill>
                  <a:schemeClr val="dk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BB IP as a part of new digital PS beam control </a:t>
            </a:r>
          </a:p>
          <a:p>
            <a:pPr marL="343080" indent="-34308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pc="-1" dirty="0">
                <a:solidFill>
                  <a:schemeClr val="dk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updates to enable further beam manipulations</a:t>
            </a:r>
          </a:p>
          <a:p>
            <a:pPr marL="343080" indent="-34308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endParaRPr lang="en-US" sz="2100" b="1" spc="-1" dirty="0">
              <a:solidFill>
                <a:schemeClr val="dk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5140440" cy="62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>
                <a:solidFill>
                  <a:schemeClr val="dk1"/>
                </a:solidFill>
                <a:latin typeface="Arial"/>
              </a:rPr>
              <a:t>Future work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34" name="Group 4"/>
          <p:cNvGrpSpPr/>
          <p:nvPr/>
        </p:nvGrpSpPr>
        <p:grpSpPr>
          <a:xfrm>
            <a:off x="4905360" y="845640"/>
            <a:ext cx="7270560" cy="4384440"/>
            <a:chOff x="4905360" y="845640"/>
            <a:chExt cx="7270560" cy="4384440"/>
          </a:xfrm>
        </p:grpSpPr>
        <p:sp>
          <p:nvSpPr>
            <p:cNvPr id="235" name="AutoShape 3"/>
            <p:cNvSpPr/>
            <p:nvPr/>
          </p:nvSpPr>
          <p:spPr>
            <a:xfrm>
              <a:off x="4905360" y="845640"/>
              <a:ext cx="7270560" cy="438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grpSp>
          <p:nvGrpSpPr>
            <p:cNvPr id="236" name="Group 205"/>
            <p:cNvGrpSpPr/>
            <p:nvPr/>
          </p:nvGrpSpPr>
          <p:grpSpPr>
            <a:xfrm>
              <a:off x="4943160" y="928080"/>
              <a:ext cx="7226280" cy="4177080"/>
              <a:chOff x="4943160" y="928080"/>
              <a:chExt cx="7226280" cy="4177080"/>
            </a:xfrm>
          </p:grpSpPr>
          <p:sp>
            <p:nvSpPr>
              <p:cNvPr id="237" name="Rectangle 5"/>
              <p:cNvSpPr/>
              <p:nvPr/>
            </p:nvSpPr>
            <p:spPr>
              <a:xfrm>
                <a:off x="5211720" y="983520"/>
                <a:ext cx="523440" cy="11077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38" name="Rectangle 6"/>
              <p:cNvSpPr/>
              <p:nvPr/>
            </p:nvSpPr>
            <p:spPr>
              <a:xfrm>
                <a:off x="5211720" y="983520"/>
                <a:ext cx="523440" cy="11077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39" name="Rectangle 7"/>
              <p:cNvSpPr/>
              <p:nvPr/>
            </p:nvSpPr>
            <p:spPr>
              <a:xfrm>
                <a:off x="5325480" y="1486800"/>
                <a:ext cx="4186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Deserializer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0" name="Line 8"/>
              <p:cNvSpPr/>
              <p:nvPr/>
            </p:nvSpPr>
            <p:spPr>
              <a:xfrm flipH="1">
                <a:off x="4943160" y="1537560"/>
                <a:ext cx="20952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41" name="Freeform 9"/>
              <p:cNvSpPr/>
              <p:nvPr/>
            </p:nvSpPr>
            <p:spPr>
              <a:xfrm>
                <a:off x="5148360" y="151560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42" name="Rectangle 10"/>
              <p:cNvSpPr/>
              <p:nvPr/>
            </p:nvSpPr>
            <p:spPr>
              <a:xfrm>
                <a:off x="4972320" y="1602720"/>
                <a:ext cx="21132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Sushi 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Rectangle 11"/>
              <p:cNvSpPr/>
              <p:nvPr/>
            </p:nvSpPr>
            <p:spPr>
              <a:xfrm>
                <a:off x="4992840" y="1691640"/>
                <a:ext cx="17028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train 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4" name="Rectangle 12"/>
              <p:cNvSpPr/>
              <p:nvPr/>
            </p:nvSpPr>
            <p:spPr>
              <a:xfrm>
                <a:off x="5001120" y="1780560"/>
                <a:ext cx="25848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(QSFP)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5" name="Rectangle 13"/>
              <p:cNvSpPr/>
              <p:nvPr/>
            </p:nvSpPr>
            <p:spPr>
              <a:xfrm>
                <a:off x="7139160" y="1510560"/>
                <a:ext cx="461520" cy="5281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46" name="Rectangle 14"/>
              <p:cNvSpPr/>
              <p:nvPr/>
            </p:nvSpPr>
            <p:spPr>
              <a:xfrm>
                <a:off x="7139160" y="1510560"/>
                <a:ext cx="461520" cy="5281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47" name="Rectangle 15"/>
              <p:cNvSpPr/>
              <p:nvPr/>
            </p:nvSpPr>
            <p:spPr>
              <a:xfrm>
                <a:off x="7231320" y="1677240"/>
                <a:ext cx="558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H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Rectangle 16"/>
              <p:cNvSpPr/>
              <p:nvPr/>
            </p:nvSpPr>
            <p:spPr>
              <a:xfrm>
                <a:off x="7286760" y="1677240"/>
                <a:ext cx="3150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armonic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Rectangle 17"/>
              <p:cNvSpPr/>
              <p:nvPr/>
            </p:nvSpPr>
            <p:spPr>
              <a:xfrm>
                <a:off x="7247160" y="1777320"/>
                <a:ext cx="322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selection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Freeform 18"/>
              <p:cNvSpPr/>
              <p:nvPr/>
            </p:nvSpPr>
            <p:spPr>
              <a:xfrm>
                <a:off x="6896160" y="1140840"/>
                <a:ext cx="472680" cy="310680"/>
              </a:xfrm>
              <a:custGeom>
                <a:avLst/>
                <a:gdLst>
                  <a:gd name="textAreaLeft" fmla="*/ 0 w 472680"/>
                  <a:gd name="textAreaRight" fmla="*/ 473040 w 472680"/>
                  <a:gd name="textAreaTop" fmla="*/ 0 h 310680"/>
                  <a:gd name="textAreaBottom" fmla="*/ 311040 h 310680"/>
                </a:gdLst>
                <a:ahLst/>
                <a:cxnLst/>
                <a:rect l="textAreaLeft" t="textAreaTop" r="textAreaRight" b="textAreaBottom"/>
                <a:pathLst>
                  <a:path w="298" h="196">
                    <a:moveTo>
                      <a:pt x="298" y="196"/>
                    </a:moveTo>
                    <a:lnTo>
                      <a:pt x="298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51" name="Freeform 19"/>
              <p:cNvSpPr/>
              <p:nvPr/>
            </p:nvSpPr>
            <p:spPr>
              <a:xfrm>
                <a:off x="7348680" y="1447200"/>
                <a:ext cx="42480" cy="630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3000"/>
                  <a:gd name="textAreaBottom" fmla="*/ 63360 h 63000"/>
                </a:gdLst>
                <a:ahLst/>
                <a:cxnLst/>
                <a:rect l="textAreaLeft" t="textAreaTop" r="textAreaRight" b="textAreaBottom"/>
                <a:pathLst>
                  <a:path w="27" h="40">
                    <a:moveTo>
                      <a:pt x="27" y="0"/>
                    </a:moveTo>
                    <a:lnTo>
                      <a:pt x="13" y="40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52" name="Rectangle 20"/>
              <p:cNvSpPr/>
              <p:nvPr/>
            </p:nvSpPr>
            <p:spPr>
              <a:xfrm>
                <a:off x="6966720" y="951840"/>
                <a:ext cx="412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Phase loop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Rectangle 21"/>
              <p:cNvSpPr/>
              <p:nvPr/>
            </p:nvSpPr>
            <p:spPr>
              <a:xfrm>
                <a:off x="6966720" y="1051920"/>
                <a:ext cx="4554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harmonic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Line 22"/>
              <p:cNvSpPr/>
              <p:nvPr/>
            </p:nvSpPr>
            <p:spPr>
              <a:xfrm flipH="1">
                <a:off x="7600680" y="1775520"/>
                <a:ext cx="50976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55" name="Freeform 23"/>
              <p:cNvSpPr/>
              <p:nvPr/>
            </p:nvSpPr>
            <p:spPr>
              <a:xfrm>
                <a:off x="8104320" y="175356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56" name="Rectangle 24"/>
              <p:cNvSpPr/>
              <p:nvPr/>
            </p:nvSpPr>
            <p:spPr>
              <a:xfrm>
                <a:off x="7770960" y="1593360"/>
                <a:ext cx="39420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Selected H 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Rectangle 25"/>
              <p:cNvSpPr/>
              <p:nvPr/>
            </p:nvSpPr>
            <p:spPr>
              <a:xfrm>
                <a:off x="7727760" y="1683720"/>
                <a:ext cx="25848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dPhase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Rectangle 26"/>
              <p:cNvSpPr/>
              <p:nvPr/>
            </p:nvSpPr>
            <p:spPr>
              <a:xfrm>
                <a:off x="8169120" y="1510560"/>
                <a:ext cx="461520" cy="5281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59" name="Rectangle 27"/>
              <p:cNvSpPr/>
              <p:nvPr/>
            </p:nvSpPr>
            <p:spPr>
              <a:xfrm>
                <a:off x="8169120" y="1510560"/>
                <a:ext cx="461520" cy="5281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60" name="Rectangle 28"/>
              <p:cNvSpPr/>
              <p:nvPr/>
            </p:nvSpPr>
            <p:spPr>
              <a:xfrm>
                <a:off x="8328960" y="1677240"/>
                <a:ext cx="232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Phase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Rectangle 29"/>
              <p:cNvSpPr/>
              <p:nvPr/>
            </p:nvSpPr>
            <p:spPr>
              <a:xfrm>
                <a:off x="8343720" y="1777320"/>
                <a:ext cx="1825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error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Rectangle 30"/>
              <p:cNvSpPr/>
              <p:nvPr/>
            </p:nvSpPr>
            <p:spPr>
              <a:xfrm>
                <a:off x="7915320" y="1302840"/>
                <a:ext cx="5709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Stable phase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Line 31"/>
              <p:cNvSpPr/>
              <p:nvPr/>
            </p:nvSpPr>
            <p:spPr>
              <a:xfrm flipH="1">
                <a:off x="8631000" y="1775520"/>
                <a:ext cx="18252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64" name="Freeform 32"/>
              <p:cNvSpPr/>
              <p:nvPr/>
            </p:nvSpPr>
            <p:spPr>
              <a:xfrm>
                <a:off x="8809200" y="175356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65" name="Rectangle 33"/>
              <p:cNvSpPr/>
              <p:nvPr/>
            </p:nvSpPr>
            <p:spPr>
              <a:xfrm>
                <a:off x="8872560" y="1617120"/>
                <a:ext cx="463320" cy="3157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66" name="Rectangle 34"/>
              <p:cNvSpPr/>
              <p:nvPr/>
            </p:nvSpPr>
            <p:spPr>
              <a:xfrm>
                <a:off x="8872560" y="1617120"/>
                <a:ext cx="463320" cy="3157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67" name="Rectangle 35"/>
              <p:cNvSpPr/>
              <p:nvPr/>
            </p:nvSpPr>
            <p:spPr>
              <a:xfrm>
                <a:off x="9067320" y="1725120"/>
                <a:ext cx="1411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HPF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8" name="Freeform 36"/>
              <p:cNvSpPr/>
              <p:nvPr/>
            </p:nvSpPr>
            <p:spPr>
              <a:xfrm>
                <a:off x="8701200" y="1458360"/>
                <a:ext cx="402840" cy="99720"/>
              </a:xfrm>
              <a:custGeom>
                <a:avLst/>
                <a:gdLst>
                  <a:gd name="textAreaLeft" fmla="*/ 0 w 402840"/>
                  <a:gd name="textAreaRight" fmla="*/ 403200 w 402840"/>
                  <a:gd name="textAreaTop" fmla="*/ 0 h 99720"/>
                  <a:gd name="textAreaBottom" fmla="*/ 100080 h 99720"/>
                </a:gdLst>
                <a:ahLst/>
                <a:cxnLst/>
                <a:rect l="textAreaLeft" t="textAreaTop" r="textAreaRight" b="textAreaBottom"/>
                <a:pathLst>
                  <a:path w="254" h="63">
                    <a:moveTo>
                      <a:pt x="254" y="63"/>
                    </a:moveTo>
                    <a:lnTo>
                      <a:pt x="254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69" name="Freeform 37"/>
              <p:cNvSpPr/>
              <p:nvPr/>
            </p:nvSpPr>
            <p:spPr>
              <a:xfrm>
                <a:off x="9083520" y="1551960"/>
                <a:ext cx="41040" cy="64800"/>
              </a:xfrm>
              <a:custGeom>
                <a:avLst/>
                <a:gdLst>
                  <a:gd name="textAreaLeft" fmla="*/ 0 w 41040"/>
                  <a:gd name="textAreaRight" fmla="*/ 41400 w 4104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6" h="41">
                    <a:moveTo>
                      <a:pt x="26" y="0"/>
                    </a:moveTo>
                    <a:lnTo>
                      <a:pt x="13" y="41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0" name="Rectangle 38"/>
              <p:cNvSpPr/>
              <p:nvPr/>
            </p:nvSpPr>
            <p:spPr>
              <a:xfrm>
                <a:off x="8709840" y="1261440"/>
                <a:ext cx="2404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Cutoff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1" name="Rectangle 39"/>
              <p:cNvSpPr/>
              <p:nvPr/>
            </p:nvSpPr>
            <p:spPr>
              <a:xfrm>
                <a:off x="8714160" y="1361520"/>
                <a:ext cx="4827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frequency (R)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Line 40"/>
              <p:cNvSpPr/>
              <p:nvPr/>
            </p:nvSpPr>
            <p:spPr>
              <a:xfrm flipH="1">
                <a:off x="9339120" y="1775520"/>
                <a:ext cx="18108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3" name="Freeform 41"/>
              <p:cNvSpPr/>
              <p:nvPr/>
            </p:nvSpPr>
            <p:spPr>
              <a:xfrm>
                <a:off x="9515520" y="175356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4" name="Rectangle 42"/>
              <p:cNvSpPr/>
              <p:nvPr/>
            </p:nvSpPr>
            <p:spPr>
              <a:xfrm>
                <a:off x="9578880" y="1617120"/>
                <a:ext cx="463320" cy="3157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5" name="Rectangle 43"/>
              <p:cNvSpPr/>
              <p:nvPr/>
            </p:nvSpPr>
            <p:spPr>
              <a:xfrm>
                <a:off x="9578880" y="1617120"/>
                <a:ext cx="463320" cy="3157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6" name="Rectangle 44"/>
              <p:cNvSpPr/>
              <p:nvPr/>
            </p:nvSpPr>
            <p:spPr>
              <a:xfrm>
                <a:off x="9807840" y="1677240"/>
                <a:ext cx="8784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PI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7" name="Rectangle 45"/>
              <p:cNvSpPr/>
              <p:nvPr/>
            </p:nvSpPr>
            <p:spPr>
              <a:xfrm>
                <a:off x="9677520" y="1777320"/>
                <a:ext cx="3499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controller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8" name="Freeform 46"/>
              <p:cNvSpPr/>
              <p:nvPr/>
            </p:nvSpPr>
            <p:spPr>
              <a:xfrm>
                <a:off x="9408960" y="1458360"/>
                <a:ext cx="401400" cy="99720"/>
              </a:xfrm>
              <a:custGeom>
                <a:avLst/>
                <a:gdLst>
                  <a:gd name="textAreaLeft" fmla="*/ 0 w 401400"/>
                  <a:gd name="textAreaRight" fmla="*/ 401760 w 401400"/>
                  <a:gd name="textAreaTop" fmla="*/ 0 h 99720"/>
                  <a:gd name="textAreaBottom" fmla="*/ 100080 h 99720"/>
                </a:gdLst>
                <a:ahLst/>
                <a:cxnLst/>
                <a:rect l="textAreaLeft" t="textAreaTop" r="textAreaRight" b="textAreaBottom"/>
                <a:pathLst>
                  <a:path w="253" h="63">
                    <a:moveTo>
                      <a:pt x="253" y="63"/>
                    </a:moveTo>
                    <a:lnTo>
                      <a:pt x="253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79" name="Freeform 47"/>
              <p:cNvSpPr/>
              <p:nvPr/>
            </p:nvSpPr>
            <p:spPr>
              <a:xfrm>
                <a:off x="9790200" y="1551960"/>
                <a:ext cx="42480" cy="648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7" h="41">
                    <a:moveTo>
                      <a:pt x="27" y="0"/>
                    </a:moveTo>
                    <a:lnTo>
                      <a:pt x="13" y="41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80" name="Rectangle 48"/>
              <p:cNvSpPr/>
              <p:nvPr/>
            </p:nvSpPr>
            <p:spPr>
              <a:xfrm>
                <a:off x="9432720" y="1261440"/>
                <a:ext cx="4521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Kp, Ki Phase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1" name="Rectangle 49"/>
              <p:cNvSpPr/>
              <p:nvPr/>
            </p:nvSpPr>
            <p:spPr>
              <a:xfrm>
                <a:off x="9428040" y="1361520"/>
                <a:ext cx="2739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loop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2" name="Freeform 50"/>
              <p:cNvSpPr/>
              <p:nvPr/>
            </p:nvSpPr>
            <p:spPr>
              <a:xfrm>
                <a:off x="7631280" y="1212120"/>
                <a:ext cx="2296800" cy="560160"/>
              </a:xfrm>
              <a:custGeom>
                <a:avLst/>
                <a:gdLst>
                  <a:gd name="textAreaLeft" fmla="*/ 0 w 2296800"/>
                  <a:gd name="textAreaRight" fmla="*/ 2297160 w 2296800"/>
                  <a:gd name="textAreaTop" fmla="*/ 0 h 560160"/>
                  <a:gd name="textAreaBottom" fmla="*/ 560520 h 560160"/>
                </a:gdLst>
                <a:ahLst/>
                <a:cxnLst/>
                <a:rect l="textAreaLeft" t="textAreaTop" r="textAreaRight" b="textAreaBottom"/>
                <a:pathLst>
                  <a:path w="1447" h="353">
                    <a:moveTo>
                      <a:pt x="1447" y="0"/>
                    </a:moveTo>
                    <a:lnTo>
                      <a:pt x="0" y="0"/>
                    </a:lnTo>
                    <a:lnTo>
                      <a:pt x="0" y="353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83" name="Freeform 51"/>
              <p:cNvSpPr/>
              <p:nvPr/>
            </p:nvSpPr>
            <p:spPr>
              <a:xfrm>
                <a:off x="9923400" y="119160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84" name="Rectangle 52"/>
              <p:cNvSpPr/>
              <p:nvPr/>
            </p:nvSpPr>
            <p:spPr>
              <a:xfrm>
                <a:off x="9987120" y="1055160"/>
                <a:ext cx="463320" cy="3157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85" name="Rectangle 53"/>
              <p:cNvSpPr/>
              <p:nvPr/>
            </p:nvSpPr>
            <p:spPr>
              <a:xfrm>
                <a:off x="9987120" y="1055160"/>
                <a:ext cx="463320" cy="3157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86" name="Rectangle 54"/>
              <p:cNvSpPr/>
              <p:nvPr/>
            </p:nvSpPr>
            <p:spPr>
              <a:xfrm>
                <a:off x="10154520" y="1064520"/>
                <a:ext cx="2221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Noise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7" name="Rectangle 55"/>
              <p:cNvSpPr/>
              <p:nvPr/>
            </p:nvSpPr>
            <p:spPr>
              <a:xfrm>
                <a:off x="10114560" y="1163160"/>
                <a:ext cx="3060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window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8" name="Rectangle 56"/>
              <p:cNvSpPr/>
              <p:nvPr/>
            </p:nvSpPr>
            <p:spPr>
              <a:xfrm>
                <a:off x="10086120" y="1266120"/>
                <a:ext cx="3423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detection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9" name="Freeform 57"/>
              <p:cNvSpPr/>
              <p:nvPr/>
            </p:nvSpPr>
            <p:spPr>
              <a:xfrm>
                <a:off x="7899480" y="1405800"/>
                <a:ext cx="501120" cy="45720"/>
              </a:xfrm>
              <a:custGeom>
                <a:avLst/>
                <a:gdLst>
                  <a:gd name="textAreaLeft" fmla="*/ 0 w 501120"/>
                  <a:gd name="textAreaRight" fmla="*/ 501480 w 501120"/>
                  <a:gd name="textAreaTop" fmla="*/ 0 h 45720"/>
                  <a:gd name="textAreaBottom" fmla="*/ 46080 h 45720"/>
                </a:gdLst>
                <a:ahLst/>
                <a:cxnLst/>
                <a:rect l="textAreaLeft" t="textAreaTop" r="textAreaRight" b="textAreaBottom"/>
                <a:pathLst>
                  <a:path w="316" h="29">
                    <a:moveTo>
                      <a:pt x="316" y="29"/>
                    </a:moveTo>
                    <a:lnTo>
                      <a:pt x="316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0" name="Freeform 58"/>
              <p:cNvSpPr/>
              <p:nvPr/>
            </p:nvSpPr>
            <p:spPr>
              <a:xfrm>
                <a:off x="8379000" y="1447200"/>
                <a:ext cx="42480" cy="630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3000"/>
                  <a:gd name="textAreaBottom" fmla="*/ 63360 h 63000"/>
                </a:gdLst>
                <a:ahLst/>
                <a:cxnLst/>
                <a:rect l="textAreaLeft" t="textAreaTop" r="textAreaRight" b="textAreaBottom"/>
                <a:pathLst>
                  <a:path w="27" h="40">
                    <a:moveTo>
                      <a:pt x="27" y="0"/>
                    </a:moveTo>
                    <a:lnTo>
                      <a:pt x="14" y="40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1" name="Freeform 59"/>
              <p:cNvSpPr/>
              <p:nvPr/>
            </p:nvSpPr>
            <p:spPr>
              <a:xfrm>
                <a:off x="6207120" y="928080"/>
                <a:ext cx="4277880" cy="1166400"/>
              </a:xfrm>
              <a:custGeom>
                <a:avLst/>
                <a:gdLst>
                  <a:gd name="textAreaLeft" fmla="*/ 0 w 4277880"/>
                  <a:gd name="textAreaRight" fmla="*/ 4278240 w 4277880"/>
                  <a:gd name="textAreaTop" fmla="*/ 0 h 1166400"/>
                  <a:gd name="textAreaBottom" fmla="*/ 1166760 h 1166400"/>
                </a:gdLst>
                <a:ahLst/>
                <a:cxnLst/>
                <a:rect l="textAreaLeft" t="textAreaTop" r="textAreaRight" b="textAreaBottom"/>
                <a:pathLst>
                  <a:path w="9807" h="2672">
                    <a:moveTo>
                      <a:pt x="10" y="16"/>
                    </a:moveTo>
                    <a:lnTo>
                      <a:pt x="10" y="91"/>
                    </a:lnTo>
                    <a:cubicBezTo>
                      <a:pt x="10" y="94"/>
                      <a:pt x="8" y="96"/>
                      <a:pt x="5" y="96"/>
                    </a:cubicBezTo>
                    <a:cubicBezTo>
                      <a:pt x="2" y="96"/>
                      <a:pt x="0" y="94"/>
                      <a:pt x="0" y="91"/>
                    </a:cubicBezTo>
                    <a:lnTo>
                      <a:pt x="0" y="16"/>
                    </a:lnTo>
                    <a:cubicBezTo>
                      <a:pt x="0" y="13"/>
                      <a:pt x="2" y="11"/>
                      <a:pt x="5" y="11"/>
                    </a:cubicBezTo>
                    <a:cubicBezTo>
                      <a:pt x="8" y="11"/>
                      <a:pt x="10" y="13"/>
                      <a:pt x="10" y="16"/>
                    </a:cubicBezTo>
                    <a:close/>
                    <a:moveTo>
                      <a:pt x="10" y="144"/>
                    </a:moveTo>
                    <a:lnTo>
                      <a:pt x="10" y="219"/>
                    </a:lnTo>
                    <a:cubicBezTo>
                      <a:pt x="10" y="222"/>
                      <a:pt x="8" y="224"/>
                      <a:pt x="5" y="224"/>
                    </a:cubicBezTo>
                    <a:cubicBezTo>
                      <a:pt x="2" y="224"/>
                      <a:pt x="0" y="222"/>
                      <a:pt x="0" y="219"/>
                    </a:cubicBezTo>
                    <a:lnTo>
                      <a:pt x="0" y="144"/>
                    </a:lnTo>
                    <a:cubicBezTo>
                      <a:pt x="0" y="141"/>
                      <a:pt x="2" y="139"/>
                      <a:pt x="5" y="139"/>
                    </a:cubicBezTo>
                    <a:cubicBezTo>
                      <a:pt x="8" y="139"/>
                      <a:pt x="10" y="141"/>
                      <a:pt x="10" y="144"/>
                    </a:cubicBezTo>
                    <a:close/>
                    <a:moveTo>
                      <a:pt x="10" y="272"/>
                    </a:moveTo>
                    <a:lnTo>
                      <a:pt x="10" y="347"/>
                    </a:lnTo>
                    <a:cubicBezTo>
                      <a:pt x="10" y="350"/>
                      <a:pt x="8" y="352"/>
                      <a:pt x="5" y="352"/>
                    </a:cubicBezTo>
                    <a:cubicBezTo>
                      <a:pt x="2" y="352"/>
                      <a:pt x="0" y="350"/>
                      <a:pt x="0" y="347"/>
                    </a:cubicBezTo>
                    <a:lnTo>
                      <a:pt x="0" y="272"/>
                    </a:lnTo>
                    <a:cubicBezTo>
                      <a:pt x="0" y="269"/>
                      <a:pt x="2" y="267"/>
                      <a:pt x="5" y="267"/>
                    </a:cubicBezTo>
                    <a:cubicBezTo>
                      <a:pt x="8" y="267"/>
                      <a:pt x="10" y="269"/>
                      <a:pt x="10" y="272"/>
                    </a:cubicBezTo>
                    <a:close/>
                    <a:moveTo>
                      <a:pt x="10" y="400"/>
                    </a:moveTo>
                    <a:lnTo>
                      <a:pt x="10" y="475"/>
                    </a:lnTo>
                    <a:cubicBezTo>
                      <a:pt x="10" y="478"/>
                      <a:pt x="8" y="480"/>
                      <a:pt x="5" y="480"/>
                    </a:cubicBezTo>
                    <a:cubicBezTo>
                      <a:pt x="2" y="480"/>
                      <a:pt x="0" y="478"/>
                      <a:pt x="0" y="475"/>
                    </a:cubicBezTo>
                    <a:lnTo>
                      <a:pt x="0" y="400"/>
                    </a:lnTo>
                    <a:cubicBezTo>
                      <a:pt x="0" y="397"/>
                      <a:pt x="2" y="395"/>
                      <a:pt x="5" y="395"/>
                    </a:cubicBezTo>
                    <a:cubicBezTo>
                      <a:pt x="8" y="395"/>
                      <a:pt x="10" y="397"/>
                      <a:pt x="10" y="400"/>
                    </a:cubicBezTo>
                    <a:close/>
                    <a:moveTo>
                      <a:pt x="10" y="528"/>
                    </a:moveTo>
                    <a:lnTo>
                      <a:pt x="10" y="603"/>
                    </a:lnTo>
                    <a:cubicBezTo>
                      <a:pt x="10" y="606"/>
                      <a:pt x="8" y="608"/>
                      <a:pt x="5" y="608"/>
                    </a:cubicBezTo>
                    <a:cubicBezTo>
                      <a:pt x="2" y="608"/>
                      <a:pt x="0" y="606"/>
                      <a:pt x="0" y="603"/>
                    </a:cubicBezTo>
                    <a:lnTo>
                      <a:pt x="0" y="528"/>
                    </a:lnTo>
                    <a:cubicBezTo>
                      <a:pt x="0" y="525"/>
                      <a:pt x="2" y="523"/>
                      <a:pt x="5" y="523"/>
                    </a:cubicBezTo>
                    <a:cubicBezTo>
                      <a:pt x="8" y="523"/>
                      <a:pt x="10" y="525"/>
                      <a:pt x="10" y="528"/>
                    </a:cubicBezTo>
                    <a:close/>
                    <a:moveTo>
                      <a:pt x="10" y="656"/>
                    </a:moveTo>
                    <a:lnTo>
                      <a:pt x="10" y="731"/>
                    </a:lnTo>
                    <a:cubicBezTo>
                      <a:pt x="10" y="734"/>
                      <a:pt x="8" y="736"/>
                      <a:pt x="5" y="736"/>
                    </a:cubicBezTo>
                    <a:cubicBezTo>
                      <a:pt x="2" y="736"/>
                      <a:pt x="0" y="734"/>
                      <a:pt x="0" y="731"/>
                    </a:cubicBezTo>
                    <a:lnTo>
                      <a:pt x="0" y="656"/>
                    </a:lnTo>
                    <a:cubicBezTo>
                      <a:pt x="0" y="653"/>
                      <a:pt x="2" y="651"/>
                      <a:pt x="5" y="651"/>
                    </a:cubicBezTo>
                    <a:cubicBezTo>
                      <a:pt x="8" y="651"/>
                      <a:pt x="10" y="653"/>
                      <a:pt x="10" y="656"/>
                    </a:cubicBezTo>
                    <a:close/>
                    <a:moveTo>
                      <a:pt x="10" y="784"/>
                    </a:moveTo>
                    <a:lnTo>
                      <a:pt x="10" y="859"/>
                    </a:lnTo>
                    <a:cubicBezTo>
                      <a:pt x="10" y="862"/>
                      <a:pt x="8" y="864"/>
                      <a:pt x="5" y="864"/>
                    </a:cubicBezTo>
                    <a:cubicBezTo>
                      <a:pt x="2" y="864"/>
                      <a:pt x="0" y="862"/>
                      <a:pt x="0" y="859"/>
                    </a:cubicBezTo>
                    <a:lnTo>
                      <a:pt x="0" y="784"/>
                    </a:lnTo>
                    <a:cubicBezTo>
                      <a:pt x="0" y="781"/>
                      <a:pt x="2" y="779"/>
                      <a:pt x="5" y="779"/>
                    </a:cubicBezTo>
                    <a:cubicBezTo>
                      <a:pt x="8" y="779"/>
                      <a:pt x="10" y="781"/>
                      <a:pt x="10" y="784"/>
                    </a:cubicBezTo>
                    <a:close/>
                    <a:moveTo>
                      <a:pt x="10" y="912"/>
                    </a:moveTo>
                    <a:lnTo>
                      <a:pt x="10" y="987"/>
                    </a:lnTo>
                    <a:cubicBezTo>
                      <a:pt x="10" y="990"/>
                      <a:pt x="8" y="992"/>
                      <a:pt x="5" y="992"/>
                    </a:cubicBezTo>
                    <a:cubicBezTo>
                      <a:pt x="2" y="992"/>
                      <a:pt x="0" y="990"/>
                      <a:pt x="0" y="987"/>
                    </a:cubicBezTo>
                    <a:lnTo>
                      <a:pt x="0" y="912"/>
                    </a:lnTo>
                    <a:cubicBezTo>
                      <a:pt x="0" y="909"/>
                      <a:pt x="2" y="907"/>
                      <a:pt x="5" y="907"/>
                    </a:cubicBezTo>
                    <a:cubicBezTo>
                      <a:pt x="8" y="907"/>
                      <a:pt x="10" y="909"/>
                      <a:pt x="10" y="912"/>
                    </a:cubicBezTo>
                    <a:close/>
                    <a:moveTo>
                      <a:pt x="10" y="1040"/>
                    </a:moveTo>
                    <a:lnTo>
                      <a:pt x="10" y="1115"/>
                    </a:lnTo>
                    <a:cubicBezTo>
                      <a:pt x="10" y="1118"/>
                      <a:pt x="8" y="1120"/>
                      <a:pt x="5" y="1120"/>
                    </a:cubicBezTo>
                    <a:cubicBezTo>
                      <a:pt x="2" y="1120"/>
                      <a:pt x="0" y="1118"/>
                      <a:pt x="0" y="1115"/>
                    </a:cubicBezTo>
                    <a:lnTo>
                      <a:pt x="0" y="1040"/>
                    </a:lnTo>
                    <a:cubicBezTo>
                      <a:pt x="0" y="1037"/>
                      <a:pt x="2" y="1035"/>
                      <a:pt x="5" y="1035"/>
                    </a:cubicBezTo>
                    <a:cubicBezTo>
                      <a:pt x="8" y="1035"/>
                      <a:pt x="10" y="1037"/>
                      <a:pt x="10" y="1040"/>
                    </a:cubicBezTo>
                    <a:close/>
                    <a:moveTo>
                      <a:pt x="10" y="1168"/>
                    </a:moveTo>
                    <a:lnTo>
                      <a:pt x="10" y="1243"/>
                    </a:lnTo>
                    <a:cubicBezTo>
                      <a:pt x="10" y="1246"/>
                      <a:pt x="8" y="1248"/>
                      <a:pt x="5" y="1248"/>
                    </a:cubicBezTo>
                    <a:cubicBezTo>
                      <a:pt x="2" y="1248"/>
                      <a:pt x="0" y="1246"/>
                      <a:pt x="0" y="1243"/>
                    </a:cubicBezTo>
                    <a:lnTo>
                      <a:pt x="0" y="1168"/>
                    </a:lnTo>
                    <a:cubicBezTo>
                      <a:pt x="0" y="1165"/>
                      <a:pt x="2" y="1163"/>
                      <a:pt x="5" y="1163"/>
                    </a:cubicBezTo>
                    <a:cubicBezTo>
                      <a:pt x="8" y="1163"/>
                      <a:pt x="10" y="1165"/>
                      <a:pt x="10" y="1168"/>
                    </a:cubicBezTo>
                    <a:close/>
                    <a:moveTo>
                      <a:pt x="10" y="1296"/>
                    </a:moveTo>
                    <a:lnTo>
                      <a:pt x="10" y="1371"/>
                    </a:lnTo>
                    <a:cubicBezTo>
                      <a:pt x="10" y="1374"/>
                      <a:pt x="8" y="1376"/>
                      <a:pt x="5" y="1376"/>
                    </a:cubicBezTo>
                    <a:cubicBezTo>
                      <a:pt x="2" y="1376"/>
                      <a:pt x="0" y="1374"/>
                      <a:pt x="0" y="1371"/>
                    </a:cubicBezTo>
                    <a:lnTo>
                      <a:pt x="0" y="1296"/>
                    </a:lnTo>
                    <a:cubicBezTo>
                      <a:pt x="0" y="1293"/>
                      <a:pt x="2" y="1291"/>
                      <a:pt x="5" y="1291"/>
                    </a:cubicBezTo>
                    <a:cubicBezTo>
                      <a:pt x="8" y="1291"/>
                      <a:pt x="10" y="1293"/>
                      <a:pt x="10" y="1296"/>
                    </a:cubicBezTo>
                    <a:close/>
                    <a:moveTo>
                      <a:pt x="10" y="1424"/>
                    </a:moveTo>
                    <a:lnTo>
                      <a:pt x="10" y="1499"/>
                    </a:lnTo>
                    <a:cubicBezTo>
                      <a:pt x="10" y="1502"/>
                      <a:pt x="8" y="1504"/>
                      <a:pt x="5" y="1504"/>
                    </a:cubicBezTo>
                    <a:cubicBezTo>
                      <a:pt x="2" y="1504"/>
                      <a:pt x="0" y="1502"/>
                      <a:pt x="0" y="1499"/>
                    </a:cubicBezTo>
                    <a:lnTo>
                      <a:pt x="0" y="1424"/>
                    </a:lnTo>
                    <a:cubicBezTo>
                      <a:pt x="0" y="1421"/>
                      <a:pt x="2" y="1419"/>
                      <a:pt x="5" y="1419"/>
                    </a:cubicBezTo>
                    <a:cubicBezTo>
                      <a:pt x="8" y="1419"/>
                      <a:pt x="10" y="1421"/>
                      <a:pt x="10" y="1424"/>
                    </a:cubicBezTo>
                    <a:close/>
                    <a:moveTo>
                      <a:pt x="10" y="1552"/>
                    </a:moveTo>
                    <a:lnTo>
                      <a:pt x="10" y="1627"/>
                    </a:lnTo>
                    <a:cubicBezTo>
                      <a:pt x="10" y="1630"/>
                      <a:pt x="8" y="1632"/>
                      <a:pt x="5" y="1632"/>
                    </a:cubicBezTo>
                    <a:cubicBezTo>
                      <a:pt x="2" y="1632"/>
                      <a:pt x="0" y="1630"/>
                      <a:pt x="0" y="1627"/>
                    </a:cubicBezTo>
                    <a:lnTo>
                      <a:pt x="0" y="1552"/>
                    </a:lnTo>
                    <a:cubicBezTo>
                      <a:pt x="0" y="1549"/>
                      <a:pt x="2" y="1547"/>
                      <a:pt x="5" y="1547"/>
                    </a:cubicBezTo>
                    <a:cubicBezTo>
                      <a:pt x="8" y="1547"/>
                      <a:pt x="10" y="1549"/>
                      <a:pt x="10" y="1552"/>
                    </a:cubicBezTo>
                    <a:close/>
                    <a:moveTo>
                      <a:pt x="10" y="1680"/>
                    </a:moveTo>
                    <a:lnTo>
                      <a:pt x="10" y="1755"/>
                    </a:lnTo>
                    <a:cubicBezTo>
                      <a:pt x="10" y="1758"/>
                      <a:pt x="8" y="1760"/>
                      <a:pt x="5" y="1760"/>
                    </a:cubicBezTo>
                    <a:cubicBezTo>
                      <a:pt x="2" y="1760"/>
                      <a:pt x="0" y="1758"/>
                      <a:pt x="0" y="1755"/>
                    </a:cubicBezTo>
                    <a:lnTo>
                      <a:pt x="0" y="1680"/>
                    </a:lnTo>
                    <a:cubicBezTo>
                      <a:pt x="0" y="1677"/>
                      <a:pt x="2" y="1675"/>
                      <a:pt x="5" y="1675"/>
                    </a:cubicBezTo>
                    <a:cubicBezTo>
                      <a:pt x="8" y="1675"/>
                      <a:pt x="10" y="1677"/>
                      <a:pt x="10" y="1680"/>
                    </a:cubicBezTo>
                    <a:close/>
                    <a:moveTo>
                      <a:pt x="10" y="1808"/>
                    </a:moveTo>
                    <a:lnTo>
                      <a:pt x="10" y="1883"/>
                    </a:lnTo>
                    <a:cubicBezTo>
                      <a:pt x="10" y="1886"/>
                      <a:pt x="8" y="1888"/>
                      <a:pt x="5" y="1888"/>
                    </a:cubicBezTo>
                    <a:cubicBezTo>
                      <a:pt x="2" y="1888"/>
                      <a:pt x="0" y="1886"/>
                      <a:pt x="0" y="1883"/>
                    </a:cubicBezTo>
                    <a:lnTo>
                      <a:pt x="0" y="1808"/>
                    </a:lnTo>
                    <a:cubicBezTo>
                      <a:pt x="0" y="1805"/>
                      <a:pt x="2" y="1803"/>
                      <a:pt x="5" y="1803"/>
                    </a:cubicBezTo>
                    <a:cubicBezTo>
                      <a:pt x="8" y="1803"/>
                      <a:pt x="10" y="1805"/>
                      <a:pt x="10" y="1808"/>
                    </a:cubicBezTo>
                    <a:close/>
                    <a:moveTo>
                      <a:pt x="10" y="1936"/>
                    </a:moveTo>
                    <a:lnTo>
                      <a:pt x="10" y="2011"/>
                    </a:lnTo>
                    <a:cubicBezTo>
                      <a:pt x="10" y="2014"/>
                      <a:pt x="8" y="2016"/>
                      <a:pt x="5" y="2016"/>
                    </a:cubicBezTo>
                    <a:cubicBezTo>
                      <a:pt x="2" y="2016"/>
                      <a:pt x="0" y="2014"/>
                      <a:pt x="0" y="2011"/>
                    </a:cubicBezTo>
                    <a:lnTo>
                      <a:pt x="0" y="1936"/>
                    </a:lnTo>
                    <a:cubicBezTo>
                      <a:pt x="0" y="1933"/>
                      <a:pt x="2" y="1931"/>
                      <a:pt x="5" y="1931"/>
                    </a:cubicBezTo>
                    <a:cubicBezTo>
                      <a:pt x="8" y="1931"/>
                      <a:pt x="10" y="1933"/>
                      <a:pt x="10" y="1936"/>
                    </a:cubicBezTo>
                    <a:close/>
                    <a:moveTo>
                      <a:pt x="10" y="2064"/>
                    </a:moveTo>
                    <a:lnTo>
                      <a:pt x="10" y="2139"/>
                    </a:lnTo>
                    <a:cubicBezTo>
                      <a:pt x="10" y="2142"/>
                      <a:pt x="8" y="2144"/>
                      <a:pt x="5" y="2144"/>
                    </a:cubicBezTo>
                    <a:cubicBezTo>
                      <a:pt x="2" y="2144"/>
                      <a:pt x="0" y="2142"/>
                      <a:pt x="0" y="2139"/>
                    </a:cubicBezTo>
                    <a:lnTo>
                      <a:pt x="0" y="2064"/>
                    </a:lnTo>
                    <a:cubicBezTo>
                      <a:pt x="0" y="2061"/>
                      <a:pt x="2" y="2059"/>
                      <a:pt x="5" y="2059"/>
                    </a:cubicBezTo>
                    <a:cubicBezTo>
                      <a:pt x="8" y="2059"/>
                      <a:pt x="10" y="2061"/>
                      <a:pt x="10" y="2064"/>
                    </a:cubicBezTo>
                    <a:close/>
                    <a:moveTo>
                      <a:pt x="10" y="2192"/>
                    </a:moveTo>
                    <a:lnTo>
                      <a:pt x="10" y="2267"/>
                    </a:lnTo>
                    <a:cubicBezTo>
                      <a:pt x="10" y="2270"/>
                      <a:pt x="8" y="2272"/>
                      <a:pt x="5" y="2272"/>
                    </a:cubicBezTo>
                    <a:cubicBezTo>
                      <a:pt x="2" y="2272"/>
                      <a:pt x="0" y="2270"/>
                      <a:pt x="0" y="2267"/>
                    </a:cubicBezTo>
                    <a:lnTo>
                      <a:pt x="0" y="2192"/>
                    </a:lnTo>
                    <a:cubicBezTo>
                      <a:pt x="0" y="2189"/>
                      <a:pt x="2" y="2187"/>
                      <a:pt x="5" y="2187"/>
                    </a:cubicBezTo>
                    <a:cubicBezTo>
                      <a:pt x="8" y="2187"/>
                      <a:pt x="10" y="2189"/>
                      <a:pt x="10" y="2192"/>
                    </a:cubicBezTo>
                    <a:close/>
                    <a:moveTo>
                      <a:pt x="10" y="2320"/>
                    </a:moveTo>
                    <a:lnTo>
                      <a:pt x="10" y="2395"/>
                    </a:lnTo>
                    <a:cubicBezTo>
                      <a:pt x="10" y="2398"/>
                      <a:pt x="8" y="2400"/>
                      <a:pt x="5" y="2400"/>
                    </a:cubicBezTo>
                    <a:cubicBezTo>
                      <a:pt x="2" y="2400"/>
                      <a:pt x="0" y="2398"/>
                      <a:pt x="0" y="2395"/>
                    </a:cubicBezTo>
                    <a:lnTo>
                      <a:pt x="0" y="2320"/>
                    </a:lnTo>
                    <a:cubicBezTo>
                      <a:pt x="0" y="2317"/>
                      <a:pt x="2" y="2315"/>
                      <a:pt x="5" y="2315"/>
                    </a:cubicBezTo>
                    <a:cubicBezTo>
                      <a:pt x="8" y="2315"/>
                      <a:pt x="10" y="2317"/>
                      <a:pt x="10" y="2320"/>
                    </a:cubicBezTo>
                    <a:close/>
                    <a:moveTo>
                      <a:pt x="10" y="2448"/>
                    </a:moveTo>
                    <a:lnTo>
                      <a:pt x="10" y="2523"/>
                    </a:lnTo>
                    <a:cubicBezTo>
                      <a:pt x="10" y="2526"/>
                      <a:pt x="8" y="2528"/>
                      <a:pt x="5" y="2528"/>
                    </a:cubicBezTo>
                    <a:cubicBezTo>
                      <a:pt x="2" y="2528"/>
                      <a:pt x="0" y="2526"/>
                      <a:pt x="0" y="2523"/>
                    </a:cubicBezTo>
                    <a:lnTo>
                      <a:pt x="0" y="2448"/>
                    </a:lnTo>
                    <a:cubicBezTo>
                      <a:pt x="0" y="2445"/>
                      <a:pt x="2" y="2443"/>
                      <a:pt x="5" y="2443"/>
                    </a:cubicBezTo>
                    <a:cubicBezTo>
                      <a:pt x="8" y="2443"/>
                      <a:pt x="10" y="2445"/>
                      <a:pt x="10" y="2448"/>
                    </a:cubicBezTo>
                    <a:close/>
                    <a:moveTo>
                      <a:pt x="10" y="2576"/>
                    </a:moveTo>
                    <a:lnTo>
                      <a:pt x="10" y="2651"/>
                    </a:lnTo>
                    <a:cubicBezTo>
                      <a:pt x="10" y="2654"/>
                      <a:pt x="8" y="2656"/>
                      <a:pt x="5" y="2656"/>
                    </a:cubicBezTo>
                    <a:cubicBezTo>
                      <a:pt x="2" y="2656"/>
                      <a:pt x="0" y="2654"/>
                      <a:pt x="0" y="2651"/>
                    </a:cubicBezTo>
                    <a:lnTo>
                      <a:pt x="0" y="2576"/>
                    </a:lnTo>
                    <a:cubicBezTo>
                      <a:pt x="0" y="2573"/>
                      <a:pt x="2" y="2571"/>
                      <a:pt x="5" y="2571"/>
                    </a:cubicBezTo>
                    <a:cubicBezTo>
                      <a:pt x="8" y="2571"/>
                      <a:pt x="10" y="2573"/>
                      <a:pt x="10" y="2576"/>
                    </a:cubicBezTo>
                    <a:close/>
                    <a:moveTo>
                      <a:pt x="43" y="2661"/>
                    </a:moveTo>
                    <a:lnTo>
                      <a:pt x="118" y="2661"/>
                    </a:lnTo>
                    <a:cubicBezTo>
                      <a:pt x="121" y="2661"/>
                      <a:pt x="123" y="2663"/>
                      <a:pt x="123" y="2666"/>
                    </a:cubicBezTo>
                    <a:cubicBezTo>
                      <a:pt x="123" y="2669"/>
                      <a:pt x="121" y="2672"/>
                      <a:pt x="118" y="2672"/>
                    </a:cubicBezTo>
                    <a:lnTo>
                      <a:pt x="43" y="2672"/>
                    </a:lnTo>
                    <a:cubicBezTo>
                      <a:pt x="40" y="2672"/>
                      <a:pt x="38" y="2669"/>
                      <a:pt x="38" y="2666"/>
                    </a:cubicBezTo>
                    <a:cubicBezTo>
                      <a:pt x="38" y="2663"/>
                      <a:pt x="40" y="2661"/>
                      <a:pt x="43" y="2661"/>
                    </a:cubicBezTo>
                    <a:close/>
                    <a:moveTo>
                      <a:pt x="171" y="2661"/>
                    </a:moveTo>
                    <a:lnTo>
                      <a:pt x="246" y="2661"/>
                    </a:lnTo>
                    <a:cubicBezTo>
                      <a:pt x="249" y="2661"/>
                      <a:pt x="251" y="2663"/>
                      <a:pt x="251" y="2666"/>
                    </a:cubicBezTo>
                    <a:cubicBezTo>
                      <a:pt x="251" y="2669"/>
                      <a:pt x="249" y="2672"/>
                      <a:pt x="246" y="2672"/>
                    </a:cubicBezTo>
                    <a:lnTo>
                      <a:pt x="171" y="2672"/>
                    </a:lnTo>
                    <a:cubicBezTo>
                      <a:pt x="168" y="2672"/>
                      <a:pt x="166" y="2669"/>
                      <a:pt x="166" y="2666"/>
                    </a:cubicBezTo>
                    <a:cubicBezTo>
                      <a:pt x="166" y="2663"/>
                      <a:pt x="168" y="2661"/>
                      <a:pt x="171" y="2661"/>
                    </a:cubicBezTo>
                    <a:close/>
                    <a:moveTo>
                      <a:pt x="299" y="2661"/>
                    </a:moveTo>
                    <a:lnTo>
                      <a:pt x="374" y="2661"/>
                    </a:lnTo>
                    <a:cubicBezTo>
                      <a:pt x="377" y="2661"/>
                      <a:pt x="379" y="2663"/>
                      <a:pt x="379" y="2666"/>
                    </a:cubicBezTo>
                    <a:cubicBezTo>
                      <a:pt x="379" y="2669"/>
                      <a:pt x="377" y="2672"/>
                      <a:pt x="374" y="2672"/>
                    </a:cubicBezTo>
                    <a:lnTo>
                      <a:pt x="299" y="2672"/>
                    </a:lnTo>
                    <a:cubicBezTo>
                      <a:pt x="296" y="2672"/>
                      <a:pt x="294" y="2669"/>
                      <a:pt x="294" y="2666"/>
                    </a:cubicBezTo>
                    <a:cubicBezTo>
                      <a:pt x="294" y="2663"/>
                      <a:pt x="296" y="2661"/>
                      <a:pt x="299" y="2661"/>
                    </a:cubicBezTo>
                    <a:close/>
                    <a:moveTo>
                      <a:pt x="427" y="2661"/>
                    </a:moveTo>
                    <a:lnTo>
                      <a:pt x="502" y="2661"/>
                    </a:lnTo>
                    <a:cubicBezTo>
                      <a:pt x="505" y="2661"/>
                      <a:pt x="507" y="2663"/>
                      <a:pt x="507" y="2666"/>
                    </a:cubicBezTo>
                    <a:cubicBezTo>
                      <a:pt x="507" y="2669"/>
                      <a:pt x="505" y="2672"/>
                      <a:pt x="502" y="2672"/>
                    </a:cubicBezTo>
                    <a:lnTo>
                      <a:pt x="427" y="2672"/>
                    </a:lnTo>
                    <a:cubicBezTo>
                      <a:pt x="424" y="2672"/>
                      <a:pt x="422" y="2669"/>
                      <a:pt x="422" y="2666"/>
                    </a:cubicBezTo>
                    <a:cubicBezTo>
                      <a:pt x="422" y="2663"/>
                      <a:pt x="424" y="2661"/>
                      <a:pt x="427" y="2661"/>
                    </a:cubicBezTo>
                    <a:close/>
                    <a:moveTo>
                      <a:pt x="555" y="2661"/>
                    </a:moveTo>
                    <a:lnTo>
                      <a:pt x="630" y="2661"/>
                    </a:lnTo>
                    <a:cubicBezTo>
                      <a:pt x="633" y="2661"/>
                      <a:pt x="635" y="2663"/>
                      <a:pt x="635" y="2666"/>
                    </a:cubicBezTo>
                    <a:cubicBezTo>
                      <a:pt x="635" y="2669"/>
                      <a:pt x="633" y="2672"/>
                      <a:pt x="630" y="2672"/>
                    </a:cubicBezTo>
                    <a:lnTo>
                      <a:pt x="555" y="2672"/>
                    </a:lnTo>
                    <a:cubicBezTo>
                      <a:pt x="552" y="2672"/>
                      <a:pt x="550" y="2669"/>
                      <a:pt x="550" y="2666"/>
                    </a:cubicBezTo>
                    <a:cubicBezTo>
                      <a:pt x="550" y="2663"/>
                      <a:pt x="552" y="2661"/>
                      <a:pt x="555" y="2661"/>
                    </a:cubicBezTo>
                    <a:close/>
                    <a:moveTo>
                      <a:pt x="683" y="2661"/>
                    </a:moveTo>
                    <a:lnTo>
                      <a:pt x="758" y="2661"/>
                    </a:lnTo>
                    <a:cubicBezTo>
                      <a:pt x="761" y="2661"/>
                      <a:pt x="763" y="2663"/>
                      <a:pt x="763" y="2666"/>
                    </a:cubicBezTo>
                    <a:cubicBezTo>
                      <a:pt x="763" y="2669"/>
                      <a:pt x="761" y="2672"/>
                      <a:pt x="758" y="2672"/>
                    </a:cubicBezTo>
                    <a:lnTo>
                      <a:pt x="683" y="2672"/>
                    </a:lnTo>
                    <a:cubicBezTo>
                      <a:pt x="680" y="2672"/>
                      <a:pt x="678" y="2669"/>
                      <a:pt x="678" y="2666"/>
                    </a:cubicBezTo>
                    <a:cubicBezTo>
                      <a:pt x="678" y="2663"/>
                      <a:pt x="680" y="2661"/>
                      <a:pt x="683" y="2661"/>
                    </a:cubicBezTo>
                    <a:close/>
                    <a:moveTo>
                      <a:pt x="811" y="2661"/>
                    </a:moveTo>
                    <a:lnTo>
                      <a:pt x="886" y="2661"/>
                    </a:lnTo>
                    <a:cubicBezTo>
                      <a:pt x="889" y="2661"/>
                      <a:pt x="891" y="2663"/>
                      <a:pt x="891" y="2666"/>
                    </a:cubicBezTo>
                    <a:cubicBezTo>
                      <a:pt x="891" y="2669"/>
                      <a:pt x="889" y="2672"/>
                      <a:pt x="886" y="2672"/>
                    </a:cubicBezTo>
                    <a:lnTo>
                      <a:pt x="811" y="2672"/>
                    </a:lnTo>
                    <a:cubicBezTo>
                      <a:pt x="808" y="2672"/>
                      <a:pt x="806" y="2669"/>
                      <a:pt x="806" y="2666"/>
                    </a:cubicBezTo>
                    <a:cubicBezTo>
                      <a:pt x="806" y="2663"/>
                      <a:pt x="808" y="2661"/>
                      <a:pt x="811" y="2661"/>
                    </a:cubicBezTo>
                    <a:close/>
                    <a:moveTo>
                      <a:pt x="939" y="2661"/>
                    </a:moveTo>
                    <a:lnTo>
                      <a:pt x="1014" y="2661"/>
                    </a:lnTo>
                    <a:cubicBezTo>
                      <a:pt x="1017" y="2661"/>
                      <a:pt x="1019" y="2663"/>
                      <a:pt x="1019" y="2666"/>
                    </a:cubicBezTo>
                    <a:cubicBezTo>
                      <a:pt x="1019" y="2669"/>
                      <a:pt x="1017" y="2672"/>
                      <a:pt x="1014" y="2672"/>
                    </a:cubicBezTo>
                    <a:lnTo>
                      <a:pt x="939" y="2672"/>
                    </a:lnTo>
                    <a:cubicBezTo>
                      <a:pt x="936" y="2672"/>
                      <a:pt x="934" y="2669"/>
                      <a:pt x="934" y="2666"/>
                    </a:cubicBezTo>
                    <a:cubicBezTo>
                      <a:pt x="934" y="2663"/>
                      <a:pt x="936" y="2661"/>
                      <a:pt x="939" y="2661"/>
                    </a:cubicBezTo>
                    <a:close/>
                    <a:moveTo>
                      <a:pt x="1067" y="2661"/>
                    </a:moveTo>
                    <a:lnTo>
                      <a:pt x="1142" y="2661"/>
                    </a:lnTo>
                    <a:cubicBezTo>
                      <a:pt x="1145" y="2661"/>
                      <a:pt x="1147" y="2663"/>
                      <a:pt x="1147" y="2666"/>
                    </a:cubicBezTo>
                    <a:cubicBezTo>
                      <a:pt x="1147" y="2669"/>
                      <a:pt x="1145" y="2672"/>
                      <a:pt x="1142" y="2672"/>
                    </a:cubicBezTo>
                    <a:lnTo>
                      <a:pt x="1067" y="2672"/>
                    </a:lnTo>
                    <a:cubicBezTo>
                      <a:pt x="1064" y="2672"/>
                      <a:pt x="1062" y="2669"/>
                      <a:pt x="1062" y="2666"/>
                    </a:cubicBezTo>
                    <a:cubicBezTo>
                      <a:pt x="1062" y="2663"/>
                      <a:pt x="1064" y="2661"/>
                      <a:pt x="1067" y="2661"/>
                    </a:cubicBezTo>
                    <a:close/>
                    <a:moveTo>
                      <a:pt x="1195" y="2661"/>
                    </a:moveTo>
                    <a:lnTo>
                      <a:pt x="1270" y="2661"/>
                    </a:lnTo>
                    <a:cubicBezTo>
                      <a:pt x="1273" y="2661"/>
                      <a:pt x="1275" y="2663"/>
                      <a:pt x="1275" y="2666"/>
                    </a:cubicBezTo>
                    <a:cubicBezTo>
                      <a:pt x="1275" y="2669"/>
                      <a:pt x="1273" y="2672"/>
                      <a:pt x="1270" y="2672"/>
                    </a:cubicBezTo>
                    <a:lnTo>
                      <a:pt x="1195" y="2672"/>
                    </a:lnTo>
                    <a:cubicBezTo>
                      <a:pt x="1192" y="2672"/>
                      <a:pt x="1190" y="2669"/>
                      <a:pt x="1190" y="2666"/>
                    </a:cubicBezTo>
                    <a:cubicBezTo>
                      <a:pt x="1190" y="2663"/>
                      <a:pt x="1192" y="2661"/>
                      <a:pt x="1195" y="2661"/>
                    </a:cubicBezTo>
                    <a:close/>
                    <a:moveTo>
                      <a:pt x="1323" y="2661"/>
                    </a:moveTo>
                    <a:lnTo>
                      <a:pt x="1398" y="2661"/>
                    </a:lnTo>
                    <a:cubicBezTo>
                      <a:pt x="1401" y="2661"/>
                      <a:pt x="1403" y="2663"/>
                      <a:pt x="1403" y="2666"/>
                    </a:cubicBezTo>
                    <a:cubicBezTo>
                      <a:pt x="1403" y="2669"/>
                      <a:pt x="1401" y="2672"/>
                      <a:pt x="1398" y="2672"/>
                    </a:cubicBezTo>
                    <a:lnTo>
                      <a:pt x="1323" y="2672"/>
                    </a:lnTo>
                    <a:cubicBezTo>
                      <a:pt x="1320" y="2672"/>
                      <a:pt x="1318" y="2669"/>
                      <a:pt x="1318" y="2666"/>
                    </a:cubicBezTo>
                    <a:cubicBezTo>
                      <a:pt x="1318" y="2663"/>
                      <a:pt x="1320" y="2661"/>
                      <a:pt x="1323" y="2661"/>
                    </a:cubicBezTo>
                    <a:close/>
                    <a:moveTo>
                      <a:pt x="1451" y="2661"/>
                    </a:moveTo>
                    <a:lnTo>
                      <a:pt x="1526" y="2661"/>
                    </a:lnTo>
                    <a:cubicBezTo>
                      <a:pt x="1529" y="2661"/>
                      <a:pt x="1531" y="2663"/>
                      <a:pt x="1531" y="2666"/>
                    </a:cubicBezTo>
                    <a:cubicBezTo>
                      <a:pt x="1531" y="2669"/>
                      <a:pt x="1529" y="2672"/>
                      <a:pt x="1526" y="2672"/>
                    </a:cubicBezTo>
                    <a:lnTo>
                      <a:pt x="1451" y="2672"/>
                    </a:lnTo>
                    <a:cubicBezTo>
                      <a:pt x="1448" y="2672"/>
                      <a:pt x="1446" y="2669"/>
                      <a:pt x="1446" y="2666"/>
                    </a:cubicBezTo>
                    <a:cubicBezTo>
                      <a:pt x="1446" y="2663"/>
                      <a:pt x="1448" y="2661"/>
                      <a:pt x="1451" y="2661"/>
                    </a:cubicBezTo>
                    <a:close/>
                    <a:moveTo>
                      <a:pt x="1579" y="2661"/>
                    </a:moveTo>
                    <a:lnTo>
                      <a:pt x="1654" y="2661"/>
                    </a:lnTo>
                    <a:cubicBezTo>
                      <a:pt x="1657" y="2661"/>
                      <a:pt x="1659" y="2663"/>
                      <a:pt x="1659" y="2666"/>
                    </a:cubicBezTo>
                    <a:cubicBezTo>
                      <a:pt x="1659" y="2669"/>
                      <a:pt x="1657" y="2672"/>
                      <a:pt x="1654" y="2672"/>
                    </a:cubicBezTo>
                    <a:lnTo>
                      <a:pt x="1579" y="2672"/>
                    </a:lnTo>
                    <a:cubicBezTo>
                      <a:pt x="1576" y="2672"/>
                      <a:pt x="1574" y="2669"/>
                      <a:pt x="1574" y="2666"/>
                    </a:cubicBezTo>
                    <a:cubicBezTo>
                      <a:pt x="1574" y="2663"/>
                      <a:pt x="1576" y="2661"/>
                      <a:pt x="1579" y="2661"/>
                    </a:cubicBezTo>
                    <a:close/>
                    <a:moveTo>
                      <a:pt x="1707" y="2661"/>
                    </a:moveTo>
                    <a:lnTo>
                      <a:pt x="1782" y="2661"/>
                    </a:lnTo>
                    <a:cubicBezTo>
                      <a:pt x="1785" y="2661"/>
                      <a:pt x="1787" y="2663"/>
                      <a:pt x="1787" y="2666"/>
                    </a:cubicBezTo>
                    <a:cubicBezTo>
                      <a:pt x="1787" y="2669"/>
                      <a:pt x="1785" y="2672"/>
                      <a:pt x="1782" y="2672"/>
                    </a:cubicBezTo>
                    <a:lnTo>
                      <a:pt x="1707" y="2672"/>
                    </a:lnTo>
                    <a:cubicBezTo>
                      <a:pt x="1704" y="2672"/>
                      <a:pt x="1702" y="2669"/>
                      <a:pt x="1702" y="2666"/>
                    </a:cubicBezTo>
                    <a:cubicBezTo>
                      <a:pt x="1702" y="2663"/>
                      <a:pt x="1704" y="2661"/>
                      <a:pt x="1707" y="2661"/>
                    </a:cubicBezTo>
                    <a:close/>
                    <a:moveTo>
                      <a:pt x="1835" y="2661"/>
                    </a:moveTo>
                    <a:lnTo>
                      <a:pt x="1910" y="2661"/>
                    </a:lnTo>
                    <a:cubicBezTo>
                      <a:pt x="1913" y="2661"/>
                      <a:pt x="1915" y="2663"/>
                      <a:pt x="1915" y="2666"/>
                    </a:cubicBezTo>
                    <a:cubicBezTo>
                      <a:pt x="1915" y="2669"/>
                      <a:pt x="1913" y="2672"/>
                      <a:pt x="1910" y="2672"/>
                    </a:cubicBezTo>
                    <a:lnTo>
                      <a:pt x="1835" y="2672"/>
                    </a:lnTo>
                    <a:cubicBezTo>
                      <a:pt x="1832" y="2672"/>
                      <a:pt x="1830" y="2669"/>
                      <a:pt x="1830" y="2666"/>
                    </a:cubicBezTo>
                    <a:cubicBezTo>
                      <a:pt x="1830" y="2663"/>
                      <a:pt x="1832" y="2661"/>
                      <a:pt x="1835" y="2661"/>
                    </a:cubicBezTo>
                    <a:close/>
                    <a:moveTo>
                      <a:pt x="1963" y="2661"/>
                    </a:moveTo>
                    <a:lnTo>
                      <a:pt x="2038" y="2661"/>
                    </a:lnTo>
                    <a:cubicBezTo>
                      <a:pt x="2041" y="2661"/>
                      <a:pt x="2043" y="2663"/>
                      <a:pt x="2043" y="2666"/>
                    </a:cubicBezTo>
                    <a:cubicBezTo>
                      <a:pt x="2043" y="2669"/>
                      <a:pt x="2041" y="2672"/>
                      <a:pt x="2038" y="2672"/>
                    </a:cubicBezTo>
                    <a:lnTo>
                      <a:pt x="1963" y="2672"/>
                    </a:lnTo>
                    <a:cubicBezTo>
                      <a:pt x="1960" y="2672"/>
                      <a:pt x="1958" y="2669"/>
                      <a:pt x="1958" y="2666"/>
                    </a:cubicBezTo>
                    <a:cubicBezTo>
                      <a:pt x="1958" y="2663"/>
                      <a:pt x="1960" y="2661"/>
                      <a:pt x="1963" y="2661"/>
                    </a:cubicBezTo>
                    <a:close/>
                    <a:moveTo>
                      <a:pt x="2091" y="2661"/>
                    </a:moveTo>
                    <a:lnTo>
                      <a:pt x="2166" y="2661"/>
                    </a:lnTo>
                    <a:cubicBezTo>
                      <a:pt x="2169" y="2661"/>
                      <a:pt x="2171" y="2663"/>
                      <a:pt x="2171" y="2666"/>
                    </a:cubicBezTo>
                    <a:cubicBezTo>
                      <a:pt x="2171" y="2669"/>
                      <a:pt x="2169" y="2672"/>
                      <a:pt x="2166" y="2672"/>
                    </a:cubicBezTo>
                    <a:lnTo>
                      <a:pt x="2091" y="2672"/>
                    </a:lnTo>
                    <a:cubicBezTo>
                      <a:pt x="2088" y="2672"/>
                      <a:pt x="2086" y="2669"/>
                      <a:pt x="2086" y="2666"/>
                    </a:cubicBezTo>
                    <a:cubicBezTo>
                      <a:pt x="2086" y="2663"/>
                      <a:pt x="2088" y="2661"/>
                      <a:pt x="2091" y="2661"/>
                    </a:cubicBezTo>
                    <a:close/>
                    <a:moveTo>
                      <a:pt x="2219" y="2661"/>
                    </a:moveTo>
                    <a:lnTo>
                      <a:pt x="2294" y="2661"/>
                    </a:lnTo>
                    <a:cubicBezTo>
                      <a:pt x="2297" y="2661"/>
                      <a:pt x="2299" y="2663"/>
                      <a:pt x="2299" y="2666"/>
                    </a:cubicBezTo>
                    <a:cubicBezTo>
                      <a:pt x="2299" y="2669"/>
                      <a:pt x="2297" y="2672"/>
                      <a:pt x="2294" y="2672"/>
                    </a:cubicBezTo>
                    <a:lnTo>
                      <a:pt x="2219" y="2672"/>
                    </a:lnTo>
                    <a:cubicBezTo>
                      <a:pt x="2216" y="2672"/>
                      <a:pt x="2214" y="2669"/>
                      <a:pt x="2214" y="2666"/>
                    </a:cubicBezTo>
                    <a:cubicBezTo>
                      <a:pt x="2214" y="2663"/>
                      <a:pt x="2216" y="2661"/>
                      <a:pt x="2219" y="2661"/>
                    </a:cubicBezTo>
                    <a:close/>
                    <a:moveTo>
                      <a:pt x="2347" y="2661"/>
                    </a:moveTo>
                    <a:lnTo>
                      <a:pt x="2422" y="2661"/>
                    </a:lnTo>
                    <a:cubicBezTo>
                      <a:pt x="2425" y="2661"/>
                      <a:pt x="2427" y="2663"/>
                      <a:pt x="2427" y="2666"/>
                    </a:cubicBezTo>
                    <a:cubicBezTo>
                      <a:pt x="2427" y="2669"/>
                      <a:pt x="2425" y="2672"/>
                      <a:pt x="2422" y="2672"/>
                    </a:cubicBezTo>
                    <a:lnTo>
                      <a:pt x="2347" y="2672"/>
                    </a:lnTo>
                    <a:cubicBezTo>
                      <a:pt x="2344" y="2672"/>
                      <a:pt x="2342" y="2669"/>
                      <a:pt x="2342" y="2666"/>
                    </a:cubicBezTo>
                    <a:cubicBezTo>
                      <a:pt x="2342" y="2663"/>
                      <a:pt x="2344" y="2661"/>
                      <a:pt x="2347" y="2661"/>
                    </a:cubicBezTo>
                    <a:close/>
                    <a:moveTo>
                      <a:pt x="2475" y="2661"/>
                    </a:moveTo>
                    <a:lnTo>
                      <a:pt x="2550" y="2661"/>
                    </a:lnTo>
                    <a:cubicBezTo>
                      <a:pt x="2553" y="2661"/>
                      <a:pt x="2555" y="2663"/>
                      <a:pt x="2555" y="2666"/>
                    </a:cubicBezTo>
                    <a:cubicBezTo>
                      <a:pt x="2555" y="2669"/>
                      <a:pt x="2553" y="2672"/>
                      <a:pt x="2550" y="2672"/>
                    </a:cubicBezTo>
                    <a:lnTo>
                      <a:pt x="2475" y="2672"/>
                    </a:lnTo>
                    <a:cubicBezTo>
                      <a:pt x="2472" y="2672"/>
                      <a:pt x="2470" y="2669"/>
                      <a:pt x="2470" y="2666"/>
                    </a:cubicBezTo>
                    <a:cubicBezTo>
                      <a:pt x="2470" y="2663"/>
                      <a:pt x="2472" y="2661"/>
                      <a:pt x="2475" y="2661"/>
                    </a:cubicBezTo>
                    <a:close/>
                    <a:moveTo>
                      <a:pt x="2603" y="2661"/>
                    </a:moveTo>
                    <a:lnTo>
                      <a:pt x="2678" y="2661"/>
                    </a:lnTo>
                    <a:cubicBezTo>
                      <a:pt x="2681" y="2661"/>
                      <a:pt x="2683" y="2663"/>
                      <a:pt x="2683" y="2666"/>
                    </a:cubicBezTo>
                    <a:cubicBezTo>
                      <a:pt x="2683" y="2669"/>
                      <a:pt x="2681" y="2672"/>
                      <a:pt x="2678" y="2672"/>
                    </a:cubicBezTo>
                    <a:lnTo>
                      <a:pt x="2603" y="2672"/>
                    </a:lnTo>
                    <a:cubicBezTo>
                      <a:pt x="2600" y="2672"/>
                      <a:pt x="2598" y="2669"/>
                      <a:pt x="2598" y="2666"/>
                    </a:cubicBezTo>
                    <a:cubicBezTo>
                      <a:pt x="2598" y="2663"/>
                      <a:pt x="2600" y="2661"/>
                      <a:pt x="2603" y="2661"/>
                    </a:cubicBezTo>
                    <a:close/>
                    <a:moveTo>
                      <a:pt x="2731" y="2661"/>
                    </a:moveTo>
                    <a:lnTo>
                      <a:pt x="2806" y="2661"/>
                    </a:lnTo>
                    <a:cubicBezTo>
                      <a:pt x="2809" y="2661"/>
                      <a:pt x="2811" y="2663"/>
                      <a:pt x="2811" y="2666"/>
                    </a:cubicBezTo>
                    <a:cubicBezTo>
                      <a:pt x="2811" y="2669"/>
                      <a:pt x="2809" y="2672"/>
                      <a:pt x="2806" y="2672"/>
                    </a:cubicBezTo>
                    <a:lnTo>
                      <a:pt x="2731" y="2672"/>
                    </a:lnTo>
                    <a:cubicBezTo>
                      <a:pt x="2728" y="2672"/>
                      <a:pt x="2726" y="2669"/>
                      <a:pt x="2726" y="2666"/>
                    </a:cubicBezTo>
                    <a:cubicBezTo>
                      <a:pt x="2726" y="2663"/>
                      <a:pt x="2728" y="2661"/>
                      <a:pt x="2731" y="2661"/>
                    </a:cubicBezTo>
                    <a:close/>
                    <a:moveTo>
                      <a:pt x="2859" y="2661"/>
                    </a:moveTo>
                    <a:lnTo>
                      <a:pt x="2934" y="2661"/>
                    </a:lnTo>
                    <a:cubicBezTo>
                      <a:pt x="2937" y="2661"/>
                      <a:pt x="2939" y="2663"/>
                      <a:pt x="2939" y="2666"/>
                    </a:cubicBezTo>
                    <a:cubicBezTo>
                      <a:pt x="2939" y="2669"/>
                      <a:pt x="2937" y="2672"/>
                      <a:pt x="2934" y="2672"/>
                    </a:cubicBezTo>
                    <a:lnTo>
                      <a:pt x="2859" y="2672"/>
                    </a:lnTo>
                    <a:cubicBezTo>
                      <a:pt x="2856" y="2672"/>
                      <a:pt x="2854" y="2669"/>
                      <a:pt x="2854" y="2666"/>
                    </a:cubicBezTo>
                    <a:cubicBezTo>
                      <a:pt x="2854" y="2663"/>
                      <a:pt x="2856" y="2661"/>
                      <a:pt x="2859" y="2661"/>
                    </a:cubicBezTo>
                    <a:close/>
                    <a:moveTo>
                      <a:pt x="2987" y="2661"/>
                    </a:moveTo>
                    <a:lnTo>
                      <a:pt x="3062" y="2661"/>
                    </a:lnTo>
                    <a:cubicBezTo>
                      <a:pt x="3065" y="2661"/>
                      <a:pt x="3067" y="2663"/>
                      <a:pt x="3067" y="2666"/>
                    </a:cubicBezTo>
                    <a:cubicBezTo>
                      <a:pt x="3067" y="2669"/>
                      <a:pt x="3065" y="2672"/>
                      <a:pt x="3062" y="2672"/>
                    </a:cubicBezTo>
                    <a:lnTo>
                      <a:pt x="2987" y="2672"/>
                    </a:lnTo>
                    <a:cubicBezTo>
                      <a:pt x="2984" y="2672"/>
                      <a:pt x="2982" y="2669"/>
                      <a:pt x="2982" y="2666"/>
                    </a:cubicBezTo>
                    <a:cubicBezTo>
                      <a:pt x="2982" y="2663"/>
                      <a:pt x="2984" y="2661"/>
                      <a:pt x="2987" y="2661"/>
                    </a:cubicBezTo>
                    <a:close/>
                    <a:moveTo>
                      <a:pt x="3115" y="2661"/>
                    </a:moveTo>
                    <a:lnTo>
                      <a:pt x="3190" y="2661"/>
                    </a:lnTo>
                    <a:cubicBezTo>
                      <a:pt x="3193" y="2661"/>
                      <a:pt x="3195" y="2663"/>
                      <a:pt x="3195" y="2666"/>
                    </a:cubicBezTo>
                    <a:cubicBezTo>
                      <a:pt x="3195" y="2669"/>
                      <a:pt x="3193" y="2672"/>
                      <a:pt x="3190" y="2672"/>
                    </a:cubicBezTo>
                    <a:lnTo>
                      <a:pt x="3115" y="2672"/>
                    </a:lnTo>
                    <a:cubicBezTo>
                      <a:pt x="3112" y="2672"/>
                      <a:pt x="3110" y="2669"/>
                      <a:pt x="3110" y="2666"/>
                    </a:cubicBezTo>
                    <a:cubicBezTo>
                      <a:pt x="3110" y="2663"/>
                      <a:pt x="3112" y="2661"/>
                      <a:pt x="3115" y="2661"/>
                    </a:cubicBezTo>
                    <a:close/>
                    <a:moveTo>
                      <a:pt x="3243" y="2661"/>
                    </a:moveTo>
                    <a:lnTo>
                      <a:pt x="3318" y="2661"/>
                    </a:lnTo>
                    <a:cubicBezTo>
                      <a:pt x="3321" y="2661"/>
                      <a:pt x="3323" y="2663"/>
                      <a:pt x="3323" y="2666"/>
                    </a:cubicBezTo>
                    <a:cubicBezTo>
                      <a:pt x="3323" y="2669"/>
                      <a:pt x="3321" y="2672"/>
                      <a:pt x="3318" y="2672"/>
                    </a:cubicBezTo>
                    <a:lnTo>
                      <a:pt x="3243" y="2672"/>
                    </a:lnTo>
                    <a:cubicBezTo>
                      <a:pt x="3240" y="2672"/>
                      <a:pt x="3238" y="2669"/>
                      <a:pt x="3238" y="2666"/>
                    </a:cubicBezTo>
                    <a:cubicBezTo>
                      <a:pt x="3238" y="2663"/>
                      <a:pt x="3240" y="2661"/>
                      <a:pt x="3243" y="2661"/>
                    </a:cubicBezTo>
                    <a:close/>
                    <a:moveTo>
                      <a:pt x="3371" y="2661"/>
                    </a:moveTo>
                    <a:lnTo>
                      <a:pt x="3446" y="2661"/>
                    </a:lnTo>
                    <a:cubicBezTo>
                      <a:pt x="3449" y="2661"/>
                      <a:pt x="3451" y="2663"/>
                      <a:pt x="3451" y="2666"/>
                    </a:cubicBezTo>
                    <a:cubicBezTo>
                      <a:pt x="3451" y="2669"/>
                      <a:pt x="3449" y="2672"/>
                      <a:pt x="3446" y="2672"/>
                    </a:cubicBezTo>
                    <a:lnTo>
                      <a:pt x="3371" y="2672"/>
                    </a:lnTo>
                    <a:cubicBezTo>
                      <a:pt x="3368" y="2672"/>
                      <a:pt x="3366" y="2669"/>
                      <a:pt x="3366" y="2666"/>
                    </a:cubicBezTo>
                    <a:cubicBezTo>
                      <a:pt x="3366" y="2663"/>
                      <a:pt x="3368" y="2661"/>
                      <a:pt x="3371" y="2661"/>
                    </a:cubicBezTo>
                    <a:close/>
                    <a:moveTo>
                      <a:pt x="3499" y="2661"/>
                    </a:moveTo>
                    <a:lnTo>
                      <a:pt x="3574" y="2661"/>
                    </a:lnTo>
                    <a:cubicBezTo>
                      <a:pt x="3577" y="2661"/>
                      <a:pt x="3579" y="2663"/>
                      <a:pt x="3579" y="2666"/>
                    </a:cubicBezTo>
                    <a:cubicBezTo>
                      <a:pt x="3579" y="2669"/>
                      <a:pt x="3577" y="2672"/>
                      <a:pt x="3574" y="2672"/>
                    </a:cubicBezTo>
                    <a:lnTo>
                      <a:pt x="3499" y="2672"/>
                    </a:lnTo>
                    <a:cubicBezTo>
                      <a:pt x="3496" y="2672"/>
                      <a:pt x="3494" y="2669"/>
                      <a:pt x="3494" y="2666"/>
                    </a:cubicBezTo>
                    <a:cubicBezTo>
                      <a:pt x="3494" y="2663"/>
                      <a:pt x="3496" y="2661"/>
                      <a:pt x="3499" y="2661"/>
                    </a:cubicBezTo>
                    <a:close/>
                    <a:moveTo>
                      <a:pt x="3627" y="2661"/>
                    </a:moveTo>
                    <a:lnTo>
                      <a:pt x="3702" y="2661"/>
                    </a:lnTo>
                    <a:cubicBezTo>
                      <a:pt x="3705" y="2661"/>
                      <a:pt x="3707" y="2663"/>
                      <a:pt x="3707" y="2666"/>
                    </a:cubicBezTo>
                    <a:cubicBezTo>
                      <a:pt x="3707" y="2669"/>
                      <a:pt x="3705" y="2672"/>
                      <a:pt x="3702" y="2672"/>
                    </a:cubicBezTo>
                    <a:lnTo>
                      <a:pt x="3627" y="2672"/>
                    </a:lnTo>
                    <a:cubicBezTo>
                      <a:pt x="3624" y="2672"/>
                      <a:pt x="3622" y="2669"/>
                      <a:pt x="3622" y="2666"/>
                    </a:cubicBezTo>
                    <a:cubicBezTo>
                      <a:pt x="3622" y="2663"/>
                      <a:pt x="3624" y="2661"/>
                      <a:pt x="3627" y="2661"/>
                    </a:cubicBezTo>
                    <a:close/>
                    <a:moveTo>
                      <a:pt x="3755" y="2661"/>
                    </a:moveTo>
                    <a:lnTo>
                      <a:pt x="3830" y="2661"/>
                    </a:lnTo>
                    <a:cubicBezTo>
                      <a:pt x="3833" y="2661"/>
                      <a:pt x="3835" y="2663"/>
                      <a:pt x="3835" y="2666"/>
                    </a:cubicBezTo>
                    <a:cubicBezTo>
                      <a:pt x="3835" y="2669"/>
                      <a:pt x="3833" y="2672"/>
                      <a:pt x="3830" y="2672"/>
                    </a:cubicBezTo>
                    <a:lnTo>
                      <a:pt x="3755" y="2672"/>
                    </a:lnTo>
                    <a:cubicBezTo>
                      <a:pt x="3752" y="2672"/>
                      <a:pt x="3750" y="2669"/>
                      <a:pt x="3750" y="2666"/>
                    </a:cubicBezTo>
                    <a:cubicBezTo>
                      <a:pt x="3750" y="2663"/>
                      <a:pt x="3752" y="2661"/>
                      <a:pt x="3755" y="2661"/>
                    </a:cubicBezTo>
                    <a:close/>
                    <a:moveTo>
                      <a:pt x="3883" y="2661"/>
                    </a:moveTo>
                    <a:lnTo>
                      <a:pt x="3958" y="2661"/>
                    </a:lnTo>
                    <a:cubicBezTo>
                      <a:pt x="3961" y="2661"/>
                      <a:pt x="3963" y="2663"/>
                      <a:pt x="3963" y="2666"/>
                    </a:cubicBezTo>
                    <a:cubicBezTo>
                      <a:pt x="3963" y="2669"/>
                      <a:pt x="3961" y="2672"/>
                      <a:pt x="3958" y="2672"/>
                    </a:cubicBezTo>
                    <a:lnTo>
                      <a:pt x="3883" y="2672"/>
                    </a:lnTo>
                    <a:cubicBezTo>
                      <a:pt x="3880" y="2672"/>
                      <a:pt x="3878" y="2669"/>
                      <a:pt x="3878" y="2666"/>
                    </a:cubicBezTo>
                    <a:cubicBezTo>
                      <a:pt x="3878" y="2663"/>
                      <a:pt x="3880" y="2661"/>
                      <a:pt x="3883" y="2661"/>
                    </a:cubicBezTo>
                    <a:close/>
                    <a:moveTo>
                      <a:pt x="4011" y="2661"/>
                    </a:moveTo>
                    <a:lnTo>
                      <a:pt x="4086" y="2661"/>
                    </a:lnTo>
                    <a:cubicBezTo>
                      <a:pt x="4089" y="2661"/>
                      <a:pt x="4091" y="2663"/>
                      <a:pt x="4091" y="2666"/>
                    </a:cubicBezTo>
                    <a:cubicBezTo>
                      <a:pt x="4091" y="2669"/>
                      <a:pt x="4089" y="2672"/>
                      <a:pt x="4086" y="2672"/>
                    </a:cubicBezTo>
                    <a:lnTo>
                      <a:pt x="4011" y="2672"/>
                    </a:lnTo>
                    <a:cubicBezTo>
                      <a:pt x="4008" y="2672"/>
                      <a:pt x="4006" y="2669"/>
                      <a:pt x="4006" y="2666"/>
                    </a:cubicBezTo>
                    <a:cubicBezTo>
                      <a:pt x="4006" y="2663"/>
                      <a:pt x="4008" y="2661"/>
                      <a:pt x="4011" y="2661"/>
                    </a:cubicBezTo>
                    <a:close/>
                    <a:moveTo>
                      <a:pt x="4139" y="2661"/>
                    </a:moveTo>
                    <a:lnTo>
                      <a:pt x="4214" y="2661"/>
                    </a:lnTo>
                    <a:cubicBezTo>
                      <a:pt x="4217" y="2661"/>
                      <a:pt x="4219" y="2663"/>
                      <a:pt x="4219" y="2666"/>
                    </a:cubicBezTo>
                    <a:cubicBezTo>
                      <a:pt x="4219" y="2669"/>
                      <a:pt x="4217" y="2672"/>
                      <a:pt x="4214" y="2672"/>
                    </a:cubicBezTo>
                    <a:lnTo>
                      <a:pt x="4139" y="2672"/>
                    </a:lnTo>
                    <a:cubicBezTo>
                      <a:pt x="4136" y="2672"/>
                      <a:pt x="4134" y="2669"/>
                      <a:pt x="4134" y="2666"/>
                    </a:cubicBezTo>
                    <a:cubicBezTo>
                      <a:pt x="4134" y="2663"/>
                      <a:pt x="4136" y="2661"/>
                      <a:pt x="4139" y="2661"/>
                    </a:cubicBezTo>
                    <a:close/>
                    <a:moveTo>
                      <a:pt x="4267" y="2661"/>
                    </a:moveTo>
                    <a:lnTo>
                      <a:pt x="4342" y="2661"/>
                    </a:lnTo>
                    <a:cubicBezTo>
                      <a:pt x="4345" y="2661"/>
                      <a:pt x="4347" y="2663"/>
                      <a:pt x="4347" y="2666"/>
                    </a:cubicBezTo>
                    <a:cubicBezTo>
                      <a:pt x="4347" y="2669"/>
                      <a:pt x="4345" y="2672"/>
                      <a:pt x="4342" y="2672"/>
                    </a:cubicBezTo>
                    <a:lnTo>
                      <a:pt x="4267" y="2672"/>
                    </a:lnTo>
                    <a:cubicBezTo>
                      <a:pt x="4264" y="2672"/>
                      <a:pt x="4262" y="2669"/>
                      <a:pt x="4262" y="2666"/>
                    </a:cubicBezTo>
                    <a:cubicBezTo>
                      <a:pt x="4262" y="2663"/>
                      <a:pt x="4264" y="2661"/>
                      <a:pt x="4267" y="2661"/>
                    </a:cubicBezTo>
                    <a:close/>
                    <a:moveTo>
                      <a:pt x="4395" y="2661"/>
                    </a:moveTo>
                    <a:lnTo>
                      <a:pt x="4470" y="2661"/>
                    </a:lnTo>
                    <a:cubicBezTo>
                      <a:pt x="4473" y="2661"/>
                      <a:pt x="4475" y="2663"/>
                      <a:pt x="4475" y="2666"/>
                    </a:cubicBezTo>
                    <a:cubicBezTo>
                      <a:pt x="4475" y="2669"/>
                      <a:pt x="4473" y="2672"/>
                      <a:pt x="4470" y="2672"/>
                    </a:cubicBezTo>
                    <a:lnTo>
                      <a:pt x="4395" y="2672"/>
                    </a:lnTo>
                    <a:cubicBezTo>
                      <a:pt x="4392" y="2672"/>
                      <a:pt x="4390" y="2669"/>
                      <a:pt x="4390" y="2666"/>
                    </a:cubicBezTo>
                    <a:cubicBezTo>
                      <a:pt x="4390" y="2663"/>
                      <a:pt x="4392" y="2661"/>
                      <a:pt x="4395" y="2661"/>
                    </a:cubicBezTo>
                    <a:close/>
                    <a:moveTo>
                      <a:pt x="4523" y="2661"/>
                    </a:moveTo>
                    <a:lnTo>
                      <a:pt x="4598" y="2661"/>
                    </a:lnTo>
                    <a:cubicBezTo>
                      <a:pt x="4601" y="2661"/>
                      <a:pt x="4603" y="2663"/>
                      <a:pt x="4603" y="2666"/>
                    </a:cubicBezTo>
                    <a:cubicBezTo>
                      <a:pt x="4603" y="2669"/>
                      <a:pt x="4601" y="2672"/>
                      <a:pt x="4598" y="2672"/>
                    </a:cubicBezTo>
                    <a:lnTo>
                      <a:pt x="4523" y="2672"/>
                    </a:lnTo>
                    <a:cubicBezTo>
                      <a:pt x="4520" y="2672"/>
                      <a:pt x="4518" y="2669"/>
                      <a:pt x="4518" y="2666"/>
                    </a:cubicBezTo>
                    <a:cubicBezTo>
                      <a:pt x="4518" y="2663"/>
                      <a:pt x="4520" y="2661"/>
                      <a:pt x="4523" y="2661"/>
                    </a:cubicBezTo>
                    <a:close/>
                    <a:moveTo>
                      <a:pt x="4651" y="2661"/>
                    </a:moveTo>
                    <a:lnTo>
                      <a:pt x="4726" y="2661"/>
                    </a:lnTo>
                    <a:cubicBezTo>
                      <a:pt x="4729" y="2661"/>
                      <a:pt x="4731" y="2663"/>
                      <a:pt x="4731" y="2666"/>
                    </a:cubicBezTo>
                    <a:cubicBezTo>
                      <a:pt x="4731" y="2669"/>
                      <a:pt x="4729" y="2672"/>
                      <a:pt x="4726" y="2672"/>
                    </a:cubicBezTo>
                    <a:lnTo>
                      <a:pt x="4651" y="2672"/>
                    </a:lnTo>
                    <a:cubicBezTo>
                      <a:pt x="4648" y="2672"/>
                      <a:pt x="4646" y="2669"/>
                      <a:pt x="4646" y="2666"/>
                    </a:cubicBezTo>
                    <a:cubicBezTo>
                      <a:pt x="4646" y="2663"/>
                      <a:pt x="4648" y="2661"/>
                      <a:pt x="4651" y="2661"/>
                    </a:cubicBezTo>
                    <a:close/>
                    <a:moveTo>
                      <a:pt x="4779" y="2661"/>
                    </a:moveTo>
                    <a:lnTo>
                      <a:pt x="4854" y="2661"/>
                    </a:lnTo>
                    <a:cubicBezTo>
                      <a:pt x="4857" y="2661"/>
                      <a:pt x="4859" y="2663"/>
                      <a:pt x="4859" y="2666"/>
                    </a:cubicBezTo>
                    <a:cubicBezTo>
                      <a:pt x="4859" y="2669"/>
                      <a:pt x="4857" y="2672"/>
                      <a:pt x="4854" y="2672"/>
                    </a:cubicBezTo>
                    <a:lnTo>
                      <a:pt x="4779" y="2672"/>
                    </a:lnTo>
                    <a:cubicBezTo>
                      <a:pt x="4776" y="2672"/>
                      <a:pt x="4774" y="2669"/>
                      <a:pt x="4774" y="2666"/>
                    </a:cubicBezTo>
                    <a:cubicBezTo>
                      <a:pt x="4774" y="2663"/>
                      <a:pt x="4776" y="2661"/>
                      <a:pt x="4779" y="2661"/>
                    </a:cubicBezTo>
                    <a:close/>
                    <a:moveTo>
                      <a:pt x="4907" y="2661"/>
                    </a:moveTo>
                    <a:lnTo>
                      <a:pt x="4982" y="2661"/>
                    </a:lnTo>
                    <a:cubicBezTo>
                      <a:pt x="4985" y="2661"/>
                      <a:pt x="4987" y="2663"/>
                      <a:pt x="4987" y="2666"/>
                    </a:cubicBezTo>
                    <a:cubicBezTo>
                      <a:pt x="4987" y="2669"/>
                      <a:pt x="4985" y="2672"/>
                      <a:pt x="4982" y="2672"/>
                    </a:cubicBezTo>
                    <a:lnTo>
                      <a:pt x="4907" y="2672"/>
                    </a:lnTo>
                    <a:cubicBezTo>
                      <a:pt x="4904" y="2672"/>
                      <a:pt x="4902" y="2669"/>
                      <a:pt x="4902" y="2666"/>
                    </a:cubicBezTo>
                    <a:cubicBezTo>
                      <a:pt x="4902" y="2663"/>
                      <a:pt x="4904" y="2661"/>
                      <a:pt x="4907" y="2661"/>
                    </a:cubicBezTo>
                    <a:close/>
                    <a:moveTo>
                      <a:pt x="5035" y="2661"/>
                    </a:moveTo>
                    <a:lnTo>
                      <a:pt x="5110" y="2661"/>
                    </a:lnTo>
                    <a:cubicBezTo>
                      <a:pt x="5113" y="2661"/>
                      <a:pt x="5115" y="2663"/>
                      <a:pt x="5115" y="2666"/>
                    </a:cubicBezTo>
                    <a:cubicBezTo>
                      <a:pt x="5115" y="2669"/>
                      <a:pt x="5113" y="2672"/>
                      <a:pt x="5110" y="2672"/>
                    </a:cubicBezTo>
                    <a:lnTo>
                      <a:pt x="5035" y="2672"/>
                    </a:lnTo>
                    <a:cubicBezTo>
                      <a:pt x="5032" y="2672"/>
                      <a:pt x="5030" y="2669"/>
                      <a:pt x="5030" y="2666"/>
                    </a:cubicBezTo>
                    <a:cubicBezTo>
                      <a:pt x="5030" y="2663"/>
                      <a:pt x="5032" y="2661"/>
                      <a:pt x="5035" y="2661"/>
                    </a:cubicBezTo>
                    <a:close/>
                    <a:moveTo>
                      <a:pt x="5163" y="2661"/>
                    </a:moveTo>
                    <a:lnTo>
                      <a:pt x="5238" y="2661"/>
                    </a:lnTo>
                    <a:cubicBezTo>
                      <a:pt x="5241" y="2661"/>
                      <a:pt x="5243" y="2663"/>
                      <a:pt x="5243" y="2666"/>
                    </a:cubicBezTo>
                    <a:cubicBezTo>
                      <a:pt x="5243" y="2669"/>
                      <a:pt x="5241" y="2672"/>
                      <a:pt x="5238" y="2672"/>
                    </a:cubicBezTo>
                    <a:lnTo>
                      <a:pt x="5163" y="2672"/>
                    </a:lnTo>
                    <a:cubicBezTo>
                      <a:pt x="5160" y="2672"/>
                      <a:pt x="5158" y="2669"/>
                      <a:pt x="5158" y="2666"/>
                    </a:cubicBezTo>
                    <a:cubicBezTo>
                      <a:pt x="5158" y="2663"/>
                      <a:pt x="5160" y="2661"/>
                      <a:pt x="5163" y="2661"/>
                    </a:cubicBezTo>
                    <a:close/>
                    <a:moveTo>
                      <a:pt x="5291" y="2661"/>
                    </a:moveTo>
                    <a:lnTo>
                      <a:pt x="5366" y="2661"/>
                    </a:lnTo>
                    <a:cubicBezTo>
                      <a:pt x="5369" y="2661"/>
                      <a:pt x="5371" y="2663"/>
                      <a:pt x="5371" y="2666"/>
                    </a:cubicBezTo>
                    <a:cubicBezTo>
                      <a:pt x="5371" y="2669"/>
                      <a:pt x="5369" y="2672"/>
                      <a:pt x="5366" y="2672"/>
                    </a:cubicBezTo>
                    <a:lnTo>
                      <a:pt x="5291" y="2672"/>
                    </a:lnTo>
                    <a:cubicBezTo>
                      <a:pt x="5288" y="2672"/>
                      <a:pt x="5286" y="2669"/>
                      <a:pt x="5286" y="2666"/>
                    </a:cubicBezTo>
                    <a:cubicBezTo>
                      <a:pt x="5286" y="2663"/>
                      <a:pt x="5288" y="2661"/>
                      <a:pt x="5291" y="2661"/>
                    </a:cubicBezTo>
                    <a:close/>
                    <a:moveTo>
                      <a:pt x="5419" y="2661"/>
                    </a:moveTo>
                    <a:lnTo>
                      <a:pt x="5494" y="2661"/>
                    </a:lnTo>
                    <a:cubicBezTo>
                      <a:pt x="5497" y="2661"/>
                      <a:pt x="5499" y="2663"/>
                      <a:pt x="5499" y="2666"/>
                    </a:cubicBezTo>
                    <a:cubicBezTo>
                      <a:pt x="5499" y="2669"/>
                      <a:pt x="5497" y="2672"/>
                      <a:pt x="5494" y="2672"/>
                    </a:cubicBezTo>
                    <a:lnTo>
                      <a:pt x="5419" y="2672"/>
                    </a:lnTo>
                    <a:cubicBezTo>
                      <a:pt x="5416" y="2672"/>
                      <a:pt x="5414" y="2669"/>
                      <a:pt x="5414" y="2666"/>
                    </a:cubicBezTo>
                    <a:cubicBezTo>
                      <a:pt x="5414" y="2663"/>
                      <a:pt x="5416" y="2661"/>
                      <a:pt x="5419" y="2661"/>
                    </a:cubicBezTo>
                    <a:close/>
                    <a:moveTo>
                      <a:pt x="5547" y="2661"/>
                    </a:moveTo>
                    <a:lnTo>
                      <a:pt x="5622" y="2661"/>
                    </a:lnTo>
                    <a:cubicBezTo>
                      <a:pt x="5625" y="2661"/>
                      <a:pt x="5627" y="2663"/>
                      <a:pt x="5627" y="2666"/>
                    </a:cubicBezTo>
                    <a:cubicBezTo>
                      <a:pt x="5627" y="2669"/>
                      <a:pt x="5625" y="2672"/>
                      <a:pt x="5622" y="2672"/>
                    </a:cubicBezTo>
                    <a:lnTo>
                      <a:pt x="5547" y="2672"/>
                    </a:lnTo>
                    <a:cubicBezTo>
                      <a:pt x="5544" y="2672"/>
                      <a:pt x="5542" y="2669"/>
                      <a:pt x="5542" y="2666"/>
                    </a:cubicBezTo>
                    <a:cubicBezTo>
                      <a:pt x="5542" y="2663"/>
                      <a:pt x="5544" y="2661"/>
                      <a:pt x="5547" y="2661"/>
                    </a:cubicBezTo>
                    <a:close/>
                    <a:moveTo>
                      <a:pt x="5675" y="2661"/>
                    </a:moveTo>
                    <a:lnTo>
                      <a:pt x="5750" y="2661"/>
                    </a:lnTo>
                    <a:cubicBezTo>
                      <a:pt x="5753" y="2661"/>
                      <a:pt x="5755" y="2663"/>
                      <a:pt x="5755" y="2666"/>
                    </a:cubicBezTo>
                    <a:cubicBezTo>
                      <a:pt x="5755" y="2669"/>
                      <a:pt x="5753" y="2672"/>
                      <a:pt x="5750" y="2672"/>
                    </a:cubicBezTo>
                    <a:lnTo>
                      <a:pt x="5675" y="2672"/>
                    </a:lnTo>
                    <a:cubicBezTo>
                      <a:pt x="5672" y="2672"/>
                      <a:pt x="5670" y="2669"/>
                      <a:pt x="5670" y="2666"/>
                    </a:cubicBezTo>
                    <a:cubicBezTo>
                      <a:pt x="5670" y="2663"/>
                      <a:pt x="5672" y="2661"/>
                      <a:pt x="5675" y="2661"/>
                    </a:cubicBezTo>
                    <a:close/>
                    <a:moveTo>
                      <a:pt x="5803" y="2661"/>
                    </a:moveTo>
                    <a:lnTo>
                      <a:pt x="5878" y="2661"/>
                    </a:lnTo>
                    <a:cubicBezTo>
                      <a:pt x="5881" y="2661"/>
                      <a:pt x="5883" y="2663"/>
                      <a:pt x="5883" y="2666"/>
                    </a:cubicBezTo>
                    <a:cubicBezTo>
                      <a:pt x="5883" y="2669"/>
                      <a:pt x="5881" y="2672"/>
                      <a:pt x="5878" y="2672"/>
                    </a:cubicBezTo>
                    <a:lnTo>
                      <a:pt x="5803" y="2672"/>
                    </a:lnTo>
                    <a:cubicBezTo>
                      <a:pt x="5800" y="2672"/>
                      <a:pt x="5798" y="2669"/>
                      <a:pt x="5798" y="2666"/>
                    </a:cubicBezTo>
                    <a:cubicBezTo>
                      <a:pt x="5798" y="2663"/>
                      <a:pt x="5800" y="2661"/>
                      <a:pt x="5803" y="2661"/>
                    </a:cubicBezTo>
                    <a:close/>
                    <a:moveTo>
                      <a:pt x="5931" y="2661"/>
                    </a:moveTo>
                    <a:lnTo>
                      <a:pt x="6006" y="2661"/>
                    </a:lnTo>
                    <a:cubicBezTo>
                      <a:pt x="6009" y="2661"/>
                      <a:pt x="6011" y="2663"/>
                      <a:pt x="6011" y="2666"/>
                    </a:cubicBezTo>
                    <a:cubicBezTo>
                      <a:pt x="6011" y="2669"/>
                      <a:pt x="6009" y="2672"/>
                      <a:pt x="6006" y="2672"/>
                    </a:cubicBezTo>
                    <a:lnTo>
                      <a:pt x="5931" y="2672"/>
                    </a:lnTo>
                    <a:cubicBezTo>
                      <a:pt x="5928" y="2672"/>
                      <a:pt x="5926" y="2669"/>
                      <a:pt x="5926" y="2666"/>
                    </a:cubicBezTo>
                    <a:cubicBezTo>
                      <a:pt x="5926" y="2663"/>
                      <a:pt x="5928" y="2661"/>
                      <a:pt x="5931" y="2661"/>
                    </a:cubicBezTo>
                    <a:close/>
                    <a:moveTo>
                      <a:pt x="6059" y="2661"/>
                    </a:moveTo>
                    <a:lnTo>
                      <a:pt x="6134" y="2661"/>
                    </a:lnTo>
                    <a:cubicBezTo>
                      <a:pt x="6137" y="2661"/>
                      <a:pt x="6139" y="2663"/>
                      <a:pt x="6139" y="2666"/>
                    </a:cubicBezTo>
                    <a:cubicBezTo>
                      <a:pt x="6139" y="2669"/>
                      <a:pt x="6137" y="2672"/>
                      <a:pt x="6134" y="2672"/>
                    </a:cubicBezTo>
                    <a:lnTo>
                      <a:pt x="6059" y="2672"/>
                    </a:lnTo>
                    <a:cubicBezTo>
                      <a:pt x="6056" y="2672"/>
                      <a:pt x="6054" y="2669"/>
                      <a:pt x="6054" y="2666"/>
                    </a:cubicBezTo>
                    <a:cubicBezTo>
                      <a:pt x="6054" y="2663"/>
                      <a:pt x="6056" y="2661"/>
                      <a:pt x="6059" y="2661"/>
                    </a:cubicBezTo>
                    <a:close/>
                    <a:moveTo>
                      <a:pt x="6187" y="2661"/>
                    </a:moveTo>
                    <a:lnTo>
                      <a:pt x="6262" y="2661"/>
                    </a:lnTo>
                    <a:cubicBezTo>
                      <a:pt x="6265" y="2661"/>
                      <a:pt x="6267" y="2663"/>
                      <a:pt x="6267" y="2666"/>
                    </a:cubicBezTo>
                    <a:cubicBezTo>
                      <a:pt x="6267" y="2669"/>
                      <a:pt x="6265" y="2672"/>
                      <a:pt x="6262" y="2672"/>
                    </a:cubicBezTo>
                    <a:lnTo>
                      <a:pt x="6187" y="2672"/>
                    </a:lnTo>
                    <a:cubicBezTo>
                      <a:pt x="6184" y="2672"/>
                      <a:pt x="6182" y="2669"/>
                      <a:pt x="6182" y="2666"/>
                    </a:cubicBezTo>
                    <a:cubicBezTo>
                      <a:pt x="6182" y="2663"/>
                      <a:pt x="6184" y="2661"/>
                      <a:pt x="6187" y="2661"/>
                    </a:cubicBezTo>
                    <a:close/>
                    <a:moveTo>
                      <a:pt x="6315" y="2661"/>
                    </a:moveTo>
                    <a:lnTo>
                      <a:pt x="6390" y="2661"/>
                    </a:lnTo>
                    <a:cubicBezTo>
                      <a:pt x="6393" y="2661"/>
                      <a:pt x="6395" y="2663"/>
                      <a:pt x="6395" y="2666"/>
                    </a:cubicBezTo>
                    <a:cubicBezTo>
                      <a:pt x="6395" y="2669"/>
                      <a:pt x="6393" y="2672"/>
                      <a:pt x="6390" y="2672"/>
                    </a:cubicBezTo>
                    <a:lnTo>
                      <a:pt x="6315" y="2672"/>
                    </a:lnTo>
                    <a:cubicBezTo>
                      <a:pt x="6312" y="2672"/>
                      <a:pt x="6310" y="2669"/>
                      <a:pt x="6310" y="2666"/>
                    </a:cubicBezTo>
                    <a:cubicBezTo>
                      <a:pt x="6310" y="2663"/>
                      <a:pt x="6312" y="2661"/>
                      <a:pt x="6315" y="2661"/>
                    </a:cubicBezTo>
                    <a:close/>
                    <a:moveTo>
                      <a:pt x="6443" y="2661"/>
                    </a:moveTo>
                    <a:lnTo>
                      <a:pt x="6518" y="2661"/>
                    </a:lnTo>
                    <a:cubicBezTo>
                      <a:pt x="6521" y="2661"/>
                      <a:pt x="6523" y="2663"/>
                      <a:pt x="6523" y="2666"/>
                    </a:cubicBezTo>
                    <a:cubicBezTo>
                      <a:pt x="6523" y="2669"/>
                      <a:pt x="6521" y="2672"/>
                      <a:pt x="6518" y="2672"/>
                    </a:cubicBezTo>
                    <a:lnTo>
                      <a:pt x="6443" y="2672"/>
                    </a:lnTo>
                    <a:cubicBezTo>
                      <a:pt x="6440" y="2672"/>
                      <a:pt x="6438" y="2669"/>
                      <a:pt x="6438" y="2666"/>
                    </a:cubicBezTo>
                    <a:cubicBezTo>
                      <a:pt x="6438" y="2663"/>
                      <a:pt x="6440" y="2661"/>
                      <a:pt x="6443" y="2661"/>
                    </a:cubicBezTo>
                    <a:close/>
                    <a:moveTo>
                      <a:pt x="6571" y="2661"/>
                    </a:moveTo>
                    <a:lnTo>
                      <a:pt x="6646" y="2661"/>
                    </a:lnTo>
                    <a:cubicBezTo>
                      <a:pt x="6649" y="2661"/>
                      <a:pt x="6651" y="2663"/>
                      <a:pt x="6651" y="2666"/>
                    </a:cubicBezTo>
                    <a:cubicBezTo>
                      <a:pt x="6651" y="2669"/>
                      <a:pt x="6649" y="2672"/>
                      <a:pt x="6646" y="2672"/>
                    </a:cubicBezTo>
                    <a:lnTo>
                      <a:pt x="6571" y="2672"/>
                    </a:lnTo>
                    <a:cubicBezTo>
                      <a:pt x="6568" y="2672"/>
                      <a:pt x="6566" y="2669"/>
                      <a:pt x="6566" y="2666"/>
                    </a:cubicBezTo>
                    <a:cubicBezTo>
                      <a:pt x="6566" y="2663"/>
                      <a:pt x="6568" y="2661"/>
                      <a:pt x="6571" y="2661"/>
                    </a:cubicBezTo>
                    <a:close/>
                    <a:moveTo>
                      <a:pt x="6699" y="2661"/>
                    </a:moveTo>
                    <a:lnTo>
                      <a:pt x="6774" y="2661"/>
                    </a:lnTo>
                    <a:cubicBezTo>
                      <a:pt x="6777" y="2661"/>
                      <a:pt x="6779" y="2663"/>
                      <a:pt x="6779" y="2666"/>
                    </a:cubicBezTo>
                    <a:cubicBezTo>
                      <a:pt x="6779" y="2669"/>
                      <a:pt x="6777" y="2672"/>
                      <a:pt x="6774" y="2672"/>
                    </a:cubicBezTo>
                    <a:lnTo>
                      <a:pt x="6699" y="2672"/>
                    </a:lnTo>
                    <a:cubicBezTo>
                      <a:pt x="6696" y="2672"/>
                      <a:pt x="6694" y="2669"/>
                      <a:pt x="6694" y="2666"/>
                    </a:cubicBezTo>
                    <a:cubicBezTo>
                      <a:pt x="6694" y="2663"/>
                      <a:pt x="6696" y="2661"/>
                      <a:pt x="6699" y="2661"/>
                    </a:cubicBezTo>
                    <a:close/>
                    <a:moveTo>
                      <a:pt x="6827" y="2661"/>
                    </a:moveTo>
                    <a:lnTo>
                      <a:pt x="6902" y="2661"/>
                    </a:lnTo>
                    <a:cubicBezTo>
                      <a:pt x="6905" y="2661"/>
                      <a:pt x="6907" y="2663"/>
                      <a:pt x="6907" y="2666"/>
                    </a:cubicBezTo>
                    <a:cubicBezTo>
                      <a:pt x="6907" y="2669"/>
                      <a:pt x="6905" y="2672"/>
                      <a:pt x="6902" y="2672"/>
                    </a:cubicBezTo>
                    <a:lnTo>
                      <a:pt x="6827" y="2672"/>
                    </a:lnTo>
                    <a:cubicBezTo>
                      <a:pt x="6824" y="2672"/>
                      <a:pt x="6822" y="2669"/>
                      <a:pt x="6822" y="2666"/>
                    </a:cubicBezTo>
                    <a:cubicBezTo>
                      <a:pt x="6822" y="2663"/>
                      <a:pt x="6824" y="2661"/>
                      <a:pt x="6827" y="2661"/>
                    </a:cubicBezTo>
                    <a:close/>
                    <a:moveTo>
                      <a:pt x="6955" y="2661"/>
                    </a:moveTo>
                    <a:lnTo>
                      <a:pt x="7030" y="2661"/>
                    </a:lnTo>
                    <a:cubicBezTo>
                      <a:pt x="7033" y="2661"/>
                      <a:pt x="7035" y="2663"/>
                      <a:pt x="7035" y="2666"/>
                    </a:cubicBezTo>
                    <a:cubicBezTo>
                      <a:pt x="7035" y="2669"/>
                      <a:pt x="7033" y="2672"/>
                      <a:pt x="7030" y="2672"/>
                    </a:cubicBezTo>
                    <a:lnTo>
                      <a:pt x="6955" y="2672"/>
                    </a:lnTo>
                    <a:cubicBezTo>
                      <a:pt x="6952" y="2672"/>
                      <a:pt x="6950" y="2669"/>
                      <a:pt x="6950" y="2666"/>
                    </a:cubicBezTo>
                    <a:cubicBezTo>
                      <a:pt x="6950" y="2663"/>
                      <a:pt x="6952" y="2661"/>
                      <a:pt x="6955" y="2661"/>
                    </a:cubicBezTo>
                    <a:close/>
                    <a:moveTo>
                      <a:pt x="7083" y="2661"/>
                    </a:moveTo>
                    <a:lnTo>
                      <a:pt x="7158" y="2661"/>
                    </a:lnTo>
                    <a:cubicBezTo>
                      <a:pt x="7161" y="2661"/>
                      <a:pt x="7163" y="2663"/>
                      <a:pt x="7163" y="2666"/>
                    </a:cubicBezTo>
                    <a:cubicBezTo>
                      <a:pt x="7163" y="2669"/>
                      <a:pt x="7161" y="2672"/>
                      <a:pt x="7158" y="2672"/>
                    </a:cubicBezTo>
                    <a:lnTo>
                      <a:pt x="7083" y="2672"/>
                    </a:lnTo>
                    <a:cubicBezTo>
                      <a:pt x="7080" y="2672"/>
                      <a:pt x="7078" y="2669"/>
                      <a:pt x="7078" y="2666"/>
                    </a:cubicBezTo>
                    <a:cubicBezTo>
                      <a:pt x="7078" y="2663"/>
                      <a:pt x="7080" y="2661"/>
                      <a:pt x="7083" y="2661"/>
                    </a:cubicBezTo>
                    <a:close/>
                    <a:moveTo>
                      <a:pt x="7211" y="2661"/>
                    </a:moveTo>
                    <a:lnTo>
                      <a:pt x="7286" y="2661"/>
                    </a:lnTo>
                    <a:cubicBezTo>
                      <a:pt x="7289" y="2661"/>
                      <a:pt x="7291" y="2663"/>
                      <a:pt x="7291" y="2666"/>
                    </a:cubicBezTo>
                    <a:cubicBezTo>
                      <a:pt x="7291" y="2669"/>
                      <a:pt x="7289" y="2672"/>
                      <a:pt x="7286" y="2672"/>
                    </a:cubicBezTo>
                    <a:lnTo>
                      <a:pt x="7211" y="2672"/>
                    </a:lnTo>
                    <a:cubicBezTo>
                      <a:pt x="7208" y="2672"/>
                      <a:pt x="7206" y="2669"/>
                      <a:pt x="7206" y="2666"/>
                    </a:cubicBezTo>
                    <a:cubicBezTo>
                      <a:pt x="7206" y="2663"/>
                      <a:pt x="7208" y="2661"/>
                      <a:pt x="7211" y="2661"/>
                    </a:cubicBezTo>
                    <a:close/>
                    <a:moveTo>
                      <a:pt x="7339" y="2661"/>
                    </a:moveTo>
                    <a:lnTo>
                      <a:pt x="7414" y="2661"/>
                    </a:lnTo>
                    <a:cubicBezTo>
                      <a:pt x="7417" y="2661"/>
                      <a:pt x="7419" y="2663"/>
                      <a:pt x="7419" y="2666"/>
                    </a:cubicBezTo>
                    <a:cubicBezTo>
                      <a:pt x="7419" y="2669"/>
                      <a:pt x="7417" y="2672"/>
                      <a:pt x="7414" y="2672"/>
                    </a:cubicBezTo>
                    <a:lnTo>
                      <a:pt x="7339" y="2672"/>
                    </a:lnTo>
                    <a:cubicBezTo>
                      <a:pt x="7336" y="2672"/>
                      <a:pt x="7334" y="2669"/>
                      <a:pt x="7334" y="2666"/>
                    </a:cubicBezTo>
                    <a:cubicBezTo>
                      <a:pt x="7334" y="2663"/>
                      <a:pt x="7336" y="2661"/>
                      <a:pt x="7339" y="2661"/>
                    </a:cubicBezTo>
                    <a:close/>
                    <a:moveTo>
                      <a:pt x="7467" y="2661"/>
                    </a:moveTo>
                    <a:lnTo>
                      <a:pt x="7542" y="2661"/>
                    </a:lnTo>
                    <a:cubicBezTo>
                      <a:pt x="7545" y="2661"/>
                      <a:pt x="7547" y="2663"/>
                      <a:pt x="7547" y="2666"/>
                    </a:cubicBezTo>
                    <a:cubicBezTo>
                      <a:pt x="7547" y="2669"/>
                      <a:pt x="7545" y="2672"/>
                      <a:pt x="7542" y="2672"/>
                    </a:cubicBezTo>
                    <a:lnTo>
                      <a:pt x="7467" y="2672"/>
                    </a:lnTo>
                    <a:cubicBezTo>
                      <a:pt x="7464" y="2672"/>
                      <a:pt x="7462" y="2669"/>
                      <a:pt x="7462" y="2666"/>
                    </a:cubicBezTo>
                    <a:cubicBezTo>
                      <a:pt x="7462" y="2663"/>
                      <a:pt x="7464" y="2661"/>
                      <a:pt x="7467" y="2661"/>
                    </a:cubicBezTo>
                    <a:close/>
                    <a:moveTo>
                      <a:pt x="7595" y="2661"/>
                    </a:moveTo>
                    <a:lnTo>
                      <a:pt x="7670" y="2661"/>
                    </a:lnTo>
                    <a:cubicBezTo>
                      <a:pt x="7673" y="2661"/>
                      <a:pt x="7675" y="2663"/>
                      <a:pt x="7675" y="2666"/>
                    </a:cubicBezTo>
                    <a:cubicBezTo>
                      <a:pt x="7675" y="2669"/>
                      <a:pt x="7673" y="2672"/>
                      <a:pt x="7670" y="2672"/>
                    </a:cubicBezTo>
                    <a:lnTo>
                      <a:pt x="7595" y="2672"/>
                    </a:lnTo>
                    <a:cubicBezTo>
                      <a:pt x="7592" y="2672"/>
                      <a:pt x="7590" y="2669"/>
                      <a:pt x="7590" y="2666"/>
                    </a:cubicBezTo>
                    <a:cubicBezTo>
                      <a:pt x="7590" y="2663"/>
                      <a:pt x="7592" y="2661"/>
                      <a:pt x="7595" y="2661"/>
                    </a:cubicBezTo>
                    <a:close/>
                    <a:moveTo>
                      <a:pt x="7723" y="2661"/>
                    </a:moveTo>
                    <a:lnTo>
                      <a:pt x="7798" y="2661"/>
                    </a:lnTo>
                    <a:cubicBezTo>
                      <a:pt x="7801" y="2661"/>
                      <a:pt x="7803" y="2663"/>
                      <a:pt x="7803" y="2666"/>
                    </a:cubicBezTo>
                    <a:cubicBezTo>
                      <a:pt x="7803" y="2669"/>
                      <a:pt x="7801" y="2672"/>
                      <a:pt x="7798" y="2672"/>
                    </a:cubicBezTo>
                    <a:lnTo>
                      <a:pt x="7723" y="2672"/>
                    </a:lnTo>
                    <a:cubicBezTo>
                      <a:pt x="7720" y="2672"/>
                      <a:pt x="7718" y="2669"/>
                      <a:pt x="7718" y="2666"/>
                    </a:cubicBezTo>
                    <a:cubicBezTo>
                      <a:pt x="7718" y="2663"/>
                      <a:pt x="7720" y="2661"/>
                      <a:pt x="7723" y="2661"/>
                    </a:cubicBezTo>
                    <a:close/>
                    <a:moveTo>
                      <a:pt x="7851" y="2661"/>
                    </a:moveTo>
                    <a:lnTo>
                      <a:pt x="7926" y="2661"/>
                    </a:lnTo>
                    <a:cubicBezTo>
                      <a:pt x="7929" y="2661"/>
                      <a:pt x="7931" y="2663"/>
                      <a:pt x="7931" y="2666"/>
                    </a:cubicBezTo>
                    <a:cubicBezTo>
                      <a:pt x="7931" y="2669"/>
                      <a:pt x="7929" y="2672"/>
                      <a:pt x="7926" y="2672"/>
                    </a:cubicBezTo>
                    <a:lnTo>
                      <a:pt x="7851" y="2672"/>
                    </a:lnTo>
                    <a:cubicBezTo>
                      <a:pt x="7848" y="2672"/>
                      <a:pt x="7846" y="2669"/>
                      <a:pt x="7846" y="2666"/>
                    </a:cubicBezTo>
                    <a:cubicBezTo>
                      <a:pt x="7846" y="2663"/>
                      <a:pt x="7848" y="2661"/>
                      <a:pt x="7851" y="2661"/>
                    </a:cubicBezTo>
                    <a:close/>
                    <a:moveTo>
                      <a:pt x="7979" y="2661"/>
                    </a:moveTo>
                    <a:lnTo>
                      <a:pt x="8054" y="2661"/>
                    </a:lnTo>
                    <a:cubicBezTo>
                      <a:pt x="8057" y="2661"/>
                      <a:pt x="8059" y="2663"/>
                      <a:pt x="8059" y="2666"/>
                    </a:cubicBezTo>
                    <a:cubicBezTo>
                      <a:pt x="8059" y="2669"/>
                      <a:pt x="8057" y="2672"/>
                      <a:pt x="8054" y="2672"/>
                    </a:cubicBezTo>
                    <a:lnTo>
                      <a:pt x="7979" y="2672"/>
                    </a:lnTo>
                    <a:cubicBezTo>
                      <a:pt x="7976" y="2672"/>
                      <a:pt x="7974" y="2669"/>
                      <a:pt x="7974" y="2666"/>
                    </a:cubicBezTo>
                    <a:cubicBezTo>
                      <a:pt x="7974" y="2663"/>
                      <a:pt x="7976" y="2661"/>
                      <a:pt x="7979" y="2661"/>
                    </a:cubicBezTo>
                    <a:close/>
                    <a:moveTo>
                      <a:pt x="8107" y="2661"/>
                    </a:moveTo>
                    <a:lnTo>
                      <a:pt x="8182" y="2661"/>
                    </a:lnTo>
                    <a:cubicBezTo>
                      <a:pt x="8185" y="2661"/>
                      <a:pt x="8187" y="2663"/>
                      <a:pt x="8187" y="2666"/>
                    </a:cubicBezTo>
                    <a:cubicBezTo>
                      <a:pt x="8187" y="2669"/>
                      <a:pt x="8185" y="2672"/>
                      <a:pt x="8182" y="2672"/>
                    </a:cubicBezTo>
                    <a:lnTo>
                      <a:pt x="8107" y="2672"/>
                    </a:lnTo>
                    <a:cubicBezTo>
                      <a:pt x="8104" y="2672"/>
                      <a:pt x="8102" y="2669"/>
                      <a:pt x="8102" y="2666"/>
                    </a:cubicBezTo>
                    <a:cubicBezTo>
                      <a:pt x="8102" y="2663"/>
                      <a:pt x="8104" y="2661"/>
                      <a:pt x="8107" y="2661"/>
                    </a:cubicBezTo>
                    <a:close/>
                    <a:moveTo>
                      <a:pt x="8235" y="2661"/>
                    </a:moveTo>
                    <a:lnTo>
                      <a:pt x="8310" y="2661"/>
                    </a:lnTo>
                    <a:cubicBezTo>
                      <a:pt x="8313" y="2661"/>
                      <a:pt x="8315" y="2663"/>
                      <a:pt x="8315" y="2666"/>
                    </a:cubicBezTo>
                    <a:cubicBezTo>
                      <a:pt x="8315" y="2669"/>
                      <a:pt x="8313" y="2672"/>
                      <a:pt x="8310" y="2672"/>
                    </a:cubicBezTo>
                    <a:lnTo>
                      <a:pt x="8235" y="2672"/>
                    </a:lnTo>
                    <a:cubicBezTo>
                      <a:pt x="8232" y="2672"/>
                      <a:pt x="8230" y="2669"/>
                      <a:pt x="8230" y="2666"/>
                    </a:cubicBezTo>
                    <a:cubicBezTo>
                      <a:pt x="8230" y="2663"/>
                      <a:pt x="8232" y="2661"/>
                      <a:pt x="8235" y="2661"/>
                    </a:cubicBezTo>
                    <a:close/>
                    <a:moveTo>
                      <a:pt x="8363" y="2661"/>
                    </a:moveTo>
                    <a:lnTo>
                      <a:pt x="8438" y="2661"/>
                    </a:lnTo>
                    <a:cubicBezTo>
                      <a:pt x="8441" y="2661"/>
                      <a:pt x="8443" y="2663"/>
                      <a:pt x="8443" y="2666"/>
                    </a:cubicBezTo>
                    <a:cubicBezTo>
                      <a:pt x="8443" y="2669"/>
                      <a:pt x="8441" y="2672"/>
                      <a:pt x="8438" y="2672"/>
                    </a:cubicBezTo>
                    <a:lnTo>
                      <a:pt x="8363" y="2672"/>
                    </a:lnTo>
                    <a:cubicBezTo>
                      <a:pt x="8360" y="2672"/>
                      <a:pt x="8358" y="2669"/>
                      <a:pt x="8358" y="2666"/>
                    </a:cubicBezTo>
                    <a:cubicBezTo>
                      <a:pt x="8358" y="2663"/>
                      <a:pt x="8360" y="2661"/>
                      <a:pt x="8363" y="2661"/>
                    </a:cubicBezTo>
                    <a:close/>
                    <a:moveTo>
                      <a:pt x="8491" y="2661"/>
                    </a:moveTo>
                    <a:lnTo>
                      <a:pt x="8566" y="2661"/>
                    </a:lnTo>
                    <a:cubicBezTo>
                      <a:pt x="8569" y="2661"/>
                      <a:pt x="8571" y="2663"/>
                      <a:pt x="8571" y="2666"/>
                    </a:cubicBezTo>
                    <a:cubicBezTo>
                      <a:pt x="8571" y="2669"/>
                      <a:pt x="8569" y="2672"/>
                      <a:pt x="8566" y="2672"/>
                    </a:cubicBezTo>
                    <a:lnTo>
                      <a:pt x="8491" y="2672"/>
                    </a:lnTo>
                    <a:cubicBezTo>
                      <a:pt x="8488" y="2672"/>
                      <a:pt x="8486" y="2669"/>
                      <a:pt x="8486" y="2666"/>
                    </a:cubicBezTo>
                    <a:cubicBezTo>
                      <a:pt x="8486" y="2663"/>
                      <a:pt x="8488" y="2661"/>
                      <a:pt x="8491" y="2661"/>
                    </a:cubicBezTo>
                    <a:close/>
                    <a:moveTo>
                      <a:pt x="8619" y="2661"/>
                    </a:moveTo>
                    <a:lnTo>
                      <a:pt x="8694" y="2661"/>
                    </a:lnTo>
                    <a:cubicBezTo>
                      <a:pt x="8697" y="2661"/>
                      <a:pt x="8699" y="2663"/>
                      <a:pt x="8699" y="2666"/>
                    </a:cubicBezTo>
                    <a:cubicBezTo>
                      <a:pt x="8699" y="2669"/>
                      <a:pt x="8697" y="2672"/>
                      <a:pt x="8694" y="2672"/>
                    </a:cubicBezTo>
                    <a:lnTo>
                      <a:pt x="8619" y="2672"/>
                    </a:lnTo>
                    <a:cubicBezTo>
                      <a:pt x="8616" y="2672"/>
                      <a:pt x="8614" y="2669"/>
                      <a:pt x="8614" y="2666"/>
                    </a:cubicBezTo>
                    <a:cubicBezTo>
                      <a:pt x="8614" y="2663"/>
                      <a:pt x="8616" y="2661"/>
                      <a:pt x="8619" y="2661"/>
                    </a:cubicBezTo>
                    <a:close/>
                    <a:moveTo>
                      <a:pt x="8747" y="2661"/>
                    </a:moveTo>
                    <a:lnTo>
                      <a:pt x="8822" y="2661"/>
                    </a:lnTo>
                    <a:cubicBezTo>
                      <a:pt x="8825" y="2661"/>
                      <a:pt x="8827" y="2663"/>
                      <a:pt x="8827" y="2666"/>
                    </a:cubicBezTo>
                    <a:cubicBezTo>
                      <a:pt x="8827" y="2669"/>
                      <a:pt x="8825" y="2672"/>
                      <a:pt x="8822" y="2672"/>
                    </a:cubicBezTo>
                    <a:lnTo>
                      <a:pt x="8747" y="2672"/>
                    </a:lnTo>
                    <a:cubicBezTo>
                      <a:pt x="8744" y="2672"/>
                      <a:pt x="8742" y="2669"/>
                      <a:pt x="8742" y="2666"/>
                    </a:cubicBezTo>
                    <a:cubicBezTo>
                      <a:pt x="8742" y="2663"/>
                      <a:pt x="8744" y="2661"/>
                      <a:pt x="8747" y="2661"/>
                    </a:cubicBezTo>
                    <a:close/>
                    <a:moveTo>
                      <a:pt x="8875" y="2661"/>
                    </a:moveTo>
                    <a:lnTo>
                      <a:pt x="8950" y="2661"/>
                    </a:lnTo>
                    <a:cubicBezTo>
                      <a:pt x="8953" y="2661"/>
                      <a:pt x="8955" y="2663"/>
                      <a:pt x="8955" y="2666"/>
                    </a:cubicBezTo>
                    <a:cubicBezTo>
                      <a:pt x="8955" y="2669"/>
                      <a:pt x="8953" y="2672"/>
                      <a:pt x="8950" y="2672"/>
                    </a:cubicBezTo>
                    <a:lnTo>
                      <a:pt x="8875" y="2672"/>
                    </a:lnTo>
                    <a:cubicBezTo>
                      <a:pt x="8872" y="2672"/>
                      <a:pt x="8870" y="2669"/>
                      <a:pt x="8870" y="2666"/>
                    </a:cubicBezTo>
                    <a:cubicBezTo>
                      <a:pt x="8870" y="2663"/>
                      <a:pt x="8872" y="2661"/>
                      <a:pt x="8875" y="2661"/>
                    </a:cubicBezTo>
                    <a:close/>
                    <a:moveTo>
                      <a:pt x="9003" y="2661"/>
                    </a:moveTo>
                    <a:lnTo>
                      <a:pt x="9078" y="2661"/>
                    </a:lnTo>
                    <a:cubicBezTo>
                      <a:pt x="9081" y="2661"/>
                      <a:pt x="9083" y="2663"/>
                      <a:pt x="9083" y="2666"/>
                    </a:cubicBezTo>
                    <a:cubicBezTo>
                      <a:pt x="9083" y="2669"/>
                      <a:pt x="9081" y="2672"/>
                      <a:pt x="9078" y="2672"/>
                    </a:cubicBezTo>
                    <a:lnTo>
                      <a:pt x="9003" y="2672"/>
                    </a:lnTo>
                    <a:cubicBezTo>
                      <a:pt x="9000" y="2672"/>
                      <a:pt x="8998" y="2669"/>
                      <a:pt x="8998" y="2666"/>
                    </a:cubicBezTo>
                    <a:cubicBezTo>
                      <a:pt x="8998" y="2663"/>
                      <a:pt x="9000" y="2661"/>
                      <a:pt x="9003" y="2661"/>
                    </a:cubicBezTo>
                    <a:close/>
                    <a:moveTo>
                      <a:pt x="9131" y="2661"/>
                    </a:moveTo>
                    <a:lnTo>
                      <a:pt x="9206" y="2661"/>
                    </a:lnTo>
                    <a:cubicBezTo>
                      <a:pt x="9209" y="2661"/>
                      <a:pt x="9211" y="2663"/>
                      <a:pt x="9211" y="2666"/>
                    </a:cubicBezTo>
                    <a:cubicBezTo>
                      <a:pt x="9211" y="2669"/>
                      <a:pt x="9209" y="2672"/>
                      <a:pt x="9206" y="2672"/>
                    </a:cubicBezTo>
                    <a:lnTo>
                      <a:pt x="9131" y="2672"/>
                    </a:lnTo>
                    <a:cubicBezTo>
                      <a:pt x="9128" y="2672"/>
                      <a:pt x="9126" y="2669"/>
                      <a:pt x="9126" y="2666"/>
                    </a:cubicBezTo>
                    <a:cubicBezTo>
                      <a:pt x="9126" y="2663"/>
                      <a:pt x="9128" y="2661"/>
                      <a:pt x="9131" y="2661"/>
                    </a:cubicBezTo>
                    <a:close/>
                    <a:moveTo>
                      <a:pt x="9259" y="2661"/>
                    </a:moveTo>
                    <a:lnTo>
                      <a:pt x="9334" y="2661"/>
                    </a:lnTo>
                    <a:cubicBezTo>
                      <a:pt x="9337" y="2661"/>
                      <a:pt x="9339" y="2663"/>
                      <a:pt x="9339" y="2666"/>
                    </a:cubicBezTo>
                    <a:cubicBezTo>
                      <a:pt x="9339" y="2669"/>
                      <a:pt x="9337" y="2672"/>
                      <a:pt x="9334" y="2672"/>
                    </a:cubicBezTo>
                    <a:lnTo>
                      <a:pt x="9259" y="2672"/>
                    </a:lnTo>
                    <a:cubicBezTo>
                      <a:pt x="9256" y="2672"/>
                      <a:pt x="9254" y="2669"/>
                      <a:pt x="9254" y="2666"/>
                    </a:cubicBezTo>
                    <a:cubicBezTo>
                      <a:pt x="9254" y="2663"/>
                      <a:pt x="9256" y="2661"/>
                      <a:pt x="9259" y="2661"/>
                    </a:cubicBezTo>
                    <a:close/>
                    <a:moveTo>
                      <a:pt x="9387" y="2661"/>
                    </a:moveTo>
                    <a:lnTo>
                      <a:pt x="9462" y="2661"/>
                    </a:lnTo>
                    <a:cubicBezTo>
                      <a:pt x="9465" y="2661"/>
                      <a:pt x="9467" y="2663"/>
                      <a:pt x="9467" y="2666"/>
                    </a:cubicBezTo>
                    <a:cubicBezTo>
                      <a:pt x="9467" y="2669"/>
                      <a:pt x="9465" y="2672"/>
                      <a:pt x="9462" y="2672"/>
                    </a:cubicBezTo>
                    <a:lnTo>
                      <a:pt x="9387" y="2672"/>
                    </a:lnTo>
                    <a:cubicBezTo>
                      <a:pt x="9384" y="2672"/>
                      <a:pt x="9382" y="2669"/>
                      <a:pt x="9382" y="2666"/>
                    </a:cubicBezTo>
                    <a:cubicBezTo>
                      <a:pt x="9382" y="2663"/>
                      <a:pt x="9384" y="2661"/>
                      <a:pt x="9387" y="2661"/>
                    </a:cubicBezTo>
                    <a:close/>
                    <a:moveTo>
                      <a:pt x="9515" y="2661"/>
                    </a:moveTo>
                    <a:lnTo>
                      <a:pt x="9590" y="2661"/>
                    </a:lnTo>
                    <a:cubicBezTo>
                      <a:pt x="9593" y="2661"/>
                      <a:pt x="9595" y="2663"/>
                      <a:pt x="9595" y="2666"/>
                    </a:cubicBezTo>
                    <a:cubicBezTo>
                      <a:pt x="9595" y="2669"/>
                      <a:pt x="9593" y="2672"/>
                      <a:pt x="9590" y="2672"/>
                    </a:cubicBezTo>
                    <a:lnTo>
                      <a:pt x="9515" y="2672"/>
                    </a:lnTo>
                    <a:cubicBezTo>
                      <a:pt x="9512" y="2672"/>
                      <a:pt x="9510" y="2669"/>
                      <a:pt x="9510" y="2666"/>
                    </a:cubicBezTo>
                    <a:cubicBezTo>
                      <a:pt x="9510" y="2663"/>
                      <a:pt x="9512" y="2661"/>
                      <a:pt x="9515" y="2661"/>
                    </a:cubicBezTo>
                    <a:close/>
                    <a:moveTo>
                      <a:pt x="9643" y="2661"/>
                    </a:moveTo>
                    <a:lnTo>
                      <a:pt x="9718" y="2661"/>
                    </a:lnTo>
                    <a:cubicBezTo>
                      <a:pt x="9721" y="2661"/>
                      <a:pt x="9723" y="2663"/>
                      <a:pt x="9723" y="2666"/>
                    </a:cubicBezTo>
                    <a:cubicBezTo>
                      <a:pt x="9723" y="2669"/>
                      <a:pt x="9721" y="2672"/>
                      <a:pt x="9718" y="2672"/>
                    </a:cubicBezTo>
                    <a:lnTo>
                      <a:pt x="9643" y="2672"/>
                    </a:lnTo>
                    <a:cubicBezTo>
                      <a:pt x="9640" y="2672"/>
                      <a:pt x="9638" y="2669"/>
                      <a:pt x="9638" y="2666"/>
                    </a:cubicBezTo>
                    <a:cubicBezTo>
                      <a:pt x="9638" y="2663"/>
                      <a:pt x="9640" y="2661"/>
                      <a:pt x="9643" y="2661"/>
                    </a:cubicBezTo>
                    <a:close/>
                    <a:moveTo>
                      <a:pt x="9771" y="2661"/>
                    </a:moveTo>
                    <a:lnTo>
                      <a:pt x="9802" y="2661"/>
                    </a:lnTo>
                    <a:lnTo>
                      <a:pt x="9796" y="2666"/>
                    </a:lnTo>
                    <a:lnTo>
                      <a:pt x="9796" y="2622"/>
                    </a:lnTo>
                    <a:cubicBezTo>
                      <a:pt x="9796" y="2619"/>
                      <a:pt x="9799" y="2617"/>
                      <a:pt x="9802" y="2617"/>
                    </a:cubicBezTo>
                    <a:cubicBezTo>
                      <a:pt x="9805" y="2617"/>
                      <a:pt x="9807" y="2619"/>
                      <a:pt x="9807" y="2622"/>
                    </a:cubicBezTo>
                    <a:lnTo>
                      <a:pt x="9807" y="2666"/>
                    </a:lnTo>
                    <a:cubicBezTo>
                      <a:pt x="9807" y="2669"/>
                      <a:pt x="9805" y="2672"/>
                      <a:pt x="9802" y="2672"/>
                    </a:cubicBezTo>
                    <a:lnTo>
                      <a:pt x="9771" y="2672"/>
                    </a:lnTo>
                    <a:cubicBezTo>
                      <a:pt x="9768" y="2672"/>
                      <a:pt x="9766" y="2669"/>
                      <a:pt x="9766" y="2666"/>
                    </a:cubicBezTo>
                    <a:cubicBezTo>
                      <a:pt x="9766" y="2663"/>
                      <a:pt x="9768" y="2661"/>
                      <a:pt x="9771" y="2661"/>
                    </a:cubicBezTo>
                    <a:close/>
                    <a:moveTo>
                      <a:pt x="9796" y="2569"/>
                    </a:moveTo>
                    <a:lnTo>
                      <a:pt x="9796" y="2494"/>
                    </a:lnTo>
                    <a:cubicBezTo>
                      <a:pt x="9796" y="2491"/>
                      <a:pt x="9799" y="2489"/>
                      <a:pt x="9802" y="2489"/>
                    </a:cubicBezTo>
                    <a:cubicBezTo>
                      <a:pt x="9805" y="2489"/>
                      <a:pt x="9807" y="2491"/>
                      <a:pt x="9807" y="2494"/>
                    </a:cubicBezTo>
                    <a:lnTo>
                      <a:pt x="9807" y="2569"/>
                    </a:lnTo>
                    <a:cubicBezTo>
                      <a:pt x="9807" y="2572"/>
                      <a:pt x="9805" y="2574"/>
                      <a:pt x="9802" y="2574"/>
                    </a:cubicBezTo>
                    <a:cubicBezTo>
                      <a:pt x="9799" y="2574"/>
                      <a:pt x="9796" y="2572"/>
                      <a:pt x="9796" y="2569"/>
                    </a:cubicBezTo>
                    <a:close/>
                    <a:moveTo>
                      <a:pt x="9796" y="2441"/>
                    </a:moveTo>
                    <a:lnTo>
                      <a:pt x="9796" y="2366"/>
                    </a:lnTo>
                    <a:cubicBezTo>
                      <a:pt x="9796" y="2363"/>
                      <a:pt x="9799" y="2361"/>
                      <a:pt x="9802" y="2361"/>
                    </a:cubicBezTo>
                    <a:cubicBezTo>
                      <a:pt x="9805" y="2361"/>
                      <a:pt x="9807" y="2363"/>
                      <a:pt x="9807" y="2366"/>
                    </a:cubicBezTo>
                    <a:lnTo>
                      <a:pt x="9807" y="2441"/>
                    </a:lnTo>
                    <a:cubicBezTo>
                      <a:pt x="9807" y="2444"/>
                      <a:pt x="9805" y="2446"/>
                      <a:pt x="9802" y="2446"/>
                    </a:cubicBezTo>
                    <a:cubicBezTo>
                      <a:pt x="9799" y="2446"/>
                      <a:pt x="9796" y="2444"/>
                      <a:pt x="9796" y="2441"/>
                    </a:cubicBezTo>
                    <a:close/>
                    <a:moveTo>
                      <a:pt x="9796" y="2313"/>
                    </a:moveTo>
                    <a:lnTo>
                      <a:pt x="9796" y="2238"/>
                    </a:lnTo>
                    <a:cubicBezTo>
                      <a:pt x="9796" y="2235"/>
                      <a:pt x="9799" y="2233"/>
                      <a:pt x="9802" y="2233"/>
                    </a:cubicBezTo>
                    <a:cubicBezTo>
                      <a:pt x="9805" y="2233"/>
                      <a:pt x="9807" y="2235"/>
                      <a:pt x="9807" y="2238"/>
                    </a:cubicBezTo>
                    <a:lnTo>
                      <a:pt x="9807" y="2313"/>
                    </a:lnTo>
                    <a:cubicBezTo>
                      <a:pt x="9807" y="2316"/>
                      <a:pt x="9805" y="2318"/>
                      <a:pt x="9802" y="2318"/>
                    </a:cubicBezTo>
                    <a:cubicBezTo>
                      <a:pt x="9799" y="2318"/>
                      <a:pt x="9796" y="2316"/>
                      <a:pt x="9796" y="2313"/>
                    </a:cubicBezTo>
                    <a:close/>
                    <a:moveTo>
                      <a:pt x="9796" y="2185"/>
                    </a:moveTo>
                    <a:lnTo>
                      <a:pt x="9796" y="2110"/>
                    </a:lnTo>
                    <a:cubicBezTo>
                      <a:pt x="9796" y="2107"/>
                      <a:pt x="9799" y="2105"/>
                      <a:pt x="9802" y="2105"/>
                    </a:cubicBezTo>
                    <a:cubicBezTo>
                      <a:pt x="9805" y="2105"/>
                      <a:pt x="9807" y="2107"/>
                      <a:pt x="9807" y="2110"/>
                    </a:cubicBezTo>
                    <a:lnTo>
                      <a:pt x="9807" y="2185"/>
                    </a:lnTo>
                    <a:cubicBezTo>
                      <a:pt x="9807" y="2188"/>
                      <a:pt x="9805" y="2190"/>
                      <a:pt x="9802" y="2190"/>
                    </a:cubicBezTo>
                    <a:cubicBezTo>
                      <a:pt x="9799" y="2190"/>
                      <a:pt x="9796" y="2188"/>
                      <a:pt x="9796" y="2185"/>
                    </a:cubicBezTo>
                    <a:close/>
                    <a:moveTo>
                      <a:pt x="9796" y="2057"/>
                    </a:moveTo>
                    <a:lnTo>
                      <a:pt x="9796" y="1982"/>
                    </a:lnTo>
                    <a:cubicBezTo>
                      <a:pt x="9796" y="1979"/>
                      <a:pt x="9799" y="1977"/>
                      <a:pt x="9802" y="1977"/>
                    </a:cubicBezTo>
                    <a:cubicBezTo>
                      <a:pt x="9805" y="1977"/>
                      <a:pt x="9807" y="1979"/>
                      <a:pt x="9807" y="1982"/>
                    </a:cubicBezTo>
                    <a:lnTo>
                      <a:pt x="9807" y="2057"/>
                    </a:lnTo>
                    <a:cubicBezTo>
                      <a:pt x="9807" y="2060"/>
                      <a:pt x="9805" y="2062"/>
                      <a:pt x="9802" y="2062"/>
                    </a:cubicBezTo>
                    <a:cubicBezTo>
                      <a:pt x="9799" y="2062"/>
                      <a:pt x="9796" y="2060"/>
                      <a:pt x="9796" y="2057"/>
                    </a:cubicBezTo>
                    <a:close/>
                    <a:moveTo>
                      <a:pt x="9796" y="1929"/>
                    </a:moveTo>
                    <a:lnTo>
                      <a:pt x="9796" y="1854"/>
                    </a:lnTo>
                    <a:cubicBezTo>
                      <a:pt x="9796" y="1851"/>
                      <a:pt x="9799" y="1849"/>
                      <a:pt x="9802" y="1849"/>
                    </a:cubicBezTo>
                    <a:cubicBezTo>
                      <a:pt x="9805" y="1849"/>
                      <a:pt x="9807" y="1851"/>
                      <a:pt x="9807" y="1854"/>
                    </a:cubicBezTo>
                    <a:lnTo>
                      <a:pt x="9807" y="1929"/>
                    </a:lnTo>
                    <a:cubicBezTo>
                      <a:pt x="9807" y="1932"/>
                      <a:pt x="9805" y="1934"/>
                      <a:pt x="9802" y="1934"/>
                    </a:cubicBezTo>
                    <a:cubicBezTo>
                      <a:pt x="9799" y="1934"/>
                      <a:pt x="9796" y="1932"/>
                      <a:pt x="9796" y="1929"/>
                    </a:cubicBezTo>
                    <a:close/>
                    <a:moveTo>
                      <a:pt x="9796" y="1801"/>
                    </a:moveTo>
                    <a:lnTo>
                      <a:pt x="9796" y="1726"/>
                    </a:lnTo>
                    <a:cubicBezTo>
                      <a:pt x="9796" y="1723"/>
                      <a:pt x="9799" y="1721"/>
                      <a:pt x="9802" y="1721"/>
                    </a:cubicBezTo>
                    <a:cubicBezTo>
                      <a:pt x="9805" y="1721"/>
                      <a:pt x="9807" y="1723"/>
                      <a:pt x="9807" y="1726"/>
                    </a:cubicBezTo>
                    <a:lnTo>
                      <a:pt x="9807" y="1801"/>
                    </a:lnTo>
                    <a:cubicBezTo>
                      <a:pt x="9807" y="1804"/>
                      <a:pt x="9805" y="1806"/>
                      <a:pt x="9802" y="1806"/>
                    </a:cubicBezTo>
                    <a:cubicBezTo>
                      <a:pt x="9799" y="1806"/>
                      <a:pt x="9796" y="1804"/>
                      <a:pt x="9796" y="1801"/>
                    </a:cubicBezTo>
                    <a:close/>
                    <a:moveTo>
                      <a:pt x="9796" y="1673"/>
                    </a:moveTo>
                    <a:lnTo>
                      <a:pt x="9796" y="1598"/>
                    </a:lnTo>
                    <a:cubicBezTo>
                      <a:pt x="9796" y="1595"/>
                      <a:pt x="9799" y="1593"/>
                      <a:pt x="9802" y="1593"/>
                    </a:cubicBezTo>
                    <a:cubicBezTo>
                      <a:pt x="9805" y="1593"/>
                      <a:pt x="9807" y="1595"/>
                      <a:pt x="9807" y="1598"/>
                    </a:cubicBezTo>
                    <a:lnTo>
                      <a:pt x="9807" y="1673"/>
                    </a:lnTo>
                    <a:cubicBezTo>
                      <a:pt x="9807" y="1676"/>
                      <a:pt x="9805" y="1678"/>
                      <a:pt x="9802" y="1678"/>
                    </a:cubicBezTo>
                    <a:cubicBezTo>
                      <a:pt x="9799" y="1678"/>
                      <a:pt x="9796" y="1676"/>
                      <a:pt x="9796" y="1673"/>
                    </a:cubicBezTo>
                    <a:close/>
                    <a:moveTo>
                      <a:pt x="9796" y="1545"/>
                    </a:moveTo>
                    <a:lnTo>
                      <a:pt x="9796" y="1470"/>
                    </a:lnTo>
                    <a:cubicBezTo>
                      <a:pt x="9796" y="1467"/>
                      <a:pt x="9799" y="1465"/>
                      <a:pt x="9802" y="1465"/>
                    </a:cubicBezTo>
                    <a:cubicBezTo>
                      <a:pt x="9805" y="1465"/>
                      <a:pt x="9807" y="1467"/>
                      <a:pt x="9807" y="1470"/>
                    </a:cubicBezTo>
                    <a:lnTo>
                      <a:pt x="9807" y="1545"/>
                    </a:lnTo>
                    <a:cubicBezTo>
                      <a:pt x="9807" y="1548"/>
                      <a:pt x="9805" y="1550"/>
                      <a:pt x="9802" y="1550"/>
                    </a:cubicBezTo>
                    <a:cubicBezTo>
                      <a:pt x="9799" y="1550"/>
                      <a:pt x="9796" y="1548"/>
                      <a:pt x="9796" y="1545"/>
                    </a:cubicBezTo>
                    <a:close/>
                    <a:moveTo>
                      <a:pt x="9796" y="1417"/>
                    </a:moveTo>
                    <a:lnTo>
                      <a:pt x="9796" y="1342"/>
                    </a:lnTo>
                    <a:cubicBezTo>
                      <a:pt x="9796" y="1339"/>
                      <a:pt x="9799" y="1337"/>
                      <a:pt x="9802" y="1337"/>
                    </a:cubicBezTo>
                    <a:cubicBezTo>
                      <a:pt x="9805" y="1337"/>
                      <a:pt x="9807" y="1339"/>
                      <a:pt x="9807" y="1342"/>
                    </a:cubicBezTo>
                    <a:lnTo>
                      <a:pt x="9807" y="1417"/>
                    </a:lnTo>
                    <a:cubicBezTo>
                      <a:pt x="9807" y="1420"/>
                      <a:pt x="9805" y="1422"/>
                      <a:pt x="9802" y="1422"/>
                    </a:cubicBezTo>
                    <a:cubicBezTo>
                      <a:pt x="9799" y="1422"/>
                      <a:pt x="9796" y="1420"/>
                      <a:pt x="9796" y="1417"/>
                    </a:cubicBezTo>
                    <a:close/>
                    <a:moveTo>
                      <a:pt x="9796" y="1289"/>
                    </a:moveTo>
                    <a:lnTo>
                      <a:pt x="9796" y="1214"/>
                    </a:lnTo>
                    <a:cubicBezTo>
                      <a:pt x="9796" y="1211"/>
                      <a:pt x="9799" y="1209"/>
                      <a:pt x="9802" y="1209"/>
                    </a:cubicBezTo>
                    <a:cubicBezTo>
                      <a:pt x="9805" y="1209"/>
                      <a:pt x="9807" y="1211"/>
                      <a:pt x="9807" y="1214"/>
                    </a:cubicBezTo>
                    <a:lnTo>
                      <a:pt x="9807" y="1289"/>
                    </a:lnTo>
                    <a:cubicBezTo>
                      <a:pt x="9807" y="1292"/>
                      <a:pt x="9805" y="1294"/>
                      <a:pt x="9802" y="1294"/>
                    </a:cubicBezTo>
                    <a:cubicBezTo>
                      <a:pt x="9799" y="1294"/>
                      <a:pt x="9796" y="1292"/>
                      <a:pt x="9796" y="1289"/>
                    </a:cubicBezTo>
                    <a:close/>
                    <a:moveTo>
                      <a:pt x="9796" y="1161"/>
                    </a:moveTo>
                    <a:lnTo>
                      <a:pt x="9796" y="1086"/>
                    </a:lnTo>
                    <a:cubicBezTo>
                      <a:pt x="9796" y="1083"/>
                      <a:pt x="9799" y="1081"/>
                      <a:pt x="9802" y="1081"/>
                    </a:cubicBezTo>
                    <a:cubicBezTo>
                      <a:pt x="9805" y="1081"/>
                      <a:pt x="9807" y="1083"/>
                      <a:pt x="9807" y="1086"/>
                    </a:cubicBezTo>
                    <a:lnTo>
                      <a:pt x="9807" y="1161"/>
                    </a:lnTo>
                    <a:cubicBezTo>
                      <a:pt x="9807" y="1164"/>
                      <a:pt x="9805" y="1166"/>
                      <a:pt x="9802" y="1166"/>
                    </a:cubicBezTo>
                    <a:cubicBezTo>
                      <a:pt x="9799" y="1166"/>
                      <a:pt x="9796" y="1164"/>
                      <a:pt x="9796" y="1161"/>
                    </a:cubicBezTo>
                    <a:close/>
                    <a:moveTo>
                      <a:pt x="9796" y="1033"/>
                    </a:moveTo>
                    <a:lnTo>
                      <a:pt x="9796" y="958"/>
                    </a:lnTo>
                    <a:cubicBezTo>
                      <a:pt x="9796" y="955"/>
                      <a:pt x="9799" y="953"/>
                      <a:pt x="9802" y="953"/>
                    </a:cubicBezTo>
                    <a:cubicBezTo>
                      <a:pt x="9805" y="953"/>
                      <a:pt x="9807" y="955"/>
                      <a:pt x="9807" y="958"/>
                    </a:cubicBezTo>
                    <a:lnTo>
                      <a:pt x="9807" y="1033"/>
                    </a:lnTo>
                    <a:cubicBezTo>
                      <a:pt x="9807" y="1036"/>
                      <a:pt x="9805" y="1038"/>
                      <a:pt x="9802" y="1038"/>
                    </a:cubicBezTo>
                    <a:cubicBezTo>
                      <a:pt x="9799" y="1038"/>
                      <a:pt x="9796" y="1036"/>
                      <a:pt x="9796" y="1033"/>
                    </a:cubicBezTo>
                    <a:close/>
                    <a:moveTo>
                      <a:pt x="9796" y="905"/>
                    </a:moveTo>
                    <a:lnTo>
                      <a:pt x="9796" y="830"/>
                    </a:lnTo>
                    <a:cubicBezTo>
                      <a:pt x="9796" y="827"/>
                      <a:pt x="9799" y="825"/>
                      <a:pt x="9802" y="825"/>
                    </a:cubicBezTo>
                    <a:cubicBezTo>
                      <a:pt x="9805" y="825"/>
                      <a:pt x="9807" y="827"/>
                      <a:pt x="9807" y="830"/>
                    </a:cubicBezTo>
                    <a:lnTo>
                      <a:pt x="9807" y="905"/>
                    </a:lnTo>
                    <a:cubicBezTo>
                      <a:pt x="9807" y="908"/>
                      <a:pt x="9805" y="910"/>
                      <a:pt x="9802" y="910"/>
                    </a:cubicBezTo>
                    <a:cubicBezTo>
                      <a:pt x="9799" y="910"/>
                      <a:pt x="9796" y="908"/>
                      <a:pt x="9796" y="905"/>
                    </a:cubicBezTo>
                    <a:close/>
                    <a:moveTo>
                      <a:pt x="9796" y="777"/>
                    </a:moveTo>
                    <a:lnTo>
                      <a:pt x="9796" y="702"/>
                    </a:lnTo>
                    <a:cubicBezTo>
                      <a:pt x="9796" y="699"/>
                      <a:pt x="9799" y="697"/>
                      <a:pt x="9802" y="697"/>
                    </a:cubicBezTo>
                    <a:cubicBezTo>
                      <a:pt x="9805" y="697"/>
                      <a:pt x="9807" y="699"/>
                      <a:pt x="9807" y="702"/>
                    </a:cubicBezTo>
                    <a:lnTo>
                      <a:pt x="9807" y="777"/>
                    </a:lnTo>
                    <a:cubicBezTo>
                      <a:pt x="9807" y="780"/>
                      <a:pt x="9805" y="782"/>
                      <a:pt x="9802" y="782"/>
                    </a:cubicBezTo>
                    <a:cubicBezTo>
                      <a:pt x="9799" y="782"/>
                      <a:pt x="9796" y="780"/>
                      <a:pt x="9796" y="777"/>
                    </a:cubicBezTo>
                    <a:close/>
                    <a:moveTo>
                      <a:pt x="9796" y="649"/>
                    </a:moveTo>
                    <a:lnTo>
                      <a:pt x="9796" y="574"/>
                    </a:lnTo>
                    <a:cubicBezTo>
                      <a:pt x="9796" y="571"/>
                      <a:pt x="9799" y="569"/>
                      <a:pt x="9802" y="569"/>
                    </a:cubicBezTo>
                    <a:cubicBezTo>
                      <a:pt x="9805" y="569"/>
                      <a:pt x="9807" y="571"/>
                      <a:pt x="9807" y="574"/>
                    </a:cubicBezTo>
                    <a:lnTo>
                      <a:pt x="9807" y="649"/>
                    </a:lnTo>
                    <a:cubicBezTo>
                      <a:pt x="9807" y="652"/>
                      <a:pt x="9805" y="654"/>
                      <a:pt x="9802" y="654"/>
                    </a:cubicBezTo>
                    <a:cubicBezTo>
                      <a:pt x="9799" y="654"/>
                      <a:pt x="9796" y="652"/>
                      <a:pt x="9796" y="649"/>
                    </a:cubicBezTo>
                    <a:close/>
                    <a:moveTo>
                      <a:pt x="9796" y="521"/>
                    </a:moveTo>
                    <a:lnTo>
                      <a:pt x="9796" y="446"/>
                    </a:lnTo>
                    <a:cubicBezTo>
                      <a:pt x="9796" y="443"/>
                      <a:pt x="9799" y="441"/>
                      <a:pt x="9802" y="441"/>
                    </a:cubicBezTo>
                    <a:cubicBezTo>
                      <a:pt x="9805" y="441"/>
                      <a:pt x="9807" y="443"/>
                      <a:pt x="9807" y="446"/>
                    </a:cubicBezTo>
                    <a:lnTo>
                      <a:pt x="9807" y="521"/>
                    </a:lnTo>
                    <a:cubicBezTo>
                      <a:pt x="9807" y="524"/>
                      <a:pt x="9805" y="526"/>
                      <a:pt x="9802" y="526"/>
                    </a:cubicBezTo>
                    <a:cubicBezTo>
                      <a:pt x="9799" y="526"/>
                      <a:pt x="9796" y="524"/>
                      <a:pt x="9796" y="521"/>
                    </a:cubicBezTo>
                    <a:close/>
                    <a:moveTo>
                      <a:pt x="9796" y="393"/>
                    </a:moveTo>
                    <a:lnTo>
                      <a:pt x="9796" y="318"/>
                    </a:lnTo>
                    <a:cubicBezTo>
                      <a:pt x="9796" y="315"/>
                      <a:pt x="9799" y="313"/>
                      <a:pt x="9802" y="313"/>
                    </a:cubicBezTo>
                    <a:cubicBezTo>
                      <a:pt x="9805" y="313"/>
                      <a:pt x="9807" y="315"/>
                      <a:pt x="9807" y="318"/>
                    </a:cubicBezTo>
                    <a:lnTo>
                      <a:pt x="9807" y="393"/>
                    </a:lnTo>
                    <a:cubicBezTo>
                      <a:pt x="9807" y="396"/>
                      <a:pt x="9805" y="398"/>
                      <a:pt x="9802" y="398"/>
                    </a:cubicBezTo>
                    <a:cubicBezTo>
                      <a:pt x="9799" y="398"/>
                      <a:pt x="9796" y="396"/>
                      <a:pt x="9796" y="393"/>
                    </a:cubicBezTo>
                    <a:close/>
                    <a:moveTo>
                      <a:pt x="9796" y="265"/>
                    </a:moveTo>
                    <a:lnTo>
                      <a:pt x="9796" y="190"/>
                    </a:lnTo>
                    <a:cubicBezTo>
                      <a:pt x="9796" y="187"/>
                      <a:pt x="9799" y="185"/>
                      <a:pt x="9802" y="185"/>
                    </a:cubicBezTo>
                    <a:cubicBezTo>
                      <a:pt x="9805" y="185"/>
                      <a:pt x="9807" y="187"/>
                      <a:pt x="9807" y="190"/>
                    </a:cubicBezTo>
                    <a:lnTo>
                      <a:pt x="9807" y="265"/>
                    </a:lnTo>
                    <a:cubicBezTo>
                      <a:pt x="9807" y="268"/>
                      <a:pt x="9805" y="270"/>
                      <a:pt x="9802" y="270"/>
                    </a:cubicBezTo>
                    <a:cubicBezTo>
                      <a:pt x="9799" y="270"/>
                      <a:pt x="9796" y="268"/>
                      <a:pt x="9796" y="265"/>
                    </a:cubicBezTo>
                    <a:close/>
                    <a:moveTo>
                      <a:pt x="9796" y="137"/>
                    </a:moveTo>
                    <a:lnTo>
                      <a:pt x="9796" y="62"/>
                    </a:lnTo>
                    <a:cubicBezTo>
                      <a:pt x="9796" y="59"/>
                      <a:pt x="9799" y="57"/>
                      <a:pt x="9802" y="57"/>
                    </a:cubicBezTo>
                    <a:cubicBezTo>
                      <a:pt x="9805" y="57"/>
                      <a:pt x="9807" y="59"/>
                      <a:pt x="9807" y="62"/>
                    </a:cubicBezTo>
                    <a:lnTo>
                      <a:pt x="9807" y="137"/>
                    </a:lnTo>
                    <a:cubicBezTo>
                      <a:pt x="9807" y="140"/>
                      <a:pt x="9805" y="142"/>
                      <a:pt x="9802" y="142"/>
                    </a:cubicBezTo>
                    <a:cubicBezTo>
                      <a:pt x="9799" y="142"/>
                      <a:pt x="9796" y="140"/>
                      <a:pt x="9796" y="137"/>
                    </a:cubicBezTo>
                    <a:close/>
                    <a:moveTo>
                      <a:pt x="9796" y="9"/>
                    </a:moveTo>
                    <a:lnTo>
                      <a:pt x="9796" y="5"/>
                    </a:lnTo>
                    <a:lnTo>
                      <a:pt x="9802" y="11"/>
                    </a:lnTo>
                    <a:lnTo>
                      <a:pt x="9730" y="11"/>
                    </a:lnTo>
                    <a:cubicBezTo>
                      <a:pt x="9727" y="11"/>
                      <a:pt x="9725" y="8"/>
                      <a:pt x="9725" y="5"/>
                    </a:cubicBezTo>
                    <a:cubicBezTo>
                      <a:pt x="9725" y="2"/>
                      <a:pt x="9727" y="0"/>
                      <a:pt x="9730" y="0"/>
                    </a:cubicBezTo>
                    <a:lnTo>
                      <a:pt x="9802" y="0"/>
                    </a:lnTo>
                    <a:cubicBezTo>
                      <a:pt x="9805" y="0"/>
                      <a:pt x="9807" y="2"/>
                      <a:pt x="9807" y="5"/>
                    </a:cubicBezTo>
                    <a:lnTo>
                      <a:pt x="9807" y="9"/>
                    </a:lnTo>
                    <a:cubicBezTo>
                      <a:pt x="9807" y="12"/>
                      <a:pt x="9805" y="14"/>
                      <a:pt x="9802" y="14"/>
                    </a:cubicBezTo>
                    <a:cubicBezTo>
                      <a:pt x="9799" y="14"/>
                      <a:pt x="9796" y="12"/>
                      <a:pt x="9796" y="9"/>
                    </a:cubicBezTo>
                    <a:close/>
                    <a:moveTo>
                      <a:pt x="9677" y="11"/>
                    </a:moveTo>
                    <a:lnTo>
                      <a:pt x="9602" y="11"/>
                    </a:lnTo>
                    <a:cubicBezTo>
                      <a:pt x="9599" y="11"/>
                      <a:pt x="9597" y="8"/>
                      <a:pt x="9597" y="5"/>
                    </a:cubicBezTo>
                    <a:cubicBezTo>
                      <a:pt x="9597" y="2"/>
                      <a:pt x="9599" y="0"/>
                      <a:pt x="9602" y="0"/>
                    </a:cubicBezTo>
                    <a:lnTo>
                      <a:pt x="9677" y="0"/>
                    </a:lnTo>
                    <a:cubicBezTo>
                      <a:pt x="9680" y="0"/>
                      <a:pt x="9682" y="2"/>
                      <a:pt x="9682" y="5"/>
                    </a:cubicBezTo>
                    <a:cubicBezTo>
                      <a:pt x="9682" y="8"/>
                      <a:pt x="9680" y="11"/>
                      <a:pt x="9677" y="11"/>
                    </a:cubicBezTo>
                    <a:close/>
                    <a:moveTo>
                      <a:pt x="9549" y="11"/>
                    </a:moveTo>
                    <a:lnTo>
                      <a:pt x="9474" y="11"/>
                    </a:lnTo>
                    <a:cubicBezTo>
                      <a:pt x="9471" y="11"/>
                      <a:pt x="9469" y="8"/>
                      <a:pt x="9469" y="5"/>
                    </a:cubicBezTo>
                    <a:cubicBezTo>
                      <a:pt x="9469" y="2"/>
                      <a:pt x="9471" y="0"/>
                      <a:pt x="9474" y="0"/>
                    </a:cubicBezTo>
                    <a:lnTo>
                      <a:pt x="9549" y="0"/>
                    </a:lnTo>
                    <a:cubicBezTo>
                      <a:pt x="9552" y="0"/>
                      <a:pt x="9554" y="2"/>
                      <a:pt x="9554" y="5"/>
                    </a:cubicBezTo>
                    <a:cubicBezTo>
                      <a:pt x="9554" y="8"/>
                      <a:pt x="9552" y="11"/>
                      <a:pt x="9549" y="11"/>
                    </a:cubicBezTo>
                    <a:close/>
                    <a:moveTo>
                      <a:pt x="9421" y="11"/>
                    </a:moveTo>
                    <a:lnTo>
                      <a:pt x="9346" y="11"/>
                    </a:lnTo>
                    <a:cubicBezTo>
                      <a:pt x="9343" y="11"/>
                      <a:pt x="9341" y="8"/>
                      <a:pt x="9341" y="5"/>
                    </a:cubicBezTo>
                    <a:cubicBezTo>
                      <a:pt x="9341" y="2"/>
                      <a:pt x="9343" y="0"/>
                      <a:pt x="9346" y="0"/>
                    </a:cubicBezTo>
                    <a:lnTo>
                      <a:pt x="9421" y="0"/>
                    </a:lnTo>
                    <a:cubicBezTo>
                      <a:pt x="9424" y="0"/>
                      <a:pt x="9426" y="2"/>
                      <a:pt x="9426" y="5"/>
                    </a:cubicBezTo>
                    <a:cubicBezTo>
                      <a:pt x="9426" y="8"/>
                      <a:pt x="9424" y="11"/>
                      <a:pt x="9421" y="11"/>
                    </a:cubicBezTo>
                    <a:close/>
                    <a:moveTo>
                      <a:pt x="9293" y="11"/>
                    </a:moveTo>
                    <a:lnTo>
                      <a:pt x="9218" y="11"/>
                    </a:lnTo>
                    <a:cubicBezTo>
                      <a:pt x="9215" y="11"/>
                      <a:pt x="9213" y="8"/>
                      <a:pt x="9213" y="5"/>
                    </a:cubicBezTo>
                    <a:cubicBezTo>
                      <a:pt x="9213" y="2"/>
                      <a:pt x="9215" y="0"/>
                      <a:pt x="9218" y="0"/>
                    </a:cubicBezTo>
                    <a:lnTo>
                      <a:pt x="9293" y="0"/>
                    </a:lnTo>
                    <a:cubicBezTo>
                      <a:pt x="9296" y="0"/>
                      <a:pt x="9298" y="2"/>
                      <a:pt x="9298" y="5"/>
                    </a:cubicBezTo>
                    <a:cubicBezTo>
                      <a:pt x="9298" y="8"/>
                      <a:pt x="9296" y="11"/>
                      <a:pt x="9293" y="11"/>
                    </a:cubicBezTo>
                    <a:close/>
                    <a:moveTo>
                      <a:pt x="9165" y="11"/>
                    </a:moveTo>
                    <a:lnTo>
                      <a:pt x="9090" y="11"/>
                    </a:lnTo>
                    <a:cubicBezTo>
                      <a:pt x="9087" y="11"/>
                      <a:pt x="9085" y="8"/>
                      <a:pt x="9085" y="5"/>
                    </a:cubicBezTo>
                    <a:cubicBezTo>
                      <a:pt x="9085" y="2"/>
                      <a:pt x="9087" y="0"/>
                      <a:pt x="9090" y="0"/>
                    </a:cubicBezTo>
                    <a:lnTo>
                      <a:pt x="9165" y="0"/>
                    </a:lnTo>
                    <a:cubicBezTo>
                      <a:pt x="9168" y="0"/>
                      <a:pt x="9170" y="2"/>
                      <a:pt x="9170" y="5"/>
                    </a:cubicBezTo>
                    <a:cubicBezTo>
                      <a:pt x="9170" y="8"/>
                      <a:pt x="9168" y="11"/>
                      <a:pt x="9165" y="11"/>
                    </a:cubicBezTo>
                    <a:close/>
                    <a:moveTo>
                      <a:pt x="9037" y="11"/>
                    </a:moveTo>
                    <a:lnTo>
                      <a:pt x="8962" y="11"/>
                    </a:lnTo>
                    <a:cubicBezTo>
                      <a:pt x="8959" y="11"/>
                      <a:pt x="8957" y="8"/>
                      <a:pt x="8957" y="5"/>
                    </a:cubicBezTo>
                    <a:cubicBezTo>
                      <a:pt x="8957" y="2"/>
                      <a:pt x="8959" y="0"/>
                      <a:pt x="8962" y="0"/>
                    </a:cubicBezTo>
                    <a:lnTo>
                      <a:pt x="9037" y="0"/>
                    </a:lnTo>
                    <a:cubicBezTo>
                      <a:pt x="9040" y="0"/>
                      <a:pt x="9042" y="2"/>
                      <a:pt x="9042" y="5"/>
                    </a:cubicBezTo>
                    <a:cubicBezTo>
                      <a:pt x="9042" y="8"/>
                      <a:pt x="9040" y="11"/>
                      <a:pt x="9037" y="11"/>
                    </a:cubicBezTo>
                    <a:close/>
                    <a:moveTo>
                      <a:pt x="8909" y="11"/>
                    </a:moveTo>
                    <a:lnTo>
                      <a:pt x="8834" y="11"/>
                    </a:lnTo>
                    <a:cubicBezTo>
                      <a:pt x="8831" y="11"/>
                      <a:pt x="8829" y="8"/>
                      <a:pt x="8829" y="5"/>
                    </a:cubicBezTo>
                    <a:cubicBezTo>
                      <a:pt x="8829" y="2"/>
                      <a:pt x="8831" y="0"/>
                      <a:pt x="8834" y="0"/>
                    </a:cubicBezTo>
                    <a:lnTo>
                      <a:pt x="8909" y="0"/>
                    </a:lnTo>
                    <a:cubicBezTo>
                      <a:pt x="8912" y="0"/>
                      <a:pt x="8914" y="2"/>
                      <a:pt x="8914" y="5"/>
                    </a:cubicBezTo>
                    <a:cubicBezTo>
                      <a:pt x="8914" y="8"/>
                      <a:pt x="8912" y="11"/>
                      <a:pt x="8909" y="11"/>
                    </a:cubicBezTo>
                    <a:close/>
                    <a:moveTo>
                      <a:pt x="8781" y="11"/>
                    </a:moveTo>
                    <a:lnTo>
                      <a:pt x="8706" y="11"/>
                    </a:lnTo>
                    <a:cubicBezTo>
                      <a:pt x="8703" y="11"/>
                      <a:pt x="8701" y="8"/>
                      <a:pt x="8701" y="5"/>
                    </a:cubicBezTo>
                    <a:cubicBezTo>
                      <a:pt x="8701" y="2"/>
                      <a:pt x="8703" y="0"/>
                      <a:pt x="8706" y="0"/>
                    </a:cubicBezTo>
                    <a:lnTo>
                      <a:pt x="8781" y="0"/>
                    </a:lnTo>
                    <a:cubicBezTo>
                      <a:pt x="8784" y="0"/>
                      <a:pt x="8786" y="2"/>
                      <a:pt x="8786" y="5"/>
                    </a:cubicBezTo>
                    <a:cubicBezTo>
                      <a:pt x="8786" y="8"/>
                      <a:pt x="8784" y="11"/>
                      <a:pt x="8781" y="11"/>
                    </a:cubicBezTo>
                    <a:close/>
                    <a:moveTo>
                      <a:pt x="8653" y="11"/>
                    </a:moveTo>
                    <a:lnTo>
                      <a:pt x="8578" y="11"/>
                    </a:lnTo>
                    <a:cubicBezTo>
                      <a:pt x="8575" y="11"/>
                      <a:pt x="8573" y="8"/>
                      <a:pt x="8573" y="5"/>
                    </a:cubicBezTo>
                    <a:cubicBezTo>
                      <a:pt x="8573" y="2"/>
                      <a:pt x="8575" y="0"/>
                      <a:pt x="8578" y="0"/>
                    </a:cubicBezTo>
                    <a:lnTo>
                      <a:pt x="8653" y="0"/>
                    </a:lnTo>
                    <a:cubicBezTo>
                      <a:pt x="8656" y="0"/>
                      <a:pt x="8658" y="2"/>
                      <a:pt x="8658" y="5"/>
                    </a:cubicBezTo>
                    <a:cubicBezTo>
                      <a:pt x="8658" y="8"/>
                      <a:pt x="8656" y="11"/>
                      <a:pt x="8653" y="11"/>
                    </a:cubicBezTo>
                    <a:close/>
                    <a:moveTo>
                      <a:pt x="8525" y="11"/>
                    </a:moveTo>
                    <a:lnTo>
                      <a:pt x="8450" y="11"/>
                    </a:lnTo>
                    <a:cubicBezTo>
                      <a:pt x="8447" y="11"/>
                      <a:pt x="8445" y="8"/>
                      <a:pt x="8445" y="5"/>
                    </a:cubicBezTo>
                    <a:cubicBezTo>
                      <a:pt x="8445" y="2"/>
                      <a:pt x="8447" y="0"/>
                      <a:pt x="8450" y="0"/>
                    </a:cubicBezTo>
                    <a:lnTo>
                      <a:pt x="8525" y="0"/>
                    </a:lnTo>
                    <a:cubicBezTo>
                      <a:pt x="8528" y="0"/>
                      <a:pt x="8530" y="2"/>
                      <a:pt x="8530" y="5"/>
                    </a:cubicBezTo>
                    <a:cubicBezTo>
                      <a:pt x="8530" y="8"/>
                      <a:pt x="8528" y="11"/>
                      <a:pt x="8525" y="11"/>
                    </a:cubicBezTo>
                    <a:close/>
                    <a:moveTo>
                      <a:pt x="8397" y="11"/>
                    </a:moveTo>
                    <a:lnTo>
                      <a:pt x="8322" y="11"/>
                    </a:lnTo>
                    <a:cubicBezTo>
                      <a:pt x="8319" y="11"/>
                      <a:pt x="8317" y="8"/>
                      <a:pt x="8317" y="5"/>
                    </a:cubicBezTo>
                    <a:cubicBezTo>
                      <a:pt x="8317" y="2"/>
                      <a:pt x="8319" y="0"/>
                      <a:pt x="8322" y="0"/>
                    </a:cubicBezTo>
                    <a:lnTo>
                      <a:pt x="8397" y="0"/>
                    </a:lnTo>
                    <a:cubicBezTo>
                      <a:pt x="8400" y="0"/>
                      <a:pt x="8402" y="2"/>
                      <a:pt x="8402" y="5"/>
                    </a:cubicBezTo>
                    <a:cubicBezTo>
                      <a:pt x="8402" y="8"/>
                      <a:pt x="8400" y="11"/>
                      <a:pt x="8397" y="11"/>
                    </a:cubicBezTo>
                    <a:close/>
                    <a:moveTo>
                      <a:pt x="8269" y="11"/>
                    </a:moveTo>
                    <a:lnTo>
                      <a:pt x="8194" y="11"/>
                    </a:lnTo>
                    <a:cubicBezTo>
                      <a:pt x="8191" y="11"/>
                      <a:pt x="8189" y="8"/>
                      <a:pt x="8189" y="5"/>
                    </a:cubicBezTo>
                    <a:cubicBezTo>
                      <a:pt x="8189" y="2"/>
                      <a:pt x="8191" y="0"/>
                      <a:pt x="8194" y="0"/>
                    </a:cubicBezTo>
                    <a:lnTo>
                      <a:pt x="8269" y="0"/>
                    </a:lnTo>
                    <a:cubicBezTo>
                      <a:pt x="8272" y="0"/>
                      <a:pt x="8274" y="2"/>
                      <a:pt x="8274" y="5"/>
                    </a:cubicBezTo>
                    <a:cubicBezTo>
                      <a:pt x="8274" y="8"/>
                      <a:pt x="8272" y="11"/>
                      <a:pt x="8269" y="11"/>
                    </a:cubicBezTo>
                    <a:close/>
                    <a:moveTo>
                      <a:pt x="8141" y="11"/>
                    </a:moveTo>
                    <a:lnTo>
                      <a:pt x="8066" y="11"/>
                    </a:lnTo>
                    <a:cubicBezTo>
                      <a:pt x="8063" y="11"/>
                      <a:pt x="8061" y="8"/>
                      <a:pt x="8061" y="5"/>
                    </a:cubicBezTo>
                    <a:cubicBezTo>
                      <a:pt x="8061" y="2"/>
                      <a:pt x="8063" y="0"/>
                      <a:pt x="8066" y="0"/>
                    </a:cubicBezTo>
                    <a:lnTo>
                      <a:pt x="8141" y="0"/>
                    </a:lnTo>
                    <a:cubicBezTo>
                      <a:pt x="8144" y="0"/>
                      <a:pt x="8146" y="2"/>
                      <a:pt x="8146" y="5"/>
                    </a:cubicBezTo>
                    <a:cubicBezTo>
                      <a:pt x="8146" y="8"/>
                      <a:pt x="8144" y="11"/>
                      <a:pt x="8141" y="11"/>
                    </a:cubicBezTo>
                    <a:close/>
                    <a:moveTo>
                      <a:pt x="8013" y="11"/>
                    </a:moveTo>
                    <a:lnTo>
                      <a:pt x="7938" y="11"/>
                    </a:lnTo>
                    <a:cubicBezTo>
                      <a:pt x="7935" y="11"/>
                      <a:pt x="7933" y="8"/>
                      <a:pt x="7933" y="5"/>
                    </a:cubicBezTo>
                    <a:cubicBezTo>
                      <a:pt x="7933" y="2"/>
                      <a:pt x="7935" y="0"/>
                      <a:pt x="7938" y="0"/>
                    </a:cubicBezTo>
                    <a:lnTo>
                      <a:pt x="8013" y="0"/>
                    </a:lnTo>
                    <a:cubicBezTo>
                      <a:pt x="8016" y="0"/>
                      <a:pt x="8018" y="2"/>
                      <a:pt x="8018" y="5"/>
                    </a:cubicBezTo>
                    <a:cubicBezTo>
                      <a:pt x="8018" y="8"/>
                      <a:pt x="8016" y="11"/>
                      <a:pt x="8013" y="11"/>
                    </a:cubicBezTo>
                    <a:close/>
                    <a:moveTo>
                      <a:pt x="7885" y="11"/>
                    </a:moveTo>
                    <a:lnTo>
                      <a:pt x="7810" y="11"/>
                    </a:lnTo>
                    <a:cubicBezTo>
                      <a:pt x="7807" y="11"/>
                      <a:pt x="7805" y="8"/>
                      <a:pt x="7805" y="5"/>
                    </a:cubicBezTo>
                    <a:cubicBezTo>
                      <a:pt x="7805" y="2"/>
                      <a:pt x="7807" y="0"/>
                      <a:pt x="7810" y="0"/>
                    </a:cubicBezTo>
                    <a:lnTo>
                      <a:pt x="7885" y="0"/>
                    </a:lnTo>
                    <a:cubicBezTo>
                      <a:pt x="7888" y="0"/>
                      <a:pt x="7890" y="2"/>
                      <a:pt x="7890" y="5"/>
                    </a:cubicBezTo>
                    <a:cubicBezTo>
                      <a:pt x="7890" y="8"/>
                      <a:pt x="7888" y="11"/>
                      <a:pt x="7885" y="11"/>
                    </a:cubicBezTo>
                    <a:close/>
                    <a:moveTo>
                      <a:pt x="7757" y="11"/>
                    </a:moveTo>
                    <a:lnTo>
                      <a:pt x="7682" y="11"/>
                    </a:lnTo>
                    <a:cubicBezTo>
                      <a:pt x="7679" y="11"/>
                      <a:pt x="7677" y="8"/>
                      <a:pt x="7677" y="5"/>
                    </a:cubicBezTo>
                    <a:cubicBezTo>
                      <a:pt x="7677" y="2"/>
                      <a:pt x="7679" y="0"/>
                      <a:pt x="7682" y="0"/>
                    </a:cubicBezTo>
                    <a:lnTo>
                      <a:pt x="7757" y="0"/>
                    </a:lnTo>
                    <a:cubicBezTo>
                      <a:pt x="7760" y="0"/>
                      <a:pt x="7762" y="2"/>
                      <a:pt x="7762" y="5"/>
                    </a:cubicBezTo>
                    <a:cubicBezTo>
                      <a:pt x="7762" y="8"/>
                      <a:pt x="7760" y="11"/>
                      <a:pt x="7757" y="11"/>
                    </a:cubicBezTo>
                    <a:close/>
                    <a:moveTo>
                      <a:pt x="7629" y="11"/>
                    </a:moveTo>
                    <a:lnTo>
                      <a:pt x="7554" y="11"/>
                    </a:lnTo>
                    <a:cubicBezTo>
                      <a:pt x="7551" y="11"/>
                      <a:pt x="7549" y="8"/>
                      <a:pt x="7549" y="5"/>
                    </a:cubicBezTo>
                    <a:cubicBezTo>
                      <a:pt x="7549" y="2"/>
                      <a:pt x="7551" y="0"/>
                      <a:pt x="7554" y="0"/>
                    </a:cubicBezTo>
                    <a:lnTo>
                      <a:pt x="7629" y="0"/>
                    </a:lnTo>
                    <a:cubicBezTo>
                      <a:pt x="7632" y="0"/>
                      <a:pt x="7634" y="2"/>
                      <a:pt x="7634" y="5"/>
                    </a:cubicBezTo>
                    <a:cubicBezTo>
                      <a:pt x="7634" y="8"/>
                      <a:pt x="7632" y="11"/>
                      <a:pt x="7629" y="11"/>
                    </a:cubicBezTo>
                    <a:close/>
                    <a:moveTo>
                      <a:pt x="7501" y="11"/>
                    </a:moveTo>
                    <a:lnTo>
                      <a:pt x="7426" y="11"/>
                    </a:lnTo>
                    <a:cubicBezTo>
                      <a:pt x="7423" y="11"/>
                      <a:pt x="7421" y="8"/>
                      <a:pt x="7421" y="5"/>
                    </a:cubicBezTo>
                    <a:cubicBezTo>
                      <a:pt x="7421" y="2"/>
                      <a:pt x="7423" y="0"/>
                      <a:pt x="7426" y="0"/>
                    </a:cubicBezTo>
                    <a:lnTo>
                      <a:pt x="7501" y="0"/>
                    </a:lnTo>
                    <a:cubicBezTo>
                      <a:pt x="7504" y="0"/>
                      <a:pt x="7506" y="2"/>
                      <a:pt x="7506" y="5"/>
                    </a:cubicBezTo>
                    <a:cubicBezTo>
                      <a:pt x="7506" y="8"/>
                      <a:pt x="7504" y="11"/>
                      <a:pt x="7501" y="11"/>
                    </a:cubicBezTo>
                    <a:close/>
                    <a:moveTo>
                      <a:pt x="7373" y="11"/>
                    </a:moveTo>
                    <a:lnTo>
                      <a:pt x="7298" y="11"/>
                    </a:lnTo>
                    <a:cubicBezTo>
                      <a:pt x="7295" y="11"/>
                      <a:pt x="7293" y="8"/>
                      <a:pt x="7293" y="5"/>
                    </a:cubicBezTo>
                    <a:cubicBezTo>
                      <a:pt x="7293" y="2"/>
                      <a:pt x="7295" y="0"/>
                      <a:pt x="7298" y="0"/>
                    </a:cubicBezTo>
                    <a:lnTo>
                      <a:pt x="7373" y="0"/>
                    </a:lnTo>
                    <a:cubicBezTo>
                      <a:pt x="7376" y="0"/>
                      <a:pt x="7378" y="2"/>
                      <a:pt x="7378" y="5"/>
                    </a:cubicBezTo>
                    <a:cubicBezTo>
                      <a:pt x="7378" y="8"/>
                      <a:pt x="7376" y="11"/>
                      <a:pt x="7373" y="11"/>
                    </a:cubicBezTo>
                    <a:close/>
                    <a:moveTo>
                      <a:pt x="7245" y="11"/>
                    </a:moveTo>
                    <a:lnTo>
                      <a:pt x="7170" y="11"/>
                    </a:lnTo>
                    <a:cubicBezTo>
                      <a:pt x="7167" y="11"/>
                      <a:pt x="7165" y="8"/>
                      <a:pt x="7165" y="5"/>
                    </a:cubicBezTo>
                    <a:cubicBezTo>
                      <a:pt x="7165" y="2"/>
                      <a:pt x="7167" y="0"/>
                      <a:pt x="7170" y="0"/>
                    </a:cubicBezTo>
                    <a:lnTo>
                      <a:pt x="7245" y="0"/>
                    </a:lnTo>
                    <a:cubicBezTo>
                      <a:pt x="7248" y="0"/>
                      <a:pt x="7250" y="2"/>
                      <a:pt x="7250" y="5"/>
                    </a:cubicBezTo>
                    <a:cubicBezTo>
                      <a:pt x="7250" y="8"/>
                      <a:pt x="7248" y="11"/>
                      <a:pt x="7245" y="11"/>
                    </a:cubicBezTo>
                    <a:close/>
                    <a:moveTo>
                      <a:pt x="7117" y="11"/>
                    </a:moveTo>
                    <a:lnTo>
                      <a:pt x="7042" y="11"/>
                    </a:lnTo>
                    <a:cubicBezTo>
                      <a:pt x="7039" y="11"/>
                      <a:pt x="7037" y="8"/>
                      <a:pt x="7037" y="5"/>
                    </a:cubicBezTo>
                    <a:cubicBezTo>
                      <a:pt x="7037" y="2"/>
                      <a:pt x="7039" y="0"/>
                      <a:pt x="7042" y="0"/>
                    </a:cubicBezTo>
                    <a:lnTo>
                      <a:pt x="7117" y="0"/>
                    </a:lnTo>
                    <a:cubicBezTo>
                      <a:pt x="7120" y="0"/>
                      <a:pt x="7122" y="2"/>
                      <a:pt x="7122" y="5"/>
                    </a:cubicBezTo>
                    <a:cubicBezTo>
                      <a:pt x="7122" y="8"/>
                      <a:pt x="7120" y="11"/>
                      <a:pt x="7117" y="11"/>
                    </a:cubicBezTo>
                    <a:close/>
                    <a:moveTo>
                      <a:pt x="6989" y="11"/>
                    </a:moveTo>
                    <a:lnTo>
                      <a:pt x="6914" y="11"/>
                    </a:lnTo>
                    <a:cubicBezTo>
                      <a:pt x="6911" y="11"/>
                      <a:pt x="6909" y="8"/>
                      <a:pt x="6909" y="5"/>
                    </a:cubicBezTo>
                    <a:cubicBezTo>
                      <a:pt x="6909" y="2"/>
                      <a:pt x="6911" y="0"/>
                      <a:pt x="6914" y="0"/>
                    </a:cubicBezTo>
                    <a:lnTo>
                      <a:pt x="6989" y="0"/>
                    </a:lnTo>
                    <a:cubicBezTo>
                      <a:pt x="6992" y="0"/>
                      <a:pt x="6994" y="2"/>
                      <a:pt x="6994" y="5"/>
                    </a:cubicBezTo>
                    <a:cubicBezTo>
                      <a:pt x="6994" y="8"/>
                      <a:pt x="6992" y="11"/>
                      <a:pt x="6989" y="11"/>
                    </a:cubicBezTo>
                    <a:close/>
                    <a:moveTo>
                      <a:pt x="6861" y="11"/>
                    </a:moveTo>
                    <a:lnTo>
                      <a:pt x="6786" y="11"/>
                    </a:lnTo>
                    <a:cubicBezTo>
                      <a:pt x="6783" y="11"/>
                      <a:pt x="6781" y="8"/>
                      <a:pt x="6781" y="5"/>
                    </a:cubicBezTo>
                    <a:cubicBezTo>
                      <a:pt x="6781" y="2"/>
                      <a:pt x="6783" y="0"/>
                      <a:pt x="6786" y="0"/>
                    </a:cubicBezTo>
                    <a:lnTo>
                      <a:pt x="6861" y="0"/>
                    </a:lnTo>
                    <a:cubicBezTo>
                      <a:pt x="6864" y="0"/>
                      <a:pt x="6866" y="2"/>
                      <a:pt x="6866" y="5"/>
                    </a:cubicBezTo>
                    <a:cubicBezTo>
                      <a:pt x="6866" y="8"/>
                      <a:pt x="6864" y="11"/>
                      <a:pt x="6861" y="11"/>
                    </a:cubicBezTo>
                    <a:close/>
                    <a:moveTo>
                      <a:pt x="6733" y="11"/>
                    </a:moveTo>
                    <a:lnTo>
                      <a:pt x="6658" y="11"/>
                    </a:lnTo>
                    <a:cubicBezTo>
                      <a:pt x="6655" y="11"/>
                      <a:pt x="6653" y="8"/>
                      <a:pt x="6653" y="5"/>
                    </a:cubicBezTo>
                    <a:cubicBezTo>
                      <a:pt x="6653" y="2"/>
                      <a:pt x="6655" y="0"/>
                      <a:pt x="6658" y="0"/>
                    </a:cubicBezTo>
                    <a:lnTo>
                      <a:pt x="6733" y="0"/>
                    </a:lnTo>
                    <a:cubicBezTo>
                      <a:pt x="6736" y="0"/>
                      <a:pt x="6738" y="2"/>
                      <a:pt x="6738" y="5"/>
                    </a:cubicBezTo>
                    <a:cubicBezTo>
                      <a:pt x="6738" y="8"/>
                      <a:pt x="6736" y="11"/>
                      <a:pt x="6733" y="11"/>
                    </a:cubicBezTo>
                    <a:close/>
                    <a:moveTo>
                      <a:pt x="6605" y="11"/>
                    </a:moveTo>
                    <a:lnTo>
                      <a:pt x="6530" y="11"/>
                    </a:lnTo>
                    <a:cubicBezTo>
                      <a:pt x="6527" y="11"/>
                      <a:pt x="6525" y="8"/>
                      <a:pt x="6525" y="5"/>
                    </a:cubicBezTo>
                    <a:cubicBezTo>
                      <a:pt x="6525" y="2"/>
                      <a:pt x="6527" y="0"/>
                      <a:pt x="6530" y="0"/>
                    </a:cubicBezTo>
                    <a:lnTo>
                      <a:pt x="6605" y="0"/>
                    </a:lnTo>
                    <a:cubicBezTo>
                      <a:pt x="6608" y="0"/>
                      <a:pt x="6610" y="2"/>
                      <a:pt x="6610" y="5"/>
                    </a:cubicBezTo>
                    <a:cubicBezTo>
                      <a:pt x="6610" y="8"/>
                      <a:pt x="6608" y="11"/>
                      <a:pt x="6605" y="11"/>
                    </a:cubicBezTo>
                    <a:close/>
                    <a:moveTo>
                      <a:pt x="6477" y="11"/>
                    </a:moveTo>
                    <a:lnTo>
                      <a:pt x="6402" y="11"/>
                    </a:lnTo>
                    <a:cubicBezTo>
                      <a:pt x="6399" y="11"/>
                      <a:pt x="6397" y="8"/>
                      <a:pt x="6397" y="5"/>
                    </a:cubicBezTo>
                    <a:cubicBezTo>
                      <a:pt x="6397" y="2"/>
                      <a:pt x="6399" y="0"/>
                      <a:pt x="6402" y="0"/>
                    </a:cubicBezTo>
                    <a:lnTo>
                      <a:pt x="6477" y="0"/>
                    </a:lnTo>
                    <a:cubicBezTo>
                      <a:pt x="6480" y="0"/>
                      <a:pt x="6482" y="2"/>
                      <a:pt x="6482" y="5"/>
                    </a:cubicBezTo>
                    <a:cubicBezTo>
                      <a:pt x="6482" y="8"/>
                      <a:pt x="6480" y="11"/>
                      <a:pt x="6477" y="11"/>
                    </a:cubicBezTo>
                    <a:close/>
                    <a:moveTo>
                      <a:pt x="6349" y="11"/>
                    </a:moveTo>
                    <a:lnTo>
                      <a:pt x="6274" y="11"/>
                    </a:lnTo>
                    <a:cubicBezTo>
                      <a:pt x="6271" y="11"/>
                      <a:pt x="6269" y="8"/>
                      <a:pt x="6269" y="5"/>
                    </a:cubicBezTo>
                    <a:cubicBezTo>
                      <a:pt x="6269" y="2"/>
                      <a:pt x="6271" y="0"/>
                      <a:pt x="6274" y="0"/>
                    </a:cubicBezTo>
                    <a:lnTo>
                      <a:pt x="6349" y="0"/>
                    </a:lnTo>
                    <a:cubicBezTo>
                      <a:pt x="6352" y="0"/>
                      <a:pt x="6354" y="2"/>
                      <a:pt x="6354" y="5"/>
                    </a:cubicBezTo>
                    <a:cubicBezTo>
                      <a:pt x="6354" y="8"/>
                      <a:pt x="6352" y="11"/>
                      <a:pt x="6349" y="11"/>
                    </a:cubicBezTo>
                    <a:close/>
                    <a:moveTo>
                      <a:pt x="6221" y="11"/>
                    </a:moveTo>
                    <a:lnTo>
                      <a:pt x="6146" y="11"/>
                    </a:lnTo>
                    <a:cubicBezTo>
                      <a:pt x="6143" y="11"/>
                      <a:pt x="6141" y="8"/>
                      <a:pt x="6141" y="5"/>
                    </a:cubicBezTo>
                    <a:cubicBezTo>
                      <a:pt x="6141" y="2"/>
                      <a:pt x="6143" y="0"/>
                      <a:pt x="6146" y="0"/>
                    </a:cubicBezTo>
                    <a:lnTo>
                      <a:pt x="6221" y="0"/>
                    </a:lnTo>
                    <a:cubicBezTo>
                      <a:pt x="6224" y="0"/>
                      <a:pt x="6226" y="2"/>
                      <a:pt x="6226" y="5"/>
                    </a:cubicBezTo>
                    <a:cubicBezTo>
                      <a:pt x="6226" y="8"/>
                      <a:pt x="6224" y="11"/>
                      <a:pt x="6221" y="11"/>
                    </a:cubicBezTo>
                    <a:close/>
                    <a:moveTo>
                      <a:pt x="6093" y="11"/>
                    </a:moveTo>
                    <a:lnTo>
                      <a:pt x="6018" y="11"/>
                    </a:lnTo>
                    <a:cubicBezTo>
                      <a:pt x="6015" y="11"/>
                      <a:pt x="6013" y="8"/>
                      <a:pt x="6013" y="5"/>
                    </a:cubicBezTo>
                    <a:cubicBezTo>
                      <a:pt x="6013" y="2"/>
                      <a:pt x="6015" y="0"/>
                      <a:pt x="6018" y="0"/>
                    </a:cubicBezTo>
                    <a:lnTo>
                      <a:pt x="6093" y="0"/>
                    </a:lnTo>
                    <a:cubicBezTo>
                      <a:pt x="6096" y="0"/>
                      <a:pt x="6098" y="2"/>
                      <a:pt x="6098" y="5"/>
                    </a:cubicBezTo>
                    <a:cubicBezTo>
                      <a:pt x="6098" y="8"/>
                      <a:pt x="6096" y="11"/>
                      <a:pt x="6093" y="11"/>
                    </a:cubicBezTo>
                    <a:close/>
                    <a:moveTo>
                      <a:pt x="5965" y="11"/>
                    </a:moveTo>
                    <a:lnTo>
                      <a:pt x="5890" y="11"/>
                    </a:lnTo>
                    <a:cubicBezTo>
                      <a:pt x="5887" y="11"/>
                      <a:pt x="5885" y="8"/>
                      <a:pt x="5885" y="5"/>
                    </a:cubicBezTo>
                    <a:cubicBezTo>
                      <a:pt x="5885" y="2"/>
                      <a:pt x="5887" y="0"/>
                      <a:pt x="5890" y="0"/>
                    </a:cubicBezTo>
                    <a:lnTo>
                      <a:pt x="5965" y="0"/>
                    </a:lnTo>
                    <a:cubicBezTo>
                      <a:pt x="5968" y="0"/>
                      <a:pt x="5970" y="2"/>
                      <a:pt x="5970" y="5"/>
                    </a:cubicBezTo>
                    <a:cubicBezTo>
                      <a:pt x="5970" y="8"/>
                      <a:pt x="5968" y="11"/>
                      <a:pt x="5965" y="11"/>
                    </a:cubicBezTo>
                    <a:close/>
                    <a:moveTo>
                      <a:pt x="5837" y="11"/>
                    </a:moveTo>
                    <a:lnTo>
                      <a:pt x="5762" y="11"/>
                    </a:lnTo>
                    <a:cubicBezTo>
                      <a:pt x="5759" y="11"/>
                      <a:pt x="5757" y="8"/>
                      <a:pt x="5757" y="5"/>
                    </a:cubicBezTo>
                    <a:cubicBezTo>
                      <a:pt x="5757" y="2"/>
                      <a:pt x="5759" y="0"/>
                      <a:pt x="5762" y="0"/>
                    </a:cubicBezTo>
                    <a:lnTo>
                      <a:pt x="5837" y="0"/>
                    </a:lnTo>
                    <a:cubicBezTo>
                      <a:pt x="5840" y="0"/>
                      <a:pt x="5842" y="2"/>
                      <a:pt x="5842" y="5"/>
                    </a:cubicBezTo>
                    <a:cubicBezTo>
                      <a:pt x="5842" y="8"/>
                      <a:pt x="5840" y="11"/>
                      <a:pt x="5837" y="11"/>
                    </a:cubicBezTo>
                    <a:close/>
                    <a:moveTo>
                      <a:pt x="5709" y="11"/>
                    </a:moveTo>
                    <a:lnTo>
                      <a:pt x="5634" y="11"/>
                    </a:lnTo>
                    <a:cubicBezTo>
                      <a:pt x="5631" y="11"/>
                      <a:pt x="5629" y="8"/>
                      <a:pt x="5629" y="5"/>
                    </a:cubicBezTo>
                    <a:cubicBezTo>
                      <a:pt x="5629" y="2"/>
                      <a:pt x="5631" y="0"/>
                      <a:pt x="5634" y="0"/>
                    </a:cubicBezTo>
                    <a:lnTo>
                      <a:pt x="5709" y="0"/>
                    </a:lnTo>
                    <a:cubicBezTo>
                      <a:pt x="5712" y="0"/>
                      <a:pt x="5714" y="2"/>
                      <a:pt x="5714" y="5"/>
                    </a:cubicBezTo>
                    <a:cubicBezTo>
                      <a:pt x="5714" y="8"/>
                      <a:pt x="5712" y="11"/>
                      <a:pt x="5709" y="11"/>
                    </a:cubicBezTo>
                    <a:close/>
                    <a:moveTo>
                      <a:pt x="5581" y="11"/>
                    </a:moveTo>
                    <a:lnTo>
                      <a:pt x="5506" y="11"/>
                    </a:lnTo>
                    <a:cubicBezTo>
                      <a:pt x="5503" y="11"/>
                      <a:pt x="5501" y="8"/>
                      <a:pt x="5501" y="5"/>
                    </a:cubicBezTo>
                    <a:cubicBezTo>
                      <a:pt x="5501" y="2"/>
                      <a:pt x="5503" y="0"/>
                      <a:pt x="5506" y="0"/>
                    </a:cubicBezTo>
                    <a:lnTo>
                      <a:pt x="5581" y="0"/>
                    </a:lnTo>
                    <a:cubicBezTo>
                      <a:pt x="5584" y="0"/>
                      <a:pt x="5586" y="2"/>
                      <a:pt x="5586" y="5"/>
                    </a:cubicBezTo>
                    <a:cubicBezTo>
                      <a:pt x="5586" y="8"/>
                      <a:pt x="5584" y="11"/>
                      <a:pt x="5581" y="11"/>
                    </a:cubicBezTo>
                    <a:close/>
                    <a:moveTo>
                      <a:pt x="5453" y="11"/>
                    </a:moveTo>
                    <a:lnTo>
                      <a:pt x="5378" y="11"/>
                    </a:lnTo>
                    <a:cubicBezTo>
                      <a:pt x="5375" y="11"/>
                      <a:pt x="5373" y="8"/>
                      <a:pt x="5373" y="5"/>
                    </a:cubicBezTo>
                    <a:cubicBezTo>
                      <a:pt x="5373" y="2"/>
                      <a:pt x="5375" y="0"/>
                      <a:pt x="5378" y="0"/>
                    </a:cubicBezTo>
                    <a:lnTo>
                      <a:pt x="5453" y="0"/>
                    </a:lnTo>
                    <a:cubicBezTo>
                      <a:pt x="5456" y="0"/>
                      <a:pt x="5458" y="2"/>
                      <a:pt x="5458" y="5"/>
                    </a:cubicBezTo>
                    <a:cubicBezTo>
                      <a:pt x="5458" y="8"/>
                      <a:pt x="5456" y="11"/>
                      <a:pt x="5453" y="11"/>
                    </a:cubicBezTo>
                    <a:close/>
                    <a:moveTo>
                      <a:pt x="5325" y="11"/>
                    </a:moveTo>
                    <a:lnTo>
                      <a:pt x="5250" y="11"/>
                    </a:lnTo>
                    <a:cubicBezTo>
                      <a:pt x="5247" y="11"/>
                      <a:pt x="5245" y="8"/>
                      <a:pt x="5245" y="5"/>
                    </a:cubicBezTo>
                    <a:cubicBezTo>
                      <a:pt x="5245" y="2"/>
                      <a:pt x="5247" y="0"/>
                      <a:pt x="5250" y="0"/>
                    </a:cubicBezTo>
                    <a:lnTo>
                      <a:pt x="5325" y="0"/>
                    </a:lnTo>
                    <a:cubicBezTo>
                      <a:pt x="5328" y="0"/>
                      <a:pt x="5330" y="2"/>
                      <a:pt x="5330" y="5"/>
                    </a:cubicBezTo>
                    <a:cubicBezTo>
                      <a:pt x="5330" y="8"/>
                      <a:pt x="5328" y="11"/>
                      <a:pt x="5325" y="11"/>
                    </a:cubicBezTo>
                    <a:close/>
                    <a:moveTo>
                      <a:pt x="5197" y="11"/>
                    </a:moveTo>
                    <a:lnTo>
                      <a:pt x="5122" y="11"/>
                    </a:lnTo>
                    <a:cubicBezTo>
                      <a:pt x="5119" y="11"/>
                      <a:pt x="5117" y="8"/>
                      <a:pt x="5117" y="5"/>
                    </a:cubicBezTo>
                    <a:cubicBezTo>
                      <a:pt x="5117" y="2"/>
                      <a:pt x="5119" y="0"/>
                      <a:pt x="5122" y="0"/>
                    </a:cubicBezTo>
                    <a:lnTo>
                      <a:pt x="5197" y="0"/>
                    </a:lnTo>
                    <a:cubicBezTo>
                      <a:pt x="5200" y="0"/>
                      <a:pt x="5202" y="2"/>
                      <a:pt x="5202" y="5"/>
                    </a:cubicBezTo>
                    <a:cubicBezTo>
                      <a:pt x="5202" y="8"/>
                      <a:pt x="5200" y="11"/>
                      <a:pt x="5197" y="11"/>
                    </a:cubicBezTo>
                    <a:close/>
                    <a:moveTo>
                      <a:pt x="5069" y="11"/>
                    </a:moveTo>
                    <a:lnTo>
                      <a:pt x="4994" y="11"/>
                    </a:lnTo>
                    <a:cubicBezTo>
                      <a:pt x="4991" y="11"/>
                      <a:pt x="4989" y="8"/>
                      <a:pt x="4989" y="5"/>
                    </a:cubicBezTo>
                    <a:cubicBezTo>
                      <a:pt x="4989" y="2"/>
                      <a:pt x="4991" y="0"/>
                      <a:pt x="4994" y="0"/>
                    </a:cubicBezTo>
                    <a:lnTo>
                      <a:pt x="5069" y="0"/>
                    </a:lnTo>
                    <a:cubicBezTo>
                      <a:pt x="5072" y="0"/>
                      <a:pt x="5074" y="2"/>
                      <a:pt x="5074" y="5"/>
                    </a:cubicBezTo>
                    <a:cubicBezTo>
                      <a:pt x="5074" y="8"/>
                      <a:pt x="5072" y="11"/>
                      <a:pt x="5069" y="11"/>
                    </a:cubicBezTo>
                    <a:close/>
                    <a:moveTo>
                      <a:pt x="4941" y="11"/>
                    </a:moveTo>
                    <a:lnTo>
                      <a:pt x="4866" y="11"/>
                    </a:lnTo>
                    <a:cubicBezTo>
                      <a:pt x="4863" y="11"/>
                      <a:pt x="4861" y="8"/>
                      <a:pt x="4861" y="5"/>
                    </a:cubicBezTo>
                    <a:cubicBezTo>
                      <a:pt x="4861" y="2"/>
                      <a:pt x="4863" y="0"/>
                      <a:pt x="4866" y="0"/>
                    </a:cubicBezTo>
                    <a:lnTo>
                      <a:pt x="4941" y="0"/>
                    </a:lnTo>
                    <a:cubicBezTo>
                      <a:pt x="4944" y="0"/>
                      <a:pt x="4946" y="2"/>
                      <a:pt x="4946" y="5"/>
                    </a:cubicBezTo>
                    <a:cubicBezTo>
                      <a:pt x="4946" y="8"/>
                      <a:pt x="4944" y="11"/>
                      <a:pt x="4941" y="11"/>
                    </a:cubicBezTo>
                    <a:close/>
                    <a:moveTo>
                      <a:pt x="4813" y="11"/>
                    </a:moveTo>
                    <a:lnTo>
                      <a:pt x="4738" y="11"/>
                    </a:lnTo>
                    <a:cubicBezTo>
                      <a:pt x="4735" y="11"/>
                      <a:pt x="4733" y="8"/>
                      <a:pt x="4733" y="5"/>
                    </a:cubicBezTo>
                    <a:cubicBezTo>
                      <a:pt x="4733" y="2"/>
                      <a:pt x="4735" y="0"/>
                      <a:pt x="4738" y="0"/>
                    </a:cubicBezTo>
                    <a:lnTo>
                      <a:pt x="4813" y="0"/>
                    </a:lnTo>
                    <a:cubicBezTo>
                      <a:pt x="4816" y="0"/>
                      <a:pt x="4818" y="2"/>
                      <a:pt x="4818" y="5"/>
                    </a:cubicBezTo>
                    <a:cubicBezTo>
                      <a:pt x="4818" y="8"/>
                      <a:pt x="4816" y="11"/>
                      <a:pt x="4813" y="11"/>
                    </a:cubicBezTo>
                    <a:close/>
                    <a:moveTo>
                      <a:pt x="4685" y="11"/>
                    </a:moveTo>
                    <a:lnTo>
                      <a:pt x="4610" y="11"/>
                    </a:lnTo>
                    <a:cubicBezTo>
                      <a:pt x="4607" y="11"/>
                      <a:pt x="4605" y="8"/>
                      <a:pt x="4605" y="5"/>
                    </a:cubicBezTo>
                    <a:cubicBezTo>
                      <a:pt x="4605" y="2"/>
                      <a:pt x="4607" y="0"/>
                      <a:pt x="4610" y="0"/>
                    </a:cubicBezTo>
                    <a:lnTo>
                      <a:pt x="4685" y="0"/>
                    </a:lnTo>
                    <a:cubicBezTo>
                      <a:pt x="4688" y="0"/>
                      <a:pt x="4690" y="2"/>
                      <a:pt x="4690" y="5"/>
                    </a:cubicBezTo>
                    <a:cubicBezTo>
                      <a:pt x="4690" y="8"/>
                      <a:pt x="4688" y="11"/>
                      <a:pt x="4685" y="11"/>
                    </a:cubicBezTo>
                    <a:close/>
                    <a:moveTo>
                      <a:pt x="4557" y="11"/>
                    </a:moveTo>
                    <a:lnTo>
                      <a:pt x="4482" y="11"/>
                    </a:lnTo>
                    <a:cubicBezTo>
                      <a:pt x="4479" y="11"/>
                      <a:pt x="4477" y="8"/>
                      <a:pt x="4477" y="5"/>
                    </a:cubicBezTo>
                    <a:cubicBezTo>
                      <a:pt x="4477" y="2"/>
                      <a:pt x="4479" y="0"/>
                      <a:pt x="4482" y="0"/>
                    </a:cubicBezTo>
                    <a:lnTo>
                      <a:pt x="4557" y="0"/>
                    </a:lnTo>
                    <a:cubicBezTo>
                      <a:pt x="4560" y="0"/>
                      <a:pt x="4562" y="2"/>
                      <a:pt x="4562" y="5"/>
                    </a:cubicBezTo>
                    <a:cubicBezTo>
                      <a:pt x="4562" y="8"/>
                      <a:pt x="4560" y="11"/>
                      <a:pt x="4557" y="11"/>
                    </a:cubicBezTo>
                    <a:close/>
                    <a:moveTo>
                      <a:pt x="4429" y="11"/>
                    </a:moveTo>
                    <a:lnTo>
                      <a:pt x="4354" y="11"/>
                    </a:lnTo>
                    <a:cubicBezTo>
                      <a:pt x="4351" y="11"/>
                      <a:pt x="4349" y="8"/>
                      <a:pt x="4349" y="5"/>
                    </a:cubicBezTo>
                    <a:cubicBezTo>
                      <a:pt x="4349" y="2"/>
                      <a:pt x="4351" y="0"/>
                      <a:pt x="4354" y="0"/>
                    </a:cubicBezTo>
                    <a:lnTo>
                      <a:pt x="4429" y="0"/>
                    </a:lnTo>
                    <a:cubicBezTo>
                      <a:pt x="4432" y="0"/>
                      <a:pt x="4434" y="2"/>
                      <a:pt x="4434" y="5"/>
                    </a:cubicBezTo>
                    <a:cubicBezTo>
                      <a:pt x="4434" y="8"/>
                      <a:pt x="4432" y="11"/>
                      <a:pt x="4429" y="11"/>
                    </a:cubicBezTo>
                    <a:close/>
                    <a:moveTo>
                      <a:pt x="4301" y="11"/>
                    </a:moveTo>
                    <a:lnTo>
                      <a:pt x="4226" y="11"/>
                    </a:lnTo>
                    <a:cubicBezTo>
                      <a:pt x="4223" y="11"/>
                      <a:pt x="4221" y="8"/>
                      <a:pt x="4221" y="5"/>
                    </a:cubicBezTo>
                    <a:cubicBezTo>
                      <a:pt x="4221" y="2"/>
                      <a:pt x="4223" y="0"/>
                      <a:pt x="4226" y="0"/>
                    </a:cubicBezTo>
                    <a:lnTo>
                      <a:pt x="4301" y="0"/>
                    </a:lnTo>
                    <a:cubicBezTo>
                      <a:pt x="4304" y="0"/>
                      <a:pt x="4306" y="2"/>
                      <a:pt x="4306" y="5"/>
                    </a:cubicBezTo>
                    <a:cubicBezTo>
                      <a:pt x="4306" y="8"/>
                      <a:pt x="4304" y="11"/>
                      <a:pt x="4301" y="11"/>
                    </a:cubicBezTo>
                    <a:close/>
                    <a:moveTo>
                      <a:pt x="4173" y="11"/>
                    </a:moveTo>
                    <a:lnTo>
                      <a:pt x="4098" y="11"/>
                    </a:lnTo>
                    <a:cubicBezTo>
                      <a:pt x="4095" y="11"/>
                      <a:pt x="4093" y="8"/>
                      <a:pt x="4093" y="5"/>
                    </a:cubicBezTo>
                    <a:cubicBezTo>
                      <a:pt x="4093" y="2"/>
                      <a:pt x="4095" y="0"/>
                      <a:pt x="4098" y="0"/>
                    </a:cubicBezTo>
                    <a:lnTo>
                      <a:pt x="4173" y="0"/>
                    </a:lnTo>
                    <a:cubicBezTo>
                      <a:pt x="4176" y="0"/>
                      <a:pt x="4178" y="2"/>
                      <a:pt x="4178" y="5"/>
                    </a:cubicBezTo>
                    <a:cubicBezTo>
                      <a:pt x="4178" y="8"/>
                      <a:pt x="4176" y="11"/>
                      <a:pt x="4173" y="11"/>
                    </a:cubicBezTo>
                    <a:close/>
                    <a:moveTo>
                      <a:pt x="4045" y="11"/>
                    </a:moveTo>
                    <a:lnTo>
                      <a:pt x="3970" y="11"/>
                    </a:lnTo>
                    <a:cubicBezTo>
                      <a:pt x="3967" y="11"/>
                      <a:pt x="3965" y="8"/>
                      <a:pt x="3965" y="5"/>
                    </a:cubicBezTo>
                    <a:cubicBezTo>
                      <a:pt x="3965" y="2"/>
                      <a:pt x="3967" y="0"/>
                      <a:pt x="3970" y="0"/>
                    </a:cubicBezTo>
                    <a:lnTo>
                      <a:pt x="4045" y="0"/>
                    </a:lnTo>
                    <a:cubicBezTo>
                      <a:pt x="4048" y="0"/>
                      <a:pt x="4050" y="2"/>
                      <a:pt x="4050" y="5"/>
                    </a:cubicBezTo>
                    <a:cubicBezTo>
                      <a:pt x="4050" y="8"/>
                      <a:pt x="4048" y="11"/>
                      <a:pt x="4045" y="11"/>
                    </a:cubicBezTo>
                    <a:close/>
                    <a:moveTo>
                      <a:pt x="3917" y="11"/>
                    </a:moveTo>
                    <a:lnTo>
                      <a:pt x="3842" y="11"/>
                    </a:lnTo>
                    <a:cubicBezTo>
                      <a:pt x="3839" y="11"/>
                      <a:pt x="3837" y="8"/>
                      <a:pt x="3837" y="5"/>
                    </a:cubicBezTo>
                    <a:cubicBezTo>
                      <a:pt x="3837" y="2"/>
                      <a:pt x="3839" y="0"/>
                      <a:pt x="3842" y="0"/>
                    </a:cubicBezTo>
                    <a:lnTo>
                      <a:pt x="3917" y="0"/>
                    </a:lnTo>
                    <a:cubicBezTo>
                      <a:pt x="3920" y="0"/>
                      <a:pt x="3922" y="2"/>
                      <a:pt x="3922" y="5"/>
                    </a:cubicBezTo>
                    <a:cubicBezTo>
                      <a:pt x="3922" y="8"/>
                      <a:pt x="3920" y="11"/>
                      <a:pt x="3917" y="11"/>
                    </a:cubicBezTo>
                    <a:close/>
                    <a:moveTo>
                      <a:pt x="3789" y="11"/>
                    </a:moveTo>
                    <a:lnTo>
                      <a:pt x="3714" y="11"/>
                    </a:lnTo>
                    <a:cubicBezTo>
                      <a:pt x="3711" y="11"/>
                      <a:pt x="3709" y="8"/>
                      <a:pt x="3709" y="5"/>
                    </a:cubicBezTo>
                    <a:cubicBezTo>
                      <a:pt x="3709" y="2"/>
                      <a:pt x="3711" y="0"/>
                      <a:pt x="3714" y="0"/>
                    </a:cubicBezTo>
                    <a:lnTo>
                      <a:pt x="3789" y="0"/>
                    </a:lnTo>
                    <a:cubicBezTo>
                      <a:pt x="3792" y="0"/>
                      <a:pt x="3794" y="2"/>
                      <a:pt x="3794" y="5"/>
                    </a:cubicBezTo>
                    <a:cubicBezTo>
                      <a:pt x="3794" y="8"/>
                      <a:pt x="3792" y="11"/>
                      <a:pt x="3789" y="11"/>
                    </a:cubicBezTo>
                    <a:close/>
                    <a:moveTo>
                      <a:pt x="3661" y="11"/>
                    </a:moveTo>
                    <a:lnTo>
                      <a:pt x="3586" y="11"/>
                    </a:lnTo>
                    <a:cubicBezTo>
                      <a:pt x="3583" y="11"/>
                      <a:pt x="3581" y="8"/>
                      <a:pt x="3581" y="5"/>
                    </a:cubicBezTo>
                    <a:cubicBezTo>
                      <a:pt x="3581" y="2"/>
                      <a:pt x="3583" y="0"/>
                      <a:pt x="3586" y="0"/>
                    </a:cubicBezTo>
                    <a:lnTo>
                      <a:pt x="3661" y="0"/>
                    </a:lnTo>
                    <a:cubicBezTo>
                      <a:pt x="3664" y="0"/>
                      <a:pt x="3666" y="2"/>
                      <a:pt x="3666" y="5"/>
                    </a:cubicBezTo>
                    <a:cubicBezTo>
                      <a:pt x="3666" y="8"/>
                      <a:pt x="3664" y="11"/>
                      <a:pt x="3661" y="11"/>
                    </a:cubicBezTo>
                    <a:close/>
                    <a:moveTo>
                      <a:pt x="3533" y="11"/>
                    </a:moveTo>
                    <a:lnTo>
                      <a:pt x="3458" y="11"/>
                    </a:lnTo>
                    <a:cubicBezTo>
                      <a:pt x="3455" y="11"/>
                      <a:pt x="3453" y="8"/>
                      <a:pt x="3453" y="5"/>
                    </a:cubicBezTo>
                    <a:cubicBezTo>
                      <a:pt x="3453" y="2"/>
                      <a:pt x="3455" y="0"/>
                      <a:pt x="3458" y="0"/>
                    </a:cubicBezTo>
                    <a:lnTo>
                      <a:pt x="3533" y="0"/>
                    </a:lnTo>
                    <a:cubicBezTo>
                      <a:pt x="3536" y="0"/>
                      <a:pt x="3538" y="2"/>
                      <a:pt x="3538" y="5"/>
                    </a:cubicBezTo>
                    <a:cubicBezTo>
                      <a:pt x="3538" y="8"/>
                      <a:pt x="3536" y="11"/>
                      <a:pt x="3533" y="11"/>
                    </a:cubicBezTo>
                    <a:close/>
                    <a:moveTo>
                      <a:pt x="3405" y="11"/>
                    </a:moveTo>
                    <a:lnTo>
                      <a:pt x="3330" y="11"/>
                    </a:lnTo>
                    <a:cubicBezTo>
                      <a:pt x="3327" y="11"/>
                      <a:pt x="3325" y="8"/>
                      <a:pt x="3325" y="5"/>
                    </a:cubicBezTo>
                    <a:cubicBezTo>
                      <a:pt x="3325" y="2"/>
                      <a:pt x="3327" y="0"/>
                      <a:pt x="3330" y="0"/>
                    </a:cubicBezTo>
                    <a:lnTo>
                      <a:pt x="3405" y="0"/>
                    </a:lnTo>
                    <a:cubicBezTo>
                      <a:pt x="3408" y="0"/>
                      <a:pt x="3410" y="2"/>
                      <a:pt x="3410" y="5"/>
                    </a:cubicBezTo>
                    <a:cubicBezTo>
                      <a:pt x="3410" y="8"/>
                      <a:pt x="3408" y="11"/>
                      <a:pt x="3405" y="11"/>
                    </a:cubicBezTo>
                    <a:close/>
                    <a:moveTo>
                      <a:pt x="3277" y="11"/>
                    </a:moveTo>
                    <a:lnTo>
                      <a:pt x="3202" y="11"/>
                    </a:lnTo>
                    <a:cubicBezTo>
                      <a:pt x="3199" y="11"/>
                      <a:pt x="3197" y="8"/>
                      <a:pt x="3197" y="5"/>
                    </a:cubicBezTo>
                    <a:cubicBezTo>
                      <a:pt x="3197" y="2"/>
                      <a:pt x="3199" y="0"/>
                      <a:pt x="3202" y="0"/>
                    </a:cubicBezTo>
                    <a:lnTo>
                      <a:pt x="3277" y="0"/>
                    </a:lnTo>
                    <a:cubicBezTo>
                      <a:pt x="3280" y="0"/>
                      <a:pt x="3282" y="2"/>
                      <a:pt x="3282" y="5"/>
                    </a:cubicBezTo>
                    <a:cubicBezTo>
                      <a:pt x="3282" y="8"/>
                      <a:pt x="3280" y="11"/>
                      <a:pt x="3277" y="11"/>
                    </a:cubicBezTo>
                    <a:close/>
                    <a:moveTo>
                      <a:pt x="3149" y="11"/>
                    </a:moveTo>
                    <a:lnTo>
                      <a:pt x="3074" y="11"/>
                    </a:lnTo>
                    <a:cubicBezTo>
                      <a:pt x="3071" y="11"/>
                      <a:pt x="3069" y="8"/>
                      <a:pt x="3069" y="5"/>
                    </a:cubicBezTo>
                    <a:cubicBezTo>
                      <a:pt x="3069" y="2"/>
                      <a:pt x="3071" y="0"/>
                      <a:pt x="3074" y="0"/>
                    </a:cubicBezTo>
                    <a:lnTo>
                      <a:pt x="3149" y="0"/>
                    </a:lnTo>
                    <a:cubicBezTo>
                      <a:pt x="3152" y="0"/>
                      <a:pt x="3154" y="2"/>
                      <a:pt x="3154" y="5"/>
                    </a:cubicBezTo>
                    <a:cubicBezTo>
                      <a:pt x="3154" y="8"/>
                      <a:pt x="3152" y="11"/>
                      <a:pt x="3149" y="11"/>
                    </a:cubicBezTo>
                    <a:close/>
                    <a:moveTo>
                      <a:pt x="3021" y="11"/>
                    </a:moveTo>
                    <a:lnTo>
                      <a:pt x="2946" y="11"/>
                    </a:lnTo>
                    <a:cubicBezTo>
                      <a:pt x="2943" y="11"/>
                      <a:pt x="2941" y="8"/>
                      <a:pt x="2941" y="5"/>
                    </a:cubicBezTo>
                    <a:cubicBezTo>
                      <a:pt x="2941" y="2"/>
                      <a:pt x="2943" y="0"/>
                      <a:pt x="2946" y="0"/>
                    </a:cubicBezTo>
                    <a:lnTo>
                      <a:pt x="3021" y="0"/>
                    </a:lnTo>
                    <a:cubicBezTo>
                      <a:pt x="3024" y="0"/>
                      <a:pt x="3026" y="2"/>
                      <a:pt x="3026" y="5"/>
                    </a:cubicBezTo>
                    <a:cubicBezTo>
                      <a:pt x="3026" y="8"/>
                      <a:pt x="3024" y="11"/>
                      <a:pt x="3021" y="11"/>
                    </a:cubicBezTo>
                    <a:close/>
                    <a:moveTo>
                      <a:pt x="2893" y="11"/>
                    </a:moveTo>
                    <a:lnTo>
                      <a:pt x="2818" y="11"/>
                    </a:lnTo>
                    <a:cubicBezTo>
                      <a:pt x="2815" y="11"/>
                      <a:pt x="2813" y="8"/>
                      <a:pt x="2813" y="5"/>
                    </a:cubicBezTo>
                    <a:cubicBezTo>
                      <a:pt x="2813" y="2"/>
                      <a:pt x="2815" y="0"/>
                      <a:pt x="2818" y="0"/>
                    </a:cubicBezTo>
                    <a:lnTo>
                      <a:pt x="2893" y="0"/>
                    </a:lnTo>
                    <a:cubicBezTo>
                      <a:pt x="2896" y="0"/>
                      <a:pt x="2898" y="2"/>
                      <a:pt x="2898" y="5"/>
                    </a:cubicBezTo>
                    <a:cubicBezTo>
                      <a:pt x="2898" y="8"/>
                      <a:pt x="2896" y="11"/>
                      <a:pt x="2893" y="11"/>
                    </a:cubicBezTo>
                    <a:close/>
                    <a:moveTo>
                      <a:pt x="2765" y="11"/>
                    </a:moveTo>
                    <a:lnTo>
                      <a:pt x="2690" y="11"/>
                    </a:lnTo>
                    <a:cubicBezTo>
                      <a:pt x="2687" y="11"/>
                      <a:pt x="2685" y="8"/>
                      <a:pt x="2685" y="5"/>
                    </a:cubicBezTo>
                    <a:cubicBezTo>
                      <a:pt x="2685" y="2"/>
                      <a:pt x="2687" y="0"/>
                      <a:pt x="2690" y="0"/>
                    </a:cubicBezTo>
                    <a:lnTo>
                      <a:pt x="2765" y="0"/>
                    </a:lnTo>
                    <a:cubicBezTo>
                      <a:pt x="2768" y="0"/>
                      <a:pt x="2770" y="2"/>
                      <a:pt x="2770" y="5"/>
                    </a:cubicBezTo>
                    <a:cubicBezTo>
                      <a:pt x="2770" y="8"/>
                      <a:pt x="2768" y="11"/>
                      <a:pt x="2765" y="11"/>
                    </a:cubicBezTo>
                    <a:close/>
                    <a:moveTo>
                      <a:pt x="2637" y="11"/>
                    </a:moveTo>
                    <a:lnTo>
                      <a:pt x="2562" y="11"/>
                    </a:lnTo>
                    <a:cubicBezTo>
                      <a:pt x="2559" y="11"/>
                      <a:pt x="2557" y="8"/>
                      <a:pt x="2557" y="5"/>
                    </a:cubicBezTo>
                    <a:cubicBezTo>
                      <a:pt x="2557" y="2"/>
                      <a:pt x="2559" y="0"/>
                      <a:pt x="2562" y="0"/>
                    </a:cubicBezTo>
                    <a:lnTo>
                      <a:pt x="2637" y="0"/>
                    </a:lnTo>
                    <a:cubicBezTo>
                      <a:pt x="2640" y="0"/>
                      <a:pt x="2642" y="2"/>
                      <a:pt x="2642" y="5"/>
                    </a:cubicBezTo>
                    <a:cubicBezTo>
                      <a:pt x="2642" y="8"/>
                      <a:pt x="2640" y="11"/>
                      <a:pt x="2637" y="11"/>
                    </a:cubicBezTo>
                    <a:close/>
                    <a:moveTo>
                      <a:pt x="2509" y="11"/>
                    </a:moveTo>
                    <a:lnTo>
                      <a:pt x="2434" y="11"/>
                    </a:lnTo>
                    <a:cubicBezTo>
                      <a:pt x="2431" y="11"/>
                      <a:pt x="2429" y="8"/>
                      <a:pt x="2429" y="5"/>
                    </a:cubicBezTo>
                    <a:cubicBezTo>
                      <a:pt x="2429" y="2"/>
                      <a:pt x="2431" y="0"/>
                      <a:pt x="2434" y="0"/>
                    </a:cubicBezTo>
                    <a:lnTo>
                      <a:pt x="2509" y="0"/>
                    </a:lnTo>
                    <a:cubicBezTo>
                      <a:pt x="2512" y="0"/>
                      <a:pt x="2514" y="2"/>
                      <a:pt x="2514" y="5"/>
                    </a:cubicBezTo>
                    <a:cubicBezTo>
                      <a:pt x="2514" y="8"/>
                      <a:pt x="2512" y="11"/>
                      <a:pt x="2509" y="11"/>
                    </a:cubicBezTo>
                    <a:close/>
                    <a:moveTo>
                      <a:pt x="2381" y="11"/>
                    </a:moveTo>
                    <a:lnTo>
                      <a:pt x="2306" y="11"/>
                    </a:lnTo>
                    <a:cubicBezTo>
                      <a:pt x="2303" y="11"/>
                      <a:pt x="2301" y="8"/>
                      <a:pt x="2301" y="5"/>
                    </a:cubicBezTo>
                    <a:cubicBezTo>
                      <a:pt x="2301" y="2"/>
                      <a:pt x="2303" y="0"/>
                      <a:pt x="2306" y="0"/>
                    </a:cubicBezTo>
                    <a:lnTo>
                      <a:pt x="2381" y="0"/>
                    </a:lnTo>
                    <a:cubicBezTo>
                      <a:pt x="2384" y="0"/>
                      <a:pt x="2386" y="2"/>
                      <a:pt x="2386" y="5"/>
                    </a:cubicBezTo>
                    <a:cubicBezTo>
                      <a:pt x="2386" y="8"/>
                      <a:pt x="2384" y="11"/>
                      <a:pt x="2381" y="11"/>
                    </a:cubicBezTo>
                    <a:close/>
                    <a:moveTo>
                      <a:pt x="2253" y="11"/>
                    </a:moveTo>
                    <a:lnTo>
                      <a:pt x="2178" y="11"/>
                    </a:lnTo>
                    <a:cubicBezTo>
                      <a:pt x="2175" y="11"/>
                      <a:pt x="2173" y="8"/>
                      <a:pt x="2173" y="5"/>
                    </a:cubicBezTo>
                    <a:cubicBezTo>
                      <a:pt x="2173" y="2"/>
                      <a:pt x="2175" y="0"/>
                      <a:pt x="2178" y="0"/>
                    </a:cubicBezTo>
                    <a:lnTo>
                      <a:pt x="2253" y="0"/>
                    </a:lnTo>
                    <a:cubicBezTo>
                      <a:pt x="2256" y="0"/>
                      <a:pt x="2258" y="2"/>
                      <a:pt x="2258" y="5"/>
                    </a:cubicBezTo>
                    <a:cubicBezTo>
                      <a:pt x="2258" y="8"/>
                      <a:pt x="2256" y="11"/>
                      <a:pt x="2253" y="11"/>
                    </a:cubicBezTo>
                    <a:close/>
                    <a:moveTo>
                      <a:pt x="2125" y="11"/>
                    </a:moveTo>
                    <a:lnTo>
                      <a:pt x="2050" y="11"/>
                    </a:lnTo>
                    <a:cubicBezTo>
                      <a:pt x="2047" y="11"/>
                      <a:pt x="2045" y="8"/>
                      <a:pt x="2045" y="5"/>
                    </a:cubicBezTo>
                    <a:cubicBezTo>
                      <a:pt x="2045" y="2"/>
                      <a:pt x="2047" y="0"/>
                      <a:pt x="2050" y="0"/>
                    </a:cubicBezTo>
                    <a:lnTo>
                      <a:pt x="2125" y="0"/>
                    </a:lnTo>
                    <a:cubicBezTo>
                      <a:pt x="2128" y="0"/>
                      <a:pt x="2130" y="2"/>
                      <a:pt x="2130" y="5"/>
                    </a:cubicBezTo>
                    <a:cubicBezTo>
                      <a:pt x="2130" y="8"/>
                      <a:pt x="2128" y="11"/>
                      <a:pt x="2125" y="11"/>
                    </a:cubicBezTo>
                    <a:close/>
                    <a:moveTo>
                      <a:pt x="1997" y="11"/>
                    </a:moveTo>
                    <a:lnTo>
                      <a:pt x="1922" y="11"/>
                    </a:lnTo>
                    <a:cubicBezTo>
                      <a:pt x="1919" y="11"/>
                      <a:pt x="1917" y="8"/>
                      <a:pt x="1917" y="5"/>
                    </a:cubicBezTo>
                    <a:cubicBezTo>
                      <a:pt x="1917" y="2"/>
                      <a:pt x="1919" y="0"/>
                      <a:pt x="1922" y="0"/>
                    </a:cubicBezTo>
                    <a:lnTo>
                      <a:pt x="1997" y="0"/>
                    </a:lnTo>
                    <a:cubicBezTo>
                      <a:pt x="2000" y="0"/>
                      <a:pt x="2002" y="2"/>
                      <a:pt x="2002" y="5"/>
                    </a:cubicBezTo>
                    <a:cubicBezTo>
                      <a:pt x="2002" y="8"/>
                      <a:pt x="2000" y="11"/>
                      <a:pt x="1997" y="11"/>
                    </a:cubicBezTo>
                    <a:close/>
                    <a:moveTo>
                      <a:pt x="1869" y="11"/>
                    </a:moveTo>
                    <a:lnTo>
                      <a:pt x="1794" y="11"/>
                    </a:lnTo>
                    <a:cubicBezTo>
                      <a:pt x="1791" y="11"/>
                      <a:pt x="1789" y="8"/>
                      <a:pt x="1789" y="5"/>
                    </a:cubicBezTo>
                    <a:cubicBezTo>
                      <a:pt x="1789" y="2"/>
                      <a:pt x="1791" y="0"/>
                      <a:pt x="1794" y="0"/>
                    </a:cubicBezTo>
                    <a:lnTo>
                      <a:pt x="1869" y="0"/>
                    </a:lnTo>
                    <a:cubicBezTo>
                      <a:pt x="1872" y="0"/>
                      <a:pt x="1874" y="2"/>
                      <a:pt x="1874" y="5"/>
                    </a:cubicBezTo>
                    <a:cubicBezTo>
                      <a:pt x="1874" y="8"/>
                      <a:pt x="1872" y="11"/>
                      <a:pt x="1869" y="11"/>
                    </a:cubicBezTo>
                    <a:close/>
                    <a:moveTo>
                      <a:pt x="1741" y="11"/>
                    </a:moveTo>
                    <a:lnTo>
                      <a:pt x="1666" y="11"/>
                    </a:lnTo>
                    <a:cubicBezTo>
                      <a:pt x="1663" y="11"/>
                      <a:pt x="1661" y="8"/>
                      <a:pt x="1661" y="5"/>
                    </a:cubicBezTo>
                    <a:cubicBezTo>
                      <a:pt x="1661" y="2"/>
                      <a:pt x="1663" y="0"/>
                      <a:pt x="1666" y="0"/>
                    </a:cubicBezTo>
                    <a:lnTo>
                      <a:pt x="1741" y="0"/>
                    </a:lnTo>
                    <a:cubicBezTo>
                      <a:pt x="1744" y="0"/>
                      <a:pt x="1746" y="2"/>
                      <a:pt x="1746" y="5"/>
                    </a:cubicBezTo>
                    <a:cubicBezTo>
                      <a:pt x="1746" y="8"/>
                      <a:pt x="1744" y="11"/>
                      <a:pt x="1741" y="11"/>
                    </a:cubicBezTo>
                    <a:close/>
                    <a:moveTo>
                      <a:pt x="1613" y="11"/>
                    </a:moveTo>
                    <a:lnTo>
                      <a:pt x="1538" y="11"/>
                    </a:lnTo>
                    <a:cubicBezTo>
                      <a:pt x="1535" y="11"/>
                      <a:pt x="1533" y="8"/>
                      <a:pt x="1533" y="5"/>
                    </a:cubicBezTo>
                    <a:cubicBezTo>
                      <a:pt x="1533" y="2"/>
                      <a:pt x="1535" y="0"/>
                      <a:pt x="1538" y="0"/>
                    </a:cubicBezTo>
                    <a:lnTo>
                      <a:pt x="1613" y="0"/>
                    </a:lnTo>
                    <a:cubicBezTo>
                      <a:pt x="1616" y="0"/>
                      <a:pt x="1618" y="2"/>
                      <a:pt x="1618" y="5"/>
                    </a:cubicBezTo>
                    <a:cubicBezTo>
                      <a:pt x="1618" y="8"/>
                      <a:pt x="1616" y="11"/>
                      <a:pt x="1613" y="11"/>
                    </a:cubicBezTo>
                    <a:close/>
                    <a:moveTo>
                      <a:pt x="1485" y="11"/>
                    </a:moveTo>
                    <a:lnTo>
                      <a:pt x="1410" y="11"/>
                    </a:lnTo>
                    <a:cubicBezTo>
                      <a:pt x="1407" y="11"/>
                      <a:pt x="1405" y="8"/>
                      <a:pt x="1405" y="5"/>
                    </a:cubicBezTo>
                    <a:cubicBezTo>
                      <a:pt x="1405" y="2"/>
                      <a:pt x="1407" y="0"/>
                      <a:pt x="1410" y="0"/>
                    </a:cubicBezTo>
                    <a:lnTo>
                      <a:pt x="1485" y="0"/>
                    </a:lnTo>
                    <a:cubicBezTo>
                      <a:pt x="1488" y="0"/>
                      <a:pt x="1490" y="2"/>
                      <a:pt x="1490" y="5"/>
                    </a:cubicBezTo>
                    <a:cubicBezTo>
                      <a:pt x="1490" y="8"/>
                      <a:pt x="1488" y="11"/>
                      <a:pt x="1485" y="11"/>
                    </a:cubicBezTo>
                    <a:close/>
                    <a:moveTo>
                      <a:pt x="1357" y="11"/>
                    </a:moveTo>
                    <a:lnTo>
                      <a:pt x="1282" y="11"/>
                    </a:lnTo>
                    <a:cubicBezTo>
                      <a:pt x="1279" y="11"/>
                      <a:pt x="1277" y="8"/>
                      <a:pt x="1277" y="5"/>
                    </a:cubicBezTo>
                    <a:cubicBezTo>
                      <a:pt x="1277" y="2"/>
                      <a:pt x="1279" y="0"/>
                      <a:pt x="1282" y="0"/>
                    </a:cubicBezTo>
                    <a:lnTo>
                      <a:pt x="1357" y="0"/>
                    </a:lnTo>
                    <a:cubicBezTo>
                      <a:pt x="1360" y="0"/>
                      <a:pt x="1362" y="2"/>
                      <a:pt x="1362" y="5"/>
                    </a:cubicBezTo>
                    <a:cubicBezTo>
                      <a:pt x="1362" y="8"/>
                      <a:pt x="1360" y="11"/>
                      <a:pt x="1357" y="11"/>
                    </a:cubicBezTo>
                    <a:close/>
                    <a:moveTo>
                      <a:pt x="1229" y="11"/>
                    </a:moveTo>
                    <a:lnTo>
                      <a:pt x="1154" y="11"/>
                    </a:lnTo>
                    <a:cubicBezTo>
                      <a:pt x="1151" y="11"/>
                      <a:pt x="1149" y="8"/>
                      <a:pt x="1149" y="5"/>
                    </a:cubicBezTo>
                    <a:cubicBezTo>
                      <a:pt x="1149" y="2"/>
                      <a:pt x="1151" y="0"/>
                      <a:pt x="1154" y="0"/>
                    </a:cubicBezTo>
                    <a:lnTo>
                      <a:pt x="1229" y="0"/>
                    </a:lnTo>
                    <a:cubicBezTo>
                      <a:pt x="1232" y="0"/>
                      <a:pt x="1234" y="2"/>
                      <a:pt x="1234" y="5"/>
                    </a:cubicBezTo>
                    <a:cubicBezTo>
                      <a:pt x="1234" y="8"/>
                      <a:pt x="1232" y="11"/>
                      <a:pt x="1229" y="11"/>
                    </a:cubicBezTo>
                    <a:close/>
                    <a:moveTo>
                      <a:pt x="1101" y="11"/>
                    </a:moveTo>
                    <a:lnTo>
                      <a:pt x="1026" y="11"/>
                    </a:lnTo>
                    <a:cubicBezTo>
                      <a:pt x="1023" y="11"/>
                      <a:pt x="1021" y="8"/>
                      <a:pt x="1021" y="5"/>
                    </a:cubicBezTo>
                    <a:cubicBezTo>
                      <a:pt x="1021" y="2"/>
                      <a:pt x="1023" y="0"/>
                      <a:pt x="1026" y="0"/>
                    </a:cubicBezTo>
                    <a:lnTo>
                      <a:pt x="1101" y="0"/>
                    </a:lnTo>
                    <a:cubicBezTo>
                      <a:pt x="1104" y="0"/>
                      <a:pt x="1106" y="2"/>
                      <a:pt x="1106" y="5"/>
                    </a:cubicBezTo>
                    <a:cubicBezTo>
                      <a:pt x="1106" y="8"/>
                      <a:pt x="1104" y="11"/>
                      <a:pt x="1101" y="11"/>
                    </a:cubicBezTo>
                    <a:close/>
                    <a:moveTo>
                      <a:pt x="973" y="11"/>
                    </a:moveTo>
                    <a:lnTo>
                      <a:pt x="898" y="11"/>
                    </a:lnTo>
                    <a:cubicBezTo>
                      <a:pt x="895" y="11"/>
                      <a:pt x="893" y="8"/>
                      <a:pt x="893" y="5"/>
                    </a:cubicBezTo>
                    <a:cubicBezTo>
                      <a:pt x="893" y="2"/>
                      <a:pt x="895" y="0"/>
                      <a:pt x="898" y="0"/>
                    </a:cubicBezTo>
                    <a:lnTo>
                      <a:pt x="973" y="0"/>
                    </a:lnTo>
                    <a:cubicBezTo>
                      <a:pt x="976" y="0"/>
                      <a:pt x="978" y="2"/>
                      <a:pt x="978" y="5"/>
                    </a:cubicBezTo>
                    <a:cubicBezTo>
                      <a:pt x="978" y="8"/>
                      <a:pt x="976" y="11"/>
                      <a:pt x="973" y="11"/>
                    </a:cubicBezTo>
                    <a:close/>
                    <a:moveTo>
                      <a:pt x="845" y="11"/>
                    </a:moveTo>
                    <a:lnTo>
                      <a:pt x="770" y="11"/>
                    </a:lnTo>
                    <a:cubicBezTo>
                      <a:pt x="767" y="11"/>
                      <a:pt x="765" y="8"/>
                      <a:pt x="765" y="5"/>
                    </a:cubicBezTo>
                    <a:cubicBezTo>
                      <a:pt x="765" y="2"/>
                      <a:pt x="767" y="0"/>
                      <a:pt x="770" y="0"/>
                    </a:cubicBezTo>
                    <a:lnTo>
                      <a:pt x="845" y="0"/>
                    </a:lnTo>
                    <a:cubicBezTo>
                      <a:pt x="848" y="0"/>
                      <a:pt x="850" y="2"/>
                      <a:pt x="850" y="5"/>
                    </a:cubicBezTo>
                    <a:cubicBezTo>
                      <a:pt x="850" y="8"/>
                      <a:pt x="848" y="11"/>
                      <a:pt x="845" y="11"/>
                    </a:cubicBezTo>
                    <a:close/>
                    <a:moveTo>
                      <a:pt x="717" y="11"/>
                    </a:moveTo>
                    <a:lnTo>
                      <a:pt x="642" y="11"/>
                    </a:lnTo>
                    <a:cubicBezTo>
                      <a:pt x="639" y="11"/>
                      <a:pt x="637" y="8"/>
                      <a:pt x="637" y="5"/>
                    </a:cubicBezTo>
                    <a:cubicBezTo>
                      <a:pt x="637" y="2"/>
                      <a:pt x="639" y="0"/>
                      <a:pt x="642" y="0"/>
                    </a:cubicBezTo>
                    <a:lnTo>
                      <a:pt x="717" y="0"/>
                    </a:lnTo>
                    <a:cubicBezTo>
                      <a:pt x="720" y="0"/>
                      <a:pt x="722" y="2"/>
                      <a:pt x="722" y="5"/>
                    </a:cubicBezTo>
                    <a:cubicBezTo>
                      <a:pt x="722" y="8"/>
                      <a:pt x="720" y="11"/>
                      <a:pt x="717" y="11"/>
                    </a:cubicBezTo>
                    <a:close/>
                    <a:moveTo>
                      <a:pt x="589" y="11"/>
                    </a:moveTo>
                    <a:lnTo>
                      <a:pt x="514" y="11"/>
                    </a:lnTo>
                    <a:cubicBezTo>
                      <a:pt x="511" y="11"/>
                      <a:pt x="509" y="8"/>
                      <a:pt x="509" y="5"/>
                    </a:cubicBezTo>
                    <a:cubicBezTo>
                      <a:pt x="509" y="2"/>
                      <a:pt x="511" y="0"/>
                      <a:pt x="514" y="0"/>
                    </a:cubicBezTo>
                    <a:lnTo>
                      <a:pt x="589" y="0"/>
                    </a:lnTo>
                    <a:cubicBezTo>
                      <a:pt x="592" y="0"/>
                      <a:pt x="594" y="2"/>
                      <a:pt x="594" y="5"/>
                    </a:cubicBezTo>
                    <a:cubicBezTo>
                      <a:pt x="594" y="8"/>
                      <a:pt x="592" y="11"/>
                      <a:pt x="589" y="11"/>
                    </a:cubicBezTo>
                    <a:close/>
                    <a:moveTo>
                      <a:pt x="461" y="11"/>
                    </a:moveTo>
                    <a:lnTo>
                      <a:pt x="386" y="11"/>
                    </a:lnTo>
                    <a:cubicBezTo>
                      <a:pt x="383" y="11"/>
                      <a:pt x="381" y="8"/>
                      <a:pt x="381" y="5"/>
                    </a:cubicBezTo>
                    <a:cubicBezTo>
                      <a:pt x="381" y="2"/>
                      <a:pt x="383" y="0"/>
                      <a:pt x="386" y="0"/>
                    </a:cubicBezTo>
                    <a:lnTo>
                      <a:pt x="461" y="0"/>
                    </a:lnTo>
                    <a:cubicBezTo>
                      <a:pt x="464" y="0"/>
                      <a:pt x="466" y="2"/>
                      <a:pt x="466" y="5"/>
                    </a:cubicBezTo>
                    <a:cubicBezTo>
                      <a:pt x="466" y="8"/>
                      <a:pt x="464" y="11"/>
                      <a:pt x="461" y="11"/>
                    </a:cubicBezTo>
                    <a:close/>
                    <a:moveTo>
                      <a:pt x="333" y="11"/>
                    </a:moveTo>
                    <a:lnTo>
                      <a:pt x="258" y="11"/>
                    </a:lnTo>
                    <a:cubicBezTo>
                      <a:pt x="255" y="11"/>
                      <a:pt x="253" y="8"/>
                      <a:pt x="253" y="5"/>
                    </a:cubicBezTo>
                    <a:cubicBezTo>
                      <a:pt x="253" y="2"/>
                      <a:pt x="255" y="0"/>
                      <a:pt x="258" y="0"/>
                    </a:cubicBezTo>
                    <a:lnTo>
                      <a:pt x="333" y="0"/>
                    </a:lnTo>
                    <a:cubicBezTo>
                      <a:pt x="336" y="0"/>
                      <a:pt x="338" y="2"/>
                      <a:pt x="338" y="5"/>
                    </a:cubicBezTo>
                    <a:cubicBezTo>
                      <a:pt x="338" y="8"/>
                      <a:pt x="336" y="11"/>
                      <a:pt x="333" y="11"/>
                    </a:cubicBezTo>
                    <a:close/>
                    <a:moveTo>
                      <a:pt x="205" y="11"/>
                    </a:moveTo>
                    <a:lnTo>
                      <a:pt x="130" y="11"/>
                    </a:lnTo>
                    <a:cubicBezTo>
                      <a:pt x="127" y="11"/>
                      <a:pt x="125" y="8"/>
                      <a:pt x="125" y="5"/>
                    </a:cubicBezTo>
                    <a:cubicBezTo>
                      <a:pt x="125" y="2"/>
                      <a:pt x="127" y="0"/>
                      <a:pt x="130" y="0"/>
                    </a:cubicBezTo>
                    <a:lnTo>
                      <a:pt x="205" y="0"/>
                    </a:lnTo>
                    <a:cubicBezTo>
                      <a:pt x="208" y="0"/>
                      <a:pt x="210" y="2"/>
                      <a:pt x="210" y="5"/>
                    </a:cubicBezTo>
                    <a:cubicBezTo>
                      <a:pt x="210" y="8"/>
                      <a:pt x="208" y="11"/>
                      <a:pt x="205" y="11"/>
                    </a:cubicBezTo>
                    <a:close/>
                    <a:moveTo>
                      <a:pt x="77" y="11"/>
                    </a:moveTo>
                    <a:lnTo>
                      <a:pt x="5" y="11"/>
                    </a:lnTo>
                    <a:cubicBezTo>
                      <a:pt x="2" y="11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lnTo>
                      <a:pt x="77" y="0"/>
                    </a:lnTo>
                    <a:cubicBezTo>
                      <a:pt x="80" y="0"/>
                      <a:pt x="82" y="2"/>
                      <a:pt x="82" y="5"/>
                    </a:cubicBezTo>
                    <a:cubicBezTo>
                      <a:pt x="82" y="8"/>
                      <a:pt x="80" y="11"/>
                      <a:pt x="77" y="11"/>
                    </a:cubicBezTo>
                    <a:close/>
                  </a:path>
                </a:pathLst>
              </a:custGeom>
              <a:solidFill>
                <a:srgbClr val="4BACC6"/>
              </a:solidFill>
              <a:ln w="1588">
                <a:solidFill>
                  <a:srgbClr val="4BACC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2" name="Rectangle 60"/>
              <p:cNvSpPr/>
              <p:nvPr/>
            </p:nvSpPr>
            <p:spPr>
              <a:xfrm>
                <a:off x="8986320" y="1985400"/>
                <a:ext cx="3927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4BACC6"/>
                    </a:solidFill>
                    <a:latin typeface="Calibri"/>
                  </a:rPr>
                  <a:t>Phase loop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3" name="Line 61"/>
              <p:cNvSpPr/>
              <p:nvPr/>
            </p:nvSpPr>
            <p:spPr>
              <a:xfrm flipH="1">
                <a:off x="9480240" y="3463200"/>
                <a:ext cx="25740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4" name="Freeform 62"/>
              <p:cNvSpPr/>
              <p:nvPr/>
            </p:nvSpPr>
            <p:spPr>
              <a:xfrm>
                <a:off x="9732960" y="344268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5" name="Freeform 63"/>
              <p:cNvSpPr/>
              <p:nvPr/>
            </p:nvSpPr>
            <p:spPr>
              <a:xfrm>
                <a:off x="9902880" y="1370880"/>
                <a:ext cx="315720" cy="1928520"/>
              </a:xfrm>
              <a:custGeom>
                <a:avLst/>
                <a:gdLst>
                  <a:gd name="textAreaLeft" fmla="*/ 0 w 315720"/>
                  <a:gd name="textAreaRight" fmla="*/ 316080 w 315720"/>
                  <a:gd name="textAreaTop" fmla="*/ 0 h 1928520"/>
                  <a:gd name="textAreaBottom" fmla="*/ 1928880 h 1928520"/>
                </a:gdLst>
                <a:ahLst/>
                <a:cxnLst/>
                <a:rect l="textAreaLeft" t="textAreaTop" r="textAreaRight" b="textAreaBottom"/>
                <a:pathLst>
                  <a:path w="199" h="1215">
                    <a:moveTo>
                      <a:pt x="0" y="1215"/>
                    </a:moveTo>
                    <a:lnTo>
                      <a:pt x="0" y="620"/>
                    </a:lnTo>
                    <a:lnTo>
                      <a:pt x="199" y="620"/>
                    </a:lnTo>
                    <a:lnTo>
                      <a:pt x="199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6" name="Freeform 64"/>
              <p:cNvSpPr/>
              <p:nvPr/>
            </p:nvSpPr>
            <p:spPr>
              <a:xfrm>
                <a:off x="9882360" y="3293280"/>
                <a:ext cx="42480" cy="648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7" h="41">
                    <a:moveTo>
                      <a:pt x="27" y="0"/>
                    </a:moveTo>
                    <a:lnTo>
                      <a:pt x="13" y="41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7" name="Rectangle 65"/>
              <p:cNvSpPr/>
              <p:nvPr/>
            </p:nvSpPr>
            <p:spPr>
              <a:xfrm>
                <a:off x="11277720" y="3174480"/>
                <a:ext cx="469440" cy="2631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8" name="Rectangle 66"/>
              <p:cNvSpPr/>
              <p:nvPr/>
            </p:nvSpPr>
            <p:spPr>
              <a:xfrm>
                <a:off x="11277720" y="3174480"/>
                <a:ext cx="469440" cy="2631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299" name="Rectangle 67"/>
              <p:cNvSpPr/>
              <p:nvPr/>
            </p:nvSpPr>
            <p:spPr>
              <a:xfrm>
                <a:off x="11408760" y="3252240"/>
                <a:ext cx="3150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WR Core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0" name="Freeform 68"/>
              <p:cNvSpPr/>
              <p:nvPr/>
            </p:nvSpPr>
            <p:spPr>
              <a:xfrm>
                <a:off x="10009080" y="3393360"/>
                <a:ext cx="526680" cy="69480"/>
              </a:xfrm>
              <a:custGeom>
                <a:avLst/>
                <a:gdLst>
                  <a:gd name="textAreaLeft" fmla="*/ 0 w 526680"/>
                  <a:gd name="textAreaRight" fmla="*/ 527040 w 526680"/>
                  <a:gd name="textAreaTop" fmla="*/ 0 h 69480"/>
                  <a:gd name="textAreaBottom" fmla="*/ 69840 h 69480"/>
                </a:gdLst>
                <a:ahLst/>
                <a:cxnLst/>
                <a:rect l="textAreaLeft" t="textAreaTop" r="textAreaRight" b="textAreaBottom"/>
                <a:pathLst>
                  <a:path w="332" h="44">
                    <a:moveTo>
                      <a:pt x="332" y="0"/>
                    </a:moveTo>
                    <a:lnTo>
                      <a:pt x="198" y="0"/>
                    </a:lnTo>
                    <a:lnTo>
                      <a:pt x="198" y="44"/>
                    </a:lnTo>
                    <a:lnTo>
                      <a:pt x="0" y="44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920" bIns="349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1" name="Freeform 69"/>
              <p:cNvSpPr/>
              <p:nvPr/>
            </p:nvSpPr>
            <p:spPr>
              <a:xfrm>
                <a:off x="10531440" y="337284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2" name="Line 70"/>
              <p:cNvSpPr/>
              <p:nvPr/>
            </p:nvSpPr>
            <p:spPr>
              <a:xfrm flipH="1">
                <a:off x="11747160" y="3305880"/>
                <a:ext cx="36360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3" name="Freeform 71"/>
              <p:cNvSpPr/>
              <p:nvPr/>
            </p:nvSpPr>
            <p:spPr>
              <a:xfrm>
                <a:off x="12106440" y="328392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4" name="Rectangle 72"/>
              <p:cNvSpPr/>
              <p:nvPr/>
            </p:nvSpPr>
            <p:spPr>
              <a:xfrm>
                <a:off x="5043240" y="4912560"/>
                <a:ext cx="14904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SFP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5" name="Line 73"/>
              <p:cNvSpPr/>
              <p:nvPr/>
            </p:nvSpPr>
            <p:spPr>
              <a:xfrm flipH="1">
                <a:off x="4943160" y="4993560"/>
                <a:ext cx="41616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6" name="Freeform 74"/>
              <p:cNvSpPr/>
              <p:nvPr/>
            </p:nvSpPr>
            <p:spPr>
              <a:xfrm>
                <a:off x="5354640" y="497304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7" name="Freeform 75"/>
              <p:cNvSpPr/>
              <p:nvPr/>
            </p:nvSpPr>
            <p:spPr>
              <a:xfrm>
                <a:off x="8496360" y="3628440"/>
                <a:ext cx="1406160" cy="1364760"/>
              </a:xfrm>
              <a:custGeom>
                <a:avLst/>
                <a:gdLst>
                  <a:gd name="textAreaLeft" fmla="*/ 0 w 1406160"/>
                  <a:gd name="textAreaRight" fmla="*/ 1406520 w 1406160"/>
                  <a:gd name="textAreaTop" fmla="*/ 0 h 1364760"/>
                  <a:gd name="textAreaBottom" fmla="*/ 1365120 h 1364760"/>
                </a:gdLst>
                <a:ahLst/>
                <a:cxnLst/>
                <a:rect l="textAreaLeft" t="textAreaTop" r="textAreaRight" b="textAreaBottom"/>
                <a:pathLst>
                  <a:path w="886" h="860">
                    <a:moveTo>
                      <a:pt x="886" y="0"/>
                    </a:moveTo>
                    <a:lnTo>
                      <a:pt x="886" y="195"/>
                    </a:lnTo>
                    <a:lnTo>
                      <a:pt x="387" y="195"/>
                    </a:lnTo>
                    <a:lnTo>
                      <a:pt x="387" y="860"/>
                    </a:lnTo>
                    <a:lnTo>
                      <a:pt x="0" y="86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8" name="Freeform 76"/>
              <p:cNvSpPr/>
              <p:nvPr/>
            </p:nvSpPr>
            <p:spPr>
              <a:xfrm>
                <a:off x="9882360" y="3569760"/>
                <a:ext cx="42480" cy="648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7" h="41">
                    <a:moveTo>
                      <a:pt x="0" y="41"/>
                    </a:moveTo>
                    <a:lnTo>
                      <a:pt x="13" y="0"/>
                    </a:lnTo>
                    <a:lnTo>
                      <a:pt x="27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09" name="Rectangle 77"/>
              <p:cNvSpPr/>
              <p:nvPr/>
            </p:nvSpPr>
            <p:spPr>
              <a:xfrm>
                <a:off x="6473880" y="4888800"/>
                <a:ext cx="382320" cy="2106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10" name="Rectangle 78"/>
              <p:cNvSpPr/>
              <p:nvPr/>
            </p:nvSpPr>
            <p:spPr>
              <a:xfrm>
                <a:off x="6473880" y="4888800"/>
                <a:ext cx="382320" cy="21060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11" name="Rectangle 79"/>
              <p:cNvSpPr/>
              <p:nvPr/>
            </p:nvSpPr>
            <p:spPr>
              <a:xfrm>
                <a:off x="6602400" y="4885560"/>
                <a:ext cx="2358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Btrain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2" name="Rectangle 80"/>
              <p:cNvSpPr/>
              <p:nvPr/>
            </p:nvSpPr>
            <p:spPr>
              <a:xfrm>
                <a:off x="6588720" y="4996800"/>
                <a:ext cx="2494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to Frev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3" name="Line 81"/>
              <p:cNvSpPr/>
              <p:nvPr/>
            </p:nvSpPr>
            <p:spPr>
              <a:xfrm flipH="1" flipV="1">
                <a:off x="6856200" y="4993560"/>
                <a:ext cx="190440" cy="144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14" name="Freeform 82"/>
              <p:cNvSpPr/>
              <p:nvPr/>
            </p:nvSpPr>
            <p:spPr>
              <a:xfrm>
                <a:off x="7042320" y="497304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15" name="Rectangle 83"/>
              <p:cNvSpPr/>
              <p:nvPr/>
            </p:nvSpPr>
            <p:spPr>
              <a:xfrm>
                <a:off x="7107120" y="4888800"/>
                <a:ext cx="474480" cy="2124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16" name="Rectangle 84"/>
              <p:cNvSpPr/>
              <p:nvPr/>
            </p:nvSpPr>
            <p:spPr>
              <a:xfrm>
                <a:off x="7107120" y="4888800"/>
                <a:ext cx="474480" cy="21240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17" name="Rectangle 85"/>
              <p:cNvSpPr/>
              <p:nvPr/>
            </p:nvSpPr>
            <p:spPr>
              <a:xfrm>
                <a:off x="7278480" y="4885560"/>
                <a:ext cx="1731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Frev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Rectangle 86"/>
              <p:cNvSpPr/>
              <p:nvPr/>
            </p:nvSpPr>
            <p:spPr>
              <a:xfrm>
                <a:off x="7450560" y="4885560"/>
                <a:ext cx="637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+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Rectangle 87"/>
              <p:cNvSpPr/>
              <p:nvPr/>
            </p:nvSpPr>
            <p:spPr>
              <a:xfrm>
                <a:off x="7233120" y="4998240"/>
                <a:ext cx="3240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GFSTRIM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0" name="Rectangle 88"/>
              <p:cNvSpPr/>
              <p:nvPr/>
            </p:nvSpPr>
            <p:spPr>
              <a:xfrm>
                <a:off x="6367320" y="1617120"/>
                <a:ext cx="471240" cy="3157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21" name="Rectangle 89"/>
              <p:cNvSpPr/>
              <p:nvPr/>
            </p:nvSpPr>
            <p:spPr>
              <a:xfrm>
                <a:off x="6367320" y="1617120"/>
                <a:ext cx="471240" cy="3157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22" name="Rectangle 90"/>
              <p:cNvSpPr/>
              <p:nvPr/>
            </p:nvSpPr>
            <p:spPr>
              <a:xfrm>
                <a:off x="6501240" y="1626480"/>
                <a:ext cx="29664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CORDIC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3" name="Rectangle 91"/>
              <p:cNvSpPr/>
              <p:nvPr/>
            </p:nvSpPr>
            <p:spPr>
              <a:xfrm>
                <a:off x="6570000" y="1725120"/>
                <a:ext cx="1551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 dirty="0">
                    <a:solidFill>
                      <a:srgbClr val="000000"/>
                    </a:solidFill>
                    <a:latin typeface="Calibri"/>
                  </a:rPr>
                  <a:t>and </a:t>
                </a:r>
                <a:endParaRPr lang="en-GB" sz="7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4" name="Rectangle 92"/>
              <p:cNvSpPr/>
              <p:nvPr/>
            </p:nvSpPr>
            <p:spPr>
              <a:xfrm>
                <a:off x="6502320" y="1828080"/>
                <a:ext cx="2800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Memap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5" name="Rectangle 93"/>
              <p:cNvSpPr/>
              <p:nvPr/>
            </p:nvSpPr>
            <p:spPr>
              <a:xfrm>
                <a:off x="6367320" y="1140840"/>
                <a:ext cx="471240" cy="3171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26" name="Rectangle 94"/>
              <p:cNvSpPr/>
              <p:nvPr/>
            </p:nvSpPr>
            <p:spPr>
              <a:xfrm>
                <a:off x="6367320" y="1140840"/>
                <a:ext cx="471240" cy="3171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27" name="Rectangle 95"/>
              <p:cNvSpPr/>
              <p:nvPr/>
            </p:nvSpPr>
            <p:spPr>
              <a:xfrm>
                <a:off x="6455520" y="1250280"/>
                <a:ext cx="3805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IQ Memap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8" name="Freeform 96"/>
              <p:cNvSpPr/>
              <p:nvPr/>
            </p:nvSpPr>
            <p:spPr>
              <a:xfrm>
                <a:off x="5735520" y="1537560"/>
                <a:ext cx="572760" cy="237600"/>
              </a:xfrm>
              <a:custGeom>
                <a:avLst/>
                <a:gdLst>
                  <a:gd name="textAreaLeft" fmla="*/ 0 w 572760"/>
                  <a:gd name="textAreaRight" fmla="*/ 573120 w 572760"/>
                  <a:gd name="textAreaTop" fmla="*/ 0 h 237600"/>
                  <a:gd name="textAreaBottom" fmla="*/ 237960 h 237600"/>
                </a:gdLst>
                <a:ahLst/>
                <a:cxnLst/>
                <a:rect l="textAreaLeft" t="textAreaTop" r="textAreaRight" b="textAreaBottom"/>
                <a:pathLst>
                  <a:path w="361" h="150">
                    <a:moveTo>
                      <a:pt x="361" y="150"/>
                    </a:moveTo>
                    <a:lnTo>
                      <a:pt x="332" y="150"/>
                    </a:lnTo>
                    <a:lnTo>
                      <a:pt x="332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29" name="Freeform 97"/>
              <p:cNvSpPr/>
              <p:nvPr/>
            </p:nvSpPr>
            <p:spPr>
              <a:xfrm>
                <a:off x="6303960" y="175356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0" name="Freeform 98"/>
              <p:cNvSpPr/>
              <p:nvPr/>
            </p:nvSpPr>
            <p:spPr>
              <a:xfrm>
                <a:off x="6262560" y="1299600"/>
                <a:ext cx="45720" cy="237600"/>
              </a:xfrm>
              <a:custGeom>
                <a:avLst/>
                <a:gdLst>
                  <a:gd name="textAreaLeft" fmla="*/ 0 w 45720"/>
                  <a:gd name="textAreaRight" fmla="*/ 46080 w 45720"/>
                  <a:gd name="textAreaTop" fmla="*/ 0 h 237600"/>
                  <a:gd name="textAreaBottom" fmla="*/ 237960 h 237600"/>
                </a:gdLst>
                <a:ahLst/>
                <a:cxnLst/>
                <a:rect l="textAreaLeft" t="textAreaTop" r="textAreaRight" b="textAreaBottom"/>
                <a:pathLst>
                  <a:path w="29" h="150">
                    <a:moveTo>
                      <a:pt x="29" y="0"/>
                    </a:moveTo>
                    <a:lnTo>
                      <a:pt x="0" y="0"/>
                    </a:lnTo>
                    <a:lnTo>
                      <a:pt x="0" y="15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1" name="Freeform 99"/>
              <p:cNvSpPr/>
              <p:nvPr/>
            </p:nvSpPr>
            <p:spPr>
              <a:xfrm>
                <a:off x="6303960" y="1278720"/>
                <a:ext cx="63000" cy="4248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0" h="27">
                    <a:moveTo>
                      <a:pt x="0" y="0"/>
                    </a:moveTo>
                    <a:lnTo>
                      <a:pt x="40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2" name="Rectangle 100"/>
              <p:cNvSpPr/>
              <p:nvPr/>
            </p:nvSpPr>
            <p:spPr>
              <a:xfrm>
                <a:off x="5918040" y="2133000"/>
                <a:ext cx="10710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Beam and cav phase offset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Rectangle 101"/>
              <p:cNvSpPr/>
              <p:nvPr/>
            </p:nvSpPr>
            <p:spPr>
              <a:xfrm>
                <a:off x="5912280" y="2261520"/>
                <a:ext cx="5878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Sum masking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4" name="Freeform 102"/>
              <p:cNvSpPr/>
              <p:nvPr/>
            </p:nvSpPr>
            <p:spPr>
              <a:xfrm>
                <a:off x="5999040" y="1991520"/>
                <a:ext cx="604440" cy="151920"/>
              </a:xfrm>
              <a:custGeom>
                <a:avLst/>
                <a:gdLst>
                  <a:gd name="textAreaLeft" fmla="*/ 0 w 604440"/>
                  <a:gd name="textAreaRight" fmla="*/ 604800 w 60444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381" h="96">
                    <a:moveTo>
                      <a:pt x="381" y="0"/>
                    </a:moveTo>
                    <a:lnTo>
                      <a:pt x="381" y="96"/>
                    </a:lnTo>
                    <a:lnTo>
                      <a:pt x="0" y="96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5" name="Freeform 103"/>
              <p:cNvSpPr/>
              <p:nvPr/>
            </p:nvSpPr>
            <p:spPr>
              <a:xfrm>
                <a:off x="6581880" y="1932840"/>
                <a:ext cx="42480" cy="648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7" h="41">
                    <a:moveTo>
                      <a:pt x="0" y="41"/>
                    </a:moveTo>
                    <a:lnTo>
                      <a:pt x="14" y="0"/>
                    </a:lnTo>
                    <a:lnTo>
                      <a:pt x="27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6" name="Line 104"/>
              <p:cNvSpPr/>
              <p:nvPr/>
            </p:nvSpPr>
            <p:spPr>
              <a:xfrm flipH="1">
                <a:off x="6838920" y="1721520"/>
                <a:ext cx="24120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7" name="Freeform 105"/>
              <p:cNvSpPr/>
              <p:nvPr/>
            </p:nvSpPr>
            <p:spPr>
              <a:xfrm>
                <a:off x="7074000" y="170100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8" name="Line 106"/>
              <p:cNvSpPr/>
              <p:nvPr/>
            </p:nvSpPr>
            <p:spPr>
              <a:xfrm flipH="1">
                <a:off x="6838920" y="1828080"/>
                <a:ext cx="24120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39" name="Freeform 107"/>
              <p:cNvSpPr/>
              <p:nvPr/>
            </p:nvSpPr>
            <p:spPr>
              <a:xfrm>
                <a:off x="7074000" y="180612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4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40" name="Rectangle 108"/>
              <p:cNvSpPr/>
              <p:nvPr/>
            </p:nvSpPr>
            <p:spPr>
              <a:xfrm>
                <a:off x="6932520" y="1877400"/>
                <a:ext cx="31680" cy="61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400" b="0" strike="noStrike" spc="-1">
                    <a:solidFill>
                      <a:srgbClr val="000000"/>
                    </a:solidFill>
                    <a:latin typeface="Calibri"/>
                  </a:rPr>
                  <a:t>H</a:t>
                </a:r>
                <a:endParaRPr lang="en-GB" sz="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1" name="Rectangle 109"/>
              <p:cNvSpPr/>
              <p:nvPr/>
            </p:nvSpPr>
            <p:spPr>
              <a:xfrm>
                <a:off x="6981120" y="1877400"/>
                <a:ext cx="150480" cy="61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400" b="0" strike="noStrike" spc="-1">
                    <a:solidFill>
                      <a:srgbClr val="000000"/>
                    </a:solidFill>
                    <a:latin typeface="Calibri"/>
                  </a:rPr>
                  <a:t>a &amp; Hb </a:t>
                </a:r>
                <a:endParaRPr lang="en-GB" sz="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2" name="Rectangle 110"/>
              <p:cNvSpPr/>
              <p:nvPr/>
            </p:nvSpPr>
            <p:spPr>
              <a:xfrm>
                <a:off x="6957360" y="1944000"/>
                <a:ext cx="147240" cy="61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400" b="0" strike="noStrike" spc="-1">
                    <a:solidFill>
                      <a:srgbClr val="000000"/>
                    </a:solidFill>
                    <a:latin typeface="Calibri"/>
                  </a:rPr>
                  <a:t>dPhase</a:t>
                </a:r>
                <a:endParaRPr lang="en-GB" sz="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3" name="Rectangle 111"/>
              <p:cNvSpPr/>
              <p:nvPr/>
            </p:nvSpPr>
            <p:spPr>
              <a:xfrm>
                <a:off x="5418000" y="4888800"/>
                <a:ext cx="369360" cy="2091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44" name="Rectangle 112"/>
              <p:cNvSpPr/>
              <p:nvPr/>
            </p:nvSpPr>
            <p:spPr>
              <a:xfrm>
                <a:off x="5418000" y="4888800"/>
                <a:ext cx="369360" cy="2091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45" name="Rectangle 113"/>
              <p:cNvSpPr/>
              <p:nvPr/>
            </p:nvSpPr>
            <p:spPr>
              <a:xfrm>
                <a:off x="5581440" y="4887360"/>
                <a:ext cx="14724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WR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6" name="Rectangle 114"/>
              <p:cNvSpPr/>
              <p:nvPr/>
            </p:nvSpPr>
            <p:spPr>
              <a:xfrm>
                <a:off x="5563800" y="4996800"/>
                <a:ext cx="16704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Core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7" name="Rectangle 115"/>
              <p:cNvSpPr/>
              <p:nvPr/>
            </p:nvSpPr>
            <p:spPr>
              <a:xfrm>
                <a:off x="5899320" y="4888800"/>
                <a:ext cx="415440" cy="2091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48" name="Rectangle 116"/>
              <p:cNvSpPr/>
              <p:nvPr/>
            </p:nvSpPr>
            <p:spPr>
              <a:xfrm>
                <a:off x="5899320" y="4888800"/>
                <a:ext cx="415440" cy="2091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49" name="Rectangle 117"/>
              <p:cNvSpPr/>
              <p:nvPr/>
            </p:nvSpPr>
            <p:spPr>
              <a:xfrm>
                <a:off x="6045480" y="4887360"/>
                <a:ext cx="2358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Btrain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0" name="Rectangle 118"/>
              <p:cNvSpPr/>
              <p:nvPr/>
            </p:nvSpPr>
            <p:spPr>
              <a:xfrm>
                <a:off x="6007680" y="4996800"/>
                <a:ext cx="3060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Receiver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1" name="Line 119"/>
              <p:cNvSpPr/>
              <p:nvPr/>
            </p:nvSpPr>
            <p:spPr>
              <a:xfrm flipH="1">
                <a:off x="5787720" y="4993560"/>
                <a:ext cx="5256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52" name="Freeform 120"/>
              <p:cNvSpPr/>
              <p:nvPr/>
            </p:nvSpPr>
            <p:spPr>
              <a:xfrm>
                <a:off x="5834160" y="497304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53" name="Rectangle 121"/>
              <p:cNvSpPr/>
              <p:nvPr/>
            </p:nvSpPr>
            <p:spPr>
              <a:xfrm>
                <a:off x="8053560" y="4971240"/>
                <a:ext cx="31032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Calibri"/>
                  </a:rPr>
                  <a:t>F function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4" name="Rectangle 122"/>
              <p:cNvSpPr/>
              <p:nvPr/>
            </p:nvSpPr>
            <p:spPr>
              <a:xfrm>
                <a:off x="6103800" y="3728520"/>
                <a:ext cx="442440" cy="5281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55" name="Rectangle 123"/>
              <p:cNvSpPr/>
              <p:nvPr/>
            </p:nvSpPr>
            <p:spPr>
              <a:xfrm>
                <a:off x="6103800" y="3728520"/>
                <a:ext cx="442440" cy="5281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56" name="Rectangle 124"/>
              <p:cNvSpPr/>
              <p:nvPr/>
            </p:nvSpPr>
            <p:spPr>
              <a:xfrm>
                <a:off x="6254640" y="3744360"/>
                <a:ext cx="232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Phase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7" name="Rectangle 125"/>
              <p:cNvSpPr/>
              <p:nvPr/>
            </p:nvSpPr>
            <p:spPr>
              <a:xfrm>
                <a:off x="6240240" y="3842640"/>
                <a:ext cx="2602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offsets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8" name="Rectangle 126"/>
              <p:cNvSpPr/>
              <p:nvPr/>
            </p:nvSpPr>
            <p:spPr>
              <a:xfrm>
                <a:off x="6292800" y="3945960"/>
                <a:ext cx="1551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and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9" name="Rectangle 127"/>
              <p:cNvSpPr/>
              <p:nvPr/>
            </p:nvSpPr>
            <p:spPr>
              <a:xfrm>
                <a:off x="6196320" y="4046040"/>
                <a:ext cx="3607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harmonic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0" name="Rectangle 128"/>
              <p:cNvSpPr/>
              <p:nvPr/>
            </p:nvSpPr>
            <p:spPr>
              <a:xfrm>
                <a:off x="6203520" y="4144320"/>
                <a:ext cx="322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selection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1" name="Rectangle 129"/>
              <p:cNvSpPr/>
              <p:nvPr/>
            </p:nvSpPr>
            <p:spPr>
              <a:xfrm>
                <a:off x="5538960" y="4280760"/>
                <a:ext cx="7660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Synchro phase offset,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2" name="Rectangle 130"/>
              <p:cNvSpPr/>
              <p:nvPr/>
            </p:nvSpPr>
            <p:spPr>
              <a:xfrm>
                <a:off x="5533560" y="4384080"/>
                <a:ext cx="4629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harmonic (R)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3" name="Line 131"/>
              <p:cNvSpPr/>
              <p:nvPr/>
            </p:nvSpPr>
            <p:spPr>
              <a:xfrm flipH="1">
                <a:off x="6549840" y="4150440"/>
                <a:ext cx="773280" cy="180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64" name="Freeform 132"/>
              <p:cNvSpPr/>
              <p:nvPr/>
            </p:nvSpPr>
            <p:spPr>
              <a:xfrm>
                <a:off x="7316640" y="412992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65" name="Rectangle 133"/>
              <p:cNvSpPr/>
              <p:nvPr/>
            </p:nvSpPr>
            <p:spPr>
              <a:xfrm>
                <a:off x="6678000" y="4042800"/>
                <a:ext cx="76320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Coarse synchro phase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6" name="Line 134"/>
              <p:cNvSpPr/>
              <p:nvPr/>
            </p:nvSpPr>
            <p:spPr>
              <a:xfrm flipH="1">
                <a:off x="6549840" y="3886920"/>
                <a:ext cx="773280" cy="180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67" name="Freeform 135"/>
              <p:cNvSpPr/>
              <p:nvPr/>
            </p:nvSpPr>
            <p:spPr>
              <a:xfrm>
                <a:off x="7316640" y="386640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68" name="Rectangle 136"/>
              <p:cNvSpPr/>
              <p:nvPr/>
            </p:nvSpPr>
            <p:spPr>
              <a:xfrm>
                <a:off x="6667200" y="3779280"/>
                <a:ext cx="66564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Fine synchro phase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9" name="Rectangle 137"/>
              <p:cNvSpPr/>
              <p:nvPr/>
            </p:nvSpPr>
            <p:spPr>
              <a:xfrm>
                <a:off x="7381800" y="3807720"/>
                <a:ext cx="514080" cy="1584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70" name="Rectangle 138"/>
              <p:cNvSpPr/>
              <p:nvPr/>
            </p:nvSpPr>
            <p:spPr>
              <a:xfrm>
                <a:off x="7381800" y="3807720"/>
                <a:ext cx="514080" cy="15840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71" name="Rectangle 139"/>
              <p:cNvSpPr/>
              <p:nvPr/>
            </p:nvSpPr>
            <p:spPr>
              <a:xfrm>
                <a:off x="7464600" y="3839400"/>
                <a:ext cx="4384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PI controller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2" name="Freeform 140"/>
              <p:cNvSpPr/>
              <p:nvPr/>
            </p:nvSpPr>
            <p:spPr>
              <a:xfrm>
                <a:off x="7319880" y="3728520"/>
                <a:ext cx="318600" cy="201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20160"/>
                  <a:gd name="textAreaBottom" fmla="*/ 20520 h 20160"/>
                </a:gdLst>
                <a:ahLst/>
                <a:cxnLst/>
                <a:rect l="textAreaLeft" t="textAreaTop" r="textAreaRight" b="textAreaBottom"/>
                <a:pathLst>
                  <a:path w="201" h="13">
                    <a:moveTo>
                      <a:pt x="201" y="13"/>
                    </a:moveTo>
                    <a:lnTo>
                      <a:pt x="201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080" bIns="100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73" name="Freeform 141"/>
              <p:cNvSpPr/>
              <p:nvPr/>
            </p:nvSpPr>
            <p:spPr>
              <a:xfrm>
                <a:off x="7616880" y="3744360"/>
                <a:ext cx="42480" cy="630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3000"/>
                  <a:gd name="textAreaBottom" fmla="*/ 63360 h 63000"/>
                </a:gdLst>
                <a:ahLst/>
                <a:cxnLst/>
                <a:rect l="textAreaLeft" t="textAreaTop" r="textAreaRight" b="textAreaBottom"/>
                <a:pathLst>
                  <a:path w="27" h="40">
                    <a:moveTo>
                      <a:pt x="27" y="0"/>
                    </a:moveTo>
                    <a:lnTo>
                      <a:pt x="14" y="40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74" name="Rectangle 142"/>
              <p:cNvSpPr/>
              <p:nvPr/>
            </p:nvSpPr>
            <p:spPr>
              <a:xfrm>
                <a:off x="7352280" y="3634920"/>
                <a:ext cx="313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Kp, Ki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5" name="Rectangle 143"/>
              <p:cNvSpPr/>
              <p:nvPr/>
            </p:nvSpPr>
            <p:spPr>
              <a:xfrm>
                <a:off x="7381800" y="4073040"/>
                <a:ext cx="514080" cy="1569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76" name="Rectangle 144"/>
              <p:cNvSpPr/>
              <p:nvPr/>
            </p:nvSpPr>
            <p:spPr>
              <a:xfrm>
                <a:off x="7381800" y="4073040"/>
                <a:ext cx="514080" cy="1569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77" name="Rectangle 145"/>
              <p:cNvSpPr/>
              <p:nvPr/>
            </p:nvSpPr>
            <p:spPr>
              <a:xfrm>
                <a:off x="7464600" y="4101480"/>
                <a:ext cx="4384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PI controller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8" name="Freeform 146"/>
              <p:cNvSpPr/>
              <p:nvPr/>
            </p:nvSpPr>
            <p:spPr>
              <a:xfrm>
                <a:off x="7319880" y="4288680"/>
                <a:ext cx="318600" cy="7272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201" h="46">
                    <a:moveTo>
                      <a:pt x="201" y="0"/>
                    </a:moveTo>
                    <a:lnTo>
                      <a:pt x="201" y="46"/>
                    </a:lnTo>
                    <a:lnTo>
                      <a:pt x="0" y="46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79" name="Freeform 147"/>
              <p:cNvSpPr/>
              <p:nvPr/>
            </p:nvSpPr>
            <p:spPr>
              <a:xfrm>
                <a:off x="7616880" y="4230000"/>
                <a:ext cx="42480" cy="648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7" h="41">
                    <a:moveTo>
                      <a:pt x="0" y="41"/>
                    </a:moveTo>
                    <a:lnTo>
                      <a:pt x="14" y="0"/>
                    </a:lnTo>
                    <a:lnTo>
                      <a:pt x="27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80" name="Rectangle 148"/>
              <p:cNvSpPr/>
              <p:nvPr/>
            </p:nvSpPr>
            <p:spPr>
              <a:xfrm>
                <a:off x="7347600" y="4268160"/>
                <a:ext cx="313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Kp, Ki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1" name="Line 149"/>
              <p:cNvSpPr/>
              <p:nvPr/>
            </p:nvSpPr>
            <p:spPr>
              <a:xfrm flipH="1">
                <a:off x="7895880" y="3886920"/>
                <a:ext cx="15588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82" name="Freeform 150"/>
              <p:cNvSpPr/>
              <p:nvPr/>
            </p:nvSpPr>
            <p:spPr>
              <a:xfrm>
                <a:off x="8047080" y="3866400"/>
                <a:ext cx="64800" cy="4104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1040"/>
                  <a:gd name="textAreaBottom" fmla="*/ 41400 h 41040"/>
                </a:gdLst>
                <a:ahLst/>
                <a:cxnLst/>
                <a:rect l="textAreaLeft" t="textAreaTop" r="textAreaRight" b="textAreaBottom"/>
                <a:pathLst>
                  <a:path w="41" h="26">
                    <a:moveTo>
                      <a:pt x="0" y="0"/>
                    </a:moveTo>
                    <a:lnTo>
                      <a:pt x="41" y="13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520" bIns="205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83" name="Line 151"/>
              <p:cNvSpPr/>
              <p:nvPr/>
            </p:nvSpPr>
            <p:spPr>
              <a:xfrm flipH="1">
                <a:off x="7895880" y="4150440"/>
                <a:ext cx="15588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84" name="Freeform 152"/>
              <p:cNvSpPr/>
              <p:nvPr/>
            </p:nvSpPr>
            <p:spPr>
              <a:xfrm>
                <a:off x="8047080" y="412992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85" name="Rectangle 153"/>
              <p:cNvSpPr/>
              <p:nvPr/>
            </p:nvSpPr>
            <p:spPr>
              <a:xfrm>
                <a:off x="8112240" y="3780720"/>
                <a:ext cx="474480" cy="4759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86" name="Rectangle 154"/>
              <p:cNvSpPr/>
              <p:nvPr/>
            </p:nvSpPr>
            <p:spPr>
              <a:xfrm>
                <a:off x="8112240" y="3780720"/>
                <a:ext cx="474480" cy="47592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87" name="Rectangle 155"/>
              <p:cNvSpPr/>
              <p:nvPr/>
            </p:nvSpPr>
            <p:spPr>
              <a:xfrm>
                <a:off x="8243640" y="3871440"/>
                <a:ext cx="3060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Synchro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8" name="Rectangle 156"/>
              <p:cNvSpPr/>
              <p:nvPr/>
            </p:nvSpPr>
            <p:spPr>
              <a:xfrm>
                <a:off x="8300880" y="3969720"/>
                <a:ext cx="1810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loop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9" name="Rectangle 157"/>
              <p:cNvSpPr/>
              <p:nvPr/>
            </p:nvSpPr>
            <p:spPr>
              <a:xfrm>
                <a:off x="8205480" y="4069800"/>
                <a:ext cx="3682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correction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0" name="Freeform 158"/>
              <p:cNvSpPr/>
              <p:nvPr/>
            </p:nvSpPr>
            <p:spPr>
              <a:xfrm>
                <a:off x="6634080" y="4152240"/>
                <a:ext cx="47160" cy="313920"/>
              </a:xfrm>
              <a:custGeom>
                <a:avLst/>
                <a:gdLst>
                  <a:gd name="textAreaLeft" fmla="*/ 0 w 47160"/>
                  <a:gd name="textAreaRight" fmla="*/ 47520 w 47160"/>
                  <a:gd name="textAreaTop" fmla="*/ 0 h 313920"/>
                  <a:gd name="textAreaBottom" fmla="*/ 314280 h 313920"/>
                </a:gdLst>
                <a:ahLst/>
                <a:cxnLst/>
                <a:rect l="textAreaLeft" t="textAreaTop" r="textAreaRight" b="textAreaBottom"/>
                <a:pathLst>
                  <a:path w="30" h="198">
                    <a:moveTo>
                      <a:pt x="30" y="198"/>
                    </a:moveTo>
                    <a:lnTo>
                      <a:pt x="0" y="198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91" name="Freeform 159"/>
              <p:cNvSpPr/>
              <p:nvPr/>
            </p:nvSpPr>
            <p:spPr>
              <a:xfrm>
                <a:off x="6675480" y="444600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92" name="Rectangle 160"/>
              <p:cNvSpPr/>
              <p:nvPr/>
            </p:nvSpPr>
            <p:spPr>
              <a:xfrm>
                <a:off x="6740640" y="4361760"/>
                <a:ext cx="523440" cy="2106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93" name="Rectangle 161"/>
              <p:cNvSpPr/>
              <p:nvPr/>
            </p:nvSpPr>
            <p:spPr>
              <a:xfrm>
                <a:off x="6740640" y="4361760"/>
                <a:ext cx="523440" cy="21060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94" name="Rectangle 162"/>
              <p:cNvSpPr/>
              <p:nvPr/>
            </p:nvSpPr>
            <p:spPr>
              <a:xfrm>
                <a:off x="6866280" y="4369680"/>
                <a:ext cx="37764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Threshold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5" name="Rectangle 163"/>
              <p:cNvSpPr/>
              <p:nvPr/>
            </p:nvSpPr>
            <p:spPr>
              <a:xfrm>
                <a:off x="6869880" y="4469760"/>
                <a:ext cx="3423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detection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6" name="Freeform 164"/>
              <p:cNvSpPr/>
              <p:nvPr/>
            </p:nvSpPr>
            <p:spPr>
              <a:xfrm>
                <a:off x="5416560" y="3587040"/>
                <a:ext cx="3223800" cy="1020240"/>
              </a:xfrm>
              <a:custGeom>
                <a:avLst/>
                <a:gdLst>
                  <a:gd name="textAreaLeft" fmla="*/ 0 w 3223800"/>
                  <a:gd name="textAreaRight" fmla="*/ 3224160 w 3223800"/>
                  <a:gd name="textAreaTop" fmla="*/ 0 h 1020240"/>
                  <a:gd name="textAreaBottom" fmla="*/ 1020600 h 1020240"/>
                </a:gdLst>
                <a:ahLst/>
                <a:cxnLst/>
                <a:rect l="textAreaLeft" t="textAreaTop" r="textAreaRight" b="textAreaBottom"/>
                <a:pathLst>
                  <a:path w="7394" h="2339">
                    <a:moveTo>
                      <a:pt x="10" y="16"/>
                    </a:moveTo>
                    <a:lnTo>
                      <a:pt x="10" y="90"/>
                    </a:lnTo>
                    <a:cubicBezTo>
                      <a:pt x="10" y="93"/>
                      <a:pt x="8" y="96"/>
                      <a:pt x="5" y="96"/>
                    </a:cubicBezTo>
                    <a:cubicBezTo>
                      <a:pt x="2" y="96"/>
                      <a:pt x="0" y="93"/>
                      <a:pt x="0" y="90"/>
                    </a:cubicBezTo>
                    <a:lnTo>
                      <a:pt x="0" y="16"/>
                    </a:lnTo>
                    <a:cubicBezTo>
                      <a:pt x="0" y="13"/>
                      <a:pt x="2" y="10"/>
                      <a:pt x="5" y="10"/>
                    </a:cubicBezTo>
                    <a:cubicBezTo>
                      <a:pt x="8" y="10"/>
                      <a:pt x="10" y="13"/>
                      <a:pt x="10" y="16"/>
                    </a:cubicBezTo>
                    <a:close/>
                    <a:moveTo>
                      <a:pt x="10" y="144"/>
                    </a:moveTo>
                    <a:lnTo>
                      <a:pt x="10" y="218"/>
                    </a:lnTo>
                    <a:cubicBezTo>
                      <a:pt x="10" y="221"/>
                      <a:pt x="8" y="224"/>
                      <a:pt x="5" y="224"/>
                    </a:cubicBezTo>
                    <a:cubicBezTo>
                      <a:pt x="2" y="224"/>
                      <a:pt x="0" y="221"/>
                      <a:pt x="0" y="218"/>
                    </a:cubicBezTo>
                    <a:lnTo>
                      <a:pt x="0" y="144"/>
                    </a:lnTo>
                    <a:cubicBezTo>
                      <a:pt x="0" y="141"/>
                      <a:pt x="2" y="138"/>
                      <a:pt x="5" y="138"/>
                    </a:cubicBezTo>
                    <a:cubicBezTo>
                      <a:pt x="8" y="138"/>
                      <a:pt x="10" y="141"/>
                      <a:pt x="10" y="144"/>
                    </a:cubicBezTo>
                    <a:close/>
                    <a:moveTo>
                      <a:pt x="10" y="272"/>
                    </a:moveTo>
                    <a:lnTo>
                      <a:pt x="10" y="346"/>
                    </a:lnTo>
                    <a:cubicBezTo>
                      <a:pt x="10" y="349"/>
                      <a:pt x="8" y="352"/>
                      <a:pt x="5" y="352"/>
                    </a:cubicBezTo>
                    <a:cubicBezTo>
                      <a:pt x="2" y="352"/>
                      <a:pt x="0" y="349"/>
                      <a:pt x="0" y="346"/>
                    </a:cubicBezTo>
                    <a:lnTo>
                      <a:pt x="0" y="272"/>
                    </a:lnTo>
                    <a:cubicBezTo>
                      <a:pt x="0" y="269"/>
                      <a:pt x="2" y="266"/>
                      <a:pt x="5" y="266"/>
                    </a:cubicBezTo>
                    <a:cubicBezTo>
                      <a:pt x="8" y="266"/>
                      <a:pt x="10" y="269"/>
                      <a:pt x="10" y="272"/>
                    </a:cubicBezTo>
                    <a:close/>
                    <a:moveTo>
                      <a:pt x="10" y="400"/>
                    </a:moveTo>
                    <a:lnTo>
                      <a:pt x="10" y="474"/>
                    </a:lnTo>
                    <a:cubicBezTo>
                      <a:pt x="10" y="477"/>
                      <a:pt x="8" y="480"/>
                      <a:pt x="5" y="480"/>
                    </a:cubicBezTo>
                    <a:cubicBezTo>
                      <a:pt x="2" y="480"/>
                      <a:pt x="0" y="477"/>
                      <a:pt x="0" y="474"/>
                    </a:cubicBezTo>
                    <a:lnTo>
                      <a:pt x="0" y="400"/>
                    </a:lnTo>
                    <a:cubicBezTo>
                      <a:pt x="0" y="397"/>
                      <a:pt x="2" y="394"/>
                      <a:pt x="5" y="394"/>
                    </a:cubicBezTo>
                    <a:cubicBezTo>
                      <a:pt x="8" y="394"/>
                      <a:pt x="10" y="397"/>
                      <a:pt x="10" y="400"/>
                    </a:cubicBezTo>
                    <a:close/>
                    <a:moveTo>
                      <a:pt x="10" y="528"/>
                    </a:moveTo>
                    <a:lnTo>
                      <a:pt x="10" y="602"/>
                    </a:lnTo>
                    <a:cubicBezTo>
                      <a:pt x="10" y="605"/>
                      <a:pt x="8" y="608"/>
                      <a:pt x="5" y="608"/>
                    </a:cubicBezTo>
                    <a:cubicBezTo>
                      <a:pt x="2" y="608"/>
                      <a:pt x="0" y="605"/>
                      <a:pt x="0" y="602"/>
                    </a:cubicBezTo>
                    <a:lnTo>
                      <a:pt x="0" y="528"/>
                    </a:lnTo>
                    <a:cubicBezTo>
                      <a:pt x="0" y="525"/>
                      <a:pt x="2" y="522"/>
                      <a:pt x="5" y="522"/>
                    </a:cubicBezTo>
                    <a:cubicBezTo>
                      <a:pt x="8" y="522"/>
                      <a:pt x="10" y="525"/>
                      <a:pt x="10" y="528"/>
                    </a:cubicBezTo>
                    <a:close/>
                    <a:moveTo>
                      <a:pt x="10" y="656"/>
                    </a:moveTo>
                    <a:lnTo>
                      <a:pt x="10" y="730"/>
                    </a:lnTo>
                    <a:cubicBezTo>
                      <a:pt x="10" y="733"/>
                      <a:pt x="8" y="736"/>
                      <a:pt x="5" y="736"/>
                    </a:cubicBezTo>
                    <a:cubicBezTo>
                      <a:pt x="2" y="736"/>
                      <a:pt x="0" y="733"/>
                      <a:pt x="0" y="730"/>
                    </a:cubicBezTo>
                    <a:lnTo>
                      <a:pt x="0" y="656"/>
                    </a:lnTo>
                    <a:cubicBezTo>
                      <a:pt x="0" y="653"/>
                      <a:pt x="2" y="650"/>
                      <a:pt x="5" y="650"/>
                    </a:cubicBezTo>
                    <a:cubicBezTo>
                      <a:pt x="8" y="650"/>
                      <a:pt x="10" y="653"/>
                      <a:pt x="10" y="656"/>
                    </a:cubicBezTo>
                    <a:close/>
                    <a:moveTo>
                      <a:pt x="10" y="784"/>
                    </a:moveTo>
                    <a:lnTo>
                      <a:pt x="10" y="858"/>
                    </a:lnTo>
                    <a:cubicBezTo>
                      <a:pt x="10" y="861"/>
                      <a:pt x="8" y="864"/>
                      <a:pt x="5" y="864"/>
                    </a:cubicBezTo>
                    <a:cubicBezTo>
                      <a:pt x="2" y="864"/>
                      <a:pt x="0" y="861"/>
                      <a:pt x="0" y="858"/>
                    </a:cubicBezTo>
                    <a:lnTo>
                      <a:pt x="0" y="784"/>
                    </a:lnTo>
                    <a:cubicBezTo>
                      <a:pt x="0" y="781"/>
                      <a:pt x="2" y="778"/>
                      <a:pt x="5" y="778"/>
                    </a:cubicBezTo>
                    <a:cubicBezTo>
                      <a:pt x="8" y="778"/>
                      <a:pt x="10" y="781"/>
                      <a:pt x="10" y="784"/>
                    </a:cubicBezTo>
                    <a:close/>
                    <a:moveTo>
                      <a:pt x="10" y="912"/>
                    </a:moveTo>
                    <a:lnTo>
                      <a:pt x="10" y="986"/>
                    </a:lnTo>
                    <a:cubicBezTo>
                      <a:pt x="10" y="989"/>
                      <a:pt x="8" y="992"/>
                      <a:pt x="5" y="992"/>
                    </a:cubicBezTo>
                    <a:cubicBezTo>
                      <a:pt x="2" y="992"/>
                      <a:pt x="0" y="989"/>
                      <a:pt x="0" y="986"/>
                    </a:cubicBezTo>
                    <a:lnTo>
                      <a:pt x="0" y="912"/>
                    </a:lnTo>
                    <a:cubicBezTo>
                      <a:pt x="0" y="909"/>
                      <a:pt x="2" y="906"/>
                      <a:pt x="5" y="906"/>
                    </a:cubicBezTo>
                    <a:cubicBezTo>
                      <a:pt x="8" y="906"/>
                      <a:pt x="10" y="909"/>
                      <a:pt x="10" y="912"/>
                    </a:cubicBezTo>
                    <a:close/>
                    <a:moveTo>
                      <a:pt x="10" y="1040"/>
                    </a:moveTo>
                    <a:lnTo>
                      <a:pt x="10" y="1114"/>
                    </a:lnTo>
                    <a:cubicBezTo>
                      <a:pt x="10" y="1117"/>
                      <a:pt x="8" y="1120"/>
                      <a:pt x="5" y="1120"/>
                    </a:cubicBezTo>
                    <a:cubicBezTo>
                      <a:pt x="2" y="1120"/>
                      <a:pt x="0" y="1117"/>
                      <a:pt x="0" y="1114"/>
                    </a:cubicBezTo>
                    <a:lnTo>
                      <a:pt x="0" y="1040"/>
                    </a:lnTo>
                    <a:cubicBezTo>
                      <a:pt x="0" y="1037"/>
                      <a:pt x="2" y="1034"/>
                      <a:pt x="5" y="1034"/>
                    </a:cubicBezTo>
                    <a:cubicBezTo>
                      <a:pt x="8" y="1034"/>
                      <a:pt x="10" y="1037"/>
                      <a:pt x="10" y="1040"/>
                    </a:cubicBezTo>
                    <a:close/>
                    <a:moveTo>
                      <a:pt x="10" y="1168"/>
                    </a:moveTo>
                    <a:lnTo>
                      <a:pt x="10" y="1242"/>
                    </a:lnTo>
                    <a:cubicBezTo>
                      <a:pt x="10" y="1245"/>
                      <a:pt x="8" y="1248"/>
                      <a:pt x="5" y="1248"/>
                    </a:cubicBezTo>
                    <a:cubicBezTo>
                      <a:pt x="2" y="1248"/>
                      <a:pt x="0" y="1245"/>
                      <a:pt x="0" y="1242"/>
                    </a:cubicBezTo>
                    <a:lnTo>
                      <a:pt x="0" y="1168"/>
                    </a:lnTo>
                    <a:cubicBezTo>
                      <a:pt x="0" y="1165"/>
                      <a:pt x="2" y="1162"/>
                      <a:pt x="5" y="1162"/>
                    </a:cubicBezTo>
                    <a:cubicBezTo>
                      <a:pt x="8" y="1162"/>
                      <a:pt x="10" y="1165"/>
                      <a:pt x="10" y="1168"/>
                    </a:cubicBezTo>
                    <a:close/>
                    <a:moveTo>
                      <a:pt x="10" y="1296"/>
                    </a:moveTo>
                    <a:lnTo>
                      <a:pt x="10" y="1370"/>
                    </a:lnTo>
                    <a:cubicBezTo>
                      <a:pt x="10" y="1373"/>
                      <a:pt x="8" y="1376"/>
                      <a:pt x="5" y="1376"/>
                    </a:cubicBezTo>
                    <a:cubicBezTo>
                      <a:pt x="2" y="1376"/>
                      <a:pt x="0" y="1373"/>
                      <a:pt x="0" y="1370"/>
                    </a:cubicBezTo>
                    <a:lnTo>
                      <a:pt x="0" y="1296"/>
                    </a:lnTo>
                    <a:cubicBezTo>
                      <a:pt x="0" y="1293"/>
                      <a:pt x="2" y="1290"/>
                      <a:pt x="5" y="1290"/>
                    </a:cubicBezTo>
                    <a:cubicBezTo>
                      <a:pt x="8" y="1290"/>
                      <a:pt x="10" y="1293"/>
                      <a:pt x="10" y="1296"/>
                    </a:cubicBezTo>
                    <a:close/>
                    <a:moveTo>
                      <a:pt x="10" y="1424"/>
                    </a:moveTo>
                    <a:lnTo>
                      <a:pt x="10" y="1498"/>
                    </a:lnTo>
                    <a:cubicBezTo>
                      <a:pt x="10" y="1501"/>
                      <a:pt x="8" y="1504"/>
                      <a:pt x="5" y="1504"/>
                    </a:cubicBezTo>
                    <a:cubicBezTo>
                      <a:pt x="2" y="1504"/>
                      <a:pt x="0" y="1501"/>
                      <a:pt x="0" y="1498"/>
                    </a:cubicBezTo>
                    <a:lnTo>
                      <a:pt x="0" y="1424"/>
                    </a:lnTo>
                    <a:cubicBezTo>
                      <a:pt x="0" y="1421"/>
                      <a:pt x="2" y="1418"/>
                      <a:pt x="5" y="1418"/>
                    </a:cubicBezTo>
                    <a:cubicBezTo>
                      <a:pt x="8" y="1418"/>
                      <a:pt x="10" y="1421"/>
                      <a:pt x="10" y="1424"/>
                    </a:cubicBezTo>
                    <a:close/>
                    <a:moveTo>
                      <a:pt x="10" y="1552"/>
                    </a:moveTo>
                    <a:lnTo>
                      <a:pt x="10" y="1626"/>
                    </a:lnTo>
                    <a:cubicBezTo>
                      <a:pt x="10" y="1629"/>
                      <a:pt x="8" y="1632"/>
                      <a:pt x="5" y="1632"/>
                    </a:cubicBezTo>
                    <a:cubicBezTo>
                      <a:pt x="2" y="1632"/>
                      <a:pt x="0" y="1629"/>
                      <a:pt x="0" y="1626"/>
                    </a:cubicBezTo>
                    <a:lnTo>
                      <a:pt x="0" y="1552"/>
                    </a:lnTo>
                    <a:cubicBezTo>
                      <a:pt x="0" y="1549"/>
                      <a:pt x="2" y="1546"/>
                      <a:pt x="5" y="1546"/>
                    </a:cubicBezTo>
                    <a:cubicBezTo>
                      <a:pt x="8" y="1546"/>
                      <a:pt x="10" y="1549"/>
                      <a:pt x="10" y="1552"/>
                    </a:cubicBezTo>
                    <a:close/>
                    <a:moveTo>
                      <a:pt x="10" y="1680"/>
                    </a:moveTo>
                    <a:lnTo>
                      <a:pt x="10" y="1754"/>
                    </a:lnTo>
                    <a:cubicBezTo>
                      <a:pt x="10" y="1757"/>
                      <a:pt x="8" y="1760"/>
                      <a:pt x="5" y="1760"/>
                    </a:cubicBezTo>
                    <a:cubicBezTo>
                      <a:pt x="2" y="1760"/>
                      <a:pt x="0" y="1757"/>
                      <a:pt x="0" y="1754"/>
                    </a:cubicBezTo>
                    <a:lnTo>
                      <a:pt x="0" y="1680"/>
                    </a:lnTo>
                    <a:cubicBezTo>
                      <a:pt x="0" y="1677"/>
                      <a:pt x="2" y="1674"/>
                      <a:pt x="5" y="1674"/>
                    </a:cubicBezTo>
                    <a:cubicBezTo>
                      <a:pt x="8" y="1674"/>
                      <a:pt x="10" y="1677"/>
                      <a:pt x="10" y="1680"/>
                    </a:cubicBezTo>
                    <a:close/>
                    <a:moveTo>
                      <a:pt x="10" y="1808"/>
                    </a:moveTo>
                    <a:lnTo>
                      <a:pt x="10" y="1882"/>
                    </a:lnTo>
                    <a:cubicBezTo>
                      <a:pt x="10" y="1885"/>
                      <a:pt x="8" y="1888"/>
                      <a:pt x="5" y="1888"/>
                    </a:cubicBezTo>
                    <a:cubicBezTo>
                      <a:pt x="2" y="1888"/>
                      <a:pt x="0" y="1885"/>
                      <a:pt x="0" y="1882"/>
                    </a:cubicBezTo>
                    <a:lnTo>
                      <a:pt x="0" y="1808"/>
                    </a:lnTo>
                    <a:cubicBezTo>
                      <a:pt x="0" y="1805"/>
                      <a:pt x="2" y="1802"/>
                      <a:pt x="5" y="1802"/>
                    </a:cubicBezTo>
                    <a:cubicBezTo>
                      <a:pt x="8" y="1802"/>
                      <a:pt x="10" y="1805"/>
                      <a:pt x="10" y="1808"/>
                    </a:cubicBezTo>
                    <a:close/>
                    <a:moveTo>
                      <a:pt x="10" y="1936"/>
                    </a:moveTo>
                    <a:lnTo>
                      <a:pt x="10" y="2010"/>
                    </a:lnTo>
                    <a:cubicBezTo>
                      <a:pt x="10" y="2013"/>
                      <a:pt x="8" y="2016"/>
                      <a:pt x="5" y="2016"/>
                    </a:cubicBezTo>
                    <a:cubicBezTo>
                      <a:pt x="2" y="2016"/>
                      <a:pt x="0" y="2013"/>
                      <a:pt x="0" y="2010"/>
                    </a:cubicBezTo>
                    <a:lnTo>
                      <a:pt x="0" y="1936"/>
                    </a:lnTo>
                    <a:cubicBezTo>
                      <a:pt x="0" y="1933"/>
                      <a:pt x="2" y="1930"/>
                      <a:pt x="5" y="1930"/>
                    </a:cubicBezTo>
                    <a:cubicBezTo>
                      <a:pt x="8" y="1930"/>
                      <a:pt x="10" y="1933"/>
                      <a:pt x="10" y="1936"/>
                    </a:cubicBezTo>
                    <a:close/>
                    <a:moveTo>
                      <a:pt x="10" y="2064"/>
                    </a:moveTo>
                    <a:lnTo>
                      <a:pt x="10" y="2138"/>
                    </a:lnTo>
                    <a:cubicBezTo>
                      <a:pt x="10" y="2141"/>
                      <a:pt x="8" y="2144"/>
                      <a:pt x="5" y="2144"/>
                    </a:cubicBezTo>
                    <a:cubicBezTo>
                      <a:pt x="2" y="2144"/>
                      <a:pt x="0" y="2141"/>
                      <a:pt x="0" y="2138"/>
                    </a:cubicBezTo>
                    <a:lnTo>
                      <a:pt x="0" y="2064"/>
                    </a:lnTo>
                    <a:cubicBezTo>
                      <a:pt x="0" y="2061"/>
                      <a:pt x="2" y="2058"/>
                      <a:pt x="5" y="2058"/>
                    </a:cubicBezTo>
                    <a:cubicBezTo>
                      <a:pt x="8" y="2058"/>
                      <a:pt x="10" y="2061"/>
                      <a:pt x="10" y="2064"/>
                    </a:cubicBezTo>
                    <a:close/>
                    <a:moveTo>
                      <a:pt x="10" y="2192"/>
                    </a:moveTo>
                    <a:lnTo>
                      <a:pt x="10" y="2266"/>
                    </a:lnTo>
                    <a:cubicBezTo>
                      <a:pt x="10" y="2269"/>
                      <a:pt x="8" y="2272"/>
                      <a:pt x="5" y="2272"/>
                    </a:cubicBezTo>
                    <a:cubicBezTo>
                      <a:pt x="2" y="2272"/>
                      <a:pt x="0" y="2269"/>
                      <a:pt x="0" y="2266"/>
                    </a:cubicBezTo>
                    <a:lnTo>
                      <a:pt x="0" y="2192"/>
                    </a:lnTo>
                    <a:cubicBezTo>
                      <a:pt x="0" y="2189"/>
                      <a:pt x="2" y="2186"/>
                      <a:pt x="5" y="2186"/>
                    </a:cubicBezTo>
                    <a:cubicBezTo>
                      <a:pt x="8" y="2186"/>
                      <a:pt x="10" y="2189"/>
                      <a:pt x="10" y="2192"/>
                    </a:cubicBezTo>
                    <a:close/>
                    <a:moveTo>
                      <a:pt x="10" y="2320"/>
                    </a:moveTo>
                    <a:lnTo>
                      <a:pt x="10" y="2333"/>
                    </a:lnTo>
                    <a:lnTo>
                      <a:pt x="5" y="2328"/>
                    </a:lnTo>
                    <a:lnTo>
                      <a:pt x="66" y="2328"/>
                    </a:lnTo>
                    <a:cubicBezTo>
                      <a:pt x="69" y="2328"/>
                      <a:pt x="71" y="2330"/>
                      <a:pt x="71" y="2333"/>
                    </a:cubicBezTo>
                    <a:cubicBezTo>
                      <a:pt x="71" y="2336"/>
                      <a:pt x="69" y="2339"/>
                      <a:pt x="66" y="2339"/>
                    </a:cubicBezTo>
                    <a:lnTo>
                      <a:pt x="5" y="2339"/>
                    </a:lnTo>
                    <a:cubicBezTo>
                      <a:pt x="2" y="2339"/>
                      <a:pt x="0" y="2336"/>
                      <a:pt x="0" y="2333"/>
                    </a:cubicBezTo>
                    <a:lnTo>
                      <a:pt x="0" y="2320"/>
                    </a:lnTo>
                    <a:cubicBezTo>
                      <a:pt x="0" y="2317"/>
                      <a:pt x="2" y="2314"/>
                      <a:pt x="5" y="2314"/>
                    </a:cubicBezTo>
                    <a:cubicBezTo>
                      <a:pt x="8" y="2314"/>
                      <a:pt x="10" y="2317"/>
                      <a:pt x="10" y="2320"/>
                    </a:cubicBezTo>
                    <a:close/>
                    <a:moveTo>
                      <a:pt x="119" y="2328"/>
                    </a:moveTo>
                    <a:lnTo>
                      <a:pt x="194" y="2328"/>
                    </a:lnTo>
                    <a:cubicBezTo>
                      <a:pt x="197" y="2328"/>
                      <a:pt x="199" y="2330"/>
                      <a:pt x="199" y="2333"/>
                    </a:cubicBezTo>
                    <a:cubicBezTo>
                      <a:pt x="199" y="2336"/>
                      <a:pt x="197" y="2339"/>
                      <a:pt x="194" y="2339"/>
                    </a:cubicBezTo>
                    <a:lnTo>
                      <a:pt x="119" y="2339"/>
                    </a:lnTo>
                    <a:cubicBezTo>
                      <a:pt x="117" y="2339"/>
                      <a:pt x="114" y="2336"/>
                      <a:pt x="114" y="2333"/>
                    </a:cubicBezTo>
                    <a:cubicBezTo>
                      <a:pt x="114" y="2330"/>
                      <a:pt x="117" y="2328"/>
                      <a:pt x="119" y="2328"/>
                    </a:cubicBezTo>
                    <a:close/>
                    <a:moveTo>
                      <a:pt x="247" y="2328"/>
                    </a:moveTo>
                    <a:lnTo>
                      <a:pt x="322" y="2328"/>
                    </a:lnTo>
                    <a:cubicBezTo>
                      <a:pt x="325" y="2328"/>
                      <a:pt x="327" y="2330"/>
                      <a:pt x="327" y="2333"/>
                    </a:cubicBezTo>
                    <a:cubicBezTo>
                      <a:pt x="327" y="2336"/>
                      <a:pt x="325" y="2339"/>
                      <a:pt x="322" y="2339"/>
                    </a:cubicBezTo>
                    <a:lnTo>
                      <a:pt x="247" y="2339"/>
                    </a:lnTo>
                    <a:cubicBezTo>
                      <a:pt x="245" y="2339"/>
                      <a:pt x="242" y="2336"/>
                      <a:pt x="242" y="2333"/>
                    </a:cubicBezTo>
                    <a:cubicBezTo>
                      <a:pt x="242" y="2330"/>
                      <a:pt x="245" y="2328"/>
                      <a:pt x="247" y="2328"/>
                    </a:cubicBezTo>
                    <a:close/>
                    <a:moveTo>
                      <a:pt x="375" y="2328"/>
                    </a:moveTo>
                    <a:lnTo>
                      <a:pt x="450" y="2328"/>
                    </a:lnTo>
                    <a:cubicBezTo>
                      <a:pt x="453" y="2328"/>
                      <a:pt x="455" y="2330"/>
                      <a:pt x="455" y="2333"/>
                    </a:cubicBezTo>
                    <a:cubicBezTo>
                      <a:pt x="455" y="2336"/>
                      <a:pt x="453" y="2339"/>
                      <a:pt x="450" y="2339"/>
                    </a:cubicBezTo>
                    <a:lnTo>
                      <a:pt x="375" y="2339"/>
                    </a:lnTo>
                    <a:cubicBezTo>
                      <a:pt x="373" y="2339"/>
                      <a:pt x="370" y="2336"/>
                      <a:pt x="370" y="2333"/>
                    </a:cubicBezTo>
                    <a:cubicBezTo>
                      <a:pt x="370" y="2330"/>
                      <a:pt x="373" y="2328"/>
                      <a:pt x="375" y="2328"/>
                    </a:cubicBezTo>
                    <a:close/>
                    <a:moveTo>
                      <a:pt x="503" y="2328"/>
                    </a:moveTo>
                    <a:lnTo>
                      <a:pt x="578" y="2328"/>
                    </a:lnTo>
                    <a:cubicBezTo>
                      <a:pt x="581" y="2328"/>
                      <a:pt x="583" y="2330"/>
                      <a:pt x="583" y="2333"/>
                    </a:cubicBezTo>
                    <a:cubicBezTo>
                      <a:pt x="583" y="2336"/>
                      <a:pt x="581" y="2339"/>
                      <a:pt x="578" y="2339"/>
                    </a:cubicBezTo>
                    <a:lnTo>
                      <a:pt x="503" y="2339"/>
                    </a:lnTo>
                    <a:cubicBezTo>
                      <a:pt x="501" y="2339"/>
                      <a:pt x="498" y="2336"/>
                      <a:pt x="498" y="2333"/>
                    </a:cubicBezTo>
                    <a:cubicBezTo>
                      <a:pt x="498" y="2330"/>
                      <a:pt x="501" y="2328"/>
                      <a:pt x="503" y="2328"/>
                    </a:cubicBezTo>
                    <a:close/>
                    <a:moveTo>
                      <a:pt x="631" y="2328"/>
                    </a:moveTo>
                    <a:lnTo>
                      <a:pt x="706" y="2328"/>
                    </a:lnTo>
                    <a:cubicBezTo>
                      <a:pt x="709" y="2328"/>
                      <a:pt x="711" y="2330"/>
                      <a:pt x="711" y="2333"/>
                    </a:cubicBezTo>
                    <a:cubicBezTo>
                      <a:pt x="711" y="2336"/>
                      <a:pt x="709" y="2339"/>
                      <a:pt x="706" y="2339"/>
                    </a:cubicBezTo>
                    <a:lnTo>
                      <a:pt x="631" y="2339"/>
                    </a:lnTo>
                    <a:cubicBezTo>
                      <a:pt x="629" y="2339"/>
                      <a:pt x="626" y="2336"/>
                      <a:pt x="626" y="2333"/>
                    </a:cubicBezTo>
                    <a:cubicBezTo>
                      <a:pt x="626" y="2330"/>
                      <a:pt x="629" y="2328"/>
                      <a:pt x="631" y="2328"/>
                    </a:cubicBezTo>
                    <a:close/>
                    <a:moveTo>
                      <a:pt x="759" y="2328"/>
                    </a:moveTo>
                    <a:lnTo>
                      <a:pt x="834" y="2328"/>
                    </a:lnTo>
                    <a:cubicBezTo>
                      <a:pt x="837" y="2328"/>
                      <a:pt x="839" y="2330"/>
                      <a:pt x="839" y="2333"/>
                    </a:cubicBezTo>
                    <a:cubicBezTo>
                      <a:pt x="839" y="2336"/>
                      <a:pt x="837" y="2339"/>
                      <a:pt x="834" y="2339"/>
                    </a:cubicBezTo>
                    <a:lnTo>
                      <a:pt x="759" y="2339"/>
                    </a:lnTo>
                    <a:cubicBezTo>
                      <a:pt x="757" y="2339"/>
                      <a:pt x="754" y="2336"/>
                      <a:pt x="754" y="2333"/>
                    </a:cubicBezTo>
                    <a:cubicBezTo>
                      <a:pt x="754" y="2330"/>
                      <a:pt x="757" y="2328"/>
                      <a:pt x="759" y="2328"/>
                    </a:cubicBezTo>
                    <a:close/>
                    <a:moveTo>
                      <a:pt x="887" y="2328"/>
                    </a:moveTo>
                    <a:lnTo>
                      <a:pt x="962" y="2328"/>
                    </a:lnTo>
                    <a:cubicBezTo>
                      <a:pt x="965" y="2328"/>
                      <a:pt x="967" y="2330"/>
                      <a:pt x="967" y="2333"/>
                    </a:cubicBezTo>
                    <a:cubicBezTo>
                      <a:pt x="967" y="2336"/>
                      <a:pt x="965" y="2339"/>
                      <a:pt x="962" y="2339"/>
                    </a:cubicBezTo>
                    <a:lnTo>
                      <a:pt x="887" y="2339"/>
                    </a:lnTo>
                    <a:cubicBezTo>
                      <a:pt x="885" y="2339"/>
                      <a:pt x="882" y="2336"/>
                      <a:pt x="882" y="2333"/>
                    </a:cubicBezTo>
                    <a:cubicBezTo>
                      <a:pt x="882" y="2330"/>
                      <a:pt x="885" y="2328"/>
                      <a:pt x="887" y="2328"/>
                    </a:cubicBezTo>
                    <a:close/>
                    <a:moveTo>
                      <a:pt x="1015" y="2328"/>
                    </a:moveTo>
                    <a:lnTo>
                      <a:pt x="1090" y="2328"/>
                    </a:lnTo>
                    <a:cubicBezTo>
                      <a:pt x="1093" y="2328"/>
                      <a:pt x="1095" y="2330"/>
                      <a:pt x="1095" y="2333"/>
                    </a:cubicBezTo>
                    <a:cubicBezTo>
                      <a:pt x="1095" y="2336"/>
                      <a:pt x="1093" y="2339"/>
                      <a:pt x="1090" y="2339"/>
                    </a:cubicBezTo>
                    <a:lnTo>
                      <a:pt x="1015" y="2339"/>
                    </a:lnTo>
                    <a:cubicBezTo>
                      <a:pt x="1013" y="2339"/>
                      <a:pt x="1010" y="2336"/>
                      <a:pt x="1010" y="2333"/>
                    </a:cubicBezTo>
                    <a:cubicBezTo>
                      <a:pt x="1010" y="2330"/>
                      <a:pt x="1013" y="2328"/>
                      <a:pt x="1015" y="2328"/>
                    </a:cubicBezTo>
                    <a:close/>
                    <a:moveTo>
                      <a:pt x="1143" y="2328"/>
                    </a:moveTo>
                    <a:lnTo>
                      <a:pt x="1218" y="2328"/>
                    </a:lnTo>
                    <a:cubicBezTo>
                      <a:pt x="1221" y="2328"/>
                      <a:pt x="1223" y="2330"/>
                      <a:pt x="1223" y="2333"/>
                    </a:cubicBezTo>
                    <a:cubicBezTo>
                      <a:pt x="1223" y="2336"/>
                      <a:pt x="1221" y="2339"/>
                      <a:pt x="1218" y="2339"/>
                    </a:cubicBezTo>
                    <a:lnTo>
                      <a:pt x="1143" y="2339"/>
                    </a:lnTo>
                    <a:cubicBezTo>
                      <a:pt x="1141" y="2339"/>
                      <a:pt x="1138" y="2336"/>
                      <a:pt x="1138" y="2333"/>
                    </a:cubicBezTo>
                    <a:cubicBezTo>
                      <a:pt x="1138" y="2330"/>
                      <a:pt x="1141" y="2328"/>
                      <a:pt x="1143" y="2328"/>
                    </a:cubicBezTo>
                    <a:close/>
                    <a:moveTo>
                      <a:pt x="1271" y="2328"/>
                    </a:moveTo>
                    <a:lnTo>
                      <a:pt x="1346" y="2328"/>
                    </a:lnTo>
                    <a:cubicBezTo>
                      <a:pt x="1349" y="2328"/>
                      <a:pt x="1351" y="2330"/>
                      <a:pt x="1351" y="2333"/>
                    </a:cubicBezTo>
                    <a:cubicBezTo>
                      <a:pt x="1351" y="2336"/>
                      <a:pt x="1349" y="2339"/>
                      <a:pt x="1346" y="2339"/>
                    </a:cubicBezTo>
                    <a:lnTo>
                      <a:pt x="1271" y="2339"/>
                    </a:lnTo>
                    <a:cubicBezTo>
                      <a:pt x="1269" y="2339"/>
                      <a:pt x="1266" y="2336"/>
                      <a:pt x="1266" y="2333"/>
                    </a:cubicBezTo>
                    <a:cubicBezTo>
                      <a:pt x="1266" y="2330"/>
                      <a:pt x="1269" y="2328"/>
                      <a:pt x="1271" y="2328"/>
                    </a:cubicBezTo>
                    <a:close/>
                    <a:moveTo>
                      <a:pt x="1399" y="2328"/>
                    </a:moveTo>
                    <a:lnTo>
                      <a:pt x="1474" y="2328"/>
                    </a:lnTo>
                    <a:cubicBezTo>
                      <a:pt x="1477" y="2328"/>
                      <a:pt x="1479" y="2330"/>
                      <a:pt x="1479" y="2333"/>
                    </a:cubicBezTo>
                    <a:cubicBezTo>
                      <a:pt x="1479" y="2336"/>
                      <a:pt x="1477" y="2339"/>
                      <a:pt x="1474" y="2339"/>
                    </a:cubicBezTo>
                    <a:lnTo>
                      <a:pt x="1399" y="2339"/>
                    </a:lnTo>
                    <a:cubicBezTo>
                      <a:pt x="1397" y="2339"/>
                      <a:pt x="1394" y="2336"/>
                      <a:pt x="1394" y="2333"/>
                    </a:cubicBezTo>
                    <a:cubicBezTo>
                      <a:pt x="1394" y="2330"/>
                      <a:pt x="1397" y="2328"/>
                      <a:pt x="1399" y="2328"/>
                    </a:cubicBezTo>
                    <a:close/>
                    <a:moveTo>
                      <a:pt x="1527" y="2328"/>
                    </a:moveTo>
                    <a:lnTo>
                      <a:pt x="1602" y="2328"/>
                    </a:lnTo>
                    <a:cubicBezTo>
                      <a:pt x="1605" y="2328"/>
                      <a:pt x="1607" y="2330"/>
                      <a:pt x="1607" y="2333"/>
                    </a:cubicBezTo>
                    <a:cubicBezTo>
                      <a:pt x="1607" y="2336"/>
                      <a:pt x="1605" y="2339"/>
                      <a:pt x="1602" y="2339"/>
                    </a:cubicBezTo>
                    <a:lnTo>
                      <a:pt x="1527" y="2339"/>
                    </a:lnTo>
                    <a:cubicBezTo>
                      <a:pt x="1525" y="2339"/>
                      <a:pt x="1522" y="2336"/>
                      <a:pt x="1522" y="2333"/>
                    </a:cubicBezTo>
                    <a:cubicBezTo>
                      <a:pt x="1522" y="2330"/>
                      <a:pt x="1525" y="2328"/>
                      <a:pt x="1527" y="2328"/>
                    </a:cubicBezTo>
                    <a:close/>
                    <a:moveTo>
                      <a:pt x="1655" y="2328"/>
                    </a:moveTo>
                    <a:lnTo>
                      <a:pt x="1730" y="2328"/>
                    </a:lnTo>
                    <a:cubicBezTo>
                      <a:pt x="1733" y="2328"/>
                      <a:pt x="1735" y="2330"/>
                      <a:pt x="1735" y="2333"/>
                    </a:cubicBezTo>
                    <a:cubicBezTo>
                      <a:pt x="1735" y="2336"/>
                      <a:pt x="1733" y="2339"/>
                      <a:pt x="1730" y="2339"/>
                    </a:cubicBezTo>
                    <a:lnTo>
                      <a:pt x="1655" y="2339"/>
                    </a:lnTo>
                    <a:cubicBezTo>
                      <a:pt x="1653" y="2339"/>
                      <a:pt x="1650" y="2336"/>
                      <a:pt x="1650" y="2333"/>
                    </a:cubicBezTo>
                    <a:cubicBezTo>
                      <a:pt x="1650" y="2330"/>
                      <a:pt x="1653" y="2328"/>
                      <a:pt x="1655" y="2328"/>
                    </a:cubicBezTo>
                    <a:close/>
                    <a:moveTo>
                      <a:pt x="1783" y="2328"/>
                    </a:moveTo>
                    <a:lnTo>
                      <a:pt x="1858" y="2328"/>
                    </a:lnTo>
                    <a:cubicBezTo>
                      <a:pt x="1861" y="2328"/>
                      <a:pt x="1863" y="2330"/>
                      <a:pt x="1863" y="2333"/>
                    </a:cubicBezTo>
                    <a:cubicBezTo>
                      <a:pt x="1863" y="2336"/>
                      <a:pt x="1861" y="2339"/>
                      <a:pt x="1858" y="2339"/>
                    </a:cubicBezTo>
                    <a:lnTo>
                      <a:pt x="1783" y="2339"/>
                    </a:lnTo>
                    <a:cubicBezTo>
                      <a:pt x="1781" y="2339"/>
                      <a:pt x="1778" y="2336"/>
                      <a:pt x="1778" y="2333"/>
                    </a:cubicBezTo>
                    <a:cubicBezTo>
                      <a:pt x="1778" y="2330"/>
                      <a:pt x="1781" y="2328"/>
                      <a:pt x="1783" y="2328"/>
                    </a:cubicBezTo>
                    <a:close/>
                    <a:moveTo>
                      <a:pt x="1911" y="2328"/>
                    </a:moveTo>
                    <a:lnTo>
                      <a:pt x="1986" y="2328"/>
                    </a:lnTo>
                    <a:cubicBezTo>
                      <a:pt x="1989" y="2328"/>
                      <a:pt x="1991" y="2330"/>
                      <a:pt x="1991" y="2333"/>
                    </a:cubicBezTo>
                    <a:cubicBezTo>
                      <a:pt x="1991" y="2336"/>
                      <a:pt x="1989" y="2339"/>
                      <a:pt x="1986" y="2339"/>
                    </a:cubicBezTo>
                    <a:lnTo>
                      <a:pt x="1911" y="2339"/>
                    </a:lnTo>
                    <a:cubicBezTo>
                      <a:pt x="1909" y="2339"/>
                      <a:pt x="1906" y="2336"/>
                      <a:pt x="1906" y="2333"/>
                    </a:cubicBezTo>
                    <a:cubicBezTo>
                      <a:pt x="1906" y="2330"/>
                      <a:pt x="1909" y="2328"/>
                      <a:pt x="1911" y="2328"/>
                    </a:cubicBezTo>
                    <a:close/>
                    <a:moveTo>
                      <a:pt x="2039" y="2328"/>
                    </a:moveTo>
                    <a:lnTo>
                      <a:pt x="2114" y="2328"/>
                    </a:lnTo>
                    <a:cubicBezTo>
                      <a:pt x="2117" y="2328"/>
                      <a:pt x="2119" y="2330"/>
                      <a:pt x="2119" y="2333"/>
                    </a:cubicBezTo>
                    <a:cubicBezTo>
                      <a:pt x="2119" y="2336"/>
                      <a:pt x="2117" y="2339"/>
                      <a:pt x="2114" y="2339"/>
                    </a:cubicBezTo>
                    <a:lnTo>
                      <a:pt x="2039" y="2339"/>
                    </a:lnTo>
                    <a:cubicBezTo>
                      <a:pt x="2037" y="2339"/>
                      <a:pt x="2034" y="2336"/>
                      <a:pt x="2034" y="2333"/>
                    </a:cubicBezTo>
                    <a:cubicBezTo>
                      <a:pt x="2034" y="2330"/>
                      <a:pt x="2037" y="2328"/>
                      <a:pt x="2039" y="2328"/>
                    </a:cubicBezTo>
                    <a:close/>
                    <a:moveTo>
                      <a:pt x="2167" y="2328"/>
                    </a:moveTo>
                    <a:lnTo>
                      <a:pt x="2242" y="2328"/>
                    </a:lnTo>
                    <a:cubicBezTo>
                      <a:pt x="2245" y="2328"/>
                      <a:pt x="2247" y="2330"/>
                      <a:pt x="2247" y="2333"/>
                    </a:cubicBezTo>
                    <a:cubicBezTo>
                      <a:pt x="2247" y="2336"/>
                      <a:pt x="2245" y="2339"/>
                      <a:pt x="2242" y="2339"/>
                    </a:cubicBezTo>
                    <a:lnTo>
                      <a:pt x="2167" y="2339"/>
                    </a:lnTo>
                    <a:cubicBezTo>
                      <a:pt x="2165" y="2339"/>
                      <a:pt x="2162" y="2336"/>
                      <a:pt x="2162" y="2333"/>
                    </a:cubicBezTo>
                    <a:cubicBezTo>
                      <a:pt x="2162" y="2330"/>
                      <a:pt x="2165" y="2328"/>
                      <a:pt x="2167" y="2328"/>
                    </a:cubicBezTo>
                    <a:close/>
                    <a:moveTo>
                      <a:pt x="2295" y="2328"/>
                    </a:moveTo>
                    <a:lnTo>
                      <a:pt x="2370" y="2328"/>
                    </a:lnTo>
                    <a:cubicBezTo>
                      <a:pt x="2373" y="2328"/>
                      <a:pt x="2375" y="2330"/>
                      <a:pt x="2375" y="2333"/>
                    </a:cubicBezTo>
                    <a:cubicBezTo>
                      <a:pt x="2375" y="2336"/>
                      <a:pt x="2373" y="2339"/>
                      <a:pt x="2370" y="2339"/>
                    </a:cubicBezTo>
                    <a:lnTo>
                      <a:pt x="2295" y="2339"/>
                    </a:lnTo>
                    <a:cubicBezTo>
                      <a:pt x="2293" y="2339"/>
                      <a:pt x="2290" y="2336"/>
                      <a:pt x="2290" y="2333"/>
                    </a:cubicBezTo>
                    <a:cubicBezTo>
                      <a:pt x="2290" y="2330"/>
                      <a:pt x="2293" y="2328"/>
                      <a:pt x="2295" y="2328"/>
                    </a:cubicBezTo>
                    <a:close/>
                    <a:moveTo>
                      <a:pt x="2423" y="2328"/>
                    </a:moveTo>
                    <a:lnTo>
                      <a:pt x="2498" y="2328"/>
                    </a:lnTo>
                    <a:cubicBezTo>
                      <a:pt x="2501" y="2328"/>
                      <a:pt x="2503" y="2330"/>
                      <a:pt x="2503" y="2333"/>
                    </a:cubicBezTo>
                    <a:cubicBezTo>
                      <a:pt x="2503" y="2336"/>
                      <a:pt x="2501" y="2339"/>
                      <a:pt x="2498" y="2339"/>
                    </a:cubicBezTo>
                    <a:lnTo>
                      <a:pt x="2423" y="2339"/>
                    </a:lnTo>
                    <a:cubicBezTo>
                      <a:pt x="2421" y="2339"/>
                      <a:pt x="2418" y="2336"/>
                      <a:pt x="2418" y="2333"/>
                    </a:cubicBezTo>
                    <a:cubicBezTo>
                      <a:pt x="2418" y="2330"/>
                      <a:pt x="2421" y="2328"/>
                      <a:pt x="2423" y="2328"/>
                    </a:cubicBezTo>
                    <a:close/>
                    <a:moveTo>
                      <a:pt x="2551" y="2328"/>
                    </a:moveTo>
                    <a:lnTo>
                      <a:pt x="2626" y="2328"/>
                    </a:lnTo>
                    <a:cubicBezTo>
                      <a:pt x="2629" y="2328"/>
                      <a:pt x="2631" y="2330"/>
                      <a:pt x="2631" y="2333"/>
                    </a:cubicBezTo>
                    <a:cubicBezTo>
                      <a:pt x="2631" y="2336"/>
                      <a:pt x="2629" y="2339"/>
                      <a:pt x="2626" y="2339"/>
                    </a:cubicBezTo>
                    <a:lnTo>
                      <a:pt x="2551" y="2339"/>
                    </a:lnTo>
                    <a:cubicBezTo>
                      <a:pt x="2549" y="2339"/>
                      <a:pt x="2546" y="2336"/>
                      <a:pt x="2546" y="2333"/>
                    </a:cubicBezTo>
                    <a:cubicBezTo>
                      <a:pt x="2546" y="2330"/>
                      <a:pt x="2549" y="2328"/>
                      <a:pt x="2551" y="2328"/>
                    </a:cubicBezTo>
                    <a:close/>
                    <a:moveTo>
                      <a:pt x="2679" y="2328"/>
                    </a:moveTo>
                    <a:lnTo>
                      <a:pt x="2754" y="2328"/>
                    </a:lnTo>
                    <a:cubicBezTo>
                      <a:pt x="2757" y="2328"/>
                      <a:pt x="2759" y="2330"/>
                      <a:pt x="2759" y="2333"/>
                    </a:cubicBezTo>
                    <a:cubicBezTo>
                      <a:pt x="2759" y="2336"/>
                      <a:pt x="2757" y="2339"/>
                      <a:pt x="2754" y="2339"/>
                    </a:cubicBezTo>
                    <a:lnTo>
                      <a:pt x="2679" y="2339"/>
                    </a:lnTo>
                    <a:cubicBezTo>
                      <a:pt x="2677" y="2339"/>
                      <a:pt x="2674" y="2336"/>
                      <a:pt x="2674" y="2333"/>
                    </a:cubicBezTo>
                    <a:cubicBezTo>
                      <a:pt x="2674" y="2330"/>
                      <a:pt x="2677" y="2328"/>
                      <a:pt x="2679" y="2328"/>
                    </a:cubicBezTo>
                    <a:close/>
                    <a:moveTo>
                      <a:pt x="2807" y="2328"/>
                    </a:moveTo>
                    <a:lnTo>
                      <a:pt x="2882" y="2328"/>
                    </a:lnTo>
                    <a:cubicBezTo>
                      <a:pt x="2885" y="2328"/>
                      <a:pt x="2887" y="2330"/>
                      <a:pt x="2887" y="2333"/>
                    </a:cubicBezTo>
                    <a:cubicBezTo>
                      <a:pt x="2887" y="2336"/>
                      <a:pt x="2885" y="2339"/>
                      <a:pt x="2882" y="2339"/>
                    </a:cubicBezTo>
                    <a:lnTo>
                      <a:pt x="2807" y="2339"/>
                    </a:lnTo>
                    <a:cubicBezTo>
                      <a:pt x="2805" y="2339"/>
                      <a:pt x="2802" y="2336"/>
                      <a:pt x="2802" y="2333"/>
                    </a:cubicBezTo>
                    <a:cubicBezTo>
                      <a:pt x="2802" y="2330"/>
                      <a:pt x="2805" y="2328"/>
                      <a:pt x="2807" y="2328"/>
                    </a:cubicBezTo>
                    <a:close/>
                    <a:moveTo>
                      <a:pt x="2935" y="2328"/>
                    </a:moveTo>
                    <a:lnTo>
                      <a:pt x="3010" y="2328"/>
                    </a:lnTo>
                    <a:cubicBezTo>
                      <a:pt x="3013" y="2328"/>
                      <a:pt x="3015" y="2330"/>
                      <a:pt x="3015" y="2333"/>
                    </a:cubicBezTo>
                    <a:cubicBezTo>
                      <a:pt x="3015" y="2336"/>
                      <a:pt x="3013" y="2339"/>
                      <a:pt x="3010" y="2339"/>
                    </a:cubicBezTo>
                    <a:lnTo>
                      <a:pt x="2935" y="2339"/>
                    </a:lnTo>
                    <a:cubicBezTo>
                      <a:pt x="2933" y="2339"/>
                      <a:pt x="2930" y="2336"/>
                      <a:pt x="2930" y="2333"/>
                    </a:cubicBezTo>
                    <a:cubicBezTo>
                      <a:pt x="2930" y="2330"/>
                      <a:pt x="2933" y="2328"/>
                      <a:pt x="2935" y="2328"/>
                    </a:cubicBezTo>
                    <a:close/>
                    <a:moveTo>
                      <a:pt x="3063" y="2328"/>
                    </a:moveTo>
                    <a:lnTo>
                      <a:pt x="3138" y="2328"/>
                    </a:lnTo>
                    <a:cubicBezTo>
                      <a:pt x="3141" y="2328"/>
                      <a:pt x="3143" y="2330"/>
                      <a:pt x="3143" y="2333"/>
                    </a:cubicBezTo>
                    <a:cubicBezTo>
                      <a:pt x="3143" y="2336"/>
                      <a:pt x="3141" y="2339"/>
                      <a:pt x="3138" y="2339"/>
                    </a:cubicBezTo>
                    <a:lnTo>
                      <a:pt x="3063" y="2339"/>
                    </a:lnTo>
                    <a:cubicBezTo>
                      <a:pt x="3061" y="2339"/>
                      <a:pt x="3058" y="2336"/>
                      <a:pt x="3058" y="2333"/>
                    </a:cubicBezTo>
                    <a:cubicBezTo>
                      <a:pt x="3058" y="2330"/>
                      <a:pt x="3061" y="2328"/>
                      <a:pt x="3063" y="2328"/>
                    </a:cubicBezTo>
                    <a:close/>
                    <a:moveTo>
                      <a:pt x="3191" y="2328"/>
                    </a:moveTo>
                    <a:lnTo>
                      <a:pt x="3266" y="2328"/>
                    </a:lnTo>
                    <a:cubicBezTo>
                      <a:pt x="3269" y="2328"/>
                      <a:pt x="3271" y="2330"/>
                      <a:pt x="3271" y="2333"/>
                    </a:cubicBezTo>
                    <a:cubicBezTo>
                      <a:pt x="3271" y="2336"/>
                      <a:pt x="3269" y="2339"/>
                      <a:pt x="3266" y="2339"/>
                    </a:cubicBezTo>
                    <a:lnTo>
                      <a:pt x="3191" y="2339"/>
                    </a:lnTo>
                    <a:cubicBezTo>
                      <a:pt x="3189" y="2339"/>
                      <a:pt x="3186" y="2336"/>
                      <a:pt x="3186" y="2333"/>
                    </a:cubicBezTo>
                    <a:cubicBezTo>
                      <a:pt x="3186" y="2330"/>
                      <a:pt x="3189" y="2328"/>
                      <a:pt x="3191" y="2328"/>
                    </a:cubicBezTo>
                    <a:close/>
                    <a:moveTo>
                      <a:pt x="3319" y="2328"/>
                    </a:moveTo>
                    <a:lnTo>
                      <a:pt x="3394" y="2328"/>
                    </a:lnTo>
                    <a:cubicBezTo>
                      <a:pt x="3397" y="2328"/>
                      <a:pt x="3399" y="2330"/>
                      <a:pt x="3399" y="2333"/>
                    </a:cubicBezTo>
                    <a:cubicBezTo>
                      <a:pt x="3399" y="2336"/>
                      <a:pt x="3397" y="2339"/>
                      <a:pt x="3394" y="2339"/>
                    </a:cubicBezTo>
                    <a:lnTo>
                      <a:pt x="3319" y="2339"/>
                    </a:lnTo>
                    <a:cubicBezTo>
                      <a:pt x="3317" y="2339"/>
                      <a:pt x="3314" y="2336"/>
                      <a:pt x="3314" y="2333"/>
                    </a:cubicBezTo>
                    <a:cubicBezTo>
                      <a:pt x="3314" y="2330"/>
                      <a:pt x="3317" y="2328"/>
                      <a:pt x="3319" y="2328"/>
                    </a:cubicBezTo>
                    <a:close/>
                    <a:moveTo>
                      <a:pt x="3447" y="2328"/>
                    </a:moveTo>
                    <a:lnTo>
                      <a:pt x="3522" y="2328"/>
                    </a:lnTo>
                    <a:cubicBezTo>
                      <a:pt x="3525" y="2328"/>
                      <a:pt x="3527" y="2330"/>
                      <a:pt x="3527" y="2333"/>
                    </a:cubicBezTo>
                    <a:cubicBezTo>
                      <a:pt x="3527" y="2336"/>
                      <a:pt x="3525" y="2339"/>
                      <a:pt x="3522" y="2339"/>
                    </a:cubicBezTo>
                    <a:lnTo>
                      <a:pt x="3447" y="2339"/>
                    </a:lnTo>
                    <a:cubicBezTo>
                      <a:pt x="3445" y="2339"/>
                      <a:pt x="3442" y="2336"/>
                      <a:pt x="3442" y="2333"/>
                    </a:cubicBezTo>
                    <a:cubicBezTo>
                      <a:pt x="3442" y="2330"/>
                      <a:pt x="3445" y="2328"/>
                      <a:pt x="3447" y="2328"/>
                    </a:cubicBezTo>
                    <a:close/>
                    <a:moveTo>
                      <a:pt x="3575" y="2328"/>
                    </a:moveTo>
                    <a:lnTo>
                      <a:pt x="3650" y="2328"/>
                    </a:lnTo>
                    <a:cubicBezTo>
                      <a:pt x="3653" y="2328"/>
                      <a:pt x="3655" y="2330"/>
                      <a:pt x="3655" y="2333"/>
                    </a:cubicBezTo>
                    <a:cubicBezTo>
                      <a:pt x="3655" y="2336"/>
                      <a:pt x="3653" y="2339"/>
                      <a:pt x="3650" y="2339"/>
                    </a:cubicBezTo>
                    <a:lnTo>
                      <a:pt x="3575" y="2339"/>
                    </a:lnTo>
                    <a:cubicBezTo>
                      <a:pt x="3573" y="2339"/>
                      <a:pt x="3570" y="2336"/>
                      <a:pt x="3570" y="2333"/>
                    </a:cubicBezTo>
                    <a:cubicBezTo>
                      <a:pt x="3570" y="2330"/>
                      <a:pt x="3573" y="2328"/>
                      <a:pt x="3575" y="2328"/>
                    </a:cubicBezTo>
                    <a:close/>
                    <a:moveTo>
                      <a:pt x="3703" y="2328"/>
                    </a:moveTo>
                    <a:lnTo>
                      <a:pt x="3778" y="2328"/>
                    </a:lnTo>
                    <a:cubicBezTo>
                      <a:pt x="3781" y="2328"/>
                      <a:pt x="3783" y="2330"/>
                      <a:pt x="3783" y="2333"/>
                    </a:cubicBezTo>
                    <a:cubicBezTo>
                      <a:pt x="3783" y="2336"/>
                      <a:pt x="3781" y="2339"/>
                      <a:pt x="3778" y="2339"/>
                    </a:cubicBezTo>
                    <a:lnTo>
                      <a:pt x="3703" y="2339"/>
                    </a:lnTo>
                    <a:cubicBezTo>
                      <a:pt x="3701" y="2339"/>
                      <a:pt x="3698" y="2336"/>
                      <a:pt x="3698" y="2333"/>
                    </a:cubicBezTo>
                    <a:cubicBezTo>
                      <a:pt x="3698" y="2330"/>
                      <a:pt x="3701" y="2328"/>
                      <a:pt x="3703" y="2328"/>
                    </a:cubicBezTo>
                    <a:close/>
                    <a:moveTo>
                      <a:pt x="3831" y="2328"/>
                    </a:moveTo>
                    <a:lnTo>
                      <a:pt x="3906" y="2328"/>
                    </a:lnTo>
                    <a:cubicBezTo>
                      <a:pt x="3909" y="2328"/>
                      <a:pt x="3911" y="2330"/>
                      <a:pt x="3911" y="2333"/>
                    </a:cubicBezTo>
                    <a:cubicBezTo>
                      <a:pt x="3911" y="2336"/>
                      <a:pt x="3909" y="2339"/>
                      <a:pt x="3906" y="2339"/>
                    </a:cubicBezTo>
                    <a:lnTo>
                      <a:pt x="3831" y="2339"/>
                    </a:lnTo>
                    <a:cubicBezTo>
                      <a:pt x="3829" y="2339"/>
                      <a:pt x="3826" y="2336"/>
                      <a:pt x="3826" y="2333"/>
                    </a:cubicBezTo>
                    <a:cubicBezTo>
                      <a:pt x="3826" y="2330"/>
                      <a:pt x="3829" y="2328"/>
                      <a:pt x="3831" y="2328"/>
                    </a:cubicBezTo>
                    <a:close/>
                    <a:moveTo>
                      <a:pt x="3959" y="2328"/>
                    </a:moveTo>
                    <a:lnTo>
                      <a:pt x="4034" y="2328"/>
                    </a:lnTo>
                    <a:cubicBezTo>
                      <a:pt x="4037" y="2328"/>
                      <a:pt x="4039" y="2330"/>
                      <a:pt x="4039" y="2333"/>
                    </a:cubicBezTo>
                    <a:cubicBezTo>
                      <a:pt x="4039" y="2336"/>
                      <a:pt x="4037" y="2339"/>
                      <a:pt x="4034" y="2339"/>
                    </a:cubicBezTo>
                    <a:lnTo>
                      <a:pt x="3959" y="2339"/>
                    </a:lnTo>
                    <a:cubicBezTo>
                      <a:pt x="3957" y="2339"/>
                      <a:pt x="3954" y="2336"/>
                      <a:pt x="3954" y="2333"/>
                    </a:cubicBezTo>
                    <a:cubicBezTo>
                      <a:pt x="3954" y="2330"/>
                      <a:pt x="3957" y="2328"/>
                      <a:pt x="3959" y="2328"/>
                    </a:cubicBezTo>
                    <a:close/>
                    <a:moveTo>
                      <a:pt x="4087" y="2328"/>
                    </a:moveTo>
                    <a:lnTo>
                      <a:pt x="4162" y="2328"/>
                    </a:lnTo>
                    <a:cubicBezTo>
                      <a:pt x="4165" y="2328"/>
                      <a:pt x="4167" y="2330"/>
                      <a:pt x="4167" y="2333"/>
                    </a:cubicBezTo>
                    <a:cubicBezTo>
                      <a:pt x="4167" y="2336"/>
                      <a:pt x="4165" y="2339"/>
                      <a:pt x="4162" y="2339"/>
                    </a:cubicBezTo>
                    <a:lnTo>
                      <a:pt x="4087" y="2339"/>
                    </a:lnTo>
                    <a:cubicBezTo>
                      <a:pt x="4085" y="2339"/>
                      <a:pt x="4082" y="2336"/>
                      <a:pt x="4082" y="2333"/>
                    </a:cubicBezTo>
                    <a:cubicBezTo>
                      <a:pt x="4082" y="2330"/>
                      <a:pt x="4085" y="2328"/>
                      <a:pt x="4087" y="2328"/>
                    </a:cubicBezTo>
                    <a:close/>
                    <a:moveTo>
                      <a:pt x="4215" y="2328"/>
                    </a:moveTo>
                    <a:lnTo>
                      <a:pt x="4290" y="2328"/>
                    </a:lnTo>
                    <a:cubicBezTo>
                      <a:pt x="4293" y="2328"/>
                      <a:pt x="4295" y="2330"/>
                      <a:pt x="4295" y="2333"/>
                    </a:cubicBezTo>
                    <a:cubicBezTo>
                      <a:pt x="4295" y="2336"/>
                      <a:pt x="4293" y="2339"/>
                      <a:pt x="4290" y="2339"/>
                    </a:cubicBezTo>
                    <a:lnTo>
                      <a:pt x="4215" y="2339"/>
                    </a:lnTo>
                    <a:cubicBezTo>
                      <a:pt x="4213" y="2339"/>
                      <a:pt x="4210" y="2336"/>
                      <a:pt x="4210" y="2333"/>
                    </a:cubicBezTo>
                    <a:cubicBezTo>
                      <a:pt x="4210" y="2330"/>
                      <a:pt x="4213" y="2328"/>
                      <a:pt x="4215" y="2328"/>
                    </a:cubicBezTo>
                    <a:close/>
                    <a:moveTo>
                      <a:pt x="4343" y="2328"/>
                    </a:moveTo>
                    <a:lnTo>
                      <a:pt x="4418" y="2328"/>
                    </a:lnTo>
                    <a:cubicBezTo>
                      <a:pt x="4421" y="2328"/>
                      <a:pt x="4423" y="2330"/>
                      <a:pt x="4423" y="2333"/>
                    </a:cubicBezTo>
                    <a:cubicBezTo>
                      <a:pt x="4423" y="2336"/>
                      <a:pt x="4421" y="2339"/>
                      <a:pt x="4418" y="2339"/>
                    </a:cubicBezTo>
                    <a:lnTo>
                      <a:pt x="4343" y="2339"/>
                    </a:lnTo>
                    <a:cubicBezTo>
                      <a:pt x="4341" y="2339"/>
                      <a:pt x="4338" y="2336"/>
                      <a:pt x="4338" y="2333"/>
                    </a:cubicBezTo>
                    <a:cubicBezTo>
                      <a:pt x="4338" y="2330"/>
                      <a:pt x="4341" y="2328"/>
                      <a:pt x="4343" y="2328"/>
                    </a:cubicBezTo>
                    <a:close/>
                    <a:moveTo>
                      <a:pt x="4471" y="2328"/>
                    </a:moveTo>
                    <a:lnTo>
                      <a:pt x="4546" y="2328"/>
                    </a:lnTo>
                    <a:cubicBezTo>
                      <a:pt x="4549" y="2328"/>
                      <a:pt x="4551" y="2330"/>
                      <a:pt x="4551" y="2333"/>
                    </a:cubicBezTo>
                    <a:cubicBezTo>
                      <a:pt x="4551" y="2336"/>
                      <a:pt x="4549" y="2339"/>
                      <a:pt x="4546" y="2339"/>
                    </a:cubicBezTo>
                    <a:lnTo>
                      <a:pt x="4471" y="2339"/>
                    </a:lnTo>
                    <a:cubicBezTo>
                      <a:pt x="4469" y="2339"/>
                      <a:pt x="4466" y="2336"/>
                      <a:pt x="4466" y="2333"/>
                    </a:cubicBezTo>
                    <a:cubicBezTo>
                      <a:pt x="4466" y="2330"/>
                      <a:pt x="4469" y="2328"/>
                      <a:pt x="4471" y="2328"/>
                    </a:cubicBezTo>
                    <a:close/>
                    <a:moveTo>
                      <a:pt x="4599" y="2328"/>
                    </a:moveTo>
                    <a:lnTo>
                      <a:pt x="4674" y="2328"/>
                    </a:lnTo>
                    <a:cubicBezTo>
                      <a:pt x="4677" y="2328"/>
                      <a:pt x="4679" y="2330"/>
                      <a:pt x="4679" y="2333"/>
                    </a:cubicBezTo>
                    <a:cubicBezTo>
                      <a:pt x="4679" y="2336"/>
                      <a:pt x="4677" y="2339"/>
                      <a:pt x="4674" y="2339"/>
                    </a:cubicBezTo>
                    <a:lnTo>
                      <a:pt x="4599" y="2339"/>
                    </a:lnTo>
                    <a:cubicBezTo>
                      <a:pt x="4597" y="2339"/>
                      <a:pt x="4594" y="2336"/>
                      <a:pt x="4594" y="2333"/>
                    </a:cubicBezTo>
                    <a:cubicBezTo>
                      <a:pt x="4594" y="2330"/>
                      <a:pt x="4597" y="2328"/>
                      <a:pt x="4599" y="2328"/>
                    </a:cubicBezTo>
                    <a:close/>
                    <a:moveTo>
                      <a:pt x="4727" y="2328"/>
                    </a:moveTo>
                    <a:lnTo>
                      <a:pt x="4802" y="2328"/>
                    </a:lnTo>
                    <a:cubicBezTo>
                      <a:pt x="4805" y="2328"/>
                      <a:pt x="4807" y="2330"/>
                      <a:pt x="4807" y="2333"/>
                    </a:cubicBezTo>
                    <a:cubicBezTo>
                      <a:pt x="4807" y="2336"/>
                      <a:pt x="4805" y="2339"/>
                      <a:pt x="4802" y="2339"/>
                    </a:cubicBezTo>
                    <a:lnTo>
                      <a:pt x="4727" y="2339"/>
                    </a:lnTo>
                    <a:cubicBezTo>
                      <a:pt x="4725" y="2339"/>
                      <a:pt x="4722" y="2336"/>
                      <a:pt x="4722" y="2333"/>
                    </a:cubicBezTo>
                    <a:cubicBezTo>
                      <a:pt x="4722" y="2330"/>
                      <a:pt x="4725" y="2328"/>
                      <a:pt x="4727" y="2328"/>
                    </a:cubicBezTo>
                    <a:close/>
                    <a:moveTo>
                      <a:pt x="4855" y="2328"/>
                    </a:moveTo>
                    <a:lnTo>
                      <a:pt x="4930" y="2328"/>
                    </a:lnTo>
                    <a:cubicBezTo>
                      <a:pt x="4933" y="2328"/>
                      <a:pt x="4935" y="2330"/>
                      <a:pt x="4935" y="2333"/>
                    </a:cubicBezTo>
                    <a:cubicBezTo>
                      <a:pt x="4935" y="2336"/>
                      <a:pt x="4933" y="2339"/>
                      <a:pt x="4930" y="2339"/>
                    </a:cubicBezTo>
                    <a:lnTo>
                      <a:pt x="4855" y="2339"/>
                    </a:lnTo>
                    <a:cubicBezTo>
                      <a:pt x="4853" y="2339"/>
                      <a:pt x="4850" y="2336"/>
                      <a:pt x="4850" y="2333"/>
                    </a:cubicBezTo>
                    <a:cubicBezTo>
                      <a:pt x="4850" y="2330"/>
                      <a:pt x="4853" y="2328"/>
                      <a:pt x="4855" y="2328"/>
                    </a:cubicBezTo>
                    <a:close/>
                    <a:moveTo>
                      <a:pt x="4983" y="2328"/>
                    </a:moveTo>
                    <a:lnTo>
                      <a:pt x="5058" y="2328"/>
                    </a:lnTo>
                    <a:cubicBezTo>
                      <a:pt x="5061" y="2328"/>
                      <a:pt x="5063" y="2330"/>
                      <a:pt x="5063" y="2333"/>
                    </a:cubicBezTo>
                    <a:cubicBezTo>
                      <a:pt x="5063" y="2336"/>
                      <a:pt x="5061" y="2339"/>
                      <a:pt x="5058" y="2339"/>
                    </a:cubicBezTo>
                    <a:lnTo>
                      <a:pt x="4983" y="2339"/>
                    </a:lnTo>
                    <a:cubicBezTo>
                      <a:pt x="4981" y="2339"/>
                      <a:pt x="4978" y="2336"/>
                      <a:pt x="4978" y="2333"/>
                    </a:cubicBezTo>
                    <a:cubicBezTo>
                      <a:pt x="4978" y="2330"/>
                      <a:pt x="4981" y="2328"/>
                      <a:pt x="4983" y="2328"/>
                    </a:cubicBezTo>
                    <a:close/>
                    <a:moveTo>
                      <a:pt x="5111" y="2328"/>
                    </a:moveTo>
                    <a:lnTo>
                      <a:pt x="5186" y="2328"/>
                    </a:lnTo>
                    <a:cubicBezTo>
                      <a:pt x="5189" y="2328"/>
                      <a:pt x="5191" y="2330"/>
                      <a:pt x="5191" y="2333"/>
                    </a:cubicBezTo>
                    <a:cubicBezTo>
                      <a:pt x="5191" y="2336"/>
                      <a:pt x="5189" y="2339"/>
                      <a:pt x="5186" y="2339"/>
                    </a:cubicBezTo>
                    <a:lnTo>
                      <a:pt x="5111" y="2339"/>
                    </a:lnTo>
                    <a:cubicBezTo>
                      <a:pt x="5109" y="2339"/>
                      <a:pt x="5106" y="2336"/>
                      <a:pt x="5106" y="2333"/>
                    </a:cubicBezTo>
                    <a:cubicBezTo>
                      <a:pt x="5106" y="2330"/>
                      <a:pt x="5109" y="2328"/>
                      <a:pt x="5111" y="2328"/>
                    </a:cubicBezTo>
                    <a:close/>
                    <a:moveTo>
                      <a:pt x="5239" y="2328"/>
                    </a:moveTo>
                    <a:lnTo>
                      <a:pt x="5314" y="2328"/>
                    </a:lnTo>
                    <a:cubicBezTo>
                      <a:pt x="5317" y="2328"/>
                      <a:pt x="5319" y="2330"/>
                      <a:pt x="5319" y="2333"/>
                    </a:cubicBezTo>
                    <a:cubicBezTo>
                      <a:pt x="5319" y="2336"/>
                      <a:pt x="5317" y="2339"/>
                      <a:pt x="5314" y="2339"/>
                    </a:cubicBezTo>
                    <a:lnTo>
                      <a:pt x="5239" y="2339"/>
                    </a:lnTo>
                    <a:cubicBezTo>
                      <a:pt x="5237" y="2339"/>
                      <a:pt x="5234" y="2336"/>
                      <a:pt x="5234" y="2333"/>
                    </a:cubicBezTo>
                    <a:cubicBezTo>
                      <a:pt x="5234" y="2330"/>
                      <a:pt x="5237" y="2328"/>
                      <a:pt x="5239" y="2328"/>
                    </a:cubicBezTo>
                    <a:close/>
                    <a:moveTo>
                      <a:pt x="5367" y="2328"/>
                    </a:moveTo>
                    <a:lnTo>
                      <a:pt x="5442" y="2328"/>
                    </a:lnTo>
                    <a:cubicBezTo>
                      <a:pt x="5445" y="2328"/>
                      <a:pt x="5447" y="2330"/>
                      <a:pt x="5447" y="2333"/>
                    </a:cubicBezTo>
                    <a:cubicBezTo>
                      <a:pt x="5447" y="2336"/>
                      <a:pt x="5445" y="2339"/>
                      <a:pt x="5442" y="2339"/>
                    </a:cubicBezTo>
                    <a:lnTo>
                      <a:pt x="5367" y="2339"/>
                    </a:lnTo>
                    <a:cubicBezTo>
                      <a:pt x="5365" y="2339"/>
                      <a:pt x="5362" y="2336"/>
                      <a:pt x="5362" y="2333"/>
                    </a:cubicBezTo>
                    <a:cubicBezTo>
                      <a:pt x="5362" y="2330"/>
                      <a:pt x="5365" y="2328"/>
                      <a:pt x="5367" y="2328"/>
                    </a:cubicBezTo>
                    <a:close/>
                    <a:moveTo>
                      <a:pt x="5495" y="2328"/>
                    </a:moveTo>
                    <a:lnTo>
                      <a:pt x="5570" y="2328"/>
                    </a:lnTo>
                    <a:cubicBezTo>
                      <a:pt x="5573" y="2328"/>
                      <a:pt x="5575" y="2330"/>
                      <a:pt x="5575" y="2333"/>
                    </a:cubicBezTo>
                    <a:cubicBezTo>
                      <a:pt x="5575" y="2336"/>
                      <a:pt x="5573" y="2339"/>
                      <a:pt x="5570" y="2339"/>
                    </a:cubicBezTo>
                    <a:lnTo>
                      <a:pt x="5495" y="2339"/>
                    </a:lnTo>
                    <a:cubicBezTo>
                      <a:pt x="5493" y="2339"/>
                      <a:pt x="5490" y="2336"/>
                      <a:pt x="5490" y="2333"/>
                    </a:cubicBezTo>
                    <a:cubicBezTo>
                      <a:pt x="5490" y="2330"/>
                      <a:pt x="5493" y="2328"/>
                      <a:pt x="5495" y="2328"/>
                    </a:cubicBezTo>
                    <a:close/>
                    <a:moveTo>
                      <a:pt x="5623" y="2328"/>
                    </a:moveTo>
                    <a:lnTo>
                      <a:pt x="5698" y="2328"/>
                    </a:lnTo>
                    <a:cubicBezTo>
                      <a:pt x="5701" y="2328"/>
                      <a:pt x="5703" y="2330"/>
                      <a:pt x="5703" y="2333"/>
                    </a:cubicBezTo>
                    <a:cubicBezTo>
                      <a:pt x="5703" y="2336"/>
                      <a:pt x="5701" y="2339"/>
                      <a:pt x="5698" y="2339"/>
                    </a:cubicBezTo>
                    <a:lnTo>
                      <a:pt x="5623" y="2339"/>
                    </a:lnTo>
                    <a:cubicBezTo>
                      <a:pt x="5621" y="2339"/>
                      <a:pt x="5618" y="2336"/>
                      <a:pt x="5618" y="2333"/>
                    </a:cubicBezTo>
                    <a:cubicBezTo>
                      <a:pt x="5618" y="2330"/>
                      <a:pt x="5621" y="2328"/>
                      <a:pt x="5623" y="2328"/>
                    </a:cubicBezTo>
                    <a:close/>
                    <a:moveTo>
                      <a:pt x="5751" y="2328"/>
                    </a:moveTo>
                    <a:lnTo>
                      <a:pt x="5826" y="2328"/>
                    </a:lnTo>
                    <a:cubicBezTo>
                      <a:pt x="5829" y="2328"/>
                      <a:pt x="5831" y="2330"/>
                      <a:pt x="5831" y="2333"/>
                    </a:cubicBezTo>
                    <a:cubicBezTo>
                      <a:pt x="5831" y="2336"/>
                      <a:pt x="5829" y="2339"/>
                      <a:pt x="5826" y="2339"/>
                    </a:cubicBezTo>
                    <a:lnTo>
                      <a:pt x="5751" y="2339"/>
                    </a:lnTo>
                    <a:cubicBezTo>
                      <a:pt x="5749" y="2339"/>
                      <a:pt x="5746" y="2336"/>
                      <a:pt x="5746" y="2333"/>
                    </a:cubicBezTo>
                    <a:cubicBezTo>
                      <a:pt x="5746" y="2330"/>
                      <a:pt x="5749" y="2328"/>
                      <a:pt x="5751" y="2328"/>
                    </a:cubicBezTo>
                    <a:close/>
                    <a:moveTo>
                      <a:pt x="5879" y="2328"/>
                    </a:moveTo>
                    <a:lnTo>
                      <a:pt x="5954" y="2328"/>
                    </a:lnTo>
                    <a:cubicBezTo>
                      <a:pt x="5957" y="2328"/>
                      <a:pt x="5959" y="2330"/>
                      <a:pt x="5959" y="2333"/>
                    </a:cubicBezTo>
                    <a:cubicBezTo>
                      <a:pt x="5959" y="2336"/>
                      <a:pt x="5957" y="2339"/>
                      <a:pt x="5954" y="2339"/>
                    </a:cubicBezTo>
                    <a:lnTo>
                      <a:pt x="5879" y="2339"/>
                    </a:lnTo>
                    <a:cubicBezTo>
                      <a:pt x="5877" y="2339"/>
                      <a:pt x="5874" y="2336"/>
                      <a:pt x="5874" y="2333"/>
                    </a:cubicBezTo>
                    <a:cubicBezTo>
                      <a:pt x="5874" y="2330"/>
                      <a:pt x="5877" y="2328"/>
                      <a:pt x="5879" y="2328"/>
                    </a:cubicBezTo>
                    <a:close/>
                    <a:moveTo>
                      <a:pt x="6007" y="2328"/>
                    </a:moveTo>
                    <a:lnTo>
                      <a:pt x="6082" y="2328"/>
                    </a:lnTo>
                    <a:cubicBezTo>
                      <a:pt x="6085" y="2328"/>
                      <a:pt x="6087" y="2330"/>
                      <a:pt x="6087" y="2333"/>
                    </a:cubicBezTo>
                    <a:cubicBezTo>
                      <a:pt x="6087" y="2336"/>
                      <a:pt x="6085" y="2339"/>
                      <a:pt x="6082" y="2339"/>
                    </a:cubicBezTo>
                    <a:lnTo>
                      <a:pt x="6007" y="2339"/>
                    </a:lnTo>
                    <a:cubicBezTo>
                      <a:pt x="6005" y="2339"/>
                      <a:pt x="6002" y="2336"/>
                      <a:pt x="6002" y="2333"/>
                    </a:cubicBezTo>
                    <a:cubicBezTo>
                      <a:pt x="6002" y="2330"/>
                      <a:pt x="6005" y="2328"/>
                      <a:pt x="6007" y="2328"/>
                    </a:cubicBezTo>
                    <a:close/>
                    <a:moveTo>
                      <a:pt x="6135" y="2328"/>
                    </a:moveTo>
                    <a:lnTo>
                      <a:pt x="6210" y="2328"/>
                    </a:lnTo>
                    <a:cubicBezTo>
                      <a:pt x="6213" y="2328"/>
                      <a:pt x="6215" y="2330"/>
                      <a:pt x="6215" y="2333"/>
                    </a:cubicBezTo>
                    <a:cubicBezTo>
                      <a:pt x="6215" y="2336"/>
                      <a:pt x="6213" y="2339"/>
                      <a:pt x="6210" y="2339"/>
                    </a:cubicBezTo>
                    <a:lnTo>
                      <a:pt x="6135" y="2339"/>
                    </a:lnTo>
                    <a:cubicBezTo>
                      <a:pt x="6133" y="2339"/>
                      <a:pt x="6130" y="2336"/>
                      <a:pt x="6130" y="2333"/>
                    </a:cubicBezTo>
                    <a:cubicBezTo>
                      <a:pt x="6130" y="2330"/>
                      <a:pt x="6133" y="2328"/>
                      <a:pt x="6135" y="2328"/>
                    </a:cubicBezTo>
                    <a:close/>
                    <a:moveTo>
                      <a:pt x="6263" y="2328"/>
                    </a:moveTo>
                    <a:lnTo>
                      <a:pt x="6338" y="2328"/>
                    </a:lnTo>
                    <a:cubicBezTo>
                      <a:pt x="6341" y="2328"/>
                      <a:pt x="6343" y="2330"/>
                      <a:pt x="6343" y="2333"/>
                    </a:cubicBezTo>
                    <a:cubicBezTo>
                      <a:pt x="6343" y="2336"/>
                      <a:pt x="6341" y="2339"/>
                      <a:pt x="6338" y="2339"/>
                    </a:cubicBezTo>
                    <a:lnTo>
                      <a:pt x="6263" y="2339"/>
                    </a:lnTo>
                    <a:cubicBezTo>
                      <a:pt x="6261" y="2339"/>
                      <a:pt x="6258" y="2336"/>
                      <a:pt x="6258" y="2333"/>
                    </a:cubicBezTo>
                    <a:cubicBezTo>
                      <a:pt x="6258" y="2330"/>
                      <a:pt x="6261" y="2328"/>
                      <a:pt x="6263" y="2328"/>
                    </a:cubicBezTo>
                    <a:close/>
                    <a:moveTo>
                      <a:pt x="6391" y="2328"/>
                    </a:moveTo>
                    <a:lnTo>
                      <a:pt x="6466" y="2328"/>
                    </a:lnTo>
                    <a:cubicBezTo>
                      <a:pt x="6469" y="2328"/>
                      <a:pt x="6471" y="2330"/>
                      <a:pt x="6471" y="2333"/>
                    </a:cubicBezTo>
                    <a:cubicBezTo>
                      <a:pt x="6471" y="2336"/>
                      <a:pt x="6469" y="2339"/>
                      <a:pt x="6466" y="2339"/>
                    </a:cubicBezTo>
                    <a:lnTo>
                      <a:pt x="6391" y="2339"/>
                    </a:lnTo>
                    <a:cubicBezTo>
                      <a:pt x="6389" y="2339"/>
                      <a:pt x="6386" y="2336"/>
                      <a:pt x="6386" y="2333"/>
                    </a:cubicBezTo>
                    <a:cubicBezTo>
                      <a:pt x="6386" y="2330"/>
                      <a:pt x="6389" y="2328"/>
                      <a:pt x="6391" y="2328"/>
                    </a:cubicBezTo>
                    <a:close/>
                    <a:moveTo>
                      <a:pt x="6519" y="2328"/>
                    </a:moveTo>
                    <a:lnTo>
                      <a:pt x="6594" y="2328"/>
                    </a:lnTo>
                    <a:cubicBezTo>
                      <a:pt x="6597" y="2328"/>
                      <a:pt x="6599" y="2330"/>
                      <a:pt x="6599" y="2333"/>
                    </a:cubicBezTo>
                    <a:cubicBezTo>
                      <a:pt x="6599" y="2336"/>
                      <a:pt x="6597" y="2339"/>
                      <a:pt x="6594" y="2339"/>
                    </a:cubicBezTo>
                    <a:lnTo>
                      <a:pt x="6519" y="2339"/>
                    </a:lnTo>
                    <a:cubicBezTo>
                      <a:pt x="6517" y="2339"/>
                      <a:pt x="6514" y="2336"/>
                      <a:pt x="6514" y="2333"/>
                    </a:cubicBezTo>
                    <a:cubicBezTo>
                      <a:pt x="6514" y="2330"/>
                      <a:pt x="6517" y="2328"/>
                      <a:pt x="6519" y="2328"/>
                    </a:cubicBezTo>
                    <a:close/>
                    <a:moveTo>
                      <a:pt x="6647" y="2328"/>
                    </a:moveTo>
                    <a:lnTo>
                      <a:pt x="6722" y="2328"/>
                    </a:lnTo>
                    <a:cubicBezTo>
                      <a:pt x="6725" y="2328"/>
                      <a:pt x="6727" y="2330"/>
                      <a:pt x="6727" y="2333"/>
                    </a:cubicBezTo>
                    <a:cubicBezTo>
                      <a:pt x="6727" y="2336"/>
                      <a:pt x="6725" y="2339"/>
                      <a:pt x="6722" y="2339"/>
                    </a:cubicBezTo>
                    <a:lnTo>
                      <a:pt x="6647" y="2339"/>
                    </a:lnTo>
                    <a:cubicBezTo>
                      <a:pt x="6645" y="2339"/>
                      <a:pt x="6642" y="2336"/>
                      <a:pt x="6642" y="2333"/>
                    </a:cubicBezTo>
                    <a:cubicBezTo>
                      <a:pt x="6642" y="2330"/>
                      <a:pt x="6645" y="2328"/>
                      <a:pt x="6647" y="2328"/>
                    </a:cubicBezTo>
                    <a:close/>
                    <a:moveTo>
                      <a:pt x="6775" y="2328"/>
                    </a:moveTo>
                    <a:lnTo>
                      <a:pt x="6850" y="2328"/>
                    </a:lnTo>
                    <a:cubicBezTo>
                      <a:pt x="6853" y="2328"/>
                      <a:pt x="6855" y="2330"/>
                      <a:pt x="6855" y="2333"/>
                    </a:cubicBezTo>
                    <a:cubicBezTo>
                      <a:pt x="6855" y="2336"/>
                      <a:pt x="6853" y="2339"/>
                      <a:pt x="6850" y="2339"/>
                    </a:cubicBezTo>
                    <a:lnTo>
                      <a:pt x="6775" y="2339"/>
                    </a:lnTo>
                    <a:cubicBezTo>
                      <a:pt x="6773" y="2339"/>
                      <a:pt x="6770" y="2336"/>
                      <a:pt x="6770" y="2333"/>
                    </a:cubicBezTo>
                    <a:cubicBezTo>
                      <a:pt x="6770" y="2330"/>
                      <a:pt x="6773" y="2328"/>
                      <a:pt x="6775" y="2328"/>
                    </a:cubicBezTo>
                    <a:close/>
                    <a:moveTo>
                      <a:pt x="6903" y="2328"/>
                    </a:moveTo>
                    <a:lnTo>
                      <a:pt x="6978" y="2328"/>
                    </a:lnTo>
                    <a:cubicBezTo>
                      <a:pt x="6981" y="2328"/>
                      <a:pt x="6983" y="2330"/>
                      <a:pt x="6983" y="2333"/>
                    </a:cubicBezTo>
                    <a:cubicBezTo>
                      <a:pt x="6983" y="2336"/>
                      <a:pt x="6981" y="2339"/>
                      <a:pt x="6978" y="2339"/>
                    </a:cubicBezTo>
                    <a:lnTo>
                      <a:pt x="6903" y="2339"/>
                    </a:lnTo>
                    <a:cubicBezTo>
                      <a:pt x="6901" y="2339"/>
                      <a:pt x="6898" y="2336"/>
                      <a:pt x="6898" y="2333"/>
                    </a:cubicBezTo>
                    <a:cubicBezTo>
                      <a:pt x="6898" y="2330"/>
                      <a:pt x="6901" y="2328"/>
                      <a:pt x="6903" y="2328"/>
                    </a:cubicBezTo>
                    <a:close/>
                    <a:moveTo>
                      <a:pt x="7031" y="2328"/>
                    </a:moveTo>
                    <a:lnTo>
                      <a:pt x="7106" y="2328"/>
                    </a:lnTo>
                    <a:cubicBezTo>
                      <a:pt x="7109" y="2328"/>
                      <a:pt x="7111" y="2330"/>
                      <a:pt x="7111" y="2333"/>
                    </a:cubicBezTo>
                    <a:cubicBezTo>
                      <a:pt x="7111" y="2336"/>
                      <a:pt x="7109" y="2339"/>
                      <a:pt x="7106" y="2339"/>
                    </a:cubicBezTo>
                    <a:lnTo>
                      <a:pt x="7031" y="2339"/>
                    </a:lnTo>
                    <a:cubicBezTo>
                      <a:pt x="7029" y="2339"/>
                      <a:pt x="7026" y="2336"/>
                      <a:pt x="7026" y="2333"/>
                    </a:cubicBezTo>
                    <a:cubicBezTo>
                      <a:pt x="7026" y="2330"/>
                      <a:pt x="7029" y="2328"/>
                      <a:pt x="7031" y="2328"/>
                    </a:cubicBezTo>
                    <a:close/>
                    <a:moveTo>
                      <a:pt x="7159" y="2328"/>
                    </a:moveTo>
                    <a:lnTo>
                      <a:pt x="7234" y="2328"/>
                    </a:lnTo>
                    <a:cubicBezTo>
                      <a:pt x="7237" y="2328"/>
                      <a:pt x="7239" y="2330"/>
                      <a:pt x="7239" y="2333"/>
                    </a:cubicBezTo>
                    <a:cubicBezTo>
                      <a:pt x="7239" y="2336"/>
                      <a:pt x="7237" y="2339"/>
                      <a:pt x="7234" y="2339"/>
                    </a:cubicBezTo>
                    <a:lnTo>
                      <a:pt x="7159" y="2339"/>
                    </a:lnTo>
                    <a:cubicBezTo>
                      <a:pt x="7157" y="2339"/>
                      <a:pt x="7154" y="2336"/>
                      <a:pt x="7154" y="2333"/>
                    </a:cubicBezTo>
                    <a:cubicBezTo>
                      <a:pt x="7154" y="2330"/>
                      <a:pt x="7157" y="2328"/>
                      <a:pt x="7159" y="2328"/>
                    </a:cubicBezTo>
                    <a:close/>
                    <a:moveTo>
                      <a:pt x="7287" y="2328"/>
                    </a:moveTo>
                    <a:lnTo>
                      <a:pt x="7362" y="2328"/>
                    </a:lnTo>
                    <a:cubicBezTo>
                      <a:pt x="7365" y="2328"/>
                      <a:pt x="7367" y="2330"/>
                      <a:pt x="7367" y="2333"/>
                    </a:cubicBezTo>
                    <a:cubicBezTo>
                      <a:pt x="7367" y="2336"/>
                      <a:pt x="7365" y="2339"/>
                      <a:pt x="7362" y="2339"/>
                    </a:cubicBezTo>
                    <a:lnTo>
                      <a:pt x="7287" y="2339"/>
                    </a:lnTo>
                    <a:cubicBezTo>
                      <a:pt x="7285" y="2339"/>
                      <a:pt x="7282" y="2336"/>
                      <a:pt x="7282" y="2333"/>
                    </a:cubicBezTo>
                    <a:cubicBezTo>
                      <a:pt x="7282" y="2330"/>
                      <a:pt x="7285" y="2328"/>
                      <a:pt x="7287" y="2328"/>
                    </a:cubicBezTo>
                    <a:close/>
                    <a:moveTo>
                      <a:pt x="7383" y="2306"/>
                    </a:moveTo>
                    <a:lnTo>
                      <a:pt x="7383" y="2232"/>
                    </a:lnTo>
                    <a:cubicBezTo>
                      <a:pt x="7383" y="2229"/>
                      <a:pt x="7386" y="2226"/>
                      <a:pt x="7389" y="2226"/>
                    </a:cubicBezTo>
                    <a:cubicBezTo>
                      <a:pt x="7392" y="2226"/>
                      <a:pt x="7394" y="2229"/>
                      <a:pt x="7394" y="2232"/>
                    </a:cubicBezTo>
                    <a:lnTo>
                      <a:pt x="7394" y="2306"/>
                    </a:lnTo>
                    <a:cubicBezTo>
                      <a:pt x="7394" y="2309"/>
                      <a:pt x="7392" y="2312"/>
                      <a:pt x="7389" y="2312"/>
                    </a:cubicBezTo>
                    <a:cubicBezTo>
                      <a:pt x="7386" y="2312"/>
                      <a:pt x="7383" y="2309"/>
                      <a:pt x="7383" y="2306"/>
                    </a:cubicBezTo>
                    <a:close/>
                    <a:moveTo>
                      <a:pt x="7383" y="2178"/>
                    </a:moveTo>
                    <a:lnTo>
                      <a:pt x="7383" y="2104"/>
                    </a:lnTo>
                    <a:cubicBezTo>
                      <a:pt x="7383" y="2101"/>
                      <a:pt x="7386" y="2098"/>
                      <a:pt x="7389" y="2098"/>
                    </a:cubicBezTo>
                    <a:cubicBezTo>
                      <a:pt x="7392" y="2098"/>
                      <a:pt x="7394" y="2101"/>
                      <a:pt x="7394" y="2104"/>
                    </a:cubicBezTo>
                    <a:lnTo>
                      <a:pt x="7394" y="2178"/>
                    </a:lnTo>
                    <a:cubicBezTo>
                      <a:pt x="7394" y="2181"/>
                      <a:pt x="7392" y="2184"/>
                      <a:pt x="7389" y="2184"/>
                    </a:cubicBezTo>
                    <a:cubicBezTo>
                      <a:pt x="7386" y="2184"/>
                      <a:pt x="7383" y="2181"/>
                      <a:pt x="7383" y="2178"/>
                    </a:cubicBezTo>
                    <a:close/>
                    <a:moveTo>
                      <a:pt x="7383" y="2050"/>
                    </a:moveTo>
                    <a:lnTo>
                      <a:pt x="7383" y="1976"/>
                    </a:lnTo>
                    <a:cubicBezTo>
                      <a:pt x="7383" y="1973"/>
                      <a:pt x="7386" y="1970"/>
                      <a:pt x="7389" y="1970"/>
                    </a:cubicBezTo>
                    <a:cubicBezTo>
                      <a:pt x="7392" y="1970"/>
                      <a:pt x="7394" y="1973"/>
                      <a:pt x="7394" y="1976"/>
                    </a:cubicBezTo>
                    <a:lnTo>
                      <a:pt x="7394" y="2050"/>
                    </a:lnTo>
                    <a:cubicBezTo>
                      <a:pt x="7394" y="2053"/>
                      <a:pt x="7392" y="2056"/>
                      <a:pt x="7389" y="2056"/>
                    </a:cubicBezTo>
                    <a:cubicBezTo>
                      <a:pt x="7386" y="2056"/>
                      <a:pt x="7383" y="2053"/>
                      <a:pt x="7383" y="2050"/>
                    </a:cubicBezTo>
                    <a:close/>
                    <a:moveTo>
                      <a:pt x="7383" y="1922"/>
                    </a:moveTo>
                    <a:lnTo>
                      <a:pt x="7383" y="1848"/>
                    </a:lnTo>
                    <a:cubicBezTo>
                      <a:pt x="7383" y="1845"/>
                      <a:pt x="7386" y="1842"/>
                      <a:pt x="7389" y="1842"/>
                    </a:cubicBezTo>
                    <a:cubicBezTo>
                      <a:pt x="7392" y="1842"/>
                      <a:pt x="7394" y="1845"/>
                      <a:pt x="7394" y="1848"/>
                    </a:cubicBezTo>
                    <a:lnTo>
                      <a:pt x="7394" y="1922"/>
                    </a:lnTo>
                    <a:cubicBezTo>
                      <a:pt x="7394" y="1925"/>
                      <a:pt x="7392" y="1928"/>
                      <a:pt x="7389" y="1928"/>
                    </a:cubicBezTo>
                    <a:cubicBezTo>
                      <a:pt x="7386" y="1928"/>
                      <a:pt x="7383" y="1925"/>
                      <a:pt x="7383" y="1922"/>
                    </a:cubicBezTo>
                    <a:close/>
                    <a:moveTo>
                      <a:pt x="7383" y="1794"/>
                    </a:moveTo>
                    <a:lnTo>
                      <a:pt x="7383" y="1720"/>
                    </a:lnTo>
                    <a:cubicBezTo>
                      <a:pt x="7383" y="1717"/>
                      <a:pt x="7386" y="1714"/>
                      <a:pt x="7389" y="1714"/>
                    </a:cubicBezTo>
                    <a:cubicBezTo>
                      <a:pt x="7392" y="1714"/>
                      <a:pt x="7394" y="1717"/>
                      <a:pt x="7394" y="1720"/>
                    </a:cubicBezTo>
                    <a:lnTo>
                      <a:pt x="7394" y="1794"/>
                    </a:lnTo>
                    <a:cubicBezTo>
                      <a:pt x="7394" y="1797"/>
                      <a:pt x="7392" y="1800"/>
                      <a:pt x="7389" y="1800"/>
                    </a:cubicBezTo>
                    <a:cubicBezTo>
                      <a:pt x="7386" y="1800"/>
                      <a:pt x="7383" y="1797"/>
                      <a:pt x="7383" y="1794"/>
                    </a:cubicBezTo>
                    <a:close/>
                    <a:moveTo>
                      <a:pt x="7383" y="1666"/>
                    </a:moveTo>
                    <a:lnTo>
                      <a:pt x="7383" y="1592"/>
                    </a:lnTo>
                    <a:cubicBezTo>
                      <a:pt x="7383" y="1589"/>
                      <a:pt x="7386" y="1586"/>
                      <a:pt x="7389" y="1586"/>
                    </a:cubicBezTo>
                    <a:cubicBezTo>
                      <a:pt x="7392" y="1586"/>
                      <a:pt x="7394" y="1589"/>
                      <a:pt x="7394" y="1592"/>
                    </a:cubicBezTo>
                    <a:lnTo>
                      <a:pt x="7394" y="1666"/>
                    </a:lnTo>
                    <a:cubicBezTo>
                      <a:pt x="7394" y="1669"/>
                      <a:pt x="7392" y="1672"/>
                      <a:pt x="7389" y="1672"/>
                    </a:cubicBezTo>
                    <a:cubicBezTo>
                      <a:pt x="7386" y="1672"/>
                      <a:pt x="7383" y="1669"/>
                      <a:pt x="7383" y="1666"/>
                    </a:cubicBezTo>
                    <a:close/>
                    <a:moveTo>
                      <a:pt x="7383" y="1538"/>
                    </a:moveTo>
                    <a:lnTo>
                      <a:pt x="7383" y="1464"/>
                    </a:lnTo>
                    <a:cubicBezTo>
                      <a:pt x="7383" y="1461"/>
                      <a:pt x="7386" y="1458"/>
                      <a:pt x="7389" y="1458"/>
                    </a:cubicBezTo>
                    <a:cubicBezTo>
                      <a:pt x="7392" y="1458"/>
                      <a:pt x="7394" y="1461"/>
                      <a:pt x="7394" y="1464"/>
                    </a:cubicBezTo>
                    <a:lnTo>
                      <a:pt x="7394" y="1538"/>
                    </a:lnTo>
                    <a:cubicBezTo>
                      <a:pt x="7394" y="1541"/>
                      <a:pt x="7392" y="1544"/>
                      <a:pt x="7389" y="1544"/>
                    </a:cubicBezTo>
                    <a:cubicBezTo>
                      <a:pt x="7386" y="1544"/>
                      <a:pt x="7383" y="1541"/>
                      <a:pt x="7383" y="1538"/>
                    </a:cubicBezTo>
                    <a:close/>
                    <a:moveTo>
                      <a:pt x="7383" y="1410"/>
                    </a:moveTo>
                    <a:lnTo>
                      <a:pt x="7383" y="1336"/>
                    </a:lnTo>
                    <a:cubicBezTo>
                      <a:pt x="7383" y="1333"/>
                      <a:pt x="7386" y="1330"/>
                      <a:pt x="7389" y="1330"/>
                    </a:cubicBezTo>
                    <a:cubicBezTo>
                      <a:pt x="7392" y="1330"/>
                      <a:pt x="7394" y="1333"/>
                      <a:pt x="7394" y="1336"/>
                    </a:cubicBezTo>
                    <a:lnTo>
                      <a:pt x="7394" y="1410"/>
                    </a:lnTo>
                    <a:cubicBezTo>
                      <a:pt x="7394" y="1413"/>
                      <a:pt x="7392" y="1416"/>
                      <a:pt x="7389" y="1416"/>
                    </a:cubicBezTo>
                    <a:cubicBezTo>
                      <a:pt x="7386" y="1416"/>
                      <a:pt x="7383" y="1413"/>
                      <a:pt x="7383" y="1410"/>
                    </a:cubicBezTo>
                    <a:close/>
                    <a:moveTo>
                      <a:pt x="7383" y="1282"/>
                    </a:moveTo>
                    <a:lnTo>
                      <a:pt x="7383" y="1208"/>
                    </a:lnTo>
                    <a:cubicBezTo>
                      <a:pt x="7383" y="1205"/>
                      <a:pt x="7386" y="1202"/>
                      <a:pt x="7389" y="1202"/>
                    </a:cubicBezTo>
                    <a:cubicBezTo>
                      <a:pt x="7392" y="1202"/>
                      <a:pt x="7394" y="1205"/>
                      <a:pt x="7394" y="1208"/>
                    </a:cubicBezTo>
                    <a:lnTo>
                      <a:pt x="7394" y="1282"/>
                    </a:lnTo>
                    <a:cubicBezTo>
                      <a:pt x="7394" y="1285"/>
                      <a:pt x="7392" y="1288"/>
                      <a:pt x="7389" y="1288"/>
                    </a:cubicBezTo>
                    <a:cubicBezTo>
                      <a:pt x="7386" y="1288"/>
                      <a:pt x="7383" y="1285"/>
                      <a:pt x="7383" y="1282"/>
                    </a:cubicBezTo>
                    <a:close/>
                    <a:moveTo>
                      <a:pt x="7383" y="1154"/>
                    </a:moveTo>
                    <a:lnTo>
                      <a:pt x="7383" y="1080"/>
                    </a:lnTo>
                    <a:cubicBezTo>
                      <a:pt x="7383" y="1077"/>
                      <a:pt x="7386" y="1074"/>
                      <a:pt x="7389" y="1074"/>
                    </a:cubicBezTo>
                    <a:cubicBezTo>
                      <a:pt x="7392" y="1074"/>
                      <a:pt x="7394" y="1077"/>
                      <a:pt x="7394" y="1080"/>
                    </a:cubicBezTo>
                    <a:lnTo>
                      <a:pt x="7394" y="1154"/>
                    </a:lnTo>
                    <a:cubicBezTo>
                      <a:pt x="7394" y="1157"/>
                      <a:pt x="7392" y="1160"/>
                      <a:pt x="7389" y="1160"/>
                    </a:cubicBezTo>
                    <a:cubicBezTo>
                      <a:pt x="7386" y="1160"/>
                      <a:pt x="7383" y="1157"/>
                      <a:pt x="7383" y="1154"/>
                    </a:cubicBezTo>
                    <a:close/>
                    <a:moveTo>
                      <a:pt x="7383" y="1026"/>
                    </a:moveTo>
                    <a:lnTo>
                      <a:pt x="7383" y="952"/>
                    </a:lnTo>
                    <a:cubicBezTo>
                      <a:pt x="7383" y="949"/>
                      <a:pt x="7386" y="946"/>
                      <a:pt x="7389" y="946"/>
                    </a:cubicBezTo>
                    <a:cubicBezTo>
                      <a:pt x="7392" y="946"/>
                      <a:pt x="7394" y="949"/>
                      <a:pt x="7394" y="952"/>
                    </a:cubicBezTo>
                    <a:lnTo>
                      <a:pt x="7394" y="1026"/>
                    </a:lnTo>
                    <a:cubicBezTo>
                      <a:pt x="7394" y="1029"/>
                      <a:pt x="7392" y="1032"/>
                      <a:pt x="7389" y="1032"/>
                    </a:cubicBezTo>
                    <a:cubicBezTo>
                      <a:pt x="7386" y="1032"/>
                      <a:pt x="7383" y="1029"/>
                      <a:pt x="7383" y="1026"/>
                    </a:cubicBezTo>
                    <a:close/>
                    <a:moveTo>
                      <a:pt x="7383" y="898"/>
                    </a:moveTo>
                    <a:lnTo>
                      <a:pt x="7383" y="824"/>
                    </a:lnTo>
                    <a:cubicBezTo>
                      <a:pt x="7383" y="821"/>
                      <a:pt x="7386" y="818"/>
                      <a:pt x="7389" y="818"/>
                    </a:cubicBezTo>
                    <a:cubicBezTo>
                      <a:pt x="7392" y="818"/>
                      <a:pt x="7394" y="821"/>
                      <a:pt x="7394" y="824"/>
                    </a:cubicBezTo>
                    <a:lnTo>
                      <a:pt x="7394" y="898"/>
                    </a:lnTo>
                    <a:cubicBezTo>
                      <a:pt x="7394" y="901"/>
                      <a:pt x="7392" y="904"/>
                      <a:pt x="7389" y="904"/>
                    </a:cubicBezTo>
                    <a:cubicBezTo>
                      <a:pt x="7386" y="904"/>
                      <a:pt x="7383" y="901"/>
                      <a:pt x="7383" y="898"/>
                    </a:cubicBezTo>
                    <a:close/>
                    <a:moveTo>
                      <a:pt x="7383" y="770"/>
                    </a:moveTo>
                    <a:lnTo>
                      <a:pt x="7383" y="696"/>
                    </a:lnTo>
                    <a:cubicBezTo>
                      <a:pt x="7383" y="693"/>
                      <a:pt x="7386" y="690"/>
                      <a:pt x="7389" y="690"/>
                    </a:cubicBezTo>
                    <a:cubicBezTo>
                      <a:pt x="7392" y="690"/>
                      <a:pt x="7394" y="693"/>
                      <a:pt x="7394" y="696"/>
                    </a:cubicBezTo>
                    <a:lnTo>
                      <a:pt x="7394" y="770"/>
                    </a:lnTo>
                    <a:cubicBezTo>
                      <a:pt x="7394" y="773"/>
                      <a:pt x="7392" y="776"/>
                      <a:pt x="7389" y="776"/>
                    </a:cubicBezTo>
                    <a:cubicBezTo>
                      <a:pt x="7386" y="776"/>
                      <a:pt x="7383" y="773"/>
                      <a:pt x="7383" y="770"/>
                    </a:cubicBezTo>
                    <a:close/>
                    <a:moveTo>
                      <a:pt x="7383" y="642"/>
                    </a:moveTo>
                    <a:lnTo>
                      <a:pt x="7383" y="568"/>
                    </a:lnTo>
                    <a:cubicBezTo>
                      <a:pt x="7383" y="565"/>
                      <a:pt x="7386" y="562"/>
                      <a:pt x="7389" y="562"/>
                    </a:cubicBezTo>
                    <a:cubicBezTo>
                      <a:pt x="7392" y="562"/>
                      <a:pt x="7394" y="565"/>
                      <a:pt x="7394" y="568"/>
                    </a:cubicBezTo>
                    <a:lnTo>
                      <a:pt x="7394" y="642"/>
                    </a:lnTo>
                    <a:cubicBezTo>
                      <a:pt x="7394" y="645"/>
                      <a:pt x="7392" y="648"/>
                      <a:pt x="7389" y="648"/>
                    </a:cubicBezTo>
                    <a:cubicBezTo>
                      <a:pt x="7386" y="648"/>
                      <a:pt x="7383" y="645"/>
                      <a:pt x="7383" y="642"/>
                    </a:cubicBezTo>
                    <a:close/>
                    <a:moveTo>
                      <a:pt x="7383" y="514"/>
                    </a:moveTo>
                    <a:lnTo>
                      <a:pt x="7383" y="440"/>
                    </a:lnTo>
                    <a:cubicBezTo>
                      <a:pt x="7383" y="437"/>
                      <a:pt x="7386" y="434"/>
                      <a:pt x="7389" y="434"/>
                    </a:cubicBezTo>
                    <a:cubicBezTo>
                      <a:pt x="7392" y="434"/>
                      <a:pt x="7394" y="437"/>
                      <a:pt x="7394" y="440"/>
                    </a:cubicBezTo>
                    <a:lnTo>
                      <a:pt x="7394" y="514"/>
                    </a:lnTo>
                    <a:cubicBezTo>
                      <a:pt x="7394" y="517"/>
                      <a:pt x="7392" y="520"/>
                      <a:pt x="7389" y="520"/>
                    </a:cubicBezTo>
                    <a:cubicBezTo>
                      <a:pt x="7386" y="520"/>
                      <a:pt x="7383" y="517"/>
                      <a:pt x="7383" y="514"/>
                    </a:cubicBezTo>
                    <a:close/>
                    <a:moveTo>
                      <a:pt x="7383" y="386"/>
                    </a:moveTo>
                    <a:lnTo>
                      <a:pt x="7383" y="312"/>
                    </a:lnTo>
                    <a:cubicBezTo>
                      <a:pt x="7383" y="309"/>
                      <a:pt x="7386" y="306"/>
                      <a:pt x="7389" y="306"/>
                    </a:cubicBezTo>
                    <a:cubicBezTo>
                      <a:pt x="7392" y="306"/>
                      <a:pt x="7394" y="309"/>
                      <a:pt x="7394" y="312"/>
                    </a:cubicBezTo>
                    <a:lnTo>
                      <a:pt x="7394" y="386"/>
                    </a:lnTo>
                    <a:cubicBezTo>
                      <a:pt x="7394" y="389"/>
                      <a:pt x="7392" y="392"/>
                      <a:pt x="7389" y="392"/>
                    </a:cubicBezTo>
                    <a:cubicBezTo>
                      <a:pt x="7386" y="392"/>
                      <a:pt x="7383" y="389"/>
                      <a:pt x="7383" y="386"/>
                    </a:cubicBezTo>
                    <a:close/>
                    <a:moveTo>
                      <a:pt x="7383" y="258"/>
                    </a:moveTo>
                    <a:lnTo>
                      <a:pt x="7383" y="184"/>
                    </a:lnTo>
                    <a:cubicBezTo>
                      <a:pt x="7383" y="181"/>
                      <a:pt x="7386" y="178"/>
                      <a:pt x="7389" y="178"/>
                    </a:cubicBezTo>
                    <a:cubicBezTo>
                      <a:pt x="7392" y="178"/>
                      <a:pt x="7394" y="181"/>
                      <a:pt x="7394" y="184"/>
                    </a:cubicBezTo>
                    <a:lnTo>
                      <a:pt x="7394" y="258"/>
                    </a:lnTo>
                    <a:cubicBezTo>
                      <a:pt x="7394" y="261"/>
                      <a:pt x="7392" y="264"/>
                      <a:pt x="7389" y="264"/>
                    </a:cubicBezTo>
                    <a:cubicBezTo>
                      <a:pt x="7386" y="264"/>
                      <a:pt x="7383" y="261"/>
                      <a:pt x="7383" y="258"/>
                    </a:cubicBezTo>
                    <a:close/>
                    <a:moveTo>
                      <a:pt x="7383" y="130"/>
                    </a:moveTo>
                    <a:lnTo>
                      <a:pt x="7383" y="56"/>
                    </a:lnTo>
                    <a:cubicBezTo>
                      <a:pt x="7383" y="53"/>
                      <a:pt x="7386" y="50"/>
                      <a:pt x="7389" y="50"/>
                    </a:cubicBezTo>
                    <a:cubicBezTo>
                      <a:pt x="7392" y="50"/>
                      <a:pt x="7394" y="53"/>
                      <a:pt x="7394" y="56"/>
                    </a:cubicBezTo>
                    <a:lnTo>
                      <a:pt x="7394" y="130"/>
                    </a:lnTo>
                    <a:cubicBezTo>
                      <a:pt x="7394" y="133"/>
                      <a:pt x="7392" y="136"/>
                      <a:pt x="7389" y="136"/>
                    </a:cubicBezTo>
                    <a:cubicBezTo>
                      <a:pt x="7386" y="136"/>
                      <a:pt x="7383" y="133"/>
                      <a:pt x="7383" y="130"/>
                    </a:cubicBezTo>
                    <a:close/>
                    <a:moveTo>
                      <a:pt x="7386" y="10"/>
                    </a:moveTo>
                    <a:lnTo>
                      <a:pt x="7311" y="10"/>
                    </a:lnTo>
                    <a:cubicBezTo>
                      <a:pt x="7308" y="10"/>
                      <a:pt x="7306" y="8"/>
                      <a:pt x="7306" y="5"/>
                    </a:cubicBezTo>
                    <a:cubicBezTo>
                      <a:pt x="7306" y="2"/>
                      <a:pt x="7308" y="0"/>
                      <a:pt x="7311" y="0"/>
                    </a:cubicBezTo>
                    <a:lnTo>
                      <a:pt x="7386" y="0"/>
                    </a:lnTo>
                    <a:cubicBezTo>
                      <a:pt x="7389" y="0"/>
                      <a:pt x="7391" y="2"/>
                      <a:pt x="7391" y="5"/>
                    </a:cubicBezTo>
                    <a:cubicBezTo>
                      <a:pt x="7391" y="8"/>
                      <a:pt x="7389" y="10"/>
                      <a:pt x="7386" y="10"/>
                    </a:cubicBezTo>
                    <a:close/>
                    <a:moveTo>
                      <a:pt x="7258" y="10"/>
                    </a:moveTo>
                    <a:lnTo>
                      <a:pt x="7183" y="10"/>
                    </a:lnTo>
                    <a:cubicBezTo>
                      <a:pt x="7180" y="10"/>
                      <a:pt x="7178" y="8"/>
                      <a:pt x="7178" y="5"/>
                    </a:cubicBezTo>
                    <a:cubicBezTo>
                      <a:pt x="7178" y="2"/>
                      <a:pt x="7180" y="0"/>
                      <a:pt x="7183" y="0"/>
                    </a:cubicBezTo>
                    <a:lnTo>
                      <a:pt x="7258" y="0"/>
                    </a:lnTo>
                    <a:cubicBezTo>
                      <a:pt x="7261" y="0"/>
                      <a:pt x="7263" y="2"/>
                      <a:pt x="7263" y="5"/>
                    </a:cubicBezTo>
                    <a:cubicBezTo>
                      <a:pt x="7263" y="8"/>
                      <a:pt x="7261" y="10"/>
                      <a:pt x="7258" y="10"/>
                    </a:cubicBezTo>
                    <a:close/>
                    <a:moveTo>
                      <a:pt x="7130" y="10"/>
                    </a:moveTo>
                    <a:lnTo>
                      <a:pt x="7055" y="10"/>
                    </a:lnTo>
                    <a:cubicBezTo>
                      <a:pt x="7052" y="10"/>
                      <a:pt x="7050" y="8"/>
                      <a:pt x="7050" y="5"/>
                    </a:cubicBezTo>
                    <a:cubicBezTo>
                      <a:pt x="7050" y="2"/>
                      <a:pt x="7052" y="0"/>
                      <a:pt x="7055" y="0"/>
                    </a:cubicBezTo>
                    <a:lnTo>
                      <a:pt x="7130" y="0"/>
                    </a:lnTo>
                    <a:cubicBezTo>
                      <a:pt x="7133" y="0"/>
                      <a:pt x="7135" y="2"/>
                      <a:pt x="7135" y="5"/>
                    </a:cubicBezTo>
                    <a:cubicBezTo>
                      <a:pt x="7135" y="8"/>
                      <a:pt x="7133" y="10"/>
                      <a:pt x="7130" y="10"/>
                    </a:cubicBezTo>
                    <a:close/>
                    <a:moveTo>
                      <a:pt x="7002" y="10"/>
                    </a:moveTo>
                    <a:lnTo>
                      <a:pt x="6927" y="10"/>
                    </a:lnTo>
                    <a:cubicBezTo>
                      <a:pt x="6924" y="10"/>
                      <a:pt x="6922" y="8"/>
                      <a:pt x="6922" y="5"/>
                    </a:cubicBezTo>
                    <a:cubicBezTo>
                      <a:pt x="6922" y="2"/>
                      <a:pt x="6924" y="0"/>
                      <a:pt x="6927" y="0"/>
                    </a:cubicBezTo>
                    <a:lnTo>
                      <a:pt x="7002" y="0"/>
                    </a:lnTo>
                    <a:cubicBezTo>
                      <a:pt x="7005" y="0"/>
                      <a:pt x="7007" y="2"/>
                      <a:pt x="7007" y="5"/>
                    </a:cubicBezTo>
                    <a:cubicBezTo>
                      <a:pt x="7007" y="8"/>
                      <a:pt x="7005" y="10"/>
                      <a:pt x="7002" y="10"/>
                    </a:cubicBezTo>
                    <a:close/>
                    <a:moveTo>
                      <a:pt x="6874" y="10"/>
                    </a:moveTo>
                    <a:lnTo>
                      <a:pt x="6799" y="10"/>
                    </a:lnTo>
                    <a:cubicBezTo>
                      <a:pt x="6796" y="10"/>
                      <a:pt x="6794" y="8"/>
                      <a:pt x="6794" y="5"/>
                    </a:cubicBezTo>
                    <a:cubicBezTo>
                      <a:pt x="6794" y="2"/>
                      <a:pt x="6796" y="0"/>
                      <a:pt x="6799" y="0"/>
                    </a:cubicBezTo>
                    <a:lnTo>
                      <a:pt x="6874" y="0"/>
                    </a:lnTo>
                    <a:cubicBezTo>
                      <a:pt x="6877" y="0"/>
                      <a:pt x="6879" y="2"/>
                      <a:pt x="6879" y="5"/>
                    </a:cubicBezTo>
                    <a:cubicBezTo>
                      <a:pt x="6879" y="8"/>
                      <a:pt x="6877" y="10"/>
                      <a:pt x="6874" y="10"/>
                    </a:cubicBezTo>
                    <a:close/>
                    <a:moveTo>
                      <a:pt x="6746" y="10"/>
                    </a:moveTo>
                    <a:lnTo>
                      <a:pt x="6671" y="10"/>
                    </a:lnTo>
                    <a:cubicBezTo>
                      <a:pt x="6668" y="10"/>
                      <a:pt x="6666" y="8"/>
                      <a:pt x="6666" y="5"/>
                    </a:cubicBezTo>
                    <a:cubicBezTo>
                      <a:pt x="6666" y="2"/>
                      <a:pt x="6668" y="0"/>
                      <a:pt x="6671" y="0"/>
                    </a:cubicBezTo>
                    <a:lnTo>
                      <a:pt x="6746" y="0"/>
                    </a:lnTo>
                    <a:cubicBezTo>
                      <a:pt x="6749" y="0"/>
                      <a:pt x="6751" y="2"/>
                      <a:pt x="6751" y="5"/>
                    </a:cubicBezTo>
                    <a:cubicBezTo>
                      <a:pt x="6751" y="8"/>
                      <a:pt x="6749" y="10"/>
                      <a:pt x="6746" y="10"/>
                    </a:cubicBezTo>
                    <a:close/>
                    <a:moveTo>
                      <a:pt x="6618" y="10"/>
                    </a:moveTo>
                    <a:lnTo>
                      <a:pt x="6543" y="10"/>
                    </a:lnTo>
                    <a:cubicBezTo>
                      <a:pt x="6540" y="10"/>
                      <a:pt x="6538" y="8"/>
                      <a:pt x="6538" y="5"/>
                    </a:cubicBezTo>
                    <a:cubicBezTo>
                      <a:pt x="6538" y="2"/>
                      <a:pt x="6540" y="0"/>
                      <a:pt x="6543" y="0"/>
                    </a:cubicBezTo>
                    <a:lnTo>
                      <a:pt x="6618" y="0"/>
                    </a:lnTo>
                    <a:cubicBezTo>
                      <a:pt x="6621" y="0"/>
                      <a:pt x="6623" y="2"/>
                      <a:pt x="6623" y="5"/>
                    </a:cubicBezTo>
                    <a:cubicBezTo>
                      <a:pt x="6623" y="8"/>
                      <a:pt x="6621" y="10"/>
                      <a:pt x="6618" y="10"/>
                    </a:cubicBezTo>
                    <a:close/>
                    <a:moveTo>
                      <a:pt x="6490" y="10"/>
                    </a:moveTo>
                    <a:lnTo>
                      <a:pt x="6415" y="10"/>
                    </a:lnTo>
                    <a:cubicBezTo>
                      <a:pt x="6412" y="10"/>
                      <a:pt x="6410" y="8"/>
                      <a:pt x="6410" y="5"/>
                    </a:cubicBezTo>
                    <a:cubicBezTo>
                      <a:pt x="6410" y="2"/>
                      <a:pt x="6412" y="0"/>
                      <a:pt x="6415" y="0"/>
                    </a:cubicBezTo>
                    <a:lnTo>
                      <a:pt x="6490" y="0"/>
                    </a:lnTo>
                    <a:cubicBezTo>
                      <a:pt x="6493" y="0"/>
                      <a:pt x="6495" y="2"/>
                      <a:pt x="6495" y="5"/>
                    </a:cubicBezTo>
                    <a:cubicBezTo>
                      <a:pt x="6495" y="8"/>
                      <a:pt x="6493" y="10"/>
                      <a:pt x="6490" y="10"/>
                    </a:cubicBezTo>
                    <a:close/>
                    <a:moveTo>
                      <a:pt x="6362" y="10"/>
                    </a:moveTo>
                    <a:lnTo>
                      <a:pt x="6287" y="10"/>
                    </a:lnTo>
                    <a:cubicBezTo>
                      <a:pt x="6284" y="10"/>
                      <a:pt x="6282" y="8"/>
                      <a:pt x="6282" y="5"/>
                    </a:cubicBezTo>
                    <a:cubicBezTo>
                      <a:pt x="6282" y="2"/>
                      <a:pt x="6284" y="0"/>
                      <a:pt x="6287" y="0"/>
                    </a:cubicBezTo>
                    <a:lnTo>
                      <a:pt x="6362" y="0"/>
                    </a:lnTo>
                    <a:cubicBezTo>
                      <a:pt x="6365" y="0"/>
                      <a:pt x="6367" y="2"/>
                      <a:pt x="6367" y="5"/>
                    </a:cubicBezTo>
                    <a:cubicBezTo>
                      <a:pt x="6367" y="8"/>
                      <a:pt x="6365" y="10"/>
                      <a:pt x="6362" y="10"/>
                    </a:cubicBezTo>
                    <a:close/>
                    <a:moveTo>
                      <a:pt x="6234" y="10"/>
                    </a:moveTo>
                    <a:lnTo>
                      <a:pt x="6159" y="10"/>
                    </a:lnTo>
                    <a:cubicBezTo>
                      <a:pt x="6156" y="10"/>
                      <a:pt x="6154" y="8"/>
                      <a:pt x="6154" y="5"/>
                    </a:cubicBezTo>
                    <a:cubicBezTo>
                      <a:pt x="6154" y="2"/>
                      <a:pt x="6156" y="0"/>
                      <a:pt x="6159" y="0"/>
                    </a:cubicBezTo>
                    <a:lnTo>
                      <a:pt x="6234" y="0"/>
                    </a:lnTo>
                    <a:cubicBezTo>
                      <a:pt x="6237" y="0"/>
                      <a:pt x="6239" y="2"/>
                      <a:pt x="6239" y="5"/>
                    </a:cubicBezTo>
                    <a:cubicBezTo>
                      <a:pt x="6239" y="8"/>
                      <a:pt x="6237" y="10"/>
                      <a:pt x="6234" y="10"/>
                    </a:cubicBezTo>
                    <a:close/>
                    <a:moveTo>
                      <a:pt x="6106" y="10"/>
                    </a:moveTo>
                    <a:lnTo>
                      <a:pt x="6031" y="10"/>
                    </a:lnTo>
                    <a:cubicBezTo>
                      <a:pt x="6028" y="10"/>
                      <a:pt x="6026" y="8"/>
                      <a:pt x="6026" y="5"/>
                    </a:cubicBezTo>
                    <a:cubicBezTo>
                      <a:pt x="6026" y="2"/>
                      <a:pt x="6028" y="0"/>
                      <a:pt x="6031" y="0"/>
                    </a:cubicBezTo>
                    <a:lnTo>
                      <a:pt x="6106" y="0"/>
                    </a:lnTo>
                    <a:cubicBezTo>
                      <a:pt x="6109" y="0"/>
                      <a:pt x="6111" y="2"/>
                      <a:pt x="6111" y="5"/>
                    </a:cubicBezTo>
                    <a:cubicBezTo>
                      <a:pt x="6111" y="8"/>
                      <a:pt x="6109" y="10"/>
                      <a:pt x="6106" y="10"/>
                    </a:cubicBezTo>
                    <a:close/>
                    <a:moveTo>
                      <a:pt x="5978" y="10"/>
                    </a:moveTo>
                    <a:lnTo>
                      <a:pt x="5903" y="10"/>
                    </a:lnTo>
                    <a:cubicBezTo>
                      <a:pt x="5900" y="10"/>
                      <a:pt x="5898" y="8"/>
                      <a:pt x="5898" y="5"/>
                    </a:cubicBezTo>
                    <a:cubicBezTo>
                      <a:pt x="5898" y="2"/>
                      <a:pt x="5900" y="0"/>
                      <a:pt x="5903" y="0"/>
                    </a:cubicBezTo>
                    <a:lnTo>
                      <a:pt x="5978" y="0"/>
                    </a:lnTo>
                    <a:cubicBezTo>
                      <a:pt x="5981" y="0"/>
                      <a:pt x="5983" y="2"/>
                      <a:pt x="5983" y="5"/>
                    </a:cubicBezTo>
                    <a:cubicBezTo>
                      <a:pt x="5983" y="8"/>
                      <a:pt x="5981" y="10"/>
                      <a:pt x="5978" y="10"/>
                    </a:cubicBezTo>
                    <a:close/>
                    <a:moveTo>
                      <a:pt x="5850" y="10"/>
                    </a:moveTo>
                    <a:lnTo>
                      <a:pt x="5775" y="10"/>
                    </a:lnTo>
                    <a:cubicBezTo>
                      <a:pt x="5772" y="10"/>
                      <a:pt x="5770" y="8"/>
                      <a:pt x="5770" y="5"/>
                    </a:cubicBezTo>
                    <a:cubicBezTo>
                      <a:pt x="5770" y="2"/>
                      <a:pt x="5772" y="0"/>
                      <a:pt x="5775" y="0"/>
                    </a:cubicBezTo>
                    <a:lnTo>
                      <a:pt x="5850" y="0"/>
                    </a:lnTo>
                    <a:cubicBezTo>
                      <a:pt x="5853" y="0"/>
                      <a:pt x="5855" y="2"/>
                      <a:pt x="5855" y="5"/>
                    </a:cubicBezTo>
                    <a:cubicBezTo>
                      <a:pt x="5855" y="8"/>
                      <a:pt x="5853" y="10"/>
                      <a:pt x="5850" y="10"/>
                    </a:cubicBezTo>
                    <a:close/>
                    <a:moveTo>
                      <a:pt x="5722" y="10"/>
                    </a:moveTo>
                    <a:lnTo>
                      <a:pt x="5647" y="10"/>
                    </a:lnTo>
                    <a:cubicBezTo>
                      <a:pt x="5644" y="10"/>
                      <a:pt x="5642" y="8"/>
                      <a:pt x="5642" y="5"/>
                    </a:cubicBezTo>
                    <a:cubicBezTo>
                      <a:pt x="5642" y="2"/>
                      <a:pt x="5644" y="0"/>
                      <a:pt x="5647" y="0"/>
                    </a:cubicBezTo>
                    <a:lnTo>
                      <a:pt x="5722" y="0"/>
                    </a:lnTo>
                    <a:cubicBezTo>
                      <a:pt x="5725" y="0"/>
                      <a:pt x="5727" y="2"/>
                      <a:pt x="5727" y="5"/>
                    </a:cubicBezTo>
                    <a:cubicBezTo>
                      <a:pt x="5727" y="8"/>
                      <a:pt x="5725" y="10"/>
                      <a:pt x="5722" y="10"/>
                    </a:cubicBezTo>
                    <a:close/>
                    <a:moveTo>
                      <a:pt x="5594" y="10"/>
                    </a:moveTo>
                    <a:lnTo>
                      <a:pt x="5519" y="10"/>
                    </a:lnTo>
                    <a:cubicBezTo>
                      <a:pt x="5516" y="10"/>
                      <a:pt x="5514" y="8"/>
                      <a:pt x="5514" y="5"/>
                    </a:cubicBezTo>
                    <a:cubicBezTo>
                      <a:pt x="5514" y="2"/>
                      <a:pt x="5516" y="0"/>
                      <a:pt x="5519" y="0"/>
                    </a:cubicBezTo>
                    <a:lnTo>
                      <a:pt x="5594" y="0"/>
                    </a:lnTo>
                    <a:cubicBezTo>
                      <a:pt x="5597" y="0"/>
                      <a:pt x="5599" y="2"/>
                      <a:pt x="5599" y="5"/>
                    </a:cubicBezTo>
                    <a:cubicBezTo>
                      <a:pt x="5599" y="8"/>
                      <a:pt x="5597" y="10"/>
                      <a:pt x="5594" y="10"/>
                    </a:cubicBezTo>
                    <a:close/>
                    <a:moveTo>
                      <a:pt x="5466" y="10"/>
                    </a:moveTo>
                    <a:lnTo>
                      <a:pt x="5391" y="10"/>
                    </a:lnTo>
                    <a:cubicBezTo>
                      <a:pt x="5388" y="10"/>
                      <a:pt x="5386" y="8"/>
                      <a:pt x="5386" y="5"/>
                    </a:cubicBezTo>
                    <a:cubicBezTo>
                      <a:pt x="5386" y="2"/>
                      <a:pt x="5388" y="0"/>
                      <a:pt x="5391" y="0"/>
                    </a:cubicBezTo>
                    <a:lnTo>
                      <a:pt x="5466" y="0"/>
                    </a:lnTo>
                    <a:cubicBezTo>
                      <a:pt x="5469" y="0"/>
                      <a:pt x="5471" y="2"/>
                      <a:pt x="5471" y="5"/>
                    </a:cubicBezTo>
                    <a:cubicBezTo>
                      <a:pt x="5471" y="8"/>
                      <a:pt x="5469" y="10"/>
                      <a:pt x="5466" y="10"/>
                    </a:cubicBezTo>
                    <a:close/>
                    <a:moveTo>
                      <a:pt x="5338" y="10"/>
                    </a:moveTo>
                    <a:lnTo>
                      <a:pt x="5263" y="10"/>
                    </a:lnTo>
                    <a:cubicBezTo>
                      <a:pt x="5260" y="10"/>
                      <a:pt x="5258" y="8"/>
                      <a:pt x="5258" y="5"/>
                    </a:cubicBezTo>
                    <a:cubicBezTo>
                      <a:pt x="5258" y="2"/>
                      <a:pt x="5260" y="0"/>
                      <a:pt x="5263" y="0"/>
                    </a:cubicBezTo>
                    <a:lnTo>
                      <a:pt x="5338" y="0"/>
                    </a:lnTo>
                    <a:cubicBezTo>
                      <a:pt x="5341" y="0"/>
                      <a:pt x="5343" y="2"/>
                      <a:pt x="5343" y="5"/>
                    </a:cubicBezTo>
                    <a:cubicBezTo>
                      <a:pt x="5343" y="8"/>
                      <a:pt x="5341" y="10"/>
                      <a:pt x="5338" y="10"/>
                    </a:cubicBezTo>
                    <a:close/>
                    <a:moveTo>
                      <a:pt x="5210" y="10"/>
                    </a:moveTo>
                    <a:lnTo>
                      <a:pt x="5135" y="10"/>
                    </a:lnTo>
                    <a:cubicBezTo>
                      <a:pt x="5132" y="10"/>
                      <a:pt x="5130" y="8"/>
                      <a:pt x="5130" y="5"/>
                    </a:cubicBezTo>
                    <a:cubicBezTo>
                      <a:pt x="5130" y="2"/>
                      <a:pt x="5132" y="0"/>
                      <a:pt x="5135" y="0"/>
                    </a:cubicBezTo>
                    <a:lnTo>
                      <a:pt x="5210" y="0"/>
                    </a:lnTo>
                    <a:cubicBezTo>
                      <a:pt x="5213" y="0"/>
                      <a:pt x="5215" y="2"/>
                      <a:pt x="5215" y="5"/>
                    </a:cubicBezTo>
                    <a:cubicBezTo>
                      <a:pt x="5215" y="8"/>
                      <a:pt x="5213" y="10"/>
                      <a:pt x="5210" y="10"/>
                    </a:cubicBezTo>
                    <a:close/>
                    <a:moveTo>
                      <a:pt x="5082" y="10"/>
                    </a:moveTo>
                    <a:lnTo>
                      <a:pt x="5007" y="10"/>
                    </a:lnTo>
                    <a:cubicBezTo>
                      <a:pt x="5004" y="10"/>
                      <a:pt x="5002" y="8"/>
                      <a:pt x="5002" y="5"/>
                    </a:cubicBezTo>
                    <a:cubicBezTo>
                      <a:pt x="5002" y="2"/>
                      <a:pt x="5004" y="0"/>
                      <a:pt x="5007" y="0"/>
                    </a:cubicBezTo>
                    <a:lnTo>
                      <a:pt x="5082" y="0"/>
                    </a:lnTo>
                    <a:cubicBezTo>
                      <a:pt x="5085" y="0"/>
                      <a:pt x="5087" y="2"/>
                      <a:pt x="5087" y="5"/>
                    </a:cubicBezTo>
                    <a:cubicBezTo>
                      <a:pt x="5087" y="8"/>
                      <a:pt x="5085" y="10"/>
                      <a:pt x="5082" y="10"/>
                    </a:cubicBezTo>
                    <a:close/>
                    <a:moveTo>
                      <a:pt x="4954" y="10"/>
                    </a:moveTo>
                    <a:lnTo>
                      <a:pt x="4879" y="10"/>
                    </a:lnTo>
                    <a:cubicBezTo>
                      <a:pt x="4876" y="10"/>
                      <a:pt x="4874" y="8"/>
                      <a:pt x="4874" y="5"/>
                    </a:cubicBezTo>
                    <a:cubicBezTo>
                      <a:pt x="4874" y="2"/>
                      <a:pt x="4876" y="0"/>
                      <a:pt x="4879" y="0"/>
                    </a:cubicBezTo>
                    <a:lnTo>
                      <a:pt x="4954" y="0"/>
                    </a:lnTo>
                    <a:cubicBezTo>
                      <a:pt x="4957" y="0"/>
                      <a:pt x="4959" y="2"/>
                      <a:pt x="4959" y="5"/>
                    </a:cubicBezTo>
                    <a:cubicBezTo>
                      <a:pt x="4959" y="8"/>
                      <a:pt x="4957" y="10"/>
                      <a:pt x="4954" y="10"/>
                    </a:cubicBezTo>
                    <a:close/>
                    <a:moveTo>
                      <a:pt x="4826" y="10"/>
                    </a:moveTo>
                    <a:lnTo>
                      <a:pt x="4751" y="10"/>
                    </a:lnTo>
                    <a:cubicBezTo>
                      <a:pt x="4748" y="10"/>
                      <a:pt x="4746" y="8"/>
                      <a:pt x="4746" y="5"/>
                    </a:cubicBezTo>
                    <a:cubicBezTo>
                      <a:pt x="4746" y="2"/>
                      <a:pt x="4748" y="0"/>
                      <a:pt x="4751" y="0"/>
                    </a:cubicBezTo>
                    <a:lnTo>
                      <a:pt x="4826" y="0"/>
                    </a:lnTo>
                    <a:cubicBezTo>
                      <a:pt x="4829" y="0"/>
                      <a:pt x="4831" y="2"/>
                      <a:pt x="4831" y="5"/>
                    </a:cubicBezTo>
                    <a:cubicBezTo>
                      <a:pt x="4831" y="8"/>
                      <a:pt x="4829" y="10"/>
                      <a:pt x="4826" y="10"/>
                    </a:cubicBezTo>
                    <a:close/>
                    <a:moveTo>
                      <a:pt x="4698" y="10"/>
                    </a:moveTo>
                    <a:lnTo>
                      <a:pt x="4623" y="10"/>
                    </a:lnTo>
                    <a:cubicBezTo>
                      <a:pt x="4620" y="10"/>
                      <a:pt x="4618" y="8"/>
                      <a:pt x="4618" y="5"/>
                    </a:cubicBezTo>
                    <a:cubicBezTo>
                      <a:pt x="4618" y="2"/>
                      <a:pt x="4620" y="0"/>
                      <a:pt x="4623" y="0"/>
                    </a:cubicBezTo>
                    <a:lnTo>
                      <a:pt x="4698" y="0"/>
                    </a:lnTo>
                    <a:cubicBezTo>
                      <a:pt x="4701" y="0"/>
                      <a:pt x="4703" y="2"/>
                      <a:pt x="4703" y="5"/>
                    </a:cubicBezTo>
                    <a:cubicBezTo>
                      <a:pt x="4703" y="8"/>
                      <a:pt x="4701" y="10"/>
                      <a:pt x="4698" y="10"/>
                    </a:cubicBezTo>
                    <a:close/>
                    <a:moveTo>
                      <a:pt x="4570" y="10"/>
                    </a:moveTo>
                    <a:lnTo>
                      <a:pt x="4495" y="10"/>
                    </a:lnTo>
                    <a:cubicBezTo>
                      <a:pt x="4492" y="10"/>
                      <a:pt x="4490" y="8"/>
                      <a:pt x="4490" y="5"/>
                    </a:cubicBezTo>
                    <a:cubicBezTo>
                      <a:pt x="4490" y="2"/>
                      <a:pt x="4492" y="0"/>
                      <a:pt x="4495" y="0"/>
                    </a:cubicBezTo>
                    <a:lnTo>
                      <a:pt x="4570" y="0"/>
                    </a:lnTo>
                    <a:cubicBezTo>
                      <a:pt x="4573" y="0"/>
                      <a:pt x="4575" y="2"/>
                      <a:pt x="4575" y="5"/>
                    </a:cubicBezTo>
                    <a:cubicBezTo>
                      <a:pt x="4575" y="8"/>
                      <a:pt x="4573" y="10"/>
                      <a:pt x="4570" y="10"/>
                    </a:cubicBezTo>
                    <a:close/>
                    <a:moveTo>
                      <a:pt x="4442" y="10"/>
                    </a:moveTo>
                    <a:lnTo>
                      <a:pt x="4367" y="10"/>
                    </a:lnTo>
                    <a:cubicBezTo>
                      <a:pt x="4364" y="10"/>
                      <a:pt x="4362" y="8"/>
                      <a:pt x="4362" y="5"/>
                    </a:cubicBezTo>
                    <a:cubicBezTo>
                      <a:pt x="4362" y="2"/>
                      <a:pt x="4364" y="0"/>
                      <a:pt x="4367" y="0"/>
                    </a:cubicBezTo>
                    <a:lnTo>
                      <a:pt x="4442" y="0"/>
                    </a:lnTo>
                    <a:cubicBezTo>
                      <a:pt x="4445" y="0"/>
                      <a:pt x="4447" y="2"/>
                      <a:pt x="4447" y="5"/>
                    </a:cubicBezTo>
                    <a:cubicBezTo>
                      <a:pt x="4447" y="8"/>
                      <a:pt x="4445" y="10"/>
                      <a:pt x="4442" y="10"/>
                    </a:cubicBezTo>
                    <a:close/>
                    <a:moveTo>
                      <a:pt x="4314" y="10"/>
                    </a:moveTo>
                    <a:lnTo>
                      <a:pt x="4239" y="10"/>
                    </a:lnTo>
                    <a:cubicBezTo>
                      <a:pt x="4236" y="10"/>
                      <a:pt x="4234" y="8"/>
                      <a:pt x="4234" y="5"/>
                    </a:cubicBezTo>
                    <a:cubicBezTo>
                      <a:pt x="4234" y="2"/>
                      <a:pt x="4236" y="0"/>
                      <a:pt x="4239" y="0"/>
                    </a:cubicBezTo>
                    <a:lnTo>
                      <a:pt x="4314" y="0"/>
                    </a:lnTo>
                    <a:cubicBezTo>
                      <a:pt x="4317" y="0"/>
                      <a:pt x="4319" y="2"/>
                      <a:pt x="4319" y="5"/>
                    </a:cubicBezTo>
                    <a:cubicBezTo>
                      <a:pt x="4319" y="8"/>
                      <a:pt x="4317" y="10"/>
                      <a:pt x="4314" y="10"/>
                    </a:cubicBezTo>
                    <a:close/>
                    <a:moveTo>
                      <a:pt x="4186" y="10"/>
                    </a:moveTo>
                    <a:lnTo>
                      <a:pt x="4111" y="10"/>
                    </a:lnTo>
                    <a:cubicBezTo>
                      <a:pt x="4108" y="10"/>
                      <a:pt x="4106" y="8"/>
                      <a:pt x="4106" y="5"/>
                    </a:cubicBezTo>
                    <a:cubicBezTo>
                      <a:pt x="4106" y="2"/>
                      <a:pt x="4108" y="0"/>
                      <a:pt x="4111" y="0"/>
                    </a:cubicBezTo>
                    <a:lnTo>
                      <a:pt x="4186" y="0"/>
                    </a:lnTo>
                    <a:cubicBezTo>
                      <a:pt x="4189" y="0"/>
                      <a:pt x="4191" y="2"/>
                      <a:pt x="4191" y="5"/>
                    </a:cubicBezTo>
                    <a:cubicBezTo>
                      <a:pt x="4191" y="8"/>
                      <a:pt x="4189" y="10"/>
                      <a:pt x="4186" y="10"/>
                    </a:cubicBezTo>
                    <a:close/>
                    <a:moveTo>
                      <a:pt x="4058" y="10"/>
                    </a:moveTo>
                    <a:lnTo>
                      <a:pt x="3983" y="10"/>
                    </a:lnTo>
                    <a:cubicBezTo>
                      <a:pt x="3980" y="10"/>
                      <a:pt x="3978" y="8"/>
                      <a:pt x="3978" y="5"/>
                    </a:cubicBezTo>
                    <a:cubicBezTo>
                      <a:pt x="3978" y="2"/>
                      <a:pt x="3980" y="0"/>
                      <a:pt x="3983" y="0"/>
                    </a:cubicBezTo>
                    <a:lnTo>
                      <a:pt x="4058" y="0"/>
                    </a:lnTo>
                    <a:cubicBezTo>
                      <a:pt x="4061" y="0"/>
                      <a:pt x="4063" y="2"/>
                      <a:pt x="4063" y="5"/>
                    </a:cubicBezTo>
                    <a:cubicBezTo>
                      <a:pt x="4063" y="8"/>
                      <a:pt x="4061" y="10"/>
                      <a:pt x="4058" y="10"/>
                    </a:cubicBezTo>
                    <a:close/>
                    <a:moveTo>
                      <a:pt x="3930" y="10"/>
                    </a:moveTo>
                    <a:lnTo>
                      <a:pt x="3855" y="10"/>
                    </a:lnTo>
                    <a:cubicBezTo>
                      <a:pt x="3852" y="10"/>
                      <a:pt x="3850" y="8"/>
                      <a:pt x="3850" y="5"/>
                    </a:cubicBezTo>
                    <a:cubicBezTo>
                      <a:pt x="3850" y="2"/>
                      <a:pt x="3852" y="0"/>
                      <a:pt x="3855" y="0"/>
                    </a:cubicBezTo>
                    <a:lnTo>
                      <a:pt x="3930" y="0"/>
                    </a:lnTo>
                    <a:cubicBezTo>
                      <a:pt x="3933" y="0"/>
                      <a:pt x="3935" y="2"/>
                      <a:pt x="3935" y="5"/>
                    </a:cubicBezTo>
                    <a:cubicBezTo>
                      <a:pt x="3935" y="8"/>
                      <a:pt x="3933" y="10"/>
                      <a:pt x="3930" y="10"/>
                    </a:cubicBezTo>
                    <a:close/>
                    <a:moveTo>
                      <a:pt x="3802" y="10"/>
                    </a:moveTo>
                    <a:lnTo>
                      <a:pt x="3727" y="10"/>
                    </a:lnTo>
                    <a:cubicBezTo>
                      <a:pt x="3724" y="10"/>
                      <a:pt x="3722" y="8"/>
                      <a:pt x="3722" y="5"/>
                    </a:cubicBezTo>
                    <a:cubicBezTo>
                      <a:pt x="3722" y="2"/>
                      <a:pt x="3724" y="0"/>
                      <a:pt x="3727" y="0"/>
                    </a:cubicBezTo>
                    <a:lnTo>
                      <a:pt x="3802" y="0"/>
                    </a:lnTo>
                    <a:cubicBezTo>
                      <a:pt x="3805" y="0"/>
                      <a:pt x="3807" y="2"/>
                      <a:pt x="3807" y="5"/>
                    </a:cubicBezTo>
                    <a:cubicBezTo>
                      <a:pt x="3807" y="8"/>
                      <a:pt x="3805" y="10"/>
                      <a:pt x="3802" y="10"/>
                    </a:cubicBezTo>
                    <a:close/>
                    <a:moveTo>
                      <a:pt x="3674" y="10"/>
                    </a:moveTo>
                    <a:lnTo>
                      <a:pt x="3599" y="10"/>
                    </a:lnTo>
                    <a:cubicBezTo>
                      <a:pt x="3596" y="10"/>
                      <a:pt x="3594" y="8"/>
                      <a:pt x="3594" y="5"/>
                    </a:cubicBezTo>
                    <a:cubicBezTo>
                      <a:pt x="3594" y="2"/>
                      <a:pt x="3596" y="0"/>
                      <a:pt x="3599" y="0"/>
                    </a:cubicBezTo>
                    <a:lnTo>
                      <a:pt x="3674" y="0"/>
                    </a:lnTo>
                    <a:cubicBezTo>
                      <a:pt x="3677" y="0"/>
                      <a:pt x="3679" y="2"/>
                      <a:pt x="3679" y="5"/>
                    </a:cubicBezTo>
                    <a:cubicBezTo>
                      <a:pt x="3679" y="8"/>
                      <a:pt x="3677" y="10"/>
                      <a:pt x="3674" y="10"/>
                    </a:cubicBezTo>
                    <a:close/>
                    <a:moveTo>
                      <a:pt x="3546" y="10"/>
                    </a:moveTo>
                    <a:lnTo>
                      <a:pt x="3471" y="10"/>
                    </a:lnTo>
                    <a:cubicBezTo>
                      <a:pt x="3468" y="10"/>
                      <a:pt x="3466" y="8"/>
                      <a:pt x="3466" y="5"/>
                    </a:cubicBezTo>
                    <a:cubicBezTo>
                      <a:pt x="3466" y="2"/>
                      <a:pt x="3468" y="0"/>
                      <a:pt x="3471" y="0"/>
                    </a:cubicBezTo>
                    <a:lnTo>
                      <a:pt x="3546" y="0"/>
                    </a:lnTo>
                    <a:cubicBezTo>
                      <a:pt x="3549" y="0"/>
                      <a:pt x="3551" y="2"/>
                      <a:pt x="3551" y="5"/>
                    </a:cubicBezTo>
                    <a:cubicBezTo>
                      <a:pt x="3551" y="8"/>
                      <a:pt x="3549" y="10"/>
                      <a:pt x="3546" y="10"/>
                    </a:cubicBezTo>
                    <a:close/>
                    <a:moveTo>
                      <a:pt x="3418" y="10"/>
                    </a:moveTo>
                    <a:lnTo>
                      <a:pt x="3343" y="10"/>
                    </a:lnTo>
                    <a:cubicBezTo>
                      <a:pt x="3340" y="10"/>
                      <a:pt x="3338" y="8"/>
                      <a:pt x="3338" y="5"/>
                    </a:cubicBezTo>
                    <a:cubicBezTo>
                      <a:pt x="3338" y="2"/>
                      <a:pt x="3340" y="0"/>
                      <a:pt x="3343" y="0"/>
                    </a:cubicBezTo>
                    <a:lnTo>
                      <a:pt x="3418" y="0"/>
                    </a:lnTo>
                    <a:cubicBezTo>
                      <a:pt x="3421" y="0"/>
                      <a:pt x="3423" y="2"/>
                      <a:pt x="3423" y="5"/>
                    </a:cubicBezTo>
                    <a:cubicBezTo>
                      <a:pt x="3423" y="8"/>
                      <a:pt x="3421" y="10"/>
                      <a:pt x="3418" y="10"/>
                    </a:cubicBezTo>
                    <a:close/>
                    <a:moveTo>
                      <a:pt x="3290" y="10"/>
                    </a:moveTo>
                    <a:lnTo>
                      <a:pt x="3215" y="10"/>
                    </a:lnTo>
                    <a:cubicBezTo>
                      <a:pt x="3212" y="10"/>
                      <a:pt x="3210" y="8"/>
                      <a:pt x="3210" y="5"/>
                    </a:cubicBezTo>
                    <a:cubicBezTo>
                      <a:pt x="3210" y="2"/>
                      <a:pt x="3212" y="0"/>
                      <a:pt x="3215" y="0"/>
                    </a:cubicBezTo>
                    <a:lnTo>
                      <a:pt x="3290" y="0"/>
                    </a:lnTo>
                    <a:cubicBezTo>
                      <a:pt x="3293" y="0"/>
                      <a:pt x="3295" y="2"/>
                      <a:pt x="3295" y="5"/>
                    </a:cubicBezTo>
                    <a:cubicBezTo>
                      <a:pt x="3295" y="8"/>
                      <a:pt x="3293" y="10"/>
                      <a:pt x="3290" y="10"/>
                    </a:cubicBezTo>
                    <a:close/>
                    <a:moveTo>
                      <a:pt x="3162" y="10"/>
                    </a:moveTo>
                    <a:lnTo>
                      <a:pt x="3087" y="10"/>
                    </a:lnTo>
                    <a:cubicBezTo>
                      <a:pt x="3084" y="10"/>
                      <a:pt x="3082" y="8"/>
                      <a:pt x="3082" y="5"/>
                    </a:cubicBezTo>
                    <a:cubicBezTo>
                      <a:pt x="3082" y="2"/>
                      <a:pt x="3084" y="0"/>
                      <a:pt x="3087" y="0"/>
                    </a:cubicBezTo>
                    <a:lnTo>
                      <a:pt x="3162" y="0"/>
                    </a:lnTo>
                    <a:cubicBezTo>
                      <a:pt x="3165" y="0"/>
                      <a:pt x="3167" y="2"/>
                      <a:pt x="3167" y="5"/>
                    </a:cubicBezTo>
                    <a:cubicBezTo>
                      <a:pt x="3167" y="8"/>
                      <a:pt x="3165" y="10"/>
                      <a:pt x="3162" y="10"/>
                    </a:cubicBezTo>
                    <a:close/>
                    <a:moveTo>
                      <a:pt x="3034" y="10"/>
                    </a:moveTo>
                    <a:lnTo>
                      <a:pt x="2959" y="10"/>
                    </a:lnTo>
                    <a:cubicBezTo>
                      <a:pt x="2956" y="10"/>
                      <a:pt x="2954" y="8"/>
                      <a:pt x="2954" y="5"/>
                    </a:cubicBezTo>
                    <a:cubicBezTo>
                      <a:pt x="2954" y="2"/>
                      <a:pt x="2956" y="0"/>
                      <a:pt x="2959" y="0"/>
                    </a:cubicBezTo>
                    <a:lnTo>
                      <a:pt x="3034" y="0"/>
                    </a:lnTo>
                    <a:cubicBezTo>
                      <a:pt x="3037" y="0"/>
                      <a:pt x="3039" y="2"/>
                      <a:pt x="3039" y="5"/>
                    </a:cubicBezTo>
                    <a:cubicBezTo>
                      <a:pt x="3039" y="8"/>
                      <a:pt x="3037" y="10"/>
                      <a:pt x="3034" y="10"/>
                    </a:cubicBezTo>
                    <a:close/>
                    <a:moveTo>
                      <a:pt x="2906" y="10"/>
                    </a:moveTo>
                    <a:lnTo>
                      <a:pt x="2831" y="10"/>
                    </a:lnTo>
                    <a:cubicBezTo>
                      <a:pt x="2828" y="10"/>
                      <a:pt x="2826" y="8"/>
                      <a:pt x="2826" y="5"/>
                    </a:cubicBezTo>
                    <a:cubicBezTo>
                      <a:pt x="2826" y="2"/>
                      <a:pt x="2828" y="0"/>
                      <a:pt x="2831" y="0"/>
                    </a:cubicBezTo>
                    <a:lnTo>
                      <a:pt x="2906" y="0"/>
                    </a:lnTo>
                    <a:cubicBezTo>
                      <a:pt x="2909" y="0"/>
                      <a:pt x="2911" y="2"/>
                      <a:pt x="2911" y="5"/>
                    </a:cubicBezTo>
                    <a:cubicBezTo>
                      <a:pt x="2911" y="8"/>
                      <a:pt x="2909" y="10"/>
                      <a:pt x="2906" y="10"/>
                    </a:cubicBezTo>
                    <a:close/>
                    <a:moveTo>
                      <a:pt x="2778" y="10"/>
                    </a:moveTo>
                    <a:lnTo>
                      <a:pt x="2703" y="10"/>
                    </a:lnTo>
                    <a:cubicBezTo>
                      <a:pt x="2700" y="10"/>
                      <a:pt x="2698" y="8"/>
                      <a:pt x="2698" y="5"/>
                    </a:cubicBezTo>
                    <a:cubicBezTo>
                      <a:pt x="2698" y="2"/>
                      <a:pt x="2700" y="0"/>
                      <a:pt x="2703" y="0"/>
                    </a:cubicBezTo>
                    <a:lnTo>
                      <a:pt x="2778" y="0"/>
                    </a:lnTo>
                    <a:cubicBezTo>
                      <a:pt x="2781" y="0"/>
                      <a:pt x="2783" y="2"/>
                      <a:pt x="2783" y="5"/>
                    </a:cubicBezTo>
                    <a:cubicBezTo>
                      <a:pt x="2783" y="8"/>
                      <a:pt x="2781" y="10"/>
                      <a:pt x="2778" y="10"/>
                    </a:cubicBezTo>
                    <a:close/>
                    <a:moveTo>
                      <a:pt x="2650" y="10"/>
                    </a:moveTo>
                    <a:lnTo>
                      <a:pt x="2575" y="10"/>
                    </a:lnTo>
                    <a:cubicBezTo>
                      <a:pt x="2572" y="10"/>
                      <a:pt x="2570" y="8"/>
                      <a:pt x="2570" y="5"/>
                    </a:cubicBezTo>
                    <a:cubicBezTo>
                      <a:pt x="2570" y="2"/>
                      <a:pt x="2572" y="0"/>
                      <a:pt x="2575" y="0"/>
                    </a:cubicBezTo>
                    <a:lnTo>
                      <a:pt x="2650" y="0"/>
                    </a:lnTo>
                    <a:cubicBezTo>
                      <a:pt x="2653" y="0"/>
                      <a:pt x="2655" y="2"/>
                      <a:pt x="2655" y="5"/>
                    </a:cubicBezTo>
                    <a:cubicBezTo>
                      <a:pt x="2655" y="8"/>
                      <a:pt x="2653" y="10"/>
                      <a:pt x="2650" y="10"/>
                    </a:cubicBezTo>
                    <a:close/>
                    <a:moveTo>
                      <a:pt x="2522" y="10"/>
                    </a:moveTo>
                    <a:lnTo>
                      <a:pt x="2447" y="10"/>
                    </a:lnTo>
                    <a:cubicBezTo>
                      <a:pt x="2444" y="10"/>
                      <a:pt x="2442" y="8"/>
                      <a:pt x="2442" y="5"/>
                    </a:cubicBezTo>
                    <a:cubicBezTo>
                      <a:pt x="2442" y="2"/>
                      <a:pt x="2444" y="0"/>
                      <a:pt x="2447" y="0"/>
                    </a:cubicBezTo>
                    <a:lnTo>
                      <a:pt x="2522" y="0"/>
                    </a:lnTo>
                    <a:cubicBezTo>
                      <a:pt x="2525" y="0"/>
                      <a:pt x="2527" y="2"/>
                      <a:pt x="2527" y="5"/>
                    </a:cubicBezTo>
                    <a:cubicBezTo>
                      <a:pt x="2527" y="8"/>
                      <a:pt x="2525" y="10"/>
                      <a:pt x="2522" y="10"/>
                    </a:cubicBezTo>
                    <a:close/>
                    <a:moveTo>
                      <a:pt x="2394" y="10"/>
                    </a:moveTo>
                    <a:lnTo>
                      <a:pt x="2319" y="10"/>
                    </a:lnTo>
                    <a:cubicBezTo>
                      <a:pt x="2316" y="10"/>
                      <a:pt x="2314" y="8"/>
                      <a:pt x="2314" y="5"/>
                    </a:cubicBezTo>
                    <a:cubicBezTo>
                      <a:pt x="2314" y="2"/>
                      <a:pt x="2316" y="0"/>
                      <a:pt x="2319" y="0"/>
                    </a:cubicBezTo>
                    <a:lnTo>
                      <a:pt x="2394" y="0"/>
                    </a:lnTo>
                    <a:cubicBezTo>
                      <a:pt x="2397" y="0"/>
                      <a:pt x="2399" y="2"/>
                      <a:pt x="2399" y="5"/>
                    </a:cubicBezTo>
                    <a:cubicBezTo>
                      <a:pt x="2399" y="8"/>
                      <a:pt x="2397" y="10"/>
                      <a:pt x="2394" y="10"/>
                    </a:cubicBezTo>
                    <a:close/>
                    <a:moveTo>
                      <a:pt x="2266" y="10"/>
                    </a:moveTo>
                    <a:lnTo>
                      <a:pt x="2191" y="10"/>
                    </a:lnTo>
                    <a:cubicBezTo>
                      <a:pt x="2188" y="10"/>
                      <a:pt x="2186" y="8"/>
                      <a:pt x="2186" y="5"/>
                    </a:cubicBezTo>
                    <a:cubicBezTo>
                      <a:pt x="2186" y="2"/>
                      <a:pt x="2188" y="0"/>
                      <a:pt x="2191" y="0"/>
                    </a:cubicBezTo>
                    <a:lnTo>
                      <a:pt x="2266" y="0"/>
                    </a:lnTo>
                    <a:cubicBezTo>
                      <a:pt x="2269" y="0"/>
                      <a:pt x="2271" y="2"/>
                      <a:pt x="2271" y="5"/>
                    </a:cubicBezTo>
                    <a:cubicBezTo>
                      <a:pt x="2271" y="8"/>
                      <a:pt x="2269" y="10"/>
                      <a:pt x="2266" y="10"/>
                    </a:cubicBezTo>
                    <a:close/>
                    <a:moveTo>
                      <a:pt x="2138" y="10"/>
                    </a:moveTo>
                    <a:lnTo>
                      <a:pt x="2063" y="10"/>
                    </a:lnTo>
                    <a:cubicBezTo>
                      <a:pt x="2060" y="10"/>
                      <a:pt x="2058" y="8"/>
                      <a:pt x="2058" y="5"/>
                    </a:cubicBezTo>
                    <a:cubicBezTo>
                      <a:pt x="2058" y="2"/>
                      <a:pt x="2060" y="0"/>
                      <a:pt x="2063" y="0"/>
                    </a:cubicBezTo>
                    <a:lnTo>
                      <a:pt x="2138" y="0"/>
                    </a:lnTo>
                    <a:cubicBezTo>
                      <a:pt x="2141" y="0"/>
                      <a:pt x="2143" y="2"/>
                      <a:pt x="2143" y="5"/>
                    </a:cubicBezTo>
                    <a:cubicBezTo>
                      <a:pt x="2143" y="8"/>
                      <a:pt x="2141" y="10"/>
                      <a:pt x="2138" y="10"/>
                    </a:cubicBezTo>
                    <a:close/>
                    <a:moveTo>
                      <a:pt x="2010" y="10"/>
                    </a:moveTo>
                    <a:lnTo>
                      <a:pt x="1935" y="10"/>
                    </a:lnTo>
                    <a:cubicBezTo>
                      <a:pt x="1932" y="10"/>
                      <a:pt x="1930" y="8"/>
                      <a:pt x="1930" y="5"/>
                    </a:cubicBezTo>
                    <a:cubicBezTo>
                      <a:pt x="1930" y="2"/>
                      <a:pt x="1932" y="0"/>
                      <a:pt x="1935" y="0"/>
                    </a:cubicBezTo>
                    <a:lnTo>
                      <a:pt x="2010" y="0"/>
                    </a:lnTo>
                    <a:cubicBezTo>
                      <a:pt x="2013" y="0"/>
                      <a:pt x="2015" y="2"/>
                      <a:pt x="2015" y="5"/>
                    </a:cubicBezTo>
                    <a:cubicBezTo>
                      <a:pt x="2015" y="8"/>
                      <a:pt x="2013" y="10"/>
                      <a:pt x="2010" y="10"/>
                    </a:cubicBezTo>
                    <a:close/>
                    <a:moveTo>
                      <a:pt x="1882" y="10"/>
                    </a:moveTo>
                    <a:lnTo>
                      <a:pt x="1807" y="10"/>
                    </a:lnTo>
                    <a:cubicBezTo>
                      <a:pt x="1804" y="10"/>
                      <a:pt x="1802" y="8"/>
                      <a:pt x="1802" y="5"/>
                    </a:cubicBezTo>
                    <a:cubicBezTo>
                      <a:pt x="1802" y="2"/>
                      <a:pt x="1804" y="0"/>
                      <a:pt x="1807" y="0"/>
                    </a:cubicBezTo>
                    <a:lnTo>
                      <a:pt x="1882" y="0"/>
                    </a:lnTo>
                    <a:cubicBezTo>
                      <a:pt x="1885" y="0"/>
                      <a:pt x="1887" y="2"/>
                      <a:pt x="1887" y="5"/>
                    </a:cubicBezTo>
                    <a:cubicBezTo>
                      <a:pt x="1887" y="8"/>
                      <a:pt x="1885" y="10"/>
                      <a:pt x="1882" y="10"/>
                    </a:cubicBezTo>
                    <a:close/>
                    <a:moveTo>
                      <a:pt x="1754" y="10"/>
                    </a:moveTo>
                    <a:lnTo>
                      <a:pt x="1679" y="10"/>
                    </a:lnTo>
                    <a:cubicBezTo>
                      <a:pt x="1676" y="10"/>
                      <a:pt x="1674" y="8"/>
                      <a:pt x="1674" y="5"/>
                    </a:cubicBezTo>
                    <a:cubicBezTo>
                      <a:pt x="1674" y="2"/>
                      <a:pt x="1676" y="0"/>
                      <a:pt x="1679" y="0"/>
                    </a:cubicBezTo>
                    <a:lnTo>
                      <a:pt x="1754" y="0"/>
                    </a:lnTo>
                    <a:cubicBezTo>
                      <a:pt x="1757" y="0"/>
                      <a:pt x="1759" y="2"/>
                      <a:pt x="1759" y="5"/>
                    </a:cubicBezTo>
                    <a:cubicBezTo>
                      <a:pt x="1759" y="8"/>
                      <a:pt x="1757" y="10"/>
                      <a:pt x="1754" y="10"/>
                    </a:cubicBezTo>
                    <a:close/>
                    <a:moveTo>
                      <a:pt x="1626" y="10"/>
                    </a:moveTo>
                    <a:lnTo>
                      <a:pt x="1551" y="10"/>
                    </a:lnTo>
                    <a:cubicBezTo>
                      <a:pt x="1548" y="10"/>
                      <a:pt x="1546" y="8"/>
                      <a:pt x="1546" y="5"/>
                    </a:cubicBezTo>
                    <a:cubicBezTo>
                      <a:pt x="1546" y="2"/>
                      <a:pt x="1548" y="0"/>
                      <a:pt x="1551" y="0"/>
                    </a:cubicBezTo>
                    <a:lnTo>
                      <a:pt x="1626" y="0"/>
                    </a:lnTo>
                    <a:cubicBezTo>
                      <a:pt x="1629" y="0"/>
                      <a:pt x="1631" y="2"/>
                      <a:pt x="1631" y="5"/>
                    </a:cubicBezTo>
                    <a:cubicBezTo>
                      <a:pt x="1631" y="8"/>
                      <a:pt x="1629" y="10"/>
                      <a:pt x="1626" y="10"/>
                    </a:cubicBezTo>
                    <a:close/>
                    <a:moveTo>
                      <a:pt x="1498" y="10"/>
                    </a:moveTo>
                    <a:lnTo>
                      <a:pt x="1423" y="10"/>
                    </a:lnTo>
                    <a:cubicBezTo>
                      <a:pt x="1420" y="10"/>
                      <a:pt x="1418" y="8"/>
                      <a:pt x="1418" y="5"/>
                    </a:cubicBezTo>
                    <a:cubicBezTo>
                      <a:pt x="1418" y="2"/>
                      <a:pt x="1420" y="0"/>
                      <a:pt x="1423" y="0"/>
                    </a:cubicBezTo>
                    <a:lnTo>
                      <a:pt x="1498" y="0"/>
                    </a:lnTo>
                    <a:cubicBezTo>
                      <a:pt x="1501" y="0"/>
                      <a:pt x="1503" y="2"/>
                      <a:pt x="1503" y="5"/>
                    </a:cubicBezTo>
                    <a:cubicBezTo>
                      <a:pt x="1503" y="8"/>
                      <a:pt x="1501" y="10"/>
                      <a:pt x="1498" y="10"/>
                    </a:cubicBezTo>
                    <a:close/>
                    <a:moveTo>
                      <a:pt x="1370" y="10"/>
                    </a:moveTo>
                    <a:lnTo>
                      <a:pt x="1295" y="10"/>
                    </a:lnTo>
                    <a:cubicBezTo>
                      <a:pt x="1292" y="10"/>
                      <a:pt x="1290" y="8"/>
                      <a:pt x="1290" y="5"/>
                    </a:cubicBezTo>
                    <a:cubicBezTo>
                      <a:pt x="1290" y="2"/>
                      <a:pt x="1292" y="0"/>
                      <a:pt x="1295" y="0"/>
                    </a:cubicBezTo>
                    <a:lnTo>
                      <a:pt x="1370" y="0"/>
                    </a:lnTo>
                    <a:cubicBezTo>
                      <a:pt x="1373" y="0"/>
                      <a:pt x="1375" y="2"/>
                      <a:pt x="1375" y="5"/>
                    </a:cubicBezTo>
                    <a:cubicBezTo>
                      <a:pt x="1375" y="8"/>
                      <a:pt x="1373" y="10"/>
                      <a:pt x="1370" y="10"/>
                    </a:cubicBezTo>
                    <a:close/>
                    <a:moveTo>
                      <a:pt x="1242" y="10"/>
                    </a:moveTo>
                    <a:lnTo>
                      <a:pt x="1167" y="10"/>
                    </a:lnTo>
                    <a:cubicBezTo>
                      <a:pt x="1164" y="10"/>
                      <a:pt x="1162" y="8"/>
                      <a:pt x="1162" y="5"/>
                    </a:cubicBezTo>
                    <a:cubicBezTo>
                      <a:pt x="1162" y="2"/>
                      <a:pt x="1164" y="0"/>
                      <a:pt x="1167" y="0"/>
                    </a:cubicBezTo>
                    <a:lnTo>
                      <a:pt x="1242" y="0"/>
                    </a:lnTo>
                    <a:cubicBezTo>
                      <a:pt x="1245" y="0"/>
                      <a:pt x="1247" y="2"/>
                      <a:pt x="1247" y="5"/>
                    </a:cubicBezTo>
                    <a:cubicBezTo>
                      <a:pt x="1247" y="8"/>
                      <a:pt x="1245" y="10"/>
                      <a:pt x="1242" y="10"/>
                    </a:cubicBezTo>
                    <a:close/>
                    <a:moveTo>
                      <a:pt x="1114" y="10"/>
                    </a:moveTo>
                    <a:lnTo>
                      <a:pt x="1039" y="10"/>
                    </a:lnTo>
                    <a:cubicBezTo>
                      <a:pt x="1036" y="10"/>
                      <a:pt x="1034" y="8"/>
                      <a:pt x="1034" y="5"/>
                    </a:cubicBezTo>
                    <a:cubicBezTo>
                      <a:pt x="1034" y="2"/>
                      <a:pt x="1036" y="0"/>
                      <a:pt x="1039" y="0"/>
                    </a:cubicBezTo>
                    <a:lnTo>
                      <a:pt x="1114" y="0"/>
                    </a:lnTo>
                    <a:cubicBezTo>
                      <a:pt x="1117" y="0"/>
                      <a:pt x="1119" y="2"/>
                      <a:pt x="1119" y="5"/>
                    </a:cubicBezTo>
                    <a:cubicBezTo>
                      <a:pt x="1119" y="8"/>
                      <a:pt x="1117" y="10"/>
                      <a:pt x="1114" y="10"/>
                    </a:cubicBezTo>
                    <a:close/>
                    <a:moveTo>
                      <a:pt x="986" y="10"/>
                    </a:moveTo>
                    <a:lnTo>
                      <a:pt x="911" y="10"/>
                    </a:lnTo>
                    <a:cubicBezTo>
                      <a:pt x="908" y="10"/>
                      <a:pt x="906" y="8"/>
                      <a:pt x="906" y="5"/>
                    </a:cubicBezTo>
                    <a:cubicBezTo>
                      <a:pt x="906" y="2"/>
                      <a:pt x="908" y="0"/>
                      <a:pt x="911" y="0"/>
                    </a:cubicBezTo>
                    <a:lnTo>
                      <a:pt x="986" y="0"/>
                    </a:lnTo>
                    <a:cubicBezTo>
                      <a:pt x="989" y="0"/>
                      <a:pt x="991" y="2"/>
                      <a:pt x="991" y="5"/>
                    </a:cubicBezTo>
                    <a:cubicBezTo>
                      <a:pt x="991" y="8"/>
                      <a:pt x="989" y="10"/>
                      <a:pt x="986" y="10"/>
                    </a:cubicBezTo>
                    <a:close/>
                    <a:moveTo>
                      <a:pt x="858" y="10"/>
                    </a:moveTo>
                    <a:lnTo>
                      <a:pt x="783" y="10"/>
                    </a:lnTo>
                    <a:cubicBezTo>
                      <a:pt x="780" y="10"/>
                      <a:pt x="778" y="8"/>
                      <a:pt x="778" y="5"/>
                    </a:cubicBezTo>
                    <a:cubicBezTo>
                      <a:pt x="778" y="2"/>
                      <a:pt x="780" y="0"/>
                      <a:pt x="783" y="0"/>
                    </a:cubicBezTo>
                    <a:lnTo>
                      <a:pt x="858" y="0"/>
                    </a:lnTo>
                    <a:cubicBezTo>
                      <a:pt x="861" y="0"/>
                      <a:pt x="863" y="2"/>
                      <a:pt x="863" y="5"/>
                    </a:cubicBezTo>
                    <a:cubicBezTo>
                      <a:pt x="863" y="8"/>
                      <a:pt x="861" y="10"/>
                      <a:pt x="858" y="10"/>
                    </a:cubicBezTo>
                    <a:close/>
                    <a:moveTo>
                      <a:pt x="730" y="10"/>
                    </a:moveTo>
                    <a:lnTo>
                      <a:pt x="655" y="10"/>
                    </a:lnTo>
                    <a:cubicBezTo>
                      <a:pt x="652" y="10"/>
                      <a:pt x="650" y="8"/>
                      <a:pt x="650" y="5"/>
                    </a:cubicBezTo>
                    <a:cubicBezTo>
                      <a:pt x="650" y="2"/>
                      <a:pt x="652" y="0"/>
                      <a:pt x="655" y="0"/>
                    </a:cubicBezTo>
                    <a:lnTo>
                      <a:pt x="730" y="0"/>
                    </a:lnTo>
                    <a:cubicBezTo>
                      <a:pt x="733" y="0"/>
                      <a:pt x="735" y="2"/>
                      <a:pt x="735" y="5"/>
                    </a:cubicBezTo>
                    <a:cubicBezTo>
                      <a:pt x="735" y="8"/>
                      <a:pt x="733" y="10"/>
                      <a:pt x="730" y="10"/>
                    </a:cubicBezTo>
                    <a:close/>
                    <a:moveTo>
                      <a:pt x="602" y="10"/>
                    </a:moveTo>
                    <a:lnTo>
                      <a:pt x="527" y="10"/>
                    </a:lnTo>
                    <a:cubicBezTo>
                      <a:pt x="524" y="10"/>
                      <a:pt x="522" y="8"/>
                      <a:pt x="522" y="5"/>
                    </a:cubicBezTo>
                    <a:cubicBezTo>
                      <a:pt x="522" y="2"/>
                      <a:pt x="524" y="0"/>
                      <a:pt x="527" y="0"/>
                    </a:cubicBezTo>
                    <a:lnTo>
                      <a:pt x="602" y="0"/>
                    </a:lnTo>
                    <a:cubicBezTo>
                      <a:pt x="605" y="0"/>
                      <a:pt x="607" y="2"/>
                      <a:pt x="607" y="5"/>
                    </a:cubicBezTo>
                    <a:cubicBezTo>
                      <a:pt x="607" y="8"/>
                      <a:pt x="605" y="10"/>
                      <a:pt x="602" y="10"/>
                    </a:cubicBezTo>
                    <a:close/>
                    <a:moveTo>
                      <a:pt x="474" y="10"/>
                    </a:moveTo>
                    <a:lnTo>
                      <a:pt x="399" y="10"/>
                    </a:lnTo>
                    <a:cubicBezTo>
                      <a:pt x="396" y="10"/>
                      <a:pt x="394" y="8"/>
                      <a:pt x="394" y="5"/>
                    </a:cubicBezTo>
                    <a:cubicBezTo>
                      <a:pt x="394" y="2"/>
                      <a:pt x="396" y="0"/>
                      <a:pt x="399" y="0"/>
                    </a:cubicBezTo>
                    <a:lnTo>
                      <a:pt x="474" y="0"/>
                    </a:lnTo>
                    <a:cubicBezTo>
                      <a:pt x="477" y="0"/>
                      <a:pt x="479" y="2"/>
                      <a:pt x="479" y="5"/>
                    </a:cubicBezTo>
                    <a:cubicBezTo>
                      <a:pt x="479" y="8"/>
                      <a:pt x="477" y="10"/>
                      <a:pt x="474" y="10"/>
                    </a:cubicBezTo>
                    <a:close/>
                    <a:moveTo>
                      <a:pt x="346" y="10"/>
                    </a:moveTo>
                    <a:lnTo>
                      <a:pt x="271" y="10"/>
                    </a:lnTo>
                    <a:cubicBezTo>
                      <a:pt x="268" y="10"/>
                      <a:pt x="266" y="8"/>
                      <a:pt x="266" y="5"/>
                    </a:cubicBezTo>
                    <a:cubicBezTo>
                      <a:pt x="266" y="2"/>
                      <a:pt x="268" y="0"/>
                      <a:pt x="271" y="0"/>
                    </a:cubicBezTo>
                    <a:lnTo>
                      <a:pt x="346" y="0"/>
                    </a:lnTo>
                    <a:cubicBezTo>
                      <a:pt x="349" y="0"/>
                      <a:pt x="351" y="2"/>
                      <a:pt x="351" y="5"/>
                    </a:cubicBezTo>
                    <a:cubicBezTo>
                      <a:pt x="351" y="8"/>
                      <a:pt x="349" y="10"/>
                      <a:pt x="346" y="10"/>
                    </a:cubicBezTo>
                    <a:close/>
                    <a:moveTo>
                      <a:pt x="218" y="10"/>
                    </a:moveTo>
                    <a:lnTo>
                      <a:pt x="143" y="10"/>
                    </a:lnTo>
                    <a:cubicBezTo>
                      <a:pt x="140" y="10"/>
                      <a:pt x="138" y="8"/>
                      <a:pt x="138" y="5"/>
                    </a:cubicBezTo>
                    <a:cubicBezTo>
                      <a:pt x="138" y="2"/>
                      <a:pt x="140" y="0"/>
                      <a:pt x="143" y="0"/>
                    </a:cubicBezTo>
                    <a:lnTo>
                      <a:pt x="218" y="0"/>
                    </a:lnTo>
                    <a:cubicBezTo>
                      <a:pt x="221" y="0"/>
                      <a:pt x="223" y="2"/>
                      <a:pt x="223" y="5"/>
                    </a:cubicBezTo>
                    <a:cubicBezTo>
                      <a:pt x="223" y="8"/>
                      <a:pt x="221" y="10"/>
                      <a:pt x="218" y="10"/>
                    </a:cubicBezTo>
                    <a:close/>
                    <a:moveTo>
                      <a:pt x="90" y="10"/>
                    </a:moveTo>
                    <a:lnTo>
                      <a:pt x="15" y="10"/>
                    </a:lnTo>
                    <a:cubicBezTo>
                      <a:pt x="12" y="10"/>
                      <a:pt x="10" y="8"/>
                      <a:pt x="10" y="5"/>
                    </a:cubicBezTo>
                    <a:cubicBezTo>
                      <a:pt x="10" y="2"/>
                      <a:pt x="12" y="0"/>
                      <a:pt x="15" y="0"/>
                    </a:cubicBezTo>
                    <a:lnTo>
                      <a:pt x="90" y="0"/>
                    </a:lnTo>
                    <a:cubicBezTo>
                      <a:pt x="93" y="0"/>
                      <a:pt x="95" y="2"/>
                      <a:pt x="95" y="5"/>
                    </a:cubicBezTo>
                    <a:cubicBezTo>
                      <a:pt x="95" y="8"/>
                      <a:pt x="93" y="10"/>
                      <a:pt x="90" y="10"/>
                    </a:cubicBezTo>
                    <a:close/>
                  </a:path>
                </a:pathLst>
              </a:custGeom>
              <a:solidFill>
                <a:srgbClr val="4BACC6"/>
              </a:solidFill>
              <a:ln w="1588">
                <a:solidFill>
                  <a:srgbClr val="4BACC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397" name="Rectangle 165"/>
              <p:cNvSpPr/>
              <p:nvPr/>
            </p:nvSpPr>
            <p:spPr>
              <a:xfrm>
                <a:off x="7603560" y="4492080"/>
                <a:ext cx="2862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4BACC6"/>
                    </a:solidFill>
                    <a:latin typeface="Calibri"/>
                  </a:rPr>
                  <a:t>Synchro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8" name="Rectangle 166"/>
              <p:cNvSpPr/>
              <p:nvPr/>
            </p:nvSpPr>
            <p:spPr>
              <a:xfrm>
                <a:off x="7878960" y="4492080"/>
                <a:ext cx="208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4BACC6"/>
                    </a:solidFill>
                    <a:latin typeface="Calibri"/>
                  </a:rPr>
                  <a:t>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9" name="Rectangle 167"/>
              <p:cNvSpPr/>
              <p:nvPr/>
            </p:nvSpPr>
            <p:spPr>
              <a:xfrm>
                <a:off x="7914600" y="4492080"/>
                <a:ext cx="1594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4BACC6"/>
                    </a:solidFill>
                    <a:latin typeface="Calibri"/>
                  </a:rPr>
                  <a:t>loop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0" name="Freeform 168"/>
              <p:cNvSpPr/>
              <p:nvPr/>
            </p:nvSpPr>
            <p:spPr>
              <a:xfrm>
                <a:off x="7264440" y="3675960"/>
                <a:ext cx="1652400" cy="790200"/>
              </a:xfrm>
              <a:custGeom>
                <a:avLst/>
                <a:gdLst>
                  <a:gd name="textAreaLeft" fmla="*/ 0 w 1652400"/>
                  <a:gd name="textAreaRight" fmla="*/ 1652760 w 165240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1041" h="498">
                    <a:moveTo>
                      <a:pt x="1041" y="0"/>
                    </a:moveTo>
                    <a:lnTo>
                      <a:pt x="1041" y="498"/>
                    </a:lnTo>
                    <a:lnTo>
                      <a:pt x="0" y="498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1" name="Freeform 169"/>
              <p:cNvSpPr/>
              <p:nvPr/>
            </p:nvSpPr>
            <p:spPr>
              <a:xfrm>
                <a:off x="8896320" y="3617280"/>
                <a:ext cx="42480" cy="630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3000"/>
                  <a:gd name="textAreaBottom" fmla="*/ 63360 h 63000"/>
                </a:gdLst>
                <a:ahLst/>
                <a:cxnLst/>
                <a:rect l="textAreaLeft" t="textAreaTop" r="textAreaRight" b="textAreaBottom"/>
                <a:pathLst>
                  <a:path w="27" h="40">
                    <a:moveTo>
                      <a:pt x="0" y="40"/>
                    </a:moveTo>
                    <a:lnTo>
                      <a:pt x="13" y="0"/>
                    </a:lnTo>
                    <a:lnTo>
                      <a:pt x="27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2" name="Freeform 170"/>
              <p:cNvSpPr/>
              <p:nvPr/>
            </p:nvSpPr>
            <p:spPr>
              <a:xfrm>
                <a:off x="8348760" y="3552120"/>
                <a:ext cx="472680" cy="228240"/>
              </a:xfrm>
              <a:custGeom>
                <a:avLst/>
                <a:gdLst>
                  <a:gd name="textAreaLeft" fmla="*/ 0 w 472680"/>
                  <a:gd name="textAreaRight" fmla="*/ 473040 w 47268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298" h="144">
                    <a:moveTo>
                      <a:pt x="298" y="0"/>
                    </a:moveTo>
                    <a:lnTo>
                      <a:pt x="0" y="0"/>
                    </a:lnTo>
                    <a:lnTo>
                      <a:pt x="0" y="144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3" name="Freeform 171"/>
              <p:cNvSpPr/>
              <p:nvPr/>
            </p:nvSpPr>
            <p:spPr>
              <a:xfrm>
                <a:off x="8815320" y="353160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0" y="0"/>
                    </a:moveTo>
                    <a:lnTo>
                      <a:pt x="41" y="13"/>
                    </a:lnTo>
                    <a:lnTo>
                      <a:pt x="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4" name="Freeform 172"/>
              <p:cNvSpPr/>
              <p:nvPr/>
            </p:nvSpPr>
            <p:spPr>
              <a:xfrm>
                <a:off x="5462640" y="4315680"/>
                <a:ext cx="863280" cy="158400"/>
              </a:xfrm>
              <a:custGeom>
                <a:avLst/>
                <a:gdLst>
                  <a:gd name="textAreaLeft" fmla="*/ 0 w 863280"/>
                  <a:gd name="textAreaRight" fmla="*/ 863640 w 863280"/>
                  <a:gd name="textAreaTop" fmla="*/ 0 h 158400"/>
                  <a:gd name="textAreaBottom" fmla="*/ 158760 h 158400"/>
                </a:gdLst>
                <a:ahLst/>
                <a:cxnLst/>
                <a:rect l="textAreaLeft" t="textAreaTop" r="textAreaRight" b="textAreaBottom"/>
                <a:pathLst>
                  <a:path w="544" h="100">
                    <a:moveTo>
                      <a:pt x="544" y="0"/>
                    </a:moveTo>
                    <a:lnTo>
                      <a:pt x="544" y="100"/>
                    </a:lnTo>
                    <a:lnTo>
                      <a:pt x="0" y="10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5" name="Freeform 173"/>
              <p:cNvSpPr/>
              <p:nvPr/>
            </p:nvSpPr>
            <p:spPr>
              <a:xfrm>
                <a:off x="6303960" y="4257000"/>
                <a:ext cx="42480" cy="630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3000"/>
                  <a:gd name="textAreaBottom" fmla="*/ 63360 h 63000"/>
                </a:gdLst>
                <a:ahLst/>
                <a:cxnLst/>
                <a:rect l="textAreaLeft" t="textAreaTop" r="textAreaRight" b="textAreaBottom"/>
                <a:pathLst>
                  <a:path w="27" h="40">
                    <a:moveTo>
                      <a:pt x="0" y="40"/>
                    </a:moveTo>
                    <a:lnTo>
                      <a:pt x="14" y="0"/>
                    </a:lnTo>
                    <a:lnTo>
                      <a:pt x="27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6" name="Freeform 174"/>
              <p:cNvSpPr/>
              <p:nvPr/>
            </p:nvSpPr>
            <p:spPr>
              <a:xfrm>
                <a:off x="8880480" y="3291840"/>
                <a:ext cx="70920" cy="34416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344160"/>
                  <a:gd name="textAreaBottom" fmla="*/ 344520 h 344160"/>
                </a:gdLst>
                <a:ahLst/>
                <a:cxnLst/>
                <a:rect l="textAreaLeft" t="textAreaTop" r="textAreaRight" b="textAreaBottom"/>
                <a:pathLst>
                  <a:path w="45" h="217">
                    <a:moveTo>
                      <a:pt x="45" y="192"/>
                    </a:moveTo>
                    <a:lnTo>
                      <a:pt x="45" y="25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45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7" name="Freeform 175"/>
              <p:cNvSpPr/>
              <p:nvPr/>
            </p:nvSpPr>
            <p:spPr>
              <a:xfrm>
                <a:off x="8880480" y="3291840"/>
                <a:ext cx="70920" cy="344160"/>
              </a:xfrm>
              <a:custGeom>
                <a:avLst/>
                <a:gdLst>
                  <a:gd name="textAreaLeft" fmla="*/ 0 w 70920"/>
                  <a:gd name="textAreaRight" fmla="*/ 71280 w 70920"/>
                  <a:gd name="textAreaTop" fmla="*/ 0 h 344160"/>
                  <a:gd name="textAreaBottom" fmla="*/ 344520 h 344160"/>
                </a:gdLst>
                <a:ahLst/>
                <a:cxnLst/>
                <a:rect l="textAreaLeft" t="textAreaTop" r="textAreaRight" b="textAreaBottom"/>
                <a:pathLst>
                  <a:path w="45" h="217">
                    <a:moveTo>
                      <a:pt x="45" y="192"/>
                    </a:moveTo>
                    <a:lnTo>
                      <a:pt x="45" y="25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45" y="19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8" name="Rectangle 176"/>
              <p:cNvSpPr/>
              <p:nvPr/>
            </p:nvSpPr>
            <p:spPr>
              <a:xfrm>
                <a:off x="7245360" y="2667960"/>
                <a:ext cx="463320" cy="2124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09" name="Rectangle 177"/>
              <p:cNvSpPr/>
              <p:nvPr/>
            </p:nvSpPr>
            <p:spPr>
              <a:xfrm>
                <a:off x="7245360" y="2667960"/>
                <a:ext cx="463320" cy="21240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10" name="Rectangle 178"/>
              <p:cNvSpPr/>
              <p:nvPr/>
            </p:nvSpPr>
            <p:spPr>
              <a:xfrm>
                <a:off x="7342920" y="2674440"/>
                <a:ext cx="36972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Harmonic 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1" name="Rectangle 179"/>
              <p:cNvSpPr/>
              <p:nvPr/>
            </p:nvSpPr>
            <p:spPr>
              <a:xfrm>
                <a:off x="7354440" y="2777400"/>
                <a:ext cx="3225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selection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2" name="Line 180"/>
              <p:cNvSpPr/>
              <p:nvPr/>
            </p:nvSpPr>
            <p:spPr>
              <a:xfrm flipH="1">
                <a:off x="6789600" y="2828160"/>
                <a:ext cx="396720" cy="324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13" name="Freeform 181"/>
              <p:cNvSpPr/>
              <p:nvPr/>
            </p:nvSpPr>
            <p:spPr>
              <a:xfrm>
                <a:off x="7182000" y="2806200"/>
                <a:ext cx="63000" cy="4392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40" h="28">
                    <a:moveTo>
                      <a:pt x="0" y="0"/>
                    </a:moveTo>
                    <a:lnTo>
                      <a:pt x="40" y="1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14" name="Rectangle 182"/>
              <p:cNvSpPr/>
              <p:nvPr/>
            </p:nvSpPr>
            <p:spPr>
              <a:xfrm>
                <a:off x="6900480" y="2744280"/>
                <a:ext cx="17784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Rpos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5" name="Rectangle 183"/>
              <p:cNvSpPr/>
              <p:nvPr/>
            </p:nvSpPr>
            <p:spPr>
              <a:xfrm>
                <a:off x="7071840" y="2744280"/>
                <a:ext cx="2088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 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6" name="Rectangle 184"/>
              <p:cNvSpPr/>
              <p:nvPr/>
            </p:nvSpPr>
            <p:spPr>
              <a:xfrm>
                <a:off x="7093080" y="2744280"/>
                <a:ext cx="9720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Hb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7" name="Freeform 185"/>
              <p:cNvSpPr/>
              <p:nvPr/>
            </p:nvSpPr>
            <p:spPr>
              <a:xfrm>
                <a:off x="6789600" y="2566440"/>
                <a:ext cx="396360" cy="158400"/>
              </a:xfrm>
              <a:custGeom>
                <a:avLst/>
                <a:gdLst>
                  <a:gd name="textAreaLeft" fmla="*/ 0 w 396360"/>
                  <a:gd name="textAreaRight" fmla="*/ 396720 w 396360"/>
                  <a:gd name="textAreaTop" fmla="*/ 0 h 158400"/>
                  <a:gd name="textAreaBottom" fmla="*/ 158760 h 158400"/>
                </a:gdLst>
                <a:ahLst/>
                <a:cxnLst/>
                <a:rect l="textAreaLeft" t="textAreaTop" r="textAreaRight" b="textAreaBottom"/>
                <a:pathLst>
                  <a:path w="250" h="100">
                    <a:moveTo>
                      <a:pt x="250" y="100"/>
                    </a:moveTo>
                    <a:lnTo>
                      <a:pt x="33" y="100"/>
                    </a:lnTo>
                    <a:lnTo>
                      <a:pt x="33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18" name="Freeform 186"/>
              <p:cNvSpPr/>
              <p:nvPr/>
            </p:nvSpPr>
            <p:spPr>
              <a:xfrm>
                <a:off x="7182000" y="2704320"/>
                <a:ext cx="63000" cy="41040"/>
              </a:xfrm>
              <a:custGeom>
                <a:avLst/>
                <a:gdLst>
                  <a:gd name="textAreaLeft" fmla="*/ 0 w 63000"/>
                  <a:gd name="textAreaRight" fmla="*/ 63360 w 63000"/>
                  <a:gd name="textAreaTop" fmla="*/ 0 h 41040"/>
                  <a:gd name="textAreaBottom" fmla="*/ 41400 h 41040"/>
                </a:gdLst>
                <a:ahLst/>
                <a:cxnLst/>
                <a:rect l="textAreaLeft" t="textAreaTop" r="textAreaRight" b="textAreaBottom"/>
                <a:pathLst>
                  <a:path w="40" h="26">
                    <a:moveTo>
                      <a:pt x="0" y="0"/>
                    </a:moveTo>
                    <a:lnTo>
                      <a:pt x="40" y="13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0520" bIns="2052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19" name="Rectangle 187"/>
              <p:cNvSpPr/>
              <p:nvPr/>
            </p:nvSpPr>
            <p:spPr>
              <a:xfrm>
                <a:off x="6918120" y="2637720"/>
                <a:ext cx="17784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Rpos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Rectangle 188"/>
              <p:cNvSpPr/>
              <p:nvPr/>
            </p:nvSpPr>
            <p:spPr>
              <a:xfrm>
                <a:off x="7079040" y="2637720"/>
                <a:ext cx="2088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 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1" name="Rectangle 189"/>
              <p:cNvSpPr/>
              <p:nvPr/>
            </p:nvSpPr>
            <p:spPr>
              <a:xfrm>
                <a:off x="7106760" y="2637720"/>
                <a:ext cx="97200" cy="91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600" b="0" strike="noStrike" spc="-1">
                    <a:solidFill>
                      <a:srgbClr val="000000"/>
                    </a:solidFill>
                    <a:latin typeface="Arial"/>
                  </a:rPr>
                  <a:t>Ha</a:t>
                </a:r>
                <a:endParaRPr lang="en-GB" sz="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2" name="Line 190"/>
              <p:cNvSpPr/>
              <p:nvPr/>
            </p:nvSpPr>
            <p:spPr>
              <a:xfrm flipH="1" flipV="1">
                <a:off x="7708680" y="2774160"/>
                <a:ext cx="81000" cy="144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23" name="Freeform 191"/>
              <p:cNvSpPr/>
              <p:nvPr/>
            </p:nvSpPr>
            <p:spPr>
              <a:xfrm>
                <a:off x="7783560" y="2753640"/>
                <a:ext cx="64800" cy="424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41" h="27">
                    <a:moveTo>
                      <a:pt x="1" y="0"/>
                    </a:moveTo>
                    <a:lnTo>
                      <a:pt x="41" y="14"/>
                    </a:lnTo>
                    <a:lnTo>
                      <a:pt x="0" y="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240" bIns="2124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24" name="Freeform 192"/>
              <p:cNvSpPr/>
              <p:nvPr/>
            </p:nvSpPr>
            <p:spPr>
              <a:xfrm>
                <a:off x="6939000" y="2540880"/>
                <a:ext cx="537840" cy="68040"/>
              </a:xfrm>
              <a:custGeom>
                <a:avLst/>
                <a:gdLst>
                  <a:gd name="textAreaLeft" fmla="*/ 0 w 537840"/>
                  <a:gd name="textAreaRight" fmla="*/ 538200 w 537840"/>
                  <a:gd name="textAreaTop" fmla="*/ 0 h 68040"/>
                  <a:gd name="textAreaBottom" fmla="*/ 68400 h 68040"/>
                </a:gdLst>
                <a:ahLst/>
                <a:cxnLst/>
                <a:rect l="textAreaLeft" t="textAreaTop" r="textAreaRight" b="textAreaBottom"/>
                <a:pathLst>
                  <a:path w="339" h="43">
                    <a:moveTo>
                      <a:pt x="339" y="43"/>
                    </a:moveTo>
                    <a:lnTo>
                      <a:pt x="339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25" name="Freeform 193"/>
              <p:cNvSpPr/>
              <p:nvPr/>
            </p:nvSpPr>
            <p:spPr>
              <a:xfrm>
                <a:off x="7454880" y="2604600"/>
                <a:ext cx="42480" cy="630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3000"/>
                  <a:gd name="textAreaBottom" fmla="*/ 63360 h 63000"/>
                </a:gdLst>
                <a:ahLst/>
                <a:cxnLst/>
                <a:rect l="textAreaLeft" t="textAreaTop" r="textAreaRight" b="textAreaBottom"/>
                <a:pathLst>
                  <a:path w="27" h="40">
                    <a:moveTo>
                      <a:pt x="27" y="0"/>
                    </a:moveTo>
                    <a:lnTo>
                      <a:pt x="14" y="40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26" name="Rectangle 194"/>
              <p:cNvSpPr/>
              <p:nvPr/>
            </p:nvSpPr>
            <p:spPr>
              <a:xfrm>
                <a:off x="6930720" y="2440800"/>
                <a:ext cx="7038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R loop harmonic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7" name="Rectangle 195"/>
              <p:cNvSpPr/>
              <p:nvPr/>
            </p:nvSpPr>
            <p:spPr>
              <a:xfrm>
                <a:off x="7848720" y="2669400"/>
                <a:ext cx="514080" cy="2124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28" name="Rectangle 196"/>
              <p:cNvSpPr/>
              <p:nvPr/>
            </p:nvSpPr>
            <p:spPr>
              <a:xfrm>
                <a:off x="7848720" y="2669400"/>
                <a:ext cx="514080" cy="21240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29" name="Rectangle 197"/>
              <p:cNvSpPr/>
              <p:nvPr/>
            </p:nvSpPr>
            <p:spPr>
              <a:xfrm>
                <a:off x="7926120" y="2726640"/>
                <a:ext cx="44928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PI Controller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0" name="Rectangle 198"/>
              <p:cNvSpPr/>
              <p:nvPr/>
            </p:nvSpPr>
            <p:spPr>
              <a:xfrm>
                <a:off x="7633080" y="2440800"/>
                <a:ext cx="71280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Kp, Ki, R steering (F)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1" name="Freeform 199"/>
              <p:cNvSpPr/>
              <p:nvPr/>
            </p:nvSpPr>
            <p:spPr>
              <a:xfrm>
                <a:off x="7804080" y="2566440"/>
                <a:ext cx="301320" cy="43920"/>
              </a:xfrm>
              <a:custGeom>
                <a:avLst/>
                <a:gdLst>
                  <a:gd name="textAreaLeft" fmla="*/ 0 w 301320"/>
                  <a:gd name="textAreaRight" fmla="*/ 301680 w 30132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190" h="28">
                    <a:moveTo>
                      <a:pt x="190" y="28"/>
                    </a:moveTo>
                    <a:lnTo>
                      <a:pt x="190" y="0"/>
                    </a:lnTo>
                    <a:lnTo>
                      <a:pt x="0" y="0"/>
                    </a:lnTo>
                  </a:path>
                </a:pathLst>
              </a:custGeom>
              <a:noFill/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32" name="Freeform 200"/>
              <p:cNvSpPr/>
              <p:nvPr/>
            </p:nvSpPr>
            <p:spPr>
              <a:xfrm>
                <a:off x="8085240" y="2606040"/>
                <a:ext cx="42480" cy="63000"/>
              </a:xfrm>
              <a:custGeom>
                <a:avLst/>
                <a:gdLst>
                  <a:gd name="textAreaLeft" fmla="*/ 0 w 42480"/>
                  <a:gd name="textAreaRight" fmla="*/ 42840 w 42480"/>
                  <a:gd name="textAreaTop" fmla="*/ 0 h 63000"/>
                  <a:gd name="textAreaBottom" fmla="*/ 63360 h 63000"/>
                </a:gdLst>
                <a:ahLst/>
                <a:cxnLst/>
                <a:rect l="textAreaLeft" t="textAreaTop" r="textAreaRight" b="textAreaBottom"/>
                <a:pathLst>
                  <a:path w="27" h="40">
                    <a:moveTo>
                      <a:pt x="27" y="0"/>
                    </a:moveTo>
                    <a:lnTo>
                      <a:pt x="13" y="40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33" name="Rectangle 201"/>
              <p:cNvSpPr/>
              <p:nvPr/>
            </p:nvSpPr>
            <p:spPr>
              <a:xfrm>
                <a:off x="8531280" y="2669400"/>
                <a:ext cx="474480" cy="21240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34" name="Rectangle 202"/>
              <p:cNvSpPr/>
              <p:nvPr/>
            </p:nvSpPr>
            <p:spPr>
              <a:xfrm>
                <a:off x="8531280" y="2669400"/>
                <a:ext cx="474480" cy="21240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</a:pPr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435" name="Rectangle 203"/>
              <p:cNvSpPr/>
              <p:nvPr/>
            </p:nvSpPr>
            <p:spPr>
              <a:xfrm>
                <a:off x="8633880" y="2726640"/>
                <a:ext cx="353160" cy="10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0" tIns="0" rIns="0" bIns="0" numCol="1" spcCol="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CH" sz="700" b="0" strike="noStrike" spc="-1">
                    <a:solidFill>
                      <a:srgbClr val="000000"/>
                    </a:solidFill>
                    <a:latin typeface="Calibri"/>
                  </a:rPr>
                  <a:t>Transition</a:t>
                </a:r>
                <a:endParaRPr lang="en-GB" sz="7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6" name="Line 204"/>
              <p:cNvSpPr/>
              <p:nvPr/>
            </p:nvSpPr>
            <p:spPr>
              <a:xfrm flipH="1">
                <a:off x="8362800" y="2775600"/>
                <a:ext cx="109440" cy="360"/>
              </a:xfrm>
              <a:prstGeom prst="line">
                <a:avLst/>
              </a:prstGeom>
              <a:ln w="4763" cap="rnd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0" bIns="0" numCol="1" spcCol="0" anchor="t">
                <a:noAutofit/>
              </a:bodyPr>
              <a:lstStyle/>
              <a:p>
                <a:endParaRPr lang="en-CH" sz="1800" b="0" strike="noStrike" spc="-1">
                  <a:solidFill>
                    <a:schemeClr val="dk1"/>
                  </a:solidFill>
                  <a:latin typeface="Arial"/>
                </a:endParaRPr>
              </a:p>
            </p:txBody>
          </p:sp>
        </p:grpSp>
        <p:sp>
          <p:nvSpPr>
            <p:cNvPr id="437" name="Freeform 206"/>
            <p:cNvSpPr/>
            <p:nvPr/>
          </p:nvSpPr>
          <p:spPr>
            <a:xfrm>
              <a:off x="8466120" y="275544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38" name="Freeform 207"/>
            <p:cNvSpPr/>
            <p:nvPr/>
          </p:nvSpPr>
          <p:spPr>
            <a:xfrm>
              <a:off x="8767800" y="2882160"/>
              <a:ext cx="53640" cy="50760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507600"/>
                <a:gd name="textAreaBottom" fmla="*/ 507960 h 507600"/>
              </a:gdLst>
              <a:ahLst/>
              <a:cxnLst/>
              <a:rect l="textAreaLeft" t="textAreaTop" r="textAreaRight" b="textAreaBottom"/>
              <a:pathLst>
                <a:path w="34" h="320">
                  <a:moveTo>
                    <a:pt x="34" y="320"/>
                  </a:move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39" name="Freeform 208"/>
            <p:cNvSpPr/>
            <p:nvPr/>
          </p:nvSpPr>
          <p:spPr>
            <a:xfrm>
              <a:off x="8815320" y="336960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0" name="Freeform 209"/>
            <p:cNvSpPr/>
            <p:nvPr/>
          </p:nvSpPr>
          <p:spPr>
            <a:xfrm>
              <a:off x="6116760" y="2417040"/>
              <a:ext cx="2943000" cy="574200"/>
            </a:xfrm>
            <a:custGeom>
              <a:avLst/>
              <a:gdLst>
                <a:gd name="textAreaLeft" fmla="*/ 0 w 2943000"/>
                <a:gd name="textAreaRight" fmla="*/ 2943360 w 2943000"/>
                <a:gd name="textAreaTop" fmla="*/ 0 h 574200"/>
                <a:gd name="textAreaBottom" fmla="*/ 574560 h 574200"/>
              </a:gdLst>
              <a:ahLst/>
              <a:cxnLst/>
              <a:rect l="textAreaLeft" t="textAreaTop" r="textAreaRight" b="textAreaBottom"/>
              <a:pathLst>
                <a:path w="6751" h="1317">
                  <a:moveTo>
                    <a:pt x="11" y="16"/>
                  </a:moveTo>
                  <a:lnTo>
                    <a:pt x="11" y="90"/>
                  </a:lnTo>
                  <a:cubicBezTo>
                    <a:pt x="11" y="93"/>
                    <a:pt x="8" y="96"/>
                    <a:pt x="5" y="96"/>
                  </a:cubicBezTo>
                  <a:cubicBezTo>
                    <a:pt x="2" y="96"/>
                    <a:pt x="0" y="93"/>
                    <a:pt x="0" y="90"/>
                  </a:cubicBezTo>
                  <a:lnTo>
                    <a:pt x="0" y="16"/>
                  </a:lnTo>
                  <a:cubicBezTo>
                    <a:pt x="0" y="13"/>
                    <a:pt x="2" y="10"/>
                    <a:pt x="5" y="10"/>
                  </a:cubicBezTo>
                  <a:cubicBezTo>
                    <a:pt x="8" y="10"/>
                    <a:pt x="11" y="13"/>
                    <a:pt x="11" y="16"/>
                  </a:cubicBezTo>
                  <a:close/>
                  <a:moveTo>
                    <a:pt x="11" y="144"/>
                  </a:moveTo>
                  <a:lnTo>
                    <a:pt x="11" y="218"/>
                  </a:lnTo>
                  <a:cubicBezTo>
                    <a:pt x="11" y="221"/>
                    <a:pt x="8" y="224"/>
                    <a:pt x="5" y="224"/>
                  </a:cubicBezTo>
                  <a:cubicBezTo>
                    <a:pt x="2" y="224"/>
                    <a:pt x="0" y="221"/>
                    <a:pt x="0" y="218"/>
                  </a:cubicBezTo>
                  <a:lnTo>
                    <a:pt x="0" y="144"/>
                  </a:lnTo>
                  <a:cubicBezTo>
                    <a:pt x="0" y="141"/>
                    <a:pt x="2" y="138"/>
                    <a:pt x="5" y="138"/>
                  </a:cubicBezTo>
                  <a:cubicBezTo>
                    <a:pt x="8" y="138"/>
                    <a:pt x="11" y="141"/>
                    <a:pt x="11" y="144"/>
                  </a:cubicBezTo>
                  <a:close/>
                  <a:moveTo>
                    <a:pt x="11" y="272"/>
                  </a:moveTo>
                  <a:lnTo>
                    <a:pt x="11" y="346"/>
                  </a:lnTo>
                  <a:cubicBezTo>
                    <a:pt x="11" y="349"/>
                    <a:pt x="8" y="352"/>
                    <a:pt x="5" y="352"/>
                  </a:cubicBezTo>
                  <a:cubicBezTo>
                    <a:pt x="2" y="352"/>
                    <a:pt x="0" y="349"/>
                    <a:pt x="0" y="346"/>
                  </a:cubicBezTo>
                  <a:lnTo>
                    <a:pt x="0" y="272"/>
                  </a:lnTo>
                  <a:cubicBezTo>
                    <a:pt x="0" y="269"/>
                    <a:pt x="2" y="266"/>
                    <a:pt x="5" y="266"/>
                  </a:cubicBezTo>
                  <a:cubicBezTo>
                    <a:pt x="8" y="266"/>
                    <a:pt x="11" y="269"/>
                    <a:pt x="11" y="272"/>
                  </a:cubicBezTo>
                  <a:close/>
                  <a:moveTo>
                    <a:pt x="11" y="400"/>
                  </a:moveTo>
                  <a:lnTo>
                    <a:pt x="11" y="474"/>
                  </a:lnTo>
                  <a:cubicBezTo>
                    <a:pt x="11" y="477"/>
                    <a:pt x="8" y="480"/>
                    <a:pt x="5" y="480"/>
                  </a:cubicBezTo>
                  <a:cubicBezTo>
                    <a:pt x="2" y="480"/>
                    <a:pt x="0" y="477"/>
                    <a:pt x="0" y="474"/>
                  </a:cubicBezTo>
                  <a:lnTo>
                    <a:pt x="0" y="400"/>
                  </a:lnTo>
                  <a:cubicBezTo>
                    <a:pt x="0" y="397"/>
                    <a:pt x="2" y="394"/>
                    <a:pt x="5" y="394"/>
                  </a:cubicBezTo>
                  <a:cubicBezTo>
                    <a:pt x="8" y="394"/>
                    <a:pt x="11" y="397"/>
                    <a:pt x="11" y="400"/>
                  </a:cubicBezTo>
                  <a:close/>
                  <a:moveTo>
                    <a:pt x="11" y="528"/>
                  </a:moveTo>
                  <a:lnTo>
                    <a:pt x="11" y="602"/>
                  </a:lnTo>
                  <a:cubicBezTo>
                    <a:pt x="11" y="605"/>
                    <a:pt x="8" y="608"/>
                    <a:pt x="5" y="608"/>
                  </a:cubicBezTo>
                  <a:cubicBezTo>
                    <a:pt x="2" y="608"/>
                    <a:pt x="0" y="605"/>
                    <a:pt x="0" y="602"/>
                  </a:cubicBezTo>
                  <a:lnTo>
                    <a:pt x="0" y="528"/>
                  </a:lnTo>
                  <a:cubicBezTo>
                    <a:pt x="0" y="525"/>
                    <a:pt x="2" y="522"/>
                    <a:pt x="5" y="522"/>
                  </a:cubicBezTo>
                  <a:cubicBezTo>
                    <a:pt x="8" y="522"/>
                    <a:pt x="11" y="525"/>
                    <a:pt x="11" y="528"/>
                  </a:cubicBezTo>
                  <a:close/>
                  <a:moveTo>
                    <a:pt x="11" y="656"/>
                  </a:moveTo>
                  <a:lnTo>
                    <a:pt x="11" y="730"/>
                  </a:lnTo>
                  <a:cubicBezTo>
                    <a:pt x="11" y="733"/>
                    <a:pt x="8" y="736"/>
                    <a:pt x="5" y="736"/>
                  </a:cubicBezTo>
                  <a:cubicBezTo>
                    <a:pt x="2" y="736"/>
                    <a:pt x="0" y="733"/>
                    <a:pt x="0" y="730"/>
                  </a:cubicBezTo>
                  <a:lnTo>
                    <a:pt x="0" y="656"/>
                  </a:lnTo>
                  <a:cubicBezTo>
                    <a:pt x="0" y="653"/>
                    <a:pt x="2" y="650"/>
                    <a:pt x="5" y="650"/>
                  </a:cubicBezTo>
                  <a:cubicBezTo>
                    <a:pt x="8" y="650"/>
                    <a:pt x="11" y="653"/>
                    <a:pt x="11" y="656"/>
                  </a:cubicBezTo>
                  <a:close/>
                  <a:moveTo>
                    <a:pt x="11" y="784"/>
                  </a:moveTo>
                  <a:lnTo>
                    <a:pt x="11" y="858"/>
                  </a:lnTo>
                  <a:cubicBezTo>
                    <a:pt x="11" y="861"/>
                    <a:pt x="8" y="864"/>
                    <a:pt x="5" y="864"/>
                  </a:cubicBezTo>
                  <a:cubicBezTo>
                    <a:pt x="2" y="864"/>
                    <a:pt x="0" y="861"/>
                    <a:pt x="0" y="858"/>
                  </a:cubicBezTo>
                  <a:lnTo>
                    <a:pt x="0" y="784"/>
                  </a:lnTo>
                  <a:cubicBezTo>
                    <a:pt x="0" y="781"/>
                    <a:pt x="2" y="778"/>
                    <a:pt x="5" y="778"/>
                  </a:cubicBezTo>
                  <a:cubicBezTo>
                    <a:pt x="8" y="778"/>
                    <a:pt x="11" y="781"/>
                    <a:pt x="11" y="784"/>
                  </a:cubicBezTo>
                  <a:close/>
                  <a:moveTo>
                    <a:pt x="11" y="912"/>
                  </a:moveTo>
                  <a:lnTo>
                    <a:pt x="11" y="986"/>
                  </a:lnTo>
                  <a:cubicBezTo>
                    <a:pt x="11" y="989"/>
                    <a:pt x="8" y="992"/>
                    <a:pt x="5" y="992"/>
                  </a:cubicBezTo>
                  <a:cubicBezTo>
                    <a:pt x="2" y="992"/>
                    <a:pt x="0" y="989"/>
                    <a:pt x="0" y="986"/>
                  </a:cubicBezTo>
                  <a:lnTo>
                    <a:pt x="0" y="912"/>
                  </a:lnTo>
                  <a:cubicBezTo>
                    <a:pt x="0" y="909"/>
                    <a:pt x="2" y="906"/>
                    <a:pt x="5" y="906"/>
                  </a:cubicBezTo>
                  <a:cubicBezTo>
                    <a:pt x="8" y="906"/>
                    <a:pt x="11" y="909"/>
                    <a:pt x="11" y="912"/>
                  </a:cubicBezTo>
                  <a:close/>
                  <a:moveTo>
                    <a:pt x="11" y="1040"/>
                  </a:moveTo>
                  <a:lnTo>
                    <a:pt x="11" y="1114"/>
                  </a:lnTo>
                  <a:cubicBezTo>
                    <a:pt x="11" y="1117"/>
                    <a:pt x="8" y="1120"/>
                    <a:pt x="5" y="1120"/>
                  </a:cubicBezTo>
                  <a:cubicBezTo>
                    <a:pt x="2" y="1120"/>
                    <a:pt x="0" y="1117"/>
                    <a:pt x="0" y="1114"/>
                  </a:cubicBezTo>
                  <a:lnTo>
                    <a:pt x="0" y="1040"/>
                  </a:lnTo>
                  <a:cubicBezTo>
                    <a:pt x="0" y="1037"/>
                    <a:pt x="2" y="1034"/>
                    <a:pt x="5" y="1034"/>
                  </a:cubicBezTo>
                  <a:cubicBezTo>
                    <a:pt x="8" y="1034"/>
                    <a:pt x="11" y="1037"/>
                    <a:pt x="11" y="1040"/>
                  </a:cubicBezTo>
                  <a:close/>
                  <a:moveTo>
                    <a:pt x="11" y="1168"/>
                  </a:moveTo>
                  <a:lnTo>
                    <a:pt x="11" y="1242"/>
                  </a:lnTo>
                  <a:cubicBezTo>
                    <a:pt x="11" y="1245"/>
                    <a:pt x="8" y="1248"/>
                    <a:pt x="5" y="1248"/>
                  </a:cubicBezTo>
                  <a:cubicBezTo>
                    <a:pt x="2" y="1248"/>
                    <a:pt x="0" y="1245"/>
                    <a:pt x="0" y="1242"/>
                  </a:cubicBezTo>
                  <a:lnTo>
                    <a:pt x="0" y="1168"/>
                  </a:lnTo>
                  <a:cubicBezTo>
                    <a:pt x="0" y="1165"/>
                    <a:pt x="2" y="1162"/>
                    <a:pt x="5" y="1162"/>
                  </a:cubicBezTo>
                  <a:cubicBezTo>
                    <a:pt x="8" y="1162"/>
                    <a:pt x="11" y="1165"/>
                    <a:pt x="11" y="1168"/>
                  </a:cubicBezTo>
                  <a:close/>
                  <a:moveTo>
                    <a:pt x="11" y="1296"/>
                  </a:moveTo>
                  <a:lnTo>
                    <a:pt x="11" y="1311"/>
                  </a:lnTo>
                  <a:lnTo>
                    <a:pt x="5" y="1306"/>
                  </a:lnTo>
                  <a:lnTo>
                    <a:pt x="64" y="1306"/>
                  </a:lnTo>
                  <a:cubicBezTo>
                    <a:pt x="67" y="1306"/>
                    <a:pt x="70" y="1308"/>
                    <a:pt x="70" y="1311"/>
                  </a:cubicBezTo>
                  <a:cubicBezTo>
                    <a:pt x="70" y="1314"/>
                    <a:pt x="67" y="1317"/>
                    <a:pt x="64" y="1317"/>
                  </a:cubicBezTo>
                  <a:lnTo>
                    <a:pt x="5" y="1317"/>
                  </a:lnTo>
                  <a:cubicBezTo>
                    <a:pt x="2" y="1317"/>
                    <a:pt x="0" y="1314"/>
                    <a:pt x="0" y="1311"/>
                  </a:cubicBezTo>
                  <a:lnTo>
                    <a:pt x="0" y="1296"/>
                  </a:lnTo>
                  <a:cubicBezTo>
                    <a:pt x="0" y="1293"/>
                    <a:pt x="2" y="1290"/>
                    <a:pt x="5" y="1290"/>
                  </a:cubicBezTo>
                  <a:cubicBezTo>
                    <a:pt x="8" y="1290"/>
                    <a:pt x="11" y="1293"/>
                    <a:pt x="11" y="1296"/>
                  </a:cubicBezTo>
                  <a:close/>
                  <a:moveTo>
                    <a:pt x="118" y="1306"/>
                  </a:moveTo>
                  <a:lnTo>
                    <a:pt x="192" y="1306"/>
                  </a:lnTo>
                  <a:cubicBezTo>
                    <a:pt x="195" y="1306"/>
                    <a:pt x="198" y="1308"/>
                    <a:pt x="198" y="1311"/>
                  </a:cubicBezTo>
                  <a:cubicBezTo>
                    <a:pt x="198" y="1314"/>
                    <a:pt x="195" y="1317"/>
                    <a:pt x="192" y="1317"/>
                  </a:cubicBezTo>
                  <a:lnTo>
                    <a:pt x="118" y="1317"/>
                  </a:lnTo>
                  <a:cubicBezTo>
                    <a:pt x="115" y="1317"/>
                    <a:pt x="112" y="1314"/>
                    <a:pt x="112" y="1311"/>
                  </a:cubicBezTo>
                  <a:cubicBezTo>
                    <a:pt x="112" y="1308"/>
                    <a:pt x="115" y="1306"/>
                    <a:pt x="118" y="1306"/>
                  </a:cubicBezTo>
                  <a:close/>
                  <a:moveTo>
                    <a:pt x="246" y="1306"/>
                  </a:moveTo>
                  <a:lnTo>
                    <a:pt x="320" y="1306"/>
                  </a:lnTo>
                  <a:cubicBezTo>
                    <a:pt x="323" y="1306"/>
                    <a:pt x="326" y="1308"/>
                    <a:pt x="326" y="1311"/>
                  </a:cubicBezTo>
                  <a:cubicBezTo>
                    <a:pt x="326" y="1314"/>
                    <a:pt x="323" y="1317"/>
                    <a:pt x="320" y="1317"/>
                  </a:cubicBezTo>
                  <a:lnTo>
                    <a:pt x="246" y="1317"/>
                  </a:lnTo>
                  <a:cubicBezTo>
                    <a:pt x="243" y="1317"/>
                    <a:pt x="240" y="1314"/>
                    <a:pt x="240" y="1311"/>
                  </a:cubicBezTo>
                  <a:cubicBezTo>
                    <a:pt x="240" y="1308"/>
                    <a:pt x="243" y="1306"/>
                    <a:pt x="246" y="1306"/>
                  </a:cubicBezTo>
                  <a:close/>
                  <a:moveTo>
                    <a:pt x="374" y="1306"/>
                  </a:moveTo>
                  <a:lnTo>
                    <a:pt x="448" y="1306"/>
                  </a:lnTo>
                  <a:cubicBezTo>
                    <a:pt x="451" y="1306"/>
                    <a:pt x="454" y="1308"/>
                    <a:pt x="454" y="1311"/>
                  </a:cubicBezTo>
                  <a:cubicBezTo>
                    <a:pt x="454" y="1314"/>
                    <a:pt x="451" y="1317"/>
                    <a:pt x="448" y="1317"/>
                  </a:cubicBezTo>
                  <a:lnTo>
                    <a:pt x="374" y="1317"/>
                  </a:lnTo>
                  <a:cubicBezTo>
                    <a:pt x="371" y="1317"/>
                    <a:pt x="368" y="1314"/>
                    <a:pt x="368" y="1311"/>
                  </a:cubicBezTo>
                  <a:cubicBezTo>
                    <a:pt x="368" y="1308"/>
                    <a:pt x="371" y="1306"/>
                    <a:pt x="374" y="1306"/>
                  </a:cubicBezTo>
                  <a:close/>
                  <a:moveTo>
                    <a:pt x="502" y="1306"/>
                  </a:moveTo>
                  <a:lnTo>
                    <a:pt x="576" y="1306"/>
                  </a:lnTo>
                  <a:cubicBezTo>
                    <a:pt x="579" y="1306"/>
                    <a:pt x="582" y="1308"/>
                    <a:pt x="582" y="1311"/>
                  </a:cubicBezTo>
                  <a:cubicBezTo>
                    <a:pt x="582" y="1314"/>
                    <a:pt x="579" y="1317"/>
                    <a:pt x="576" y="1317"/>
                  </a:cubicBezTo>
                  <a:lnTo>
                    <a:pt x="502" y="1317"/>
                  </a:lnTo>
                  <a:cubicBezTo>
                    <a:pt x="499" y="1317"/>
                    <a:pt x="496" y="1314"/>
                    <a:pt x="496" y="1311"/>
                  </a:cubicBezTo>
                  <a:cubicBezTo>
                    <a:pt x="496" y="1308"/>
                    <a:pt x="499" y="1306"/>
                    <a:pt x="502" y="1306"/>
                  </a:cubicBezTo>
                  <a:close/>
                  <a:moveTo>
                    <a:pt x="630" y="1306"/>
                  </a:moveTo>
                  <a:lnTo>
                    <a:pt x="704" y="1306"/>
                  </a:lnTo>
                  <a:cubicBezTo>
                    <a:pt x="707" y="1306"/>
                    <a:pt x="710" y="1308"/>
                    <a:pt x="710" y="1311"/>
                  </a:cubicBezTo>
                  <a:cubicBezTo>
                    <a:pt x="710" y="1314"/>
                    <a:pt x="707" y="1317"/>
                    <a:pt x="704" y="1317"/>
                  </a:cubicBezTo>
                  <a:lnTo>
                    <a:pt x="630" y="1317"/>
                  </a:lnTo>
                  <a:cubicBezTo>
                    <a:pt x="627" y="1317"/>
                    <a:pt x="624" y="1314"/>
                    <a:pt x="624" y="1311"/>
                  </a:cubicBezTo>
                  <a:cubicBezTo>
                    <a:pt x="624" y="1308"/>
                    <a:pt x="627" y="1306"/>
                    <a:pt x="630" y="1306"/>
                  </a:cubicBezTo>
                  <a:close/>
                  <a:moveTo>
                    <a:pt x="758" y="1306"/>
                  </a:moveTo>
                  <a:lnTo>
                    <a:pt x="832" y="1306"/>
                  </a:lnTo>
                  <a:cubicBezTo>
                    <a:pt x="835" y="1306"/>
                    <a:pt x="838" y="1308"/>
                    <a:pt x="838" y="1311"/>
                  </a:cubicBezTo>
                  <a:cubicBezTo>
                    <a:pt x="838" y="1314"/>
                    <a:pt x="835" y="1317"/>
                    <a:pt x="832" y="1317"/>
                  </a:cubicBezTo>
                  <a:lnTo>
                    <a:pt x="758" y="1317"/>
                  </a:lnTo>
                  <a:cubicBezTo>
                    <a:pt x="755" y="1317"/>
                    <a:pt x="752" y="1314"/>
                    <a:pt x="752" y="1311"/>
                  </a:cubicBezTo>
                  <a:cubicBezTo>
                    <a:pt x="752" y="1308"/>
                    <a:pt x="755" y="1306"/>
                    <a:pt x="758" y="1306"/>
                  </a:cubicBezTo>
                  <a:close/>
                  <a:moveTo>
                    <a:pt x="886" y="1306"/>
                  </a:moveTo>
                  <a:lnTo>
                    <a:pt x="960" y="1306"/>
                  </a:lnTo>
                  <a:cubicBezTo>
                    <a:pt x="963" y="1306"/>
                    <a:pt x="966" y="1308"/>
                    <a:pt x="966" y="1311"/>
                  </a:cubicBezTo>
                  <a:cubicBezTo>
                    <a:pt x="966" y="1314"/>
                    <a:pt x="963" y="1317"/>
                    <a:pt x="960" y="1317"/>
                  </a:cubicBezTo>
                  <a:lnTo>
                    <a:pt x="886" y="1317"/>
                  </a:lnTo>
                  <a:cubicBezTo>
                    <a:pt x="883" y="1317"/>
                    <a:pt x="880" y="1314"/>
                    <a:pt x="880" y="1311"/>
                  </a:cubicBezTo>
                  <a:cubicBezTo>
                    <a:pt x="880" y="1308"/>
                    <a:pt x="883" y="1306"/>
                    <a:pt x="886" y="1306"/>
                  </a:cubicBezTo>
                  <a:close/>
                  <a:moveTo>
                    <a:pt x="1014" y="1306"/>
                  </a:moveTo>
                  <a:lnTo>
                    <a:pt x="1088" y="1306"/>
                  </a:lnTo>
                  <a:cubicBezTo>
                    <a:pt x="1091" y="1306"/>
                    <a:pt x="1094" y="1308"/>
                    <a:pt x="1094" y="1311"/>
                  </a:cubicBezTo>
                  <a:cubicBezTo>
                    <a:pt x="1094" y="1314"/>
                    <a:pt x="1091" y="1317"/>
                    <a:pt x="1088" y="1317"/>
                  </a:cubicBezTo>
                  <a:lnTo>
                    <a:pt x="1014" y="1317"/>
                  </a:lnTo>
                  <a:cubicBezTo>
                    <a:pt x="1011" y="1317"/>
                    <a:pt x="1008" y="1314"/>
                    <a:pt x="1008" y="1311"/>
                  </a:cubicBezTo>
                  <a:cubicBezTo>
                    <a:pt x="1008" y="1308"/>
                    <a:pt x="1011" y="1306"/>
                    <a:pt x="1014" y="1306"/>
                  </a:cubicBezTo>
                  <a:close/>
                  <a:moveTo>
                    <a:pt x="1142" y="1306"/>
                  </a:moveTo>
                  <a:lnTo>
                    <a:pt x="1216" y="1306"/>
                  </a:lnTo>
                  <a:cubicBezTo>
                    <a:pt x="1219" y="1306"/>
                    <a:pt x="1222" y="1308"/>
                    <a:pt x="1222" y="1311"/>
                  </a:cubicBezTo>
                  <a:cubicBezTo>
                    <a:pt x="1222" y="1314"/>
                    <a:pt x="1219" y="1317"/>
                    <a:pt x="1216" y="1317"/>
                  </a:cubicBezTo>
                  <a:lnTo>
                    <a:pt x="1142" y="1317"/>
                  </a:lnTo>
                  <a:cubicBezTo>
                    <a:pt x="1139" y="1317"/>
                    <a:pt x="1136" y="1314"/>
                    <a:pt x="1136" y="1311"/>
                  </a:cubicBezTo>
                  <a:cubicBezTo>
                    <a:pt x="1136" y="1308"/>
                    <a:pt x="1139" y="1306"/>
                    <a:pt x="1142" y="1306"/>
                  </a:cubicBezTo>
                  <a:close/>
                  <a:moveTo>
                    <a:pt x="1270" y="1306"/>
                  </a:moveTo>
                  <a:lnTo>
                    <a:pt x="1344" y="1306"/>
                  </a:lnTo>
                  <a:cubicBezTo>
                    <a:pt x="1347" y="1306"/>
                    <a:pt x="1350" y="1308"/>
                    <a:pt x="1350" y="1311"/>
                  </a:cubicBezTo>
                  <a:cubicBezTo>
                    <a:pt x="1350" y="1314"/>
                    <a:pt x="1347" y="1317"/>
                    <a:pt x="1344" y="1317"/>
                  </a:cubicBezTo>
                  <a:lnTo>
                    <a:pt x="1270" y="1317"/>
                  </a:lnTo>
                  <a:cubicBezTo>
                    <a:pt x="1267" y="1317"/>
                    <a:pt x="1264" y="1314"/>
                    <a:pt x="1264" y="1311"/>
                  </a:cubicBezTo>
                  <a:cubicBezTo>
                    <a:pt x="1264" y="1308"/>
                    <a:pt x="1267" y="1306"/>
                    <a:pt x="1270" y="1306"/>
                  </a:cubicBezTo>
                  <a:close/>
                  <a:moveTo>
                    <a:pt x="1398" y="1306"/>
                  </a:moveTo>
                  <a:lnTo>
                    <a:pt x="1472" y="1306"/>
                  </a:lnTo>
                  <a:cubicBezTo>
                    <a:pt x="1475" y="1306"/>
                    <a:pt x="1478" y="1308"/>
                    <a:pt x="1478" y="1311"/>
                  </a:cubicBezTo>
                  <a:cubicBezTo>
                    <a:pt x="1478" y="1314"/>
                    <a:pt x="1475" y="1317"/>
                    <a:pt x="1472" y="1317"/>
                  </a:cubicBezTo>
                  <a:lnTo>
                    <a:pt x="1398" y="1317"/>
                  </a:lnTo>
                  <a:cubicBezTo>
                    <a:pt x="1395" y="1317"/>
                    <a:pt x="1392" y="1314"/>
                    <a:pt x="1392" y="1311"/>
                  </a:cubicBezTo>
                  <a:cubicBezTo>
                    <a:pt x="1392" y="1308"/>
                    <a:pt x="1395" y="1306"/>
                    <a:pt x="1398" y="1306"/>
                  </a:cubicBezTo>
                  <a:close/>
                  <a:moveTo>
                    <a:pt x="1526" y="1306"/>
                  </a:moveTo>
                  <a:lnTo>
                    <a:pt x="1600" y="1306"/>
                  </a:lnTo>
                  <a:cubicBezTo>
                    <a:pt x="1603" y="1306"/>
                    <a:pt x="1606" y="1308"/>
                    <a:pt x="1606" y="1311"/>
                  </a:cubicBezTo>
                  <a:cubicBezTo>
                    <a:pt x="1606" y="1314"/>
                    <a:pt x="1603" y="1317"/>
                    <a:pt x="1600" y="1317"/>
                  </a:cubicBezTo>
                  <a:lnTo>
                    <a:pt x="1526" y="1317"/>
                  </a:lnTo>
                  <a:cubicBezTo>
                    <a:pt x="1523" y="1317"/>
                    <a:pt x="1520" y="1314"/>
                    <a:pt x="1520" y="1311"/>
                  </a:cubicBezTo>
                  <a:cubicBezTo>
                    <a:pt x="1520" y="1308"/>
                    <a:pt x="1523" y="1306"/>
                    <a:pt x="1526" y="1306"/>
                  </a:cubicBezTo>
                  <a:close/>
                  <a:moveTo>
                    <a:pt x="1654" y="1306"/>
                  </a:moveTo>
                  <a:lnTo>
                    <a:pt x="1728" y="1306"/>
                  </a:lnTo>
                  <a:cubicBezTo>
                    <a:pt x="1731" y="1306"/>
                    <a:pt x="1734" y="1308"/>
                    <a:pt x="1734" y="1311"/>
                  </a:cubicBezTo>
                  <a:cubicBezTo>
                    <a:pt x="1734" y="1314"/>
                    <a:pt x="1731" y="1317"/>
                    <a:pt x="1728" y="1317"/>
                  </a:cubicBezTo>
                  <a:lnTo>
                    <a:pt x="1654" y="1317"/>
                  </a:lnTo>
                  <a:cubicBezTo>
                    <a:pt x="1651" y="1317"/>
                    <a:pt x="1648" y="1314"/>
                    <a:pt x="1648" y="1311"/>
                  </a:cubicBezTo>
                  <a:cubicBezTo>
                    <a:pt x="1648" y="1308"/>
                    <a:pt x="1651" y="1306"/>
                    <a:pt x="1654" y="1306"/>
                  </a:cubicBezTo>
                  <a:close/>
                  <a:moveTo>
                    <a:pt x="1782" y="1306"/>
                  </a:moveTo>
                  <a:lnTo>
                    <a:pt x="1856" y="1306"/>
                  </a:lnTo>
                  <a:cubicBezTo>
                    <a:pt x="1859" y="1306"/>
                    <a:pt x="1862" y="1308"/>
                    <a:pt x="1862" y="1311"/>
                  </a:cubicBezTo>
                  <a:cubicBezTo>
                    <a:pt x="1862" y="1314"/>
                    <a:pt x="1859" y="1317"/>
                    <a:pt x="1856" y="1317"/>
                  </a:cubicBezTo>
                  <a:lnTo>
                    <a:pt x="1782" y="1317"/>
                  </a:lnTo>
                  <a:cubicBezTo>
                    <a:pt x="1779" y="1317"/>
                    <a:pt x="1776" y="1314"/>
                    <a:pt x="1776" y="1311"/>
                  </a:cubicBezTo>
                  <a:cubicBezTo>
                    <a:pt x="1776" y="1308"/>
                    <a:pt x="1779" y="1306"/>
                    <a:pt x="1782" y="1306"/>
                  </a:cubicBezTo>
                  <a:close/>
                  <a:moveTo>
                    <a:pt x="1910" y="1306"/>
                  </a:moveTo>
                  <a:lnTo>
                    <a:pt x="1984" y="1306"/>
                  </a:lnTo>
                  <a:cubicBezTo>
                    <a:pt x="1987" y="1306"/>
                    <a:pt x="1990" y="1308"/>
                    <a:pt x="1990" y="1311"/>
                  </a:cubicBezTo>
                  <a:cubicBezTo>
                    <a:pt x="1990" y="1314"/>
                    <a:pt x="1987" y="1317"/>
                    <a:pt x="1984" y="1317"/>
                  </a:cubicBezTo>
                  <a:lnTo>
                    <a:pt x="1910" y="1317"/>
                  </a:lnTo>
                  <a:cubicBezTo>
                    <a:pt x="1907" y="1317"/>
                    <a:pt x="1904" y="1314"/>
                    <a:pt x="1904" y="1311"/>
                  </a:cubicBezTo>
                  <a:cubicBezTo>
                    <a:pt x="1904" y="1308"/>
                    <a:pt x="1907" y="1306"/>
                    <a:pt x="1910" y="1306"/>
                  </a:cubicBezTo>
                  <a:close/>
                  <a:moveTo>
                    <a:pt x="2038" y="1306"/>
                  </a:moveTo>
                  <a:lnTo>
                    <a:pt x="2112" y="1306"/>
                  </a:lnTo>
                  <a:cubicBezTo>
                    <a:pt x="2115" y="1306"/>
                    <a:pt x="2118" y="1308"/>
                    <a:pt x="2118" y="1311"/>
                  </a:cubicBezTo>
                  <a:cubicBezTo>
                    <a:pt x="2118" y="1314"/>
                    <a:pt x="2115" y="1317"/>
                    <a:pt x="2112" y="1317"/>
                  </a:cubicBezTo>
                  <a:lnTo>
                    <a:pt x="2038" y="1317"/>
                  </a:lnTo>
                  <a:cubicBezTo>
                    <a:pt x="2035" y="1317"/>
                    <a:pt x="2032" y="1314"/>
                    <a:pt x="2032" y="1311"/>
                  </a:cubicBezTo>
                  <a:cubicBezTo>
                    <a:pt x="2032" y="1308"/>
                    <a:pt x="2035" y="1306"/>
                    <a:pt x="2038" y="1306"/>
                  </a:cubicBezTo>
                  <a:close/>
                  <a:moveTo>
                    <a:pt x="2166" y="1306"/>
                  </a:moveTo>
                  <a:lnTo>
                    <a:pt x="2240" y="1306"/>
                  </a:lnTo>
                  <a:cubicBezTo>
                    <a:pt x="2243" y="1306"/>
                    <a:pt x="2246" y="1308"/>
                    <a:pt x="2246" y="1311"/>
                  </a:cubicBezTo>
                  <a:cubicBezTo>
                    <a:pt x="2246" y="1314"/>
                    <a:pt x="2243" y="1317"/>
                    <a:pt x="2240" y="1317"/>
                  </a:cubicBezTo>
                  <a:lnTo>
                    <a:pt x="2166" y="1317"/>
                  </a:lnTo>
                  <a:cubicBezTo>
                    <a:pt x="2163" y="1317"/>
                    <a:pt x="2160" y="1314"/>
                    <a:pt x="2160" y="1311"/>
                  </a:cubicBezTo>
                  <a:cubicBezTo>
                    <a:pt x="2160" y="1308"/>
                    <a:pt x="2163" y="1306"/>
                    <a:pt x="2166" y="1306"/>
                  </a:cubicBezTo>
                  <a:close/>
                  <a:moveTo>
                    <a:pt x="2294" y="1306"/>
                  </a:moveTo>
                  <a:lnTo>
                    <a:pt x="2368" y="1306"/>
                  </a:lnTo>
                  <a:cubicBezTo>
                    <a:pt x="2371" y="1306"/>
                    <a:pt x="2374" y="1308"/>
                    <a:pt x="2374" y="1311"/>
                  </a:cubicBezTo>
                  <a:cubicBezTo>
                    <a:pt x="2374" y="1314"/>
                    <a:pt x="2371" y="1317"/>
                    <a:pt x="2368" y="1317"/>
                  </a:cubicBezTo>
                  <a:lnTo>
                    <a:pt x="2294" y="1317"/>
                  </a:lnTo>
                  <a:cubicBezTo>
                    <a:pt x="2291" y="1317"/>
                    <a:pt x="2288" y="1314"/>
                    <a:pt x="2288" y="1311"/>
                  </a:cubicBezTo>
                  <a:cubicBezTo>
                    <a:pt x="2288" y="1308"/>
                    <a:pt x="2291" y="1306"/>
                    <a:pt x="2294" y="1306"/>
                  </a:cubicBezTo>
                  <a:close/>
                  <a:moveTo>
                    <a:pt x="2422" y="1306"/>
                  </a:moveTo>
                  <a:lnTo>
                    <a:pt x="2496" y="1306"/>
                  </a:lnTo>
                  <a:cubicBezTo>
                    <a:pt x="2499" y="1306"/>
                    <a:pt x="2502" y="1308"/>
                    <a:pt x="2502" y="1311"/>
                  </a:cubicBezTo>
                  <a:cubicBezTo>
                    <a:pt x="2502" y="1314"/>
                    <a:pt x="2499" y="1317"/>
                    <a:pt x="2496" y="1317"/>
                  </a:cubicBezTo>
                  <a:lnTo>
                    <a:pt x="2422" y="1317"/>
                  </a:lnTo>
                  <a:cubicBezTo>
                    <a:pt x="2419" y="1317"/>
                    <a:pt x="2416" y="1314"/>
                    <a:pt x="2416" y="1311"/>
                  </a:cubicBezTo>
                  <a:cubicBezTo>
                    <a:pt x="2416" y="1308"/>
                    <a:pt x="2419" y="1306"/>
                    <a:pt x="2422" y="1306"/>
                  </a:cubicBezTo>
                  <a:close/>
                  <a:moveTo>
                    <a:pt x="2550" y="1306"/>
                  </a:moveTo>
                  <a:lnTo>
                    <a:pt x="2624" y="1306"/>
                  </a:lnTo>
                  <a:cubicBezTo>
                    <a:pt x="2627" y="1306"/>
                    <a:pt x="2630" y="1308"/>
                    <a:pt x="2630" y="1311"/>
                  </a:cubicBezTo>
                  <a:cubicBezTo>
                    <a:pt x="2630" y="1314"/>
                    <a:pt x="2627" y="1317"/>
                    <a:pt x="2624" y="1317"/>
                  </a:cubicBezTo>
                  <a:lnTo>
                    <a:pt x="2550" y="1317"/>
                  </a:lnTo>
                  <a:cubicBezTo>
                    <a:pt x="2547" y="1317"/>
                    <a:pt x="2544" y="1314"/>
                    <a:pt x="2544" y="1311"/>
                  </a:cubicBezTo>
                  <a:cubicBezTo>
                    <a:pt x="2544" y="1308"/>
                    <a:pt x="2547" y="1306"/>
                    <a:pt x="2550" y="1306"/>
                  </a:cubicBezTo>
                  <a:close/>
                  <a:moveTo>
                    <a:pt x="2678" y="1306"/>
                  </a:moveTo>
                  <a:lnTo>
                    <a:pt x="2752" y="1306"/>
                  </a:lnTo>
                  <a:cubicBezTo>
                    <a:pt x="2755" y="1306"/>
                    <a:pt x="2758" y="1308"/>
                    <a:pt x="2758" y="1311"/>
                  </a:cubicBezTo>
                  <a:cubicBezTo>
                    <a:pt x="2758" y="1314"/>
                    <a:pt x="2755" y="1317"/>
                    <a:pt x="2752" y="1317"/>
                  </a:cubicBezTo>
                  <a:lnTo>
                    <a:pt x="2678" y="1317"/>
                  </a:lnTo>
                  <a:cubicBezTo>
                    <a:pt x="2675" y="1317"/>
                    <a:pt x="2672" y="1314"/>
                    <a:pt x="2672" y="1311"/>
                  </a:cubicBezTo>
                  <a:cubicBezTo>
                    <a:pt x="2672" y="1308"/>
                    <a:pt x="2675" y="1306"/>
                    <a:pt x="2678" y="1306"/>
                  </a:cubicBezTo>
                  <a:close/>
                  <a:moveTo>
                    <a:pt x="2806" y="1306"/>
                  </a:moveTo>
                  <a:lnTo>
                    <a:pt x="2880" y="1306"/>
                  </a:lnTo>
                  <a:cubicBezTo>
                    <a:pt x="2883" y="1306"/>
                    <a:pt x="2886" y="1308"/>
                    <a:pt x="2886" y="1311"/>
                  </a:cubicBezTo>
                  <a:cubicBezTo>
                    <a:pt x="2886" y="1314"/>
                    <a:pt x="2883" y="1317"/>
                    <a:pt x="2880" y="1317"/>
                  </a:cubicBezTo>
                  <a:lnTo>
                    <a:pt x="2806" y="1317"/>
                  </a:lnTo>
                  <a:cubicBezTo>
                    <a:pt x="2803" y="1317"/>
                    <a:pt x="2800" y="1314"/>
                    <a:pt x="2800" y="1311"/>
                  </a:cubicBezTo>
                  <a:cubicBezTo>
                    <a:pt x="2800" y="1308"/>
                    <a:pt x="2803" y="1306"/>
                    <a:pt x="2806" y="1306"/>
                  </a:cubicBezTo>
                  <a:close/>
                  <a:moveTo>
                    <a:pt x="2934" y="1306"/>
                  </a:moveTo>
                  <a:lnTo>
                    <a:pt x="3008" y="1306"/>
                  </a:lnTo>
                  <a:cubicBezTo>
                    <a:pt x="3011" y="1306"/>
                    <a:pt x="3014" y="1308"/>
                    <a:pt x="3014" y="1311"/>
                  </a:cubicBezTo>
                  <a:cubicBezTo>
                    <a:pt x="3014" y="1314"/>
                    <a:pt x="3011" y="1317"/>
                    <a:pt x="3008" y="1317"/>
                  </a:cubicBezTo>
                  <a:lnTo>
                    <a:pt x="2934" y="1317"/>
                  </a:lnTo>
                  <a:cubicBezTo>
                    <a:pt x="2931" y="1317"/>
                    <a:pt x="2928" y="1314"/>
                    <a:pt x="2928" y="1311"/>
                  </a:cubicBezTo>
                  <a:cubicBezTo>
                    <a:pt x="2928" y="1308"/>
                    <a:pt x="2931" y="1306"/>
                    <a:pt x="2934" y="1306"/>
                  </a:cubicBezTo>
                  <a:close/>
                  <a:moveTo>
                    <a:pt x="3062" y="1306"/>
                  </a:moveTo>
                  <a:lnTo>
                    <a:pt x="3136" y="1306"/>
                  </a:lnTo>
                  <a:cubicBezTo>
                    <a:pt x="3139" y="1306"/>
                    <a:pt x="3142" y="1308"/>
                    <a:pt x="3142" y="1311"/>
                  </a:cubicBezTo>
                  <a:cubicBezTo>
                    <a:pt x="3142" y="1314"/>
                    <a:pt x="3139" y="1317"/>
                    <a:pt x="3136" y="1317"/>
                  </a:cubicBezTo>
                  <a:lnTo>
                    <a:pt x="3062" y="1317"/>
                  </a:lnTo>
                  <a:cubicBezTo>
                    <a:pt x="3059" y="1317"/>
                    <a:pt x="3056" y="1314"/>
                    <a:pt x="3056" y="1311"/>
                  </a:cubicBezTo>
                  <a:cubicBezTo>
                    <a:pt x="3056" y="1308"/>
                    <a:pt x="3059" y="1306"/>
                    <a:pt x="3062" y="1306"/>
                  </a:cubicBezTo>
                  <a:close/>
                  <a:moveTo>
                    <a:pt x="3190" y="1306"/>
                  </a:moveTo>
                  <a:lnTo>
                    <a:pt x="3264" y="1306"/>
                  </a:lnTo>
                  <a:cubicBezTo>
                    <a:pt x="3267" y="1306"/>
                    <a:pt x="3270" y="1308"/>
                    <a:pt x="3270" y="1311"/>
                  </a:cubicBezTo>
                  <a:cubicBezTo>
                    <a:pt x="3270" y="1314"/>
                    <a:pt x="3267" y="1317"/>
                    <a:pt x="3264" y="1317"/>
                  </a:cubicBezTo>
                  <a:lnTo>
                    <a:pt x="3190" y="1317"/>
                  </a:lnTo>
                  <a:cubicBezTo>
                    <a:pt x="3187" y="1317"/>
                    <a:pt x="3184" y="1314"/>
                    <a:pt x="3184" y="1311"/>
                  </a:cubicBezTo>
                  <a:cubicBezTo>
                    <a:pt x="3184" y="1308"/>
                    <a:pt x="3187" y="1306"/>
                    <a:pt x="3190" y="1306"/>
                  </a:cubicBezTo>
                  <a:close/>
                  <a:moveTo>
                    <a:pt x="3318" y="1306"/>
                  </a:moveTo>
                  <a:lnTo>
                    <a:pt x="3392" y="1306"/>
                  </a:lnTo>
                  <a:cubicBezTo>
                    <a:pt x="3395" y="1306"/>
                    <a:pt x="3398" y="1308"/>
                    <a:pt x="3398" y="1311"/>
                  </a:cubicBezTo>
                  <a:cubicBezTo>
                    <a:pt x="3398" y="1314"/>
                    <a:pt x="3395" y="1317"/>
                    <a:pt x="3392" y="1317"/>
                  </a:cubicBezTo>
                  <a:lnTo>
                    <a:pt x="3318" y="1317"/>
                  </a:lnTo>
                  <a:cubicBezTo>
                    <a:pt x="3315" y="1317"/>
                    <a:pt x="3312" y="1314"/>
                    <a:pt x="3312" y="1311"/>
                  </a:cubicBezTo>
                  <a:cubicBezTo>
                    <a:pt x="3312" y="1308"/>
                    <a:pt x="3315" y="1306"/>
                    <a:pt x="3318" y="1306"/>
                  </a:cubicBezTo>
                  <a:close/>
                  <a:moveTo>
                    <a:pt x="3446" y="1306"/>
                  </a:moveTo>
                  <a:lnTo>
                    <a:pt x="3520" y="1306"/>
                  </a:lnTo>
                  <a:cubicBezTo>
                    <a:pt x="3523" y="1306"/>
                    <a:pt x="3526" y="1308"/>
                    <a:pt x="3526" y="1311"/>
                  </a:cubicBezTo>
                  <a:cubicBezTo>
                    <a:pt x="3526" y="1314"/>
                    <a:pt x="3523" y="1317"/>
                    <a:pt x="3520" y="1317"/>
                  </a:cubicBezTo>
                  <a:lnTo>
                    <a:pt x="3446" y="1317"/>
                  </a:lnTo>
                  <a:cubicBezTo>
                    <a:pt x="3443" y="1317"/>
                    <a:pt x="3440" y="1314"/>
                    <a:pt x="3440" y="1311"/>
                  </a:cubicBezTo>
                  <a:cubicBezTo>
                    <a:pt x="3440" y="1308"/>
                    <a:pt x="3443" y="1306"/>
                    <a:pt x="3446" y="1306"/>
                  </a:cubicBezTo>
                  <a:close/>
                  <a:moveTo>
                    <a:pt x="3574" y="1306"/>
                  </a:moveTo>
                  <a:lnTo>
                    <a:pt x="3648" y="1306"/>
                  </a:lnTo>
                  <a:cubicBezTo>
                    <a:pt x="3651" y="1306"/>
                    <a:pt x="3654" y="1308"/>
                    <a:pt x="3654" y="1311"/>
                  </a:cubicBezTo>
                  <a:cubicBezTo>
                    <a:pt x="3654" y="1314"/>
                    <a:pt x="3651" y="1317"/>
                    <a:pt x="3648" y="1317"/>
                  </a:cubicBezTo>
                  <a:lnTo>
                    <a:pt x="3574" y="1317"/>
                  </a:lnTo>
                  <a:cubicBezTo>
                    <a:pt x="3571" y="1317"/>
                    <a:pt x="3568" y="1314"/>
                    <a:pt x="3568" y="1311"/>
                  </a:cubicBezTo>
                  <a:cubicBezTo>
                    <a:pt x="3568" y="1308"/>
                    <a:pt x="3571" y="1306"/>
                    <a:pt x="3574" y="1306"/>
                  </a:cubicBezTo>
                  <a:close/>
                  <a:moveTo>
                    <a:pt x="3702" y="1306"/>
                  </a:moveTo>
                  <a:lnTo>
                    <a:pt x="3776" y="1306"/>
                  </a:lnTo>
                  <a:cubicBezTo>
                    <a:pt x="3779" y="1306"/>
                    <a:pt x="3782" y="1308"/>
                    <a:pt x="3782" y="1311"/>
                  </a:cubicBezTo>
                  <a:cubicBezTo>
                    <a:pt x="3782" y="1314"/>
                    <a:pt x="3779" y="1317"/>
                    <a:pt x="3776" y="1317"/>
                  </a:cubicBezTo>
                  <a:lnTo>
                    <a:pt x="3702" y="1317"/>
                  </a:lnTo>
                  <a:cubicBezTo>
                    <a:pt x="3699" y="1317"/>
                    <a:pt x="3696" y="1314"/>
                    <a:pt x="3696" y="1311"/>
                  </a:cubicBezTo>
                  <a:cubicBezTo>
                    <a:pt x="3696" y="1308"/>
                    <a:pt x="3699" y="1306"/>
                    <a:pt x="3702" y="1306"/>
                  </a:cubicBezTo>
                  <a:close/>
                  <a:moveTo>
                    <a:pt x="3830" y="1306"/>
                  </a:moveTo>
                  <a:lnTo>
                    <a:pt x="3904" y="1306"/>
                  </a:lnTo>
                  <a:cubicBezTo>
                    <a:pt x="3907" y="1306"/>
                    <a:pt x="3910" y="1308"/>
                    <a:pt x="3910" y="1311"/>
                  </a:cubicBezTo>
                  <a:cubicBezTo>
                    <a:pt x="3910" y="1314"/>
                    <a:pt x="3907" y="1317"/>
                    <a:pt x="3904" y="1317"/>
                  </a:cubicBezTo>
                  <a:lnTo>
                    <a:pt x="3830" y="1317"/>
                  </a:lnTo>
                  <a:cubicBezTo>
                    <a:pt x="3827" y="1317"/>
                    <a:pt x="3824" y="1314"/>
                    <a:pt x="3824" y="1311"/>
                  </a:cubicBezTo>
                  <a:cubicBezTo>
                    <a:pt x="3824" y="1308"/>
                    <a:pt x="3827" y="1306"/>
                    <a:pt x="3830" y="1306"/>
                  </a:cubicBezTo>
                  <a:close/>
                  <a:moveTo>
                    <a:pt x="3958" y="1306"/>
                  </a:moveTo>
                  <a:lnTo>
                    <a:pt x="4032" y="1306"/>
                  </a:lnTo>
                  <a:cubicBezTo>
                    <a:pt x="4035" y="1306"/>
                    <a:pt x="4038" y="1308"/>
                    <a:pt x="4038" y="1311"/>
                  </a:cubicBezTo>
                  <a:cubicBezTo>
                    <a:pt x="4038" y="1314"/>
                    <a:pt x="4035" y="1317"/>
                    <a:pt x="4032" y="1317"/>
                  </a:cubicBezTo>
                  <a:lnTo>
                    <a:pt x="3958" y="1317"/>
                  </a:lnTo>
                  <a:cubicBezTo>
                    <a:pt x="3955" y="1317"/>
                    <a:pt x="3952" y="1314"/>
                    <a:pt x="3952" y="1311"/>
                  </a:cubicBezTo>
                  <a:cubicBezTo>
                    <a:pt x="3952" y="1308"/>
                    <a:pt x="3955" y="1306"/>
                    <a:pt x="3958" y="1306"/>
                  </a:cubicBezTo>
                  <a:close/>
                  <a:moveTo>
                    <a:pt x="4086" y="1306"/>
                  </a:moveTo>
                  <a:lnTo>
                    <a:pt x="4160" y="1306"/>
                  </a:lnTo>
                  <a:cubicBezTo>
                    <a:pt x="4163" y="1306"/>
                    <a:pt x="4166" y="1308"/>
                    <a:pt x="4166" y="1311"/>
                  </a:cubicBezTo>
                  <a:cubicBezTo>
                    <a:pt x="4166" y="1314"/>
                    <a:pt x="4163" y="1317"/>
                    <a:pt x="4160" y="1317"/>
                  </a:cubicBezTo>
                  <a:lnTo>
                    <a:pt x="4086" y="1317"/>
                  </a:lnTo>
                  <a:cubicBezTo>
                    <a:pt x="4083" y="1317"/>
                    <a:pt x="4080" y="1314"/>
                    <a:pt x="4080" y="1311"/>
                  </a:cubicBezTo>
                  <a:cubicBezTo>
                    <a:pt x="4080" y="1308"/>
                    <a:pt x="4083" y="1306"/>
                    <a:pt x="4086" y="1306"/>
                  </a:cubicBezTo>
                  <a:close/>
                  <a:moveTo>
                    <a:pt x="4214" y="1306"/>
                  </a:moveTo>
                  <a:lnTo>
                    <a:pt x="4288" y="1306"/>
                  </a:lnTo>
                  <a:cubicBezTo>
                    <a:pt x="4291" y="1306"/>
                    <a:pt x="4294" y="1308"/>
                    <a:pt x="4294" y="1311"/>
                  </a:cubicBezTo>
                  <a:cubicBezTo>
                    <a:pt x="4294" y="1314"/>
                    <a:pt x="4291" y="1317"/>
                    <a:pt x="4288" y="1317"/>
                  </a:cubicBezTo>
                  <a:lnTo>
                    <a:pt x="4214" y="1317"/>
                  </a:lnTo>
                  <a:cubicBezTo>
                    <a:pt x="4211" y="1317"/>
                    <a:pt x="4208" y="1314"/>
                    <a:pt x="4208" y="1311"/>
                  </a:cubicBezTo>
                  <a:cubicBezTo>
                    <a:pt x="4208" y="1308"/>
                    <a:pt x="4211" y="1306"/>
                    <a:pt x="4214" y="1306"/>
                  </a:cubicBezTo>
                  <a:close/>
                  <a:moveTo>
                    <a:pt x="4342" y="1306"/>
                  </a:moveTo>
                  <a:lnTo>
                    <a:pt x="4416" y="1306"/>
                  </a:lnTo>
                  <a:cubicBezTo>
                    <a:pt x="4419" y="1306"/>
                    <a:pt x="4422" y="1308"/>
                    <a:pt x="4422" y="1311"/>
                  </a:cubicBezTo>
                  <a:cubicBezTo>
                    <a:pt x="4422" y="1314"/>
                    <a:pt x="4419" y="1317"/>
                    <a:pt x="4416" y="1317"/>
                  </a:cubicBezTo>
                  <a:lnTo>
                    <a:pt x="4342" y="1317"/>
                  </a:lnTo>
                  <a:cubicBezTo>
                    <a:pt x="4339" y="1317"/>
                    <a:pt x="4336" y="1314"/>
                    <a:pt x="4336" y="1311"/>
                  </a:cubicBezTo>
                  <a:cubicBezTo>
                    <a:pt x="4336" y="1308"/>
                    <a:pt x="4339" y="1306"/>
                    <a:pt x="4342" y="1306"/>
                  </a:cubicBezTo>
                  <a:close/>
                  <a:moveTo>
                    <a:pt x="4470" y="1306"/>
                  </a:moveTo>
                  <a:lnTo>
                    <a:pt x="4544" y="1306"/>
                  </a:lnTo>
                  <a:cubicBezTo>
                    <a:pt x="4547" y="1306"/>
                    <a:pt x="4550" y="1308"/>
                    <a:pt x="4550" y="1311"/>
                  </a:cubicBezTo>
                  <a:cubicBezTo>
                    <a:pt x="4550" y="1314"/>
                    <a:pt x="4547" y="1317"/>
                    <a:pt x="4544" y="1317"/>
                  </a:cubicBezTo>
                  <a:lnTo>
                    <a:pt x="4470" y="1317"/>
                  </a:lnTo>
                  <a:cubicBezTo>
                    <a:pt x="4467" y="1317"/>
                    <a:pt x="4464" y="1314"/>
                    <a:pt x="4464" y="1311"/>
                  </a:cubicBezTo>
                  <a:cubicBezTo>
                    <a:pt x="4464" y="1308"/>
                    <a:pt x="4467" y="1306"/>
                    <a:pt x="4470" y="1306"/>
                  </a:cubicBezTo>
                  <a:close/>
                  <a:moveTo>
                    <a:pt x="4598" y="1306"/>
                  </a:moveTo>
                  <a:lnTo>
                    <a:pt x="4672" y="1306"/>
                  </a:lnTo>
                  <a:cubicBezTo>
                    <a:pt x="4675" y="1306"/>
                    <a:pt x="4678" y="1308"/>
                    <a:pt x="4678" y="1311"/>
                  </a:cubicBezTo>
                  <a:cubicBezTo>
                    <a:pt x="4678" y="1314"/>
                    <a:pt x="4675" y="1317"/>
                    <a:pt x="4672" y="1317"/>
                  </a:cubicBezTo>
                  <a:lnTo>
                    <a:pt x="4598" y="1317"/>
                  </a:lnTo>
                  <a:cubicBezTo>
                    <a:pt x="4595" y="1317"/>
                    <a:pt x="4592" y="1314"/>
                    <a:pt x="4592" y="1311"/>
                  </a:cubicBezTo>
                  <a:cubicBezTo>
                    <a:pt x="4592" y="1308"/>
                    <a:pt x="4595" y="1306"/>
                    <a:pt x="4598" y="1306"/>
                  </a:cubicBezTo>
                  <a:close/>
                  <a:moveTo>
                    <a:pt x="4726" y="1306"/>
                  </a:moveTo>
                  <a:lnTo>
                    <a:pt x="4800" y="1306"/>
                  </a:lnTo>
                  <a:cubicBezTo>
                    <a:pt x="4803" y="1306"/>
                    <a:pt x="4806" y="1308"/>
                    <a:pt x="4806" y="1311"/>
                  </a:cubicBezTo>
                  <a:cubicBezTo>
                    <a:pt x="4806" y="1314"/>
                    <a:pt x="4803" y="1317"/>
                    <a:pt x="4800" y="1317"/>
                  </a:cubicBezTo>
                  <a:lnTo>
                    <a:pt x="4726" y="1317"/>
                  </a:lnTo>
                  <a:cubicBezTo>
                    <a:pt x="4723" y="1317"/>
                    <a:pt x="4720" y="1314"/>
                    <a:pt x="4720" y="1311"/>
                  </a:cubicBezTo>
                  <a:cubicBezTo>
                    <a:pt x="4720" y="1308"/>
                    <a:pt x="4723" y="1306"/>
                    <a:pt x="4726" y="1306"/>
                  </a:cubicBezTo>
                  <a:close/>
                  <a:moveTo>
                    <a:pt x="4854" y="1306"/>
                  </a:moveTo>
                  <a:lnTo>
                    <a:pt x="4928" y="1306"/>
                  </a:lnTo>
                  <a:cubicBezTo>
                    <a:pt x="4931" y="1306"/>
                    <a:pt x="4934" y="1308"/>
                    <a:pt x="4934" y="1311"/>
                  </a:cubicBezTo>
                  <a:cubicBezTo>
                    <a:pt x="4934" y="1314"/>
                    <a:pt x="4931" y="1317"/>
                    <a:pt x="4928" y="1317"/>
                  </a:cubicBezTo>
                  <a:lnTo>
                    <a:pt x="4854" y="1317"/>
                  </a:lnTo>
                  <a:cubicBezTo>
                    <a:pt x="4851" y="1317"/>
                    <a:pt x="4848" y="1314"/>
                    <a:pt x="4848" y="1311"/>
                  </a:cubicBezTo>
                  <a:cubicBezTo>
                    <a:pt x="4848" y="1308"/>
                    <a:pt x="4851" y="1306"/>
                    <a:pt x="4854" y="1306"/>
                  </a:cubicBezTo>
                  <a:close/>
                  <a:moveTo>
                    <a:pt x="4982" y="1306"/>
                  </a:moveTo>
                  <a:lnTo>
                    <a:pt x="5056" y="1306"/>
                  </a:lnTo>
                  <a:cubicBezTo>
                    <a:pt x="5059" y="1306"/>
                    <a:pt x="5062" y="1308"/>
                    <a:pt x="5062" y="1311"/>
                  </a:cubicBezTo>
                  <a:cubicBezTo>
                    <a:pt x="5062" y="1314"/>
                    <a:pt x="5059" y="1317"/>
                    <a:pt x="5056" y="1317"/>
                  </a:cubicBezTo>
                  <a:lnTo>
                    <a:pt x="4982" y="1317"/>
                  </a:lnTo>
                  <a:cubicBezTo>
                    <a:pt x="4979" y="1317"/>
                    <a:pt x="4976" y="1314"/>
                    <a:pt x="4976" y="1311"/>
                  </a:cubicBezTo>
                  <a:cubicBezTo>
                    <a:pt x="4976" y="1308"/>
                    <a:pt x="4979" y="1306"/>
                    <a:pt x="4982" y="1306"/>
                  </a:cubicBezTo>
                  <a:close/>
                  <a:moveTo>
                    <a:pt x="5110" y="1306"/>
                  </a:moveTo>
                  <a:lnTo>
                    <a:pt x="5184" y="1306"/>
                  </a:lnTo>
                  <a:cubicBezTo>
                    <a:pt x="5187" y="1306"/>
                    <a:pt x="5190" y="1308"/>
                    <a:pt x="5190" y="1311"/>
                  </a:cubicBezTo>
                  <a:cubicBezTo>
                    <a:pt x="5190" y="1314"/>
                    <a:pt x="5187" y="1317"/>
                    <a:pt x="5184" y="1317"/>
                  </a:cubicBezTo>
                  <a:lnTo>
                    <a:pt x="5110" y="1317"/>
                  </a:lnTo>
                  <a:cubicBezTo>
                    <a:pt x="5107" y="1317"/>
                    <a:pt x="5104" y="1314"/>
                    <a:pt x="5104" y="1311"/>
                  </a:cubicBezTo>
                  <a:cubicBezTo>
                    <a:pt x="5104" y="1308"/>
                    <a:pt x="5107" y="1306"/>
                    <a:pt x="5110" y="1306"/>
                  </a:cubicBezTo>
                  <a:close/>
                  <a:moveTo>
                    <a:pt x="5238" y="1306"/>
                  </a:moveTo>
                  <a:lnTo>
                    <a:pt x="5312" y="1306"/>
                  </a:lnTo>
                  <a:cubicBezTo>
                    <a:pt x="5315" y="1306"/>
                    <a:pt x="5318" y="1308"/>
                    <a:pt x="5318" y="1311"/>
                  </a:cubicBezTo>
                  <a:cubicBezTo>
                    <a:pt x="5318" y="1314"/>
                    <a:pt x="5315" y="1317"/>
                    <a:pt x="5312" y="1317"/>
                  </a:cubicBezTo>
                  <a:lnTo>
                    <a:pt x="5238" y="1317"/>
                  </a:lnTo>
                  <a:cubicBezTo>
                    <a:pt x="5235" y="1317"/>
                    <a:pt x="5232" y="1314"/>
                    <a:pt x="5232" y="1311"/>
                  </a:cubicBezTo>
                  <a:cubicBezTo>
                    <a:pt x="5232" y="1308"/>
                    <a:pt x="5235" y="1306"/>
                    <a:pt x="5238" y="1306"/>
                  </a:cubicBezTo>
                  <a:close/>
                  <a:moveTo>
                    <a:pt x="5366" y="1306"/>
                  </a:moveTo>
                  <a:lnTo>
                    <a:pt x="5440" y="1306"/>
                  </a:lnTo>
                  <a:cubicBezTo>
                    <a:pt x="5443" y="1306"/>
                    <a:pt x="5446" y="1308"/>
                    <a:pt x="5446" y="1311"/>
                  </a:cubicBezTo>
                  <a:cubicBezTo>
                    <a:pt x="5446" y="1314"/>
                    <a:pt x="5443" y="1317"/>
                    <a:pt x="5440" y="1317"/>
                  </a:cubicBezTo>
                  <a:lnTo>
                    <a:pt x="5366" y="1317"/>
                  </a:lnTo>
                  <a:cubicBezTo>
                    <a:pt x="5363" y="1317"/>
                    <a:pt x="5360" y="1314"/>
                    <a:pt x="5360" y="1311"/>
                  </a:cubicBezTo>
                  <a:cubicBezTo>
                    <a:pt x="5360" y="1308"/>
                    <a:pt x="5363" y="1306"/>
                    <a:pt x="5366" y="1306"/>
                  </a:cubicBezTo>
                  <a:close/>
                  <a:moveTo>
                    <a:pt x="5494" y="1306"/>
                  </a:moveTo>
                  <a:lnTo>
                    <a:pt x="5568" y="1306"/>
                  </a:lnTo>
                  <a:cubicBezTo>
                    <a:pt x="5571" y="1306"/>
                    <a:pt x="5574" y="1308"/>
                    <a:pt x="5574" y="1311"/>
                  </a:cubicBezTo>
                  <a:cubicBezTo>
                    <a:pt x="5574" y="1314"/>
                    <a:pt x="5571" y="1317"/>
                    <a:pt x="5568" y="1317"/>
                  </a:cubicBezTo>
                  <a:lnTo>
                    <a:pt x="5494" y="1317"/>
                  </a:lnTo>
                  <a:cubicBezTo>
                    <a:pt x="5491" y="1317"/>
                    <a:pt x="5488" y="1314"/>
                    <a:pt x="5488" y="1311"/>
                  </a:cubicBezTo>
                  <a:cubicBezTo>
                    <a:pt x="5488" y="1308"/>
                    <a:pt x="5491" y="1306"/>
                    <a:pt x="5494" y="1306"/>
                  </a:cubicBezTo>
                  <a:close/>
                  <a:moveTo>
                    <a:pt x="5622" y="1306"/>
                  </a:moveTo>
                  <a:lnTo>
                    <a:pt x="5696" y="1306"/>
                  </a:lnTo>
                  <a:cubicBezTo>
                    <a:pt x="5699" y="1306"/>
                    <a:pt x="5702" y="1308"/>
                    <a:pt x="5702" y="1311"/>
                  </a:cubicBezTo>
                  <a:cubicBezTo>
                    <a:pt x="5702" y="1314"/>
                    <a:pt x="5699" y="1317"/>
                    <a:pt x="5696" y="1317"/>
                  </a:cubicBezTo>
                  <a:lnTo>
                    <a:pt x="5622" y="1317"/>
                  </a:lnTo>
                  <a:cubicBezTo>
                    <a:pt x="5619" y="1317"/>
                    <a:pt x="5616" y="1314"/>
                    <a:pt x="5616" y="1311"/>
                  </a:cubicBezTo>
                  <a:cubicBezTo>
                    <a:pt x="5616" y="1308"/>
                    <a:pt x="5619" y="1306"/>
                    <a:pt x="5622" y="1306"/>
                  </a:cubicBezTo>
                  <a:close/>
                  <a:moveTo>
                    <a:pt x="5750" y="1306"/>
                  </a:moveTo>
                  <a:lnTo>
                    <a:pt x="5824" y="1306"/>
                  </a:lnTo>
                  <a:cubicBezTo>
                    <a:pt x="5827" y="1306"/>
                    <a:pt x="5830" y="1308"/>
                    <a:pt x="5830" y="1311"/>
                  </a:cubicBezTo>
                  <a:cubicBezTo>
                    <a:pt x="5830" y="1314"/>
                    <a:pt x="5827" y="1317"/>
                    <a:pt x="5824" y="1317"/>
                  </a:cubicBezTo>
                  <a:lnTo>
                    <a:pt x="5750" y="1317"/>
                  </a:lnTo>
                  <a:cubicBezTo>
                    <a:pt x="5747" y="1317"/>
                    <a:pt x="5744" y="1314"/>
                    <a:pt x="5744" y="1311"/>
                  </a:cubicBezTo>
                  <a:cubicBezTo>
                    <a:pt x="5744" y="1308"/>
                    <a:pt x="5747" y="1306"/>
                    <a:pt x="5750" y="1306"/>
                  </a:cubicBezTo>
                  <a:close/>
                  <a:moveTo>
                    <a:pt x="5878" y="1306"/>
                  </a:moveTo>
                  <a:lnTo>
                    <a:pt x="5952" y="1306"/>
                  </a:lnTo>
                  <a:cubicBezTo>
                    <a:pt x="5955" y="1306"/>
                    <a:pt x="5958" y="1308"/>
                    <a:pt x="5958" y="1311"/>
                  </a:cubicBezTo>
                  <a:cubicBezTo>
                    <a:pt x="5958" y="1314"/>
                    <a:pt x="5955" y="1317"/>
                    <a:pt x="5952" y="1317"/>
                  </a:cubicBezTo>
                  <a:lnTo>
                    <a:pt x="5878" y="1317"/>
                  </a:lnTo>
                  <a:cubicBezTo>
                    <a:pt x="5875" y="1317"/>
                    <a:pt x="5872" y="1314"/>
                    <a:pt x="5872" y="1311"/>
                  </a:cubicBezTo>
                  <a:cubicBezTo>
                    <a:pt x="5872" y="1308"/>
                    <a:pt x="5875" y="1306"/>
                    <a:pt x="5878" y="1306"/>
                  </a:cubicBezTo>
                  <a:close/>
                  <a:moveTo>
                    <a:pt x="6006" y="1306"/>
                  </a:moveTo>
                  <a:lnTo>
                    <a:pt x="6080" y="1306"/>
                  </a:lnTo>
                  <a:cubicBezTo>
                    <a:pt x="6083" y="1306"/>
                    <a:pt x="6086" y="1308"/>
                    <a:pt x="6086" y="1311"/>
                  </a:cubicBezTo>
                  <a:cubicBezTo>
                    <a:pt x="6086" y="1314"/>
                    <a:pt x="6083" y="1317"/>
                    <a:pt x="6080" y="1317"/>
                  </a:cubicBezTo>
                  <a:lnTo>
                    <a:pt x="6006" y="1317"/>
                  </a:lnTo>
                  <a:cubicBezTo>
                    <a:pt x="6003" y="1317"/>
                    <a:pt x="6000" y="1314"/>
                    <a:pt x="6000" y="1311"/>
                  </a:cubicBezTo>
                  <a:cubicBezTo>
                    <a:pt x="6000" y="1308"/>
                    <a:pt x="6003" y="1306"/>
                    <a:pt x="6006" y="1306"/>
                  </a:cubicBezTo>
                  <a:close/>
                  <a:moveTo>
                    <a:pt x="6134" y="1306"/>
                  </a:moveTo>
                  <a:lnTo>
                    <a:pt x="6208" y="1306"/>
                  </a:lnTo>
                  <a:cubicBezTo>
                    <a:pt x="6211" y="1306"/>
                    <a:pt x="6214" y="1308"/>
                    <a:pt x="6214" y="1311"/>
                  </a:cubicBezTo>
                  <a:cubicBezTo>
                    <a:pt x="6214" y="1314"/>
                    <a:pt x="6211" y="1317"/>
                    <a:pt x="6208" y="1317"/>
                  </a:cubicBezTo>
                  <a:lnTo>
                    <a:pt x="6134" y="1317"/>
                  </a:lnTo>
                  <a:cubicBezTo>
                    <a:pt x="6131" y="1317"/>
                    <a:pt x="6128" y="1314"/>
                    <a:pt x="6128" y="1311"/>
                  </a:cubicBezTo>
                  <a:cubicBezTo>
                    <a:pt x="6128" y="1308"/>
                    <a:pt x="6131" y="1306"/>
                    <a:pt x="6134" y="1306"/>
                  </a:cubicBezTo>
                  <a:close/>
                  <a:moveTo>
                    <a:pt x="6262" y="1306"/>
                  </a:moveTo>
                  <a:lnTo>
                    <a:pt x="6336" y="1306"/>
                  </a:lnTo>
                  <a:cubicBezTo>
                    <a:pt x="6339" y="1306"/>
                    <a:pt x="6342" y="1308"/>
                    <a:pt x="6342" y="1311"/>
                  </a:cubicBezTo>
                  <a:cubicBezTo>
                    <a:pt x="6342" y="1314"/>
                    <a:pt x="6339" y="1317"/>
                    <a:pt x="6336" y="1317"/>
                  </a:cubicBezTo>
                  <a:lnTo>
                    <a:pt x="6262" y="1317"/>
                  </a:lnTo>
                  <a:cubicBezTo>
                    <a:pt x="6259" y="1317"/>
                    <a:pt x="6256" y="1314"/>
                    <a:pt x="6256" y="1311"/>
                  </a:cubicBezTo>
                  <a:cubicBezTo>
                    <a:pt x="6256" y="1308"/>
                    <a:pt x="6259" y="1306"/>
                    <a:pt x="6262" y="1306"/>
                  </a:cubicBezTo>
                  <a:close/>
                  <a:moveTo>
                    <a:pt x="6390" y="1306"/>
                  </a:moveTo>
                  <a:lnTo>
                    <a:pt x="6464" y="1306"/>
                  </a:lnTo>
                  <a:cubicBezTo>
                    <a:pt x="6467" y="1306"/>
                    <a:pt x="6470" y="1308"/>
                    <a:pt x="6470" y="1311"/>
                  </a:cubicBezTo>
                  <a:cubicBezTo>
                    <a:pt x="6470" y="1314"/>
                    <a:pt x="6467" y="1317"/>
                    <a:pt x="6464" y="1317"/>
                  </a:cubicBezTo>
                  <a:lnTo>
                    <a:pt x="6390" y="1317"/>
                  </a:lnTo>
                  <a:cubicBezTo>
                    <a:pt x="6387" y="1317"/>
                    <a:pt x="6384" y="1314"/>
                    <a:pt x="6384" y="1311"/>
                  </a:cubicBezTo>
                  <a:cubicBezTo>
                    <a:pt x="6384" y="1308"/>
                    <a:pt x="6387" y="1306"/>
                    <a:pt x="6390" y="1306"/>
                  </a:cubicBezTo>
                  <a:close/>
                  <a:moveTo>
                    <a:pt x="6518" y="1306"/>
                  </a:moveTo>
                  <a:lnTo>
                    <a:pt x="6592" y="1306"/>
                  </a:lnTo>
                  <a:cubicBezTo>
                    <a:pt x="6595" y="1306"/>
                    <a:pt x="6598" y="1308"/>
                    <a:pt x="6598" y="1311"/>
                  </a:cubicBezTo>
                  <a:cubicBezTo>
                    <a:pt x="6598" y="1314"/>
                    <a:pt x="6595" y="1317"/>
                    <a:pt x="6592" y="1317"/>
                  </a:cubicBezTo>
                  <a:lnTo>
                    <a:pt x="6518" y="1317"/>
                  </a:lnTo>
                  <a:cubicBezTo>
                    <a:pt x="6515" y="1317"/>
                    <a:pt x="6512" y="1314"/>
                    <a:pt x="6512" y="1311"/>
                  </a:cubicBezTo>
                  <a:cubicBezTo>
                    <a:pt x="6512" y="1308"/>
                    <a:pt x="6515" y="1306"/>
                    <a:pt x="6518" y="1306"/>
                  </a:cubicBezTo>
                  <a:close/>
                  <a:moveTo>
                    <a:pt x="6646" y="1306"/>
                  </a:moveTo>
                  <a:lnTo>
                    <a:pt x="6720" y="1306"/>
                  </a:lnTo>
                  <a:cubicBezTo>
                    <a:pt x="6723" y="1306"/>
                    <a:pt x="6726" y="1308"/>
                    <a:pt x="6726" y="1311"/>
                  </a:cubicBezTo>
                  <a:cubicBezTo>
                    <a:pt x="6726" y="1314"/>
                    <a:pt x="6723" y="1317"/>
                    <a:pt x="6720" y="1317"/>
                  </a:cubicBezTo>
                  <a:lnTo>
                    <a:pt x="6646" y="1317"/>
                  </a:lnTo>
                  <a:cubicBezTo>
                    <a:pt x="6643" y="1317"/>
                    <a:pt x="6640" y="1314"/>
                    <a:pt x="6640" y="1311"/>
                  </a:cubicBezTo>
                  <a:cubicBezTo>
                    <a:pt x="6640" y="1308"/>
                    <a:pt x="6643" y="1306"/>
                    <a:pt x="6646" y="1306"/>
                  </a:cubicBezTo>
                  <a:close/>
                  <a:moveTo>
                    <a:pt x="6741" y="1284"/>
                  </a:moveTo>
                  <a:lnTo>
                    <a:pt x="6741" y="1209"/>
                  </a:lnTo>
                  <a:cubicBezTo>
                    <a:pt x="6741" y="1206"/>
                    <a:pt x="6743" y="1204"/>
                    <a:pt x="6746" y="1204"/>
                  </a:cubicBezTo>
                  <a:cubicBezTo>
                    <a:pt x="6749" y="1204"/>
                    <a:pt x="6751" y="1206"/>
                    <a:pt x="6751" y="1209"/>
                  </a:cubicBezTo>
                  <a:lnTo>
                    <a:pt x="6751" y="1284"/>
                  </a:lnTo>
                  <a:cubicBezTo>
                    <a:pt x="6751" y="1287"/>
                    <a:pt x="6749" y="1289"/>
                    <a:pt x="6746" y="1289"/>
                  </a:cubicBezTo>
                  <a:cubicBezTo>
                    <a:pt x="6743" y="1289"/>
                    <a:pt x="6741" y="1287"/>
                    <a:pt x="6741" y="1284"/>
                  </a:cubicBezTo>
                  <a:close/>
                  <a:moveTo>
                    <a:pt x="6741" y="1156"/>
                  </a:moveTo>
                  <a:lnTo>
                    <a:pt x="6741" y="1081"/>
                  </a:lnTo>
                  <a:cubicBezTo>
                    <a:pt x="6741" y="1078"/>
                    <a:pt x="6743" y="1076"/>
                    <a:pt x="6746" y="1076"/>
                  </a:cubicBezTo>
                  <a:cubicBezTo>
                    <a:pt x="6749" y="1076"/>
                    <a:pt x="6751" y="1078"/>
                    <a:pt x="6751" y="1081"/>
                  </a:cubicBezTo>
                  <a:lnTo>
                    <a:pt x="6751" y="1156"/>
                  </a:lnTo>
                  <a:cubicBezTo>
                    <a:pt x="6751" y="1159"/>
                    <a:pt x="6749" y="1161"/>
                    <a:pt x="6746" y="1161"/>
                  </a:cubicBezTo>
                  <a:cubicBezTo>
                    <a:pt x="6743" y="1161"/>
                    <a:pt x="6741" y="1159"/>
                    <a:pt x="6741" y="1156"/>
                  </a:cubicBezTo>
                  <a:close/>
                  <a:moveTo>
                    <a:pt x="6741" y="1028"/>
                  </a:moveTo>
                  <a:lnTo>
                    <a:pt x="6741" y="953"/>
                  </a:lnTo>
                  <a:cubicBezTo>
                    <a:pt x="6741" y="950"/>
                    <a:pt x="6743" y="948"/>
                    <a:pt x="6746" y="948"/>
                  </a:cubicBezTo>
                  <a:cubicBezTo>
                    <a:pt x="6749" y="948"/>
                    <a:pt x="6751" y="950"/>
                    <a:pt x="6751" y="953"/>
                  </a:cubicBezTo>
                  <a:lnTo>
                    <a:pt x="6751" y="1028"/>
                  </a:lnTo>
                  <a:cubicBezTo>
                    <a:pt x="6751" y="1031"/>
                    <a:pt x="6749" y="1033"/>
                    <a:pt x="6746" y="1033"/>
                  </a:cubicBezTo>
                  <a:cubicBezTo>
                    <a:pt x="6743" y="1033"/>
                    <a:pt x="6741" y="1031"/>
                    <a:pt x="6741" y="1028"/>
                  </a:cubicBezTo>
                  <a:close/>
                  <a:moveTo>
                    <a:pt x="6741" y="900"/>
                  </a:moveTo>
                  <a:lnTo>
                    <a:pt x="6741" y="825"/>
                  </a:lnTo>
                  <a:cubicBezTo>
                    <a:pt x="6741" y="822"/>
                    <a:pt x="6743" y="820"/>
                    <a:pt x="6746" y="820"/>
                  </a:cubicBezTo>
                  <a:cubicBezTo>
                    <a:pt x="6749" y="820"/>
                    <a:pt x="6751" y="822"/>
                    <a:pt x="6751" y="825"/>
                  </a:cubicBezTo>
                  <a:lnTo>
                    <a:pt x="6751" y="900"/>
                  </a:lnTo>
                  <a:cubicBezTo>
                    <a:pt x="6751" y="903"/>
                    <a:pt x="6749" y="905"/>
                    <a:pt x="6746" y="905"/>
                  </a:cubicBezTo>
                  <a:cubicBezTo>
                    <a:pt x="6743" y="905"/>
                    <a:pt x="6741" y="903"/>
                    <a:pt x="6741" y="900"/>
                  </a:cubicBezTo>
                  <a:close/>
                  <a:moveTo>
                    <a:pt x="6741" y="772"/>
                  </a:moveTo>
                  <a:lnTo>
                    <a:pt x="6741" y="697"/>
                  </a:lnTo>
                  <a:cubicBezTo>
                    <a:pt x="6741" y="694"/>
                    <a:pt x="6743" y="692"/>
                    <a:pt x="6746" y="692"/>
                  </a:cubicBezTo>
                  <a:cubicBezTo>
                    <a:pt x="6749" y="692"/>
                    <a:pt x="6751" y="694"/>
                    <a:pt x="6751" y="697"/>
                  </a:cubicBezTo>
                  <a:lnTo>
                    <a:pt x="6751" y="772"/>
                  </a:lnTo>
                  <a:cubicBezTo>
                    <a:pt x="6751" y="775"/>
                    <a:pt x="6749" y="777"/>
                    <a:pt x="6746" y="777"/>
                  </a:cubicBezTo>
                  <a:cubicBezTo>
                    <a:pt x="6743" y="777"/>
                    <a:pt x="6741" y="775"/>
                    <a:pt x="6741" y="772"/>
                  </a:cubicBezTo>
                  <a:close/>
                  <a:moveTo>
                    <a:pt x="6741" y="644"/>
                  </a:moveTo>
                  <a:lnTo>
                    <a:pt x="6741" y="569"/>
                  </a:lnTo>
                  <a:cubicBezTo>
                    <a:pt x="6741" y="566"/>
                    <a:pt x="6743" y="564"/>
                    <a:pt x="6746" y="564"/>
                  </a:cubicBezTo>
                  <a:cubicBezTo>
                    <a:pt x="6749" y="564"/>
                    <a:pt x="6751" y="566"/>
                    <a:pt x="6751" y="569"/>
                  </a:cubicBezTo>
                  <a:lnTo>
                    <a:pt x="6751" y="644"/>
                  </a:lnTo>
                  <a:cubicBezTo>
                    <a:pt x="6751" y="647"/>
                    <a:pt x="6749" y="649"/>
                    <a:pt x="6746" y="649"/>
                  </a:cubicBezTo>
                  <a:cubicBezTo>
                    <a:pt x="6743" y="649"/>
                    <a:pt x="6741" y="647"/>
                    <a:pt x="6741" y="644"/>
                  </a:cubicBezTo>
                  <a:close/>
                  <a:moveTo>
                    <a:pt x="6741" y="516"/>
                  </a:moveTo>
                  <a:lnTo>
                    <a:pt x="6741" y="441"/>
                  </a:lnTo>
                  <a:cubicBezTo>
                    <a:pt x="6741" y="438"/>
                    <a:pt x="6743" y="436"/>
                    <a:pt x="6746" y="436"/>
                  </a:cubicBezTo>
                  <a:cubicBezTo>
                    <a:pt x="6749" y="436"/>
                    <a:pt x="6751" y="438"/>
                    <a:pt x="6751" y="441"/>
                  </a:cubicBezTo>
                  <a:lnTo>
                    <a:pt x="6751" y="516"/>
                  </a:lnTo>
                  <a:cubicBezTo>
                    <a:pt x="6751" y="519"/>
                    <a:pt x="6749" y="521"/>
                    <a:pt x="6746" y="521"/>
                  </a:cubicBezTo>
                  <a:cubicBezTo>
                    <a:pt x="6743" y="521"/>
                    <a:pt x="6741" y="519"/>
                    <a:pt x="6741" y="516"/>
                  </a:cubicBezTo>
                  <a:close/>
                  <a:moveTo>
                    <a:pt x="6741" y="388"/>
                  </a:moveTo>
                  <a:lnTo>
                    <a:pt x="6741" y="313"/>
                  </a:lnTo>
                  <a:cubicBezTo>
                    <a:pt x="6741" y="310"/>
                    <a:pt x="6743" y="308"/>
                    <a:pt x="6746" y="308"/>
                  </a:cubicBezTo>
                  <a:cubicBezTo>
                    <a:pt x="6749" y="308"/>
                    <a:pt x="6751" y="310"/>
                    <a:pt x="6751" y="313"/>
                  </a:cubicBezTo>
                  <a:lnTo>
                    <a:pt x="6751" y="388"/>
                  </a:lnTo>
                  <a:cubicBezTo>
                    <a:pt x="6751" y="391"/>
                    <a:pt x="6749" y="393"/>
                    <a:pt x="6746" y="393"/>
                  </a:cubicBezTo>
                  <a:cubicBezTo>
                    <a:pt x="6743" y="393"/>
                    <a:pt x="6741" y="391"/>
                    <a:pt x="6741" y="388"/>
                  </a:cubicBezTo>
                  <a:close/>
                  <a:moveTo>
                    <a:pt x="6741" y="260"/>
                  </a:moveTo>
                  <a:lnTo>
                    <a:pt x="6741" y="185"/>
                  </a:lnTo>
                  <a:cubicBezTo>
                    <a:pt x="6741" y="182"/>
                    <a:pt x="6743" y="180"/>
                    <a:pt x="6746" y="180"/>
                  </a:cubicBezTo>
                  <a:cubicBezTo>
                    <a:pt x="6749" y="180"/>
                    <a:pt x="6751" y="182"/>
                    <a:pt x="6751" y="185"/>
                  </a:cubicBezTo>
                  <a:lnTo>
                    <a:pt x="6751" y="260"/>
                  </a:lnTo>
                  <a:cubicBezTo>
                    <a:pt x="6751" y="263"/>
                    <a:pt x="6749" y="265"/>
                    <a:pt x="6746" y="265"/>
                  </a:cubicBezTo>
                  <a:cubicBezTo>
                    <a:pt x="6743" y="265"/>
                    <a:pt x="6741" y="263"/>
                    <a:pt x="6741" y="260"/>
                  </a:cubicBezTo>
                  <a:close/>
                  <a:moveTo>
                    <a:pt x="6741" y="132"/>
                  </a:moveTo>
                  <a:lnTo>
                    <a:pt x="6741" y="57"/>
                  </a:lnTo>
                  <a:cubicBezTo>
                    <a:pt x="6741" y="54"/>
                    <a:pt x="6743" y="52"/>
                    <a:pt x="6746" y="52"/>
                  </a:cubicBezTo>
                  <a:cubicBezTo>
                    <a:pt x="6749" y="52"/>
                    <a:pt x="6751" y="54"/>
                    <a:pt x="6751" y="57"/>
                  </a:cubicBezTo>
                  <a:lnTo>
                    <a:pt x="6751" y="132"/>
                  </a:lnTo>
                  <a:cubicBezTo>
                    <a:pt x="6751" y="135"/>
                    <a:pt x="6749" y="137"/>
                    <a:pt x="6746" y="137"/>
                  </a:cubicBezTo>
                  <a:cubicBezTo>
                    <a:pt x="6743" y="137"/>
                    <a:pt x="6741" y="135"/>
                    <a:pt x="6741" y="132"/>
                  </a:cubicBezTo>
                  <a:close/>
                  <a:moveTo>
                    <a:pt x="6745" y="10"/>
                  </a:moveTo>
                  <a:lnTo>
                    <a:pt x="6670" y="10"/>
                  </a:lnTo>
                  <a:cubicBezTo>
                    <a:pt x="6667" y="10"/>
                    <a:pt x="6665" y="8"/>
                    <a:pt x="6665" y="5"/>
                  </a:cubicBezTo>
                  <a:cubicBezTo>
                    <a:pt x="6665" y="2"/>
                    <a:pt x="6667" y="0"/>
                    <a:pt x="6670" y="0"/>
                  </a:cubicBezTo>
                  <a:lnTo>
                    <a:pt x="6745" y="0"/>
                  </a:lnTo>
                  <a:cubicBezTo>
                    <a:pt x="6748" y="0"/>
                    <a:pt x="6750" y="2"/>
                    <a:pt x="6750" y="5"/>
                  </a:cubicBezTo>
                  <a:cubicBezTo>
                    <a:pt x="6750" y="8"/>
                    <a:pt x="6748" y="10"/>
                    <a:pt x="6745" y="10"/>
                  </a:cubicBezTo>
                  <a:close/>
                  <a:moveTo>
                    <a:pt x="6617" y="10"/>
                  </a:moveTo>
                  <a:lnTo>
                    <a:pt x="6542" y="10"/>
                  </a:lnTo>
                  <a:cubicBezTo>
                    <a:pt x="6539" y="10"/>
                    <a:pt x="6537" y="8"/>
                    <a:pt x="6537" y="5"/>
                  </a:cubicBezTo>
                  <a:cubicBezTo>
                    <a:pt x="6537" y="2"/>
                    <a:pt x="6539" y="0"/>
                    <a:pt x="6542" y="0"/>
                  </a:cubicBezTo>
                  <a:lnTo>
                    <a:pt x="6617" y="0"/>
                  </a:lnTo>
                  <a:cubicBezTo>
                    <a:pt x="6620" y="0"/>
                    <a:pt x="6622" y="2"/>
                    <a:pt x="6622" y="5"/>
                  </a:cubicBezTo>
                  <a:cubicBezTo>
                    <a:pt x="6622" y="8"/>
                    <a:pt x="6620" y="10"/>
                    <a:pt x="6617" y="10"/>
                  </a:cubicBezTo>
                  <a:close/>
                  <a:moveTo>
                    <a:pt x="6489" y="10"/>
                  </a:moveTo>
                  <a:lnTo>
                    <a:pt x="6414" y="10"/>
                  </a:lnTo>
                  <a:cubicBezTo>
                    <a:pt x="6411" y="10"/>
                    <a:pt x="6409" y="8"/>
                    <a:pt x="6409" y="5"/>
                  </a:cubicBezTo>
                  <a:cubicBezTo>
                    <a:pt x="6409" y="2"/>
                    <a:pt x="6411" y="0"/>
                    <a:pt x="6414" y="0"/>
                  </a:cubicBezTo>
                  <a:lnTo>
                    <a:pt x="6489" y="0"/>
                  </a:lnTo>
                  <a:cubicBezTo>
                    <a:pt x="6492" y="0"/>
                    <a:pt x="6494" y="2"/>
                    <a:pt x="6494" y="5"/>
                  </a:cubicBezTo>
                  <a:cubicBezTo>
                    <a:pt x="6494" y="8"/>
                    <a:pt x="6492" y="10"/>
                    <a:pt x="6489" y="10"/>
                  </a:cubicBezTo>
                  <a:close/>
                  <a:moveTo>
                    <a:pt x="6361" y="10"/>
                  </a:moveTo>
                  <a:lnTo>
                    <a:pt x="6286" y="10"/>
                  </a:lnTo>
                  <a:cubicBezTo>
                    <a:pt x="6283" y="10"/>
                    <a:pt x="6281" y="8"/>
                    <a:pt x="6281" y="5"/>
                  </a:cubicBezTo>
                  <a:cubicBezTo>
                    <a:pt x="6281" y="2"/>
                    <a:pt x="6283" y="0"/>
                    <a:pt x="6286" y="0"/>
                  </a:cubicBezTo>
                  <a:lnTo>
                    <a:pt x="6361" y="0"/>
                  </a:lnTo>
                  <a:cubicBezTo>
                    <a:pt x="6364" y="0"/>
                    <a:pt x="6366" y="2"/>
                    <a:pt x="6366" y="5"/>
                  </a:cubicBezTo>
                  <a:cubicBezTo>
                    <a:pt x="6366" y="8"/>
                    <a:pt x="6364" y="10"/>
                    <a:pt x="6361" y="10"/>
                  </a:cubicBezTo>
                  <a:close/>
                  <a:moveTo>
                    <a:pt x="6233" y="10"/>
                  </a:moveTo>
                  <a:lnTo>
                    <a:pt x="6158" y="10"/>
                  </a:lnTo>
                  <a:cubicBezTo>
                    <a:pt x="6155" y="10"/>
                    <a:pt x="6153" y="8"/>
                    <a:pt x="6153" y="5"/>
                  </a:cubicBezTo>
                  <a:cubicBezTo>
                    <a:pt x="6153" y="2"/>
                    <a:pt x="6155" y="0"/>
                    <a:pt x="6158" y="0"/>
                  </a:cubicBezTo>
                  <a:lnTo>
                    <a:pt x="6233" y="0"/>
                  </a:lnTo>
                  <a:cubicBezTo>
                    <a:pt x="6236" y="0"/>
                    <a:pt x="6238" y="2"/>
                    <a:pt x="6238" y="5"/>
                  </a:cubicBezTo>
                  <a:cubicBezTo>
                    <a:pt x="6238" y="8"/>
                    <a:pt x="6236" y="10"/>
                    <a:pt x="6233" y="10"/>
                  </a:cubicBezTo>
                  <a:close/>
                  <a:moveTo>
                    <a:pt x="6105" y="10"/>
                  </a:moveTo>
                  <a:lnTo>
                    <a:pt x="6030" y="10"/>
                  </a:lnTo>
                  <a:cubicBezTo>
                    <a:pt x="6027" y="10"/>
                    <a:pt x="6025" y="8"/>
                    <a:pt x="6025" y="5"/>
                  </a:cubicBezTo>
                  <a:cubicBezTo>
                    <a:pt x="6025" y="2"/>
                    <a:pt x="6027" y="0"/>
                    <a:pt x="6030" y="0"/>
                  </a:cubicBezTo>
                  <a:lnTo>
                    <a:pt x="6105" y="0"/>
                  </a:lnTo>
                  <a:cubicBezTo>
                    <a:pt x="6108" y="0"/>
                    <a:pt x="6110" y="2"/>
                    <a:pt x="6110" y="5"/>
                  </a:cubicBezTo>
                  <a:cubicBezTo>
                    <a:pt x="6110" y="8"/>
                    <a:pt x="6108" y="10"/>
                    <a:pt x="6105" y="10"/>
                  </a:cubicBezTo>
                  <a:close/>
                  <a:moveTo>
                    <a:pt x="5977" y="10"/>
                  </a:moveTo>
                  <a:lnTo>
                    <a:pt x="5902" y="10"/>
                  </a:lnTo>
                  <a:cubicBezTo>
                    <a:pt x="5899" y="10"/>
                    <a:pt x="5897" y="8"/>
                    <a:pt x="5897" y="5"/>
                  </a:cubicBezTo>
                  <a:cubicBezTo>
                    <a:pt x="5897" y="2"/>
                    <a:pt x="5899" y="0"/>
                    <a:pt x="5902" y="0"/>
                  </a:cubicBezTo>
                  <a:lnTo>
                    <a:pt x="5977" y="0"/>
                  </a:lnTo>
                  <a:cubicBezTo>
                    <a:pt x="5980" y="0"/>
                    <a:pt x="5982" y="2"/>
                    <a:pt x="5982" y="5"/>
                  </a:cubicBezTo>
                  <a:cubicBezTo>
                    <a:pt x="5982" y="8"/>
                    <a:pt x="5980" y="10"/>
                    <a:pt x="5977" y="10"/>
                  </a:cubicBezTo>
                  <a:close/>
                  <a:moveTo>
                    <a:pt x="5849" y="10"/>
                  </a:moveTo>
                  <a:lnTo>
                    <a:pt x="5774" y="10"/>
                  </a:lnTo>
                  <a:cubicBezTo>
                    <a:pt x="5771" y="10"/>
                    <a:pt x="5769" y="8"/>
                    <a:pt x="5769" y="5"/>
                  </a:cubicBezTo>
                  <a:cubicBezTo>
                    <a:pt x="5769" y="2"/>
                    <a:pt x="5771" y="0"/>
                    <a:pt x="5774" y="0"/>
                  </a:cubicBezTo>
                  <a:lnTo>
                    <a:pt x="5849" y="0"/>
                  </a:lnTo>
                  <a:cubicBezTo>
                    <a:pt x="5852" y="0"/>
                    <a:pt x="5854" y="2"/>
                    <a:pt x="5854" y="5"/>
                  </a:cubicBezTo>
                  <a:cubicBezTo>
                    <a:pt x="5854" y="8"/>
                    <a:pt x="5852" y="10"/>
                    <a:pt x="5849" y="10"/>
                  </a:cubicBezTo>
                  <a:close/>
                  <a:moveTo>
                    <a:pt x="5721" y="10"/>
                  </a:moveTo>
                  <a:lnTo>
                    <a:pt x="5646" y="10"/>
                  </a:lnTo>
                  <a:cubicBezTo>
                    <a:pt x="5643" y="10"/>
                    <a:pt x="5641" y="8"/>
                    <a:pt x="5641" y="5"/>
                  </a:cubicBezTo>
                  <a:cubicBezTo>
                    <a:pt x="5641" y="2"/>
                    <a:pt x="5643" y="0"/>
                    <a:pt x="5646" y="0"/>
                  </a:cubicBezTo>
                  <a:lnTo>
                    <a:pt x="5721" y="0"/>
                  </a:lnTo>
                  <a:cubicBezTo>
                    <a:pt x="5724" y="0"/>
                    <a:pt x="5726" y="2"/>
                    <a:pt x="5726" y="5"/>
                  </a:cubicBezTo>
                  <a:cubicBezTo>
                    <a:pt x="5726" y="8"/>
                    <a:pt x="5724" y="10"/>
                    <a:pt x="5721" y="10"/>
                  </a:cubicBezTo>
                  <a:close/>
                  <a:moveTo>
                    <a:pt x="5593" y="10"/>
                  </a:moveTo>
                  <a:lnTo>
                    <a:pt x="5518" y="10"/>
                  </a:lnTo>
                  <a:cubicBezTo>
                    <a:pt x="5515" y="10"/>
                    <a:pt x="5513" y="8"/>
                    <a:pt x="5513" y="5"/>
                  </a:cubicBezTo>
                  <a:cubicBezTo>
                    <a:pt x="5513" y="2"/>
                    <a:pt x="5515" y="0"/>
                    <a:pt x="5518" y="0"/>
                  </a:cubicBezTo>
                  <a:lnTo>
                    <a:pt x="5593" y="0"/>
                  </a:lnTo>
                  <a:cubicBezTo>
                    <a:pt x="5596" y="0"/>
                    <a:pt x="5598" y="2"/>
                    <a:pt x="5598" y="5"/>
                  </a:cubicBezTo>
                  <a:cubicBezTo>
                    <a:pt x="5598" y="8"/>
                    <a:pt x="5596" y="10"/>
                    <a:pt x="5593" y="10"/>
                  </a:cubicBezTo>
                  <a:close/>
                  <a:moveTo>
                    <a:pt x="5465" y="10"/>
                  </a:moveTo>
                  <a:lnTo>
                    <a:pt x="5390" y="10"/>
                  </a:lnTo>
                  <a:cubicBezTo>
                    <a:pt x="5387" y="10"/>
                    <a:pt x="5385" y="8"/>
                    <a:pt x="5385" y="5"/>
                  </a:cubicBezTo>
                  <a:cubicBezTo>
                    <a:pt x="5385" y="2"/>
                    <a:pt x="5387" y="0"/>
                    <a:pt x="5390" y="0"/>
                  </a:cubicBezTo>
                  <a:lnTo>
                    <a:pt x="5465" y="0"/>
                  </a:lnTo>
                  <a:cubicBezTo>
                    <a:pt x="5468" y="0"/>
                    <a:pt x="5470" y="2"/>
                    <a:pt x="5470" y="5"/>
                  </a:cubicBezTo>
                  <a:cubicBezTo>
                    <a:pt x="5470" y="8"/>
                    <a:pt x="5468" y="10"/>
                    <a:pt x="5465" y="10"/>
                  </a:cubicBezTo>
                  <a:close/>
                  <a:moveTo>
                    <a:pt x="5337" y="10"/>
                  </a:moveTo>
                  <a:lnTo>
                    <a:pt x="5262" y="10"/>
                  </a:lnTo>
                  <a:cubicBezTo>
                    <a:pt x="5259" y="10"/>
                    <a:pt x="5257" y="8"/>
                    <a:pt x="5257" y="5"/>
                  </a:cubicBezTo>
                  <a:cubicBezTo>
                    <a:pt x="5257" y="2"/>
                    <a:pt x="5259" y="0"/>
                    <a:pt x="5262" y="0"/>
                  </a:cubicBezTo>
                  <a:lnTo>
                    <a:pt x="5337" y="0"/>
                  </a:lnTo>
                  <a:cubicBezTo>
                    <a:pt x="5340" y="0"/>
                    <a:pt x="5342" y="2"/>
                    <a:pt x="5342" y="5"/>
                  </a:cubicBezTo>
                  <a:cubicBezTo>
                    <a:pt x="5342" y="8"/>
                    <a:pt x="5340" y="10"/>
                    <a:pt x="5337" y="10"/>
                  </a:cubicBezTo>
                  <a:close/>
                  <a:moveTo>
                    <a:pt x="5209" y="10"/>
                  </a:moveTo>
                  <a:lnTo>
                    <a:pt x="5134" y="10"/>
                  </a:lnTo>
                  <a:cubicBezTo>
                    <a:pt x="5131" y="10"/>
                    <a:pt x="5129" y="8"/>
                    <a:pt x="5129" y="5"/>
                  </a:cubicBezTo>
                  <a:cubicBezTo>
                    <a:pt x="5129" y="2"/>
                    <a:pt x="5131" y="0"/>
                    <a:pt x="5134" y="0"/>
                  </a:cubicBezTo>
                  <a:lnTo>
                    <a:pt x="5209" y="0"/>
                  </a:lnTo>
                  <a:cubicBezTo>
                    <a:pt x="5212" y="0"/>
                    <a:pt x="5214" y="2"/>
                    <a:pt x="5214" y="5"/>
                  </a:cubicBezTo>
                  <a:cubicBezTo>
                    <a:pt x="5214" y="8"/>
                    <a:pt x="5212" y="10"/>
                    <a:pt x="5209" y="10"/>
                  </a:cubicBezTo>
                  <a:close/>
                  <a:moveTo>
                    <a:pt x="5081" y="10"/>
                  </a:moveTo>
                  <a:lnTo>
                    <a:pt x="5006" y="10"/>
                  </a:lnTo>
                  <a:cubicBezTo>
                    <a:pt x="5003" y="10"/>
                    <a:pt x="5001" y="8"/>
                    <a:pt x="5001" y="5"/>
                  </a:cubicBezTo>
                  <a:cubicBezTo>
                    <a:pt x="5001" y="2"/>
                    <a:pt x="5003" y="0"/>
                    <a:pt x="5006" y="0"/>
                  </a:cubicBezTo>
                  <a:lnTo>
                    <a:pt x="5081" y="0"/>
                  </a:lnTo>
                  <a:cubicBezTo>
                    <a:pt x="5084" y="0"/>
                    <a:pt x="5086" y="2"/>
                    <a:pt x="5086" y="5"/>
                  </a:cubicBezTo>
                  <a:cubicBezTo>
                    <a:pt x="5086" y="8"/>
                    <a:pt x="5084" y="10"/>
                    <a:pt x="5081" y="10"/>
                  </a:cubicBezTo>
                  <a:close/>
                  <a:moveTo>
                    <a:pt x="4953" y="10"/>
                  </a:moveTo>
                  <a:lnTo>
                    <a:pt x="4878" y="10"/>
                  </a:lnTo>
                  <a:cubicBezTo>
                    <a:pt x="4875" y="10"/>
                    <a:pt x="4873" y="8"/>
                    <a:pt x="4873" y="5"/>
                  </a:cubicBezTo>
                  <a:cubicBezTo>
                    <a:pt x="4873" y="2"/>
                    <a:pt x="4875" y="0"/>
                    <a:pt x="4878" y="0"/>
                  </a:cubicBezTo>
                  <a:lnTo>
                    <a:pt x="4953" y="0"/>
                  </a:lnTo>
                  <a:cubicBezTo>
                    <a:pt x="4956" y="0"/>
                    <a:pt x="4958" y="2"/>
                    <a:pt x="4958" y="5"/>
                  </a:cubicBezTo>
                  <a:cubicBezTo>
                    <a:pt x="4958" y="8"/>
                    <a:pt x="4956" y="10"/>
                    <a:pt x="4953" y="10"/>
                  </a:cubicBezTo>
                  <a:close/>
                  <a:moveTo>
                    <a:pt x="4825" y="10"/>
                  </a:moveTo>
                  <a:lnTo>
                    <a:pt x="4750" y="10"/>
                  </a:lnTo>
                  <a:cubicBezTo>
                    <a:pt x="4747" y="10"/>
                    <a:pt x="4745" y="8"/>
                    <a:pt x="4745" y="5"/>
                  </a:cubicBezTo>
                  <a:cubicBezTo>
                    <a:pt x="4745" y="2"/>
                    <a:pt x="4747" y="0"/>
                    <a:pt x="4750" y="0"/>
                  </a:cubicBezTo>
                  <a:lnTo>
                    <a:pt x="4825" y="0"/>
                  </a:lnTo>
                  <a:cubicBezTo>
                    <a:pt x="4828" y="0"/>
                    <a:pt x="4830" y="2"/>
                    <a:pt x="4830" y="5"/>
                  </a:cubicBezTo>
                  <a:cubicBezTo>
                    <a:pt x="4830" y="8"/>
                    <a:pt x="4828" y="10"/>
                    <a:pt x="4825" y="10"/>
                  </a:cubicBezTo>
                  <a:close/>
                  <a:moveTo>
                    <a:pt x="4697" y="10"/>
                  </a:moveTo>
                  <a:lnTo>
                    <a:pt x="4622" y="10"/>
                  </a:lnTo>
                  <a:cubicBezTo>
                    <a:pt x="4619" y="10"/>
                    <a:pt x="4617" y="8"/>
                    <a:pt x="4617" y="5"/>
                  </a:cubicBezTo>
                  <a:cubicBezTo>
                    <a:pt x="4617" y="2"/>
                    <a:pt x="4619" y="0"/>
                    <a:pt x="4622" y="0"/>
                  </a:cubicBezTo>
                  <a:lnTo>
                    <a:pt x="4697" y="0"/>
                  </a:lnTo>
                  <a:cubicBezTo>
                    <a:pt x="4700" y="0"/>
                    <a:pt x="4702" y="2"/>
                    <a:pt x="4702" y="5"/>
                  </a:cubicBezTo>
                  <a:cubicBezTo>
                    <a:pt x="4702" y="8"/>
                    <a:pt x="4700" y="10"/>
                    <a:pt x="4697" y="10"/>
                  </a:cubicBezTo>
                  <a:close/>
                  <a:moveTo>
                    <a:pt x="4569" y="10"/>
                  </a:moveTo>
                  <a:lnTo>
                    <a:pt x="4494" y="10"/>
                  </a:lnTo>
                  <a:cubicBezTo>
                    <a:pt x="4491" y="10"/>
                    <a:pt x="4489" y="8"/>
                    <a:pt x="4489" y="5"/>
                  </a:cubicBezTo>
                  <a:cubicBezTo>
                    <a:pt x="4489" y="2"/>
                    <a:pt x="4491" y="0"/>
                    <a:pt x="4494" y="0"/>
                  </a:cubicBezTo>
                  <a:lnTo>
                    <a:pt x="4569" y="0"/>
                  </a:lnTo>
                  <a:cubicBezTo>
                    <a:pt x="4572" y="0"/>
                    <a:pt x="4574" y="2"/>
                    <a:pt x="4574" y="5"/>
                  </a:cubicBezTo>
                  <a:cubicBezTo>
                    <a:pt x="4574" y="8"/>
                    <a:pt x="4572" y="10"/>
                    <a:pt x="4569" y="10"/>
                  </a:cubicBezTo>
                  <a:close/>
                  <a:moveTo>
                    <a:pt x="4441" y="10"/>
                  </a:moveTo>
                  <a:lnTo>
                    <a:pt x="4366" y="10"/>
                  </a:lnTo>
                  <a:cubicBezTo>
                    <a:pt x="4363" y="10"/>
                    <a:pt x="4361" y="8"/>
                    <a:pt x="4361" y="5"/>
                  </a:cubicBezTo>
                  <a:cubicBezTo>
                    <a:pt x="4361" y="2"/>
                    <a:pt x="4363" y="0"/>
                    <a:pt x="4366" y="0"/>
                  </a:cubicBezTo>
                  <a:lnTo>
                    <a:pt x="4441" y="0"/>
                  </a:lnTo>
                  <a:cubicBezTo>
                    <a:pt x="4444" y="0"/>
                    <a:pt x="4446" y="2"/>
                    <a:pt x="4446" y="5"/>
                  </a:cubicBezTo>
                  <a:cubicBezTo>
                    <a:pt x="4446" y="8"/>
                    <a:pt x="4444" y="10"/>
                    <a:pt x="4441" y="10"/>
                  </a:cubicBezTo>
                  <a:close/>
                  <a:moveTo>
                    <a:pt x="4313" y="10"/>
                  </a:moveTo>
                  <a:lnTo>
                    <a:pt x="4238" y="10"/>
                  </a:lnTo>
                  <a:cubicBezTo>
                    <a:pt x="4235" y="10"/>
                    <a:pt x="4233" y="8"/>
                    <a:pt x="4233" y="5"/>
                  </a:cubicBezTo>
                  <a:cubicBezTo>
                    <a:pt x="4233" y="2"/>
                    <a:pt x="4235" y="0"/>
                    <a:pt x="4238" y="0"/>
                  </a:cubicBezTo>
                  <a:lnTo>
                    <a:pt x="4313" y="0"/>
                  </a:lnTo>
                  <a:cubicBezTo>
                    <a:pt x="4316" y="0"/>
                    <a:pt x="4318" y="2"/>
                    <a:pt x="4318" y="5"/>
                  </a:cubicBezTo>
                  <a:cubicBezTo>
                    <a:pt x="4318" y="8"/>
                    <a:pt x="4316" y="10"/>
                    <a:pt x="4313" y="10"/>
                  </a:cubicBezTo>
                  <a:close/>
                  <a:moveTo>
                    <a:pt x="4185" y="10"/>
                  </a:moveTo>
                  <a:lnTo>
                    <a:pt x="4110" y="10"/>
                  </a:lnTo>
                  <a:cubicBezTo>
                    <a:pt x="4107" y="10"/>
                    <a:pt x="4105" y="8"/>
                    <a:pt x="4105" y="5"/>
                  </a:cubicBezTo>
                  <a:cubicBezTo>
                    <a:pt x="4105" y="2"/>
                    <a:pt x="4107" y="0"/>
                    <a:pt x="4110" y="0"/>
                  </a:cubicBezTo>
                  <a:lnTo>
                    <a:pt x="4185" y="0"/>
                  </a:lnTo>
                  <a:cubicBezTo>
                    <a:pt x="4188" y="0"/>
                    <a:pt x="4190" y="2"/>
                    <a:pt x="4190" y="5"/>
                  </a:cubicBezTo>
                  <a:cubicBezTo>
                    <a:pt x="4190" y="8"/>
                    <a:pt x="4188" y="10"/>
                    <a:pt x="4185" y="10"/>
                  </a:cubicBezTo>
                  <a:close/>
                  <a:moveTo>
                    <a:pt x="4057" y="10"/>
                  </a:moveTo>
                  <a:lnTo>
                    <a:pt x="3982" y="10"/>
                  </a:lnTo>
                  <a:cubicBezTo>
                    <a:pt x="3979" y="10"/>
                    <a:pt x="3977" y="8"/>
                    <a:pt x="3977" y="5"/>
                  </a:cubicBezTo>
                  <a:cubicBezTo>
                    <a:pt x="3977" y="2"/>
                    <a:pt x="3979" y="0"/>
                    <a:pt x="3982" y="0"/>
                  </a:cubicBezTo>
                  <a:lnTo>
                    <a:pt x="4057" y="0"/>
                  </a:lnTo>
                  <a:cubicBezTo>
                    <a:pt x="4060" y="0"/>
                    <a:pt x="4062" y="2"/>
                    <a:pt x="4062" y="5"/>
                  </a:cubicBezTo>
                  <a:cubicBezTo>
                    <a:pt x="4062" y="8"/>
                    <a:pt x="4060" y="10"/>
                    <a:pt x="4057" y="10"/>
                  </a:cubicBezTo>
                  <a:close/>
                  <a:moveTo>
                    <a:pt x="3929" y="10"/>
                  </a:moveTo>
                  <a:lnTo>
                    <a:pt x="3854" y="10"/>
                  </a:lnTo>
                  <a:cubicBezTo>
                    <a:pt x="3851" y="10"/>
                    <a:pt x="3849" y="8"/>
                    <a:pt x="3849" y="5"/>
                  </a:cubicBezTo>
                  <a:cubicBezTo>
                    <a:pt x="3849" y="2"/>
                    <a:pt x="3851" y="0"/>
                    <a:pt x="3854" y="0"/>
                  </a:cubicBezTo>
                  <a:lnTo>
                    <a:pt x="3929" y="0"/>
                  </a:lnTo>
                  <a:cubicBezTo>
                    <a:pt x="3932" y="0"/>
                    <a:pt x="3934" y="2"/>
                    <a:pt x="3934" y="5"/>
                  </a:cubicBezTo>
                  <a:cubicBezTo>
                    <a:pt x="3934" y="8"/>
                    <a:pt x="3932" y="10"/>
                    <a:pt x="3929" y="10"/>
                  </a:cubicBezTo>
                  <a:close/>
                  <a:moveTo>
                    <a:pt x="3801" y="10"/>
                  </a:moveTo>
                  <a:lnTo>
                    <a:pt x="3726" y="10"/>
                  </a:lnTo>
                  <a:cubicBezTo>
                    <a:pt x="3723" y="10"/>
                    <a:pt x="3721" y="8"/>
                    <a:pt x="3721" y="5"/>
                  </a:cubicBezTo>
                  <a:cubicBezTo>
                    <a:pt x="3721" y="2"/>
                    <a:pt x="3723" y="0"/>
                    <a:pt x="3726" y="0"/>
                  </a:cubicBezTo>
                  <a:lnTo>
                    <a:pt x="3801" y="0"/>
                  </a:lnTo>
                  <a:cubicBezTo>
                    <a:pt x="3804" y="0"/>
                    <a:pt x="3806" y="2"/>
                    <a:pt x="3806" y="5"/>
                  </a:cubicBezTo>
                  <a:cubicBezTo>
                    <a:pt x="3806" y="8"/>
                    <a:pt x="3804" y="10"/>
                    <a:pt x="3801" y="10"/>
                  </a:cubicBezTo>
                  <a:close/>
                  <a:moveTo>
                    <a:pt x="3673" y="10"/>
                  </a:moveTo>
                  <a:lnTo>
                    <a:pt x="3598" y="10"/>
                  </a:lnTo>
                  <a:cubicBezTo>
                    <a:pt x="3595" y="10"/>
                    <a:pt x="3593" y="8"/>
                    <a:pt x="3593" y="5"/>
                  </a:cubicBezTo>
                  <a:cubicBezTo>
                    <a:pt x="3593" y="2"/>
                    <a:pt x="3595" y="0"/>
                    <a:pt x="3598" y="0"/>
                  </a:cubicBezTo>
                  <a:lnTo>
                    <a:pt x="3673" y="0"/>
                  </a:lnTo>
                  <a:cubicBezTo>
                    <a:pt x="3676" y="0"/>
                    <a:pt x="3678" y="2"/>
                    <a:pt x="3678" y="5"/>
                  </a:cubicBezTo>
                  <a:cubicBezTo>
                    <a:pt x="3678" y="8"/>
                    <a:pt x="3676" y="10"/>
                    <a:pt x="3673" y="10"/>
                  </a:cubicBezTo>
                  <a:close/>
                  <a:moveTo>
                    <a:pt x="3545" y="10"/>
                  </a:moveTo>
                  <a:lnTo>
                    <a:pt x="3470" y="10"/>
                  </a:lnTo>
                  <a:cubicBezTo>
                    <a:pt x="3467" y="10"/>
                    <a:pt x="3465" y="8"/>
                    <a:pt x="3465" y="5"/>
                  </a:cubicBezTo>
                  <a:cubicBezTo>
                    <a:pt x="3465" y="2"/>
                    <a:pt x="3467" y="0"/>
                    <a:pt x="3470" y="0"/>
                  </a:cubicBezTo>
                  <a:lnTo>
                    <a:pt x="3545" y="0"/>
                  </a:lnTo>
                  <a:cubicBezTo>
                    <a:pt x="3548" y="0"/>
                    <a:pt x="3550" y="2"/>
                    <a:pt x="3550" y="5"/>
                  </a:cubicBezTo>
                  <a:cubicBezTo>
                    <a:pt x="3550" y="8"/>
                    <a:pt x="3548" y="10"/>
                    <a:pt x="3545" y="10"/>
                  </a:cubicBezTo>
                  <a:close/>
                  <a:moveTo>
                    <a:pt x="3417" y="10"/>
                  </a:moveTo>
                  <a:lnTo>
                    <a:pt x="3342" y="10"/>
                  </a:lnTo>
                  <a:cubicBezTo>
                    <a:pt x="3339" y="10"/>
                    <a:pt x="3337" y="8"/>
                    <a:pt x="3337" y="5"/>
                  </a:cubicBezTo>
                  <a:cubicBezTo>
                    <a:pt x="3337" y="2"/>
                    <a:pt x="3339" y="0"/>
                    <a:pt x="3342" y="0"/>
                  </a:cubicBezTo>
                  <a:lnTo>
                    <a:pt x="3417" y="0"/>
                  </a:lnTo>
                  <a:cubicBezTo>
                    <a:pt x="3420" y="0"/>
                    <a:pt x="3422" y="2"/>
                    <a:pt x="3422" y="5"/>
                  </a:cubicBezTo>
                  <a:cubicBezTo>
                    <a:pt x="3422" y="8"/>
                    <a:pt x="3420" y="10"/>
                    <a:pt x="3417" y="10"/>
                  </a:cubicBezTo>
                  <a:close/>
                  <a:moveTo>
                    <a:pt x="3289" y="10"/>
                  </a:moveTo>
                  <a:lnTo>
                    <a:pt x="3214" y="10"/>
                  </a:lnTo>
                  <a:cubicBezTo>
                    <a:pt x="3211" y="10"/>
                    <a:pt x="3209" y="8"/>
                    <a:pt x="3209" y="5"/>
                  </a:cubicBezTo>
                  <a:cubicBezTo>
                    <a:pt x="3209" y="2"/>
                    <a:pt x="3211" y="0"/>
                    <a:pt x="3214" y="0"/>
                  </a:cubicBezTo>
                  <a:lnTo>
                    <a:pt x="3289" y="0"/>
                  </a:lnTo>
                  <a:cubicBezTo>
                    <a:pt x="3292" y="0"/>
                    <a:pt x="3294" y="2"/>
                    <a:pt x="3294" y="5"/>
                  </a:cubicBezTo>
                  <a:cubicBezTo>
                    <a:pt x="3294" y="8"/>
                    <a:pt x="3292" y="10"/>
                    <a:pt x="3289" y="10"/>
                  </a:cubicBezTo>
                  <a:close/>
                  <a:moveTo>
                    <a:pt x="3161" y="10"/>
                  </a:moveTo>
                  <a:lnTo>
                    <a:pt x="3086" y="10"/>
                  </a:lnTo>
                  <a:cubicBezTo>
                    <a:pt x="3083" y="10"/>
                    <a:pt x="3081" y="8"/>
                    <a:pt x="3081" y="5"/>
                  </a:cubicBezTo>
                  <a:cubicBezTo>
                    <a:pt x="3081" y="2"/>
                    <a:pt x="3083" y="0"/>
                    <a:pt x="3086" y="0"/>
                  </a:cubicBezTo>
                  <a:lnTo>
                    <a:pt x="3161" y="0"/>
                  </a:lnTo>
                  <a:cubicBezTo>
                    <a:pt x="3164" y="0"/>
                    <a:pt x="3166" y="2"/>
                    <a:pt x="3166" y="5"/>
                  </a:cubicBezTo>
                  <a:cubicBezTo>
                    <a:pt x="3166" y="8"/>
                    <a:pt x="3164" y="10"/>
                    <a:pt x="3161" y="10"/>
                  </a:cubicBezTo>
                  <a:close/>
                  <a:moveTo>
                    <a:pt x="3033" y="10"/>
                  </a:moveTo>
                  <a:lnTo>
                    <a:pt x="2958" y="10"/>
                  </a:lnTo>
                  <a:cubicBezTo>
                    <a:pt x="2955" y="10"/>
                    <a:pt x="2953" y="8"/>
                    <a:pt x="2953" y="5"/>
                  </a:cubicBezTo>
                  <a:cubicBezTo>
                    <a:pt x="2953" y="2"/>
                    <a:pt x="2955" y="0"/>
                    <a:pt x="2958" y="0"/>
                  </a:cubicBezTo>
                  <a:lnTo>
                    <a:pt x="3033" y="0"/>
                  </a:lnTo>
                  <a:cubicBezTo>
                    <a:pt x="3036" y="0"/>
                    <a:pt x="3038" y="2"/>
                    <a:pt x="3038" y="5"/>
                  </a:cubicBezTo>
                  <a:cubicBezTo>
                    <a:pt x="3038" y="8"/>
                    <a:pt x="3036" y="10"/>
                    <a:pt x="3033" y="10"/>
                  </a:cubicBezTo>
                  <a:close/>
                  <a:moveTo>
                    <a:pt x="2905" y="10"/>
                  </a:moveTo>
                  <a:lnTo>
                    <a:pt x="2830" y="10"/>
                  </a:lnTo>
                  <a:cubicBezTo>
                    <a:pt x="2827" y="10"/>
                    <a:pt x="2825" y="8"/>
                    <a:pt x="2825" y="5"/>
                  </a:cubicBezTo>
                  <a:cubicBezTo>
                    <a:pt x="2825" y="2"/>
                    <a:pt x="2827" y="0"/>
                    <a:pt x="2830" y="0"/>
                  </a:cubicBezTo>
                  <a:lnTo>
                    <a:pt x="2905" y="0"/>
                  </a:lnTo>
                  <a:cubicBezTo>
                    <a:pt x="2908" y="0"/>
                    <a:pt x="2910" y="2"/>
                    <a:pt x="2910" y="5"/>
                  </a:cubicBezTo>
                  <a:cubicBezTo>
                    <a:pt x="2910" y="8"/>
                    <a:pt x="2908" y="10"/>
                    <a:pt x="2905" y="10"/>
                  </a:cubicBezTo>
                  <a:close/>
                  <a:moveTo>
                    <a:pt x="2777" y="10"/>
                  </a:moveTo>
                  <a:lnTo>
                    <a:pt x="2702" y="10"/>
                  </a:lnTo>
                  <a:cubicBezTo>
                    <a:pt x="2699" y="10"/>
                    <a:pt x="2697" y="8"/>
                    <a:pt x="2697" y="5"/>
                  </a:cubicBezTo>
                  <a:cubicBezTo>
                    <a:pt x="2697" y="2"/>
                    <a:pt x="2699" y="0"/>
                    <a:pt x="2702" y="0"/>
                  </a:cubicBezTo>
                  <a:lnTo>
                    <a:pt x="2777" y="0"/>
                  </a:lnTo>
                  <a:cubicBezTo>
                    <a:pt x="2780" y="0"/>
                    <a:pt x="2782" y="2"/>
                    <a:pt x="2782" y="5"/>
                  </a:cubicBezTo>
                  <a:cubicBezTo>
                    <a:pt x="2782" y="8"/>
                    <a:pt x="2780" y="10"/>
                    <a:pt x="2777" y="10"/>
                  </a:cubicBezTo>
                  <a:close/>
                  <a:moveTo>
                    <a:pt x="2649" y="10"/>
                  </a:moveTo>
                  <a:lnTo>
                    <a:pt x="2574" y="10"/>
                  </a:lnTo>
                  <a:cubicBezTo>
                    <a:pt x="2571" y="10"/>
                    <a:pt x="2569" y="8"/>
                    <a:pt x="2569" y="5"/>
                  </a:cubicBezTo>
                  <a:cubicBezTo>
                    <a:pt x="2569" y="2"/>
                    <a:pt x="2571" y="0"/>
                    <a:pt x="2574" y="0"/>
                  </a:cubicBezTo>
                  <a:lnTo>
                    <a:pt x="2649" y="0"/>
                  </a:lnTo>
                  <a:cubicBezTo>
                    <a:pt x="2652" y="0"/>
                    <a:pt x="2654" y="2"/>
                    <a:pt x="2654" y="5"/>
                  </a:cubicBezTo>
                  <a:cubicBezTo>
                    <a:pt x="2654" y="8"/>
                    <a:pt x="2652" y="10"/>
                    <a:pt x="2649" y="10"/>
                  </a:cubicBezTo>
                  <a:close/>
                  <a:moveTo>
                    <a:pt x="2521" y="10"/>
                  </a:moveTo>
                  <a:lnTo>
                    <a:pt x="2446" y="10"/>
                  </a:lnTo>
                  <a:cubicBezTo>
                    <a:pt x="2443" y="10"/>
                    <a:pt x="2441" y="8"/>
                    <a:pt x="2441" y="5"/>
                  </a:cubicBezTo>
                  <a:cubicBezTo>
                    <a:pt x="2441" y="2"/>
                    <a:pt x="2443" y="0"/>
                    <a:pt x="2446" y="0"/>
                  </a:cubicBezTo>
                  <a:lnTo>
                    <a:pt x="2521" y="0"/>
                  </a:lnTo>
                  <a:cubicBezTo>
                    <a:pt x="2524" y="0"/>
                    <a:pt x="2526" y="2"/>
                    <a:pt x="2526" y="5"/>
                  </a:cubicBezTo>
                  <a:cubicBezTo>
                    <a:pt x="2526" y="8"/>
                    <a:pt x="2524" y="10"/>
                    <a:pt x="2521" y="10"/>
                  </a:cubicBezTo>
                  <a:close/>
                  <a:moveTo>
                    <a:pt x="2393" y="10"/>
                  </a:moveTo>
                  <a:lnTo>
                    <a:pt x="2318" y="10"/>
                  </a:lnTo>
                  <a:cubicBezTo>
                    <a:pt x="2315" y="10"/>
                    <a:pt x="2313" y="8"/>
                    <a:pt x="2313" y="5"/>
                  </a:cubicBezTo>
                  <a:cubicBezTo>
                    <a:pt x="2313" y="2"/>
                    <a:pt x="2315" y="0"/>
                    <a:pt x="2318" y="0"/>
                  </a:cubicBezTo>
                  <a:lnTo>
                    <a:pt x="2393" y="0"/>
                  </a:lnTo>
                  <a:cubicBezTo>
                    <a:pt x="2396" y="0"/>
                    <a:pt x="2398" y="2"/>
                    <a:pt x="2398" y="5"/>
                  </a:cubicBezTo>
                  <a:cubicBezTo>
                    <a:pt x="2398" y="8"/>
                    <a:pt x="2396" y="10"/>
                    <a:pt x="2393" y="10"/>
                  </a:cubicBezTo>
                  <a:close/>
                  <a:moveTo>
                    <a:pt x="2265" y="10"/>
                  </a:moveTo>
                  <a:lnTo>
                    <a:pt x="2190" y="10"/>
                  </a:lnTo>
                  <a:cubicBezTo>
                    <a:pt x="2187" y="10"/>
                    <a:pt x="2185" y="8"/>
                    <a:pt x="2185" y="5"/>
                  </a:cubicBezTo>
                  <a:cubicBezTo>
                    <a:pt x="2185" y="2"/>
                    <a:pt x="2187" y="0"/>
                    <a:pt x="2190" y="0"/>
                  </a:cubicBezTo>
                  <a:lnTo>
                    <a:pt x="2265" y="0"/>
                  </a:lnTo>
                  <a:cubicBezTo>
                    <a:pt x="2268" y="0"/>
                    <a:pt x="2270" y="2"/>
                    <a:pt x="2270" y="5"/>
                  </a:cubicBezTo>
                  <a:cubicBezTo>
                    <a:pt x="2270" y="8"/>
                    <a:pt x="2268" y="10"/>
                    <a:pt x="2265" y="10"/>
                  </a:cubicBezTo>
                  <a:close/>
                  <a:moveTo>
                    <a:pt x="2137" y="10"/>
                  </a:moveTo>
                  <a:lnTo>
                    <a:pt x="2062" y="10"/>
                  </a:lnTo>
                  <a:cubicBezTo>
                    <a:pt x="2059" y="10"/>
                    <a:pt x="2057" y="8"/>
                    <a:pt x="2057" y="5"/>
                  </a:cubicBezTo>
                  <a:cubicBezTo>
                    <a:pt x="2057" y="2"/>
                    <a:pt x="2059" y="0"/>
                    <a:pt x="2062" y="0"/>
                  </a:cubicBezTo>
                  <a:lnTo>
                    <a:pt x="2137" y="0"/>
                  </a:lnTo>
                  <a:cubicBezTo>
                    <a:pt x="2140" y="0"/>
                    <a:pt x="2142" y="2"/>
                    <a:pt x="2142" y="5"/>
                  </a:cubicBezTo>
                  <a:cubicBezTo>
                    <a:pt x="2142" y="8"/>
                    <a:pt x="2140" y="10"/>
                    <a:pt x="2137" y="10"/>
                  </a:cubicBezTo>
                  <a:close/>
                  <a:moveTo>
                    <a:pt x="2009" y="10"/>
                  </a:moveTo>
                  <a:lnTo>
                    <a:pt x="1934" y="10"/>
                  </a:lnTo>
                  <a:cubicBezTo>
                    <a:pt x="1931" y="10"/>
                    <a:pt x="1929" y="8"/>
                    <a:pt x="1929" y="5"/>
                  </a:cubicBezTo>
                  <a:cubicBezTo>
                    <a:pt x="1929" y="2"/>
                    <a:pt x="1931" y="0"/>
                    <a:pt x="1934" y="0"/>
                  </a:cubicBezTo>
                  <a:lnTo>
                    <a:pt x="2009" y="0"/>
                  </a:lnTo>
                  <a:cubicBezTo>
                    <a:pt x="2012" y="0"/>
                    <a:pt x="2014" y="2"/>
                    <a:pt x="2014" y="5"/>
                  </a:cubicBezTo>
                  <a:cubicBezTo>
                    <a:pt x="2014" y="8"/>
                    <a:pt x="2012" y="10"/>
                    <a:pt x="2009" y="10"/>
                  </a:cubicBezTo>
                  <a:close/>
                  <a:moveTo>
                    <a:pt x="1881" y="10"/>
                  </a:moveTo>
                  <a:lnTo>
                    <a:pt x="1806" y="10"/>
                  </a:lnTo>
                  <a:cubicBezTo>
                    <a:pt x="1803" y="10"/>
                    <a:pt x="1801" y="8"/>
                    <a:pt x="1801" y="5"/>
                  </a:cubicBezTo>
                  <a:cubicBezTo>
                    <a:pt x="1801" y="2"/>
                    <a:pt x="1803" y="0"/>
                    <a:pt x="1806" y="0"/>
                  </a:cubicBezTo>
                  <a:lnTo>
                    <a:pt x="1881" y="0"/>
                  </a:lnTo>
                  <a:cubicBezTo>
                    <a:pt x="1884" y="0"/>
                    <a:pt x="1886" y="2"/>
                    <a:pt x="1886" y="5"/>
                  </a:cubicBezTo>
                  <a:cubicBezTo>
                    <a:pt x="1886" y="8"/>
                    <a:pt x="1884" y="10"/>
                    <a:pt x="1881" y="10"/>
                  </a:cubicBezTo>
                  <a:close/>
                  <a:moveTo>
                    <a:pt x="1753" y="10"/>
                  </a:moveTo>
                  <a:lnTo>
                    <a:pt x="1678" y="10"/>
                  </a:lnTo>
                  <a:cubicBezTo>
                    <a:pt x="1675" y="10"/>
                    <a:pt x="1673" y="8"/>
                    <a:pt x="1673" y="5"/>
                  </a:cubicBezTo>
                  <a:cubicBezTo>
                    <a:pt x="1673" y="2"/>
                    <a:pt x="1675" y="0"/>
                    <a:pt x="1678" y="0"/>
                  </a:cubicBezTo>
                  <a:lnTo>
                    <a:pt x="1753" y="0"/>
                  </a:lnTo>
                  <a:cubicBezTo>
                    <a:pt x="1756" y="0"/>
                    <a:pt x="1758" y="2"/>
                    <a:pt x="1758" y="5"/>
                  </a:cubicBezTo>
                  <a:cubicBezTo>
                    <a:pt x="1758" y="8"/>
                    <a:pt x="1756" y="10"/>
                    <a:pt x="1753" y="10"/>
                  </a:cubicBezTo>
                  <a:close/>
                  <a:moveTo>
                    <a:pt x="1625" y="10"/>
                  </a:moveTo>
                  <a:lnTo>
                    <a:pt x="1550" y="10"/>
                  </a:lnTo>
                  <a:cubicBezTo>
                    <a:pt x="1547" y="10"/>
                    <a:pt x="1545" y="8"/>
                    <a:pt x="1545" y="5"/>
                  </a:cubicBezTo>
                  <a:cubicBezTo>
                    <a:pt x="1545" y="2"/>
                    <a:pt x="1547" y="0"/>
                    <a:pt x="1550" y="0"/>
                  </a:cubicBezTo>
                  <a:lnTo>
                    <a:pt x="1625" y="0"/>
                  </a:lnTo>
                  <a:cubicBezTo>
                    <a:pt x="1628" y="0"/>
                    <a:pt x="1630" y="2"/>
                    <a:pt x="1630" y="5"/>
                  </a:cubicBezTo>
                  <a:cubicBezTo>
                    <a:pt x="1630" y="8"/>
                    <a:pt x="1628" y="10"/>
                    <a:pt x="1625" y="10"/>
                  </a:cubicBezTo>
                  <a:close/>
                  <a:moveTo>
                    <a:pt x="1497" y="10"/>
                  </a:moveTo>
                  <a:lnTo>
                    <a:pt x="1422" y="10"/>
                  </a:lnTo>
                  <a:cubicBezTo>
                    <a:pt x="1419" y="10"/>
                    <a:pt x="1417" y="8"/>
                    <a:pt x="1417" y="5"/>
                  </a:cubicBezTo>
                  <a:cubicBezTo>
                    <a:pt x="1417" y="2"/>
                    <a:pt x="1419" y="0"/>
                    <a:pt x="1422" y="0"/>
                  </a:cubicBezTo>
                  <a:lnTo>
                    <a:pt x="1497" y="0"/>
                  </a:lnTo>
                  <a:cubicBezTo>
                    <a:pt x="1500" y="0"/>
                    <a:pt x="1502" y="2"/>
                    <a:pt x="1502" y="5"/>
                  </a:cubicBezTo>
                  <a:cubicBezTo>
                    <a:pt x="1502" y="8"/>
                    <a:pt x="1500" y="10"/>
                    <a:pt x="1497" y="10"/>
                  </a:cubicBezTo>
                  <a:close/>
                  <a:moveTo>
                    <a:pt x="1369" y="10"/>
                  </a:moveTo>
                  <a:lnTo>
                    <a:pt x="1294" y="10"/>
                  </a:lnTo>
                  <a:cubicBezTo>
                    <a:pt x="1291" y="10"/>
                    <a:pt x="1289" y="8"/>
                    <a:pt x="1289" y="5"/>
                  </a:cubicBezTo>
                  <a:cubicBezTo>
                    <a:pt x="1289" y="2"/>
                    <a:pt x="1291" y="0"/>
                    <a:pt x="1294" y="0"/>
                  </a:cubicBezTo>
                  <a:lnTo>
                    <a:pt x="1369" y="0"/>
                  </a:lnTo>
                  <a:cubicBezTo>
                    <a:pt x="1372" y="0"/>
                    <a:pt x="1374" y="2"/>
                    <a:pt x="1374" y="5"/>
                  </a:cubicBezTo>
                  <a:cubicBezTo>
                    <a:pt x="1374" y="8"/>
                    <a:pt x="1372" y="10"/>
                    <a:pt x="1369" y="10"/>
                  </a:cubicBezTo>
                  <a:close/>
                  <a:moveTo>
                    <a:pt x="1241" y="10"/>
                  </a:moveTo>
                  <a:lnTo>
                    <a:pt x="1166" y="10"/>
                  </a:lnTo>
                  <a:cubicBezTo>
                    <a:pt x="1163" y="10"/>
                    <a:pt x="1161" y="8"/>
                    <a:pt x="1161" y="5"/>
                  </a:cubicBezTo>
                  <a:cubicBezTo>
                    <a:pt x="1161" y="2"/>
                    <a:pt x="1163" y="0"/>
                    <a:pt x="1166" y="0"/>
                  </a:cubicBezTo>
                  <a:lnTo>
                    <a:pt x="1241" y="0"/>
                  </a:lnTo>
                  <a:cubicBezTo>
                    <a:pt x="1244" y="0"/>
                    <a:pt x="1246" y="2"/>
                    <a:pt x="1246" y="5"/>
                  </a:cubicBezTo>
                  <a:cubicBezTo>
                    <a:pt x="1246" y="8"/>
                    <a:pt x="1244" y="10"/>
                    <a:pt x="1241" y="10"/>
                  </a:cubicBezTo>
                  <a:close/>
                  <a:moveTo>
                    <a:pt x="1113" y="10"/>
                  </a:moveTo>
                  <a:lnTo>
                    <a:pt x="1038" y="10"/>
                  </a:lnTo>
                  <a:cubicBezTo>
                    <a:pt x="1035" y="10"/>
                    <a:pt x="1033" y="8"/>
                    <a:pt x="1033" y="5"/>
                  </a:cubicBezTo>
                  <a:cubicBezTo>
                    <a:pt x="1033" y="2"/>
                    <a:pt x="1035" y="0"/>
                    <a:pt x="1038" y="0"/>
                  </a:cubicBezTo>
                  <a:lnTo>
                    <a:pt x="1113" y="0"/>
                  </a:lnTo>
                  <a:cubicBezTo>
                    <a:pt x="1116" y="0"/>
                    <a:pt x="1118" y="2"/>
                    <a:pt x="1118" y="5"/>
                  </a:cubicBezTo>
                  <a:cubicBezTo>
                    <a:pt x="1118" y="8"/>
                    <a:pt x="1116" y="10"/>
                    <a:pt x="1113" y="10"/>
                  </a:cubicBezTo>
                  <a:close/>
                  <a:moveTo>
                    <a:pt x="985" y="10"/>
                  </a:moveTo>
                  <a:lnTo>
                    <a:pt x="910" y="10"/>
                  </a:lnTo>
                  <a:cubicBezTo>
                    <a:pt x="907" y="10"/>
                    <a:pt x="905" y="8"/>
                    <a:pt x="905" y="5"/>
                  </a:cubicBezTo>
                  <a:cubicBezTo>
                    <a:pt x="905" y="2"/>
                    <a:pt x="907" y="0"/>
                    <a:pt x="910" y="0"/>
                  </a:cubicBezTo>
                  <a:lnTo>
                    <a:pt x="985" y="0"/>
                  </a:lnTo>
                  <a:cubicBezTo>
                    <a:pt x="988" y="0"/>
                    <a:pt x="990" y="2"/>
                    <a:pt x="990" y="5"/>
                  </a:cubicBezTo>
                  <a:cubicBezTo>
                    <a:pt x="990" y="8"/>
                    <a:pt x="988" y="10"/>
                    <a:pt x="985" y="10"/>
                  </a:cubicBezTo>
                  <a:close/>
                  <a:moveTo>
                    <a:pt x="857" y="10"/>
                  </a:moveTo>
                  <a:lnTo>
                    <a:pt x="782" y="10"/>
                  </a:lnTo>
                  <a:cubicBezTo>
                    <a:pt x="779" y="10"/>
                    <a:pt x="777" y="8"/>
                    <a:pt x="777" y="5"/>
                  </a:cubicBezTo>
                  <a:cubicBezTo>
                    <a:pt x="777" y="2"/>
                    <a:pt x="779" y="0"/>
                    <a:pt x="782" y="0"/>
                  </a:cubicBezTo>
                  <a:lnTo>
                    <a:pt x="857" y="0"/>
                  </a:lnTo>
                  <a:cubicBezTo>
                    <a:pt x="860" y="0"/>
                    <a:pt x="862" y="2"/>
                    <a:pt x="862" y="5"/>
                  </a:cubicBezTo>
                  <a:cubicBezTo>
                    <a:pt x="862" y="8"/>
                    <a:pt x="860" y="10"/>
                    <a:pt x="857" y="10"/>
                  </a:cubicBezTo>
                  <a:close/>
                  <a:moveTo>
                    <a:pt x="729" y="10"/>
                  </a:moveTo>
                  <a:lnTo>
                    <a:pt x="654" y="10"/>
                  </a:lnTo>
                  <a:cubicBezTo>
                    <a:pt x="651" y="10"/>
                    <a:pt x="649" y="8"/>
                    <a:pt x="649" y="5"/>
                  </a:cubicBezTo>
                  <a:cubicBezTo>
                    <a:pt x="649" y="2"/>
                    <a:pt x="651" y="0"/>
                    <a:pt x="654" y="0"/>
                  </a:cubicBezTo>
                  <a:lnTo>
                    <a:pt x="729" y="0"/>
                  </a:lnTo>
                  <a:cubicBezTo>
                    <a:pt x="732" y="0"/>
                    <a:pt x="734" y="2"/>
                    <a:pt x="734" y="5"/>
                  </a:cubicBezTo>
                  <a:cubicBezTo>
                    <a:pt x="734" y="8"/>
                    <a:pt x="732" y="10"/>
                    <a:pt x="729" y="10"/>
                  </a:cubicBezTo>
                  <a:close/>
                  <a:moveTo>
                    <a:pt x="601" y="10"/>
                  </a:moveTo>
                  <a:lnTo>
                    <a:pt x="526" y="10"/>
                  </a:lnTo>
                  <a:cubicBezTo>
                    <a:pt x="523" y="10"/>
                    <a:pt x="521" y="8"/>
                    <a:pt x="521" y="5"/>
                  </a:cubicBezTo>
                  <a:cubicBezTo>
                    <a:pt x="521" y="2"/>
                    <a:pt x="523" y="0"/>
                    <a:pt x="526" y="0"/>
                  </a:cubicBezTo>
                  <a:lnTo>
                    <a:pt x="601" y="0"/>
                  </a:lnTo>
                  <a:cubicBezTo>
                    <a:pt x="604" y="0"/>
                    <a:pt x="606" y="2"/>
                    <a:pt x="606" y="5"/>
                  </a:cubicBezTo>
                  <a:cubicBezTo>
                    <a:pt x="606" y="8"/>
                    <a:pt x="604" y="10"/>
                    <a:pt x="601" y="10"/>
                  </a:cubicBezTo>
                  <a:close/>
                  <a:moveTo>
                    <a:pt x="473" y="10"/>
                  </a:moveTo>
                  <a:lnTo>
                    <a:pt x="398" y="10"/>
                  </a:lnTo>
                  <a:cubicBezTo>
                    <a:pt x="395" y="10"/>
                    <a:pt x="393" y="8"/>
                    <a:pt x="393" y="5"/>
                  </a:cubicBezTo>
                  <a:cubicBezTo>
                    <a:pt x="393" y="2"/>
                    <a:pt x="395" y="0"/>
                    <a:pt x="398" y="0"/>
                  </a:cubicBezTo>
                  <a:lnTo>
                    <a:pt x="473" y="0"/>
                  </a:lnTo>
                  <a:cubicBezTo>
                    <a:pt x="476" y="0"/>
                    <a:pt x="478" y="2"/>
                    <a:pt x="478" y="5"/>
                  </a:cubicBezTo>
                  <a:cubicBezTo>
                    <a:pt x="478" y="8"/>
                    <a:pt x="476" y="10"/>
                    <a:pt x="473" y="10"/>
                  </a:cubicBezTo>
                  <a:close/>
                  <a:moveTo>
                    <a:pt x="345" y="10"/>
                  </a:moveTo>
                  <a:lnTo>
                    <a:pt x="270" y="10"/>
                  </a:lnTo>
                  <a:cubicBezTo>
                    <a:pt x="267" y="10"/>
                    <a:pt x="265" y="8"/>
                    <a:pt x="265" y="5"/>
                  </a:cubicBezTo>
                  <a:cubicBezTo>
                    <a:pt x="265" y="2"/>
                    <a:pt x="267" y="0"/>
                    <a:pt x="270" y="0"/>
                  </a:cubicBezTo>
                  <a:lnTo>
                    <a:pt x="345" y="0"/>
                  </a:lnTo>
                  <a:cubicBezTo>
                    <a:pt x="348" y="0"/>
                    <a:pt x="350" y="2"/>
                    <a:pt x="350" y="5"/>
                  </a:cubicBezTo>
                  <a:cubicBezTo>
                    <a:pt x="350" y="8"/>
                    <a:pt x="348" y="10"/>
                    <a:pt x="345" y="10"/>
                  </a:cubicBezTo>
                  <a:close/>
                  <a:moveTo>
                    <a:pt x="217" y="10"/>
                  </a:moveTo>
                  <a:lnTo>
                    <a:pt x="142" y="10"/>
                  </a:lnTo>
                  <a:cubicBezTo>
                    <a:pt x="139" y="10"/>
                    <a:pt x="137" y="8"/>
                    <a:pt x="137" y="5"/>
                  </a:cubicBezTo>
                  <a:cubicBezTo>
                    <a:pt x="137" y="2"/>
                    <a:pt x="139" y="0"/>
                    <a:pt x="142" y="0"/>
                  </a:cubicBezTo>
                  <a:lnTo>
                    <a:pt x="217" y="0"/>
                  </a:lnTo>
                  <a:cubicBezTo>
                    <a:pt x="220" y="0"/>
                    <a:pt x="222" y="2"/>
                    <a:pt x="222" y="5"/>
                  </a:cubicBezTo>
                  <a:cubicBezTo>
                    <a:pt x="222" y="8"/>
                    <a:pt x="220" y="10"/>
                    <a:pt x="217" y="10"/>
                  </a:cubicBezTo>
                  <a:close/>
                  <a:moveTo>
                    <a:pt x="89" y="10"/>
                  </a:moveTo>
                  <a:lnTo>
                    <a:pt x="14" y="10"/>
                  </a:lnTo>
                  <a:cubicBezTo>
                    <a:pt x="11" y="10"/>
                    <a:pt x="9" y="8"/>
                    <a:pt x="9" y="5"/>
                  </a:cubicBezTo>
                  <a:cubicBezTo>
                    <a:pt x="9" y="2"/>
                    <a:pt x="11" y="0"/>
                    <a:pt x="14" y="0"/>
                  </a:cubicBezTo>
                  <a:lnTo>
                    <a:pt x="89" y="0"/>
                  </a:lnTo>
                  <a:cubicBezTo>
                    <a:pt x="92" y="0"/>
                    <a:pt x="94" y="2"/>
                    <a:pt x="94" y="5"/>
                  </a:cubicBezTo>
                  <a:cubicBezTo>
                    <a:pt x="94" y="8"/>
                    <a:pt x="92" y="10"/>
                    <a:pt x="89" y="10"/>
                  </a:cubicBezTo>
                  <a:close/>
                </a:path>
              </a:pathLst>
            </a:custGeom>
            <a:solidFill>
              <a:srgbClr val="4BACC6"/>
            </a:solidFill>
            <a:ln w="1588">
              <a:solidFill>
                <a:srgbClr val="4BACC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1" name="Rectangle 210"/>
            <p:cNvSpPr/>
            <p:nvPr/>
          </p:nvSpPr>
          <p:spPr>
            <a:xfrm>
              <a:off x="7997400" y="2887200"/>
              <a:ext cx="40032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4BACC6"/>
                  </a:solidFill>
                  <a:latin typeface="Calibri"/>
                </a:rPr>
                <a:t>Radial loop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42" name="Picture 211"/>
            <p:cNvPicPr/>
            <p:nvPr/>
          </p:nvPicPr>
          <p:blipFill>
            <a:blip r:embed="rId3"/>
            <a:stretch/>
          </p:blipFill>
          <p:spPr>
            <a:xfrm>
              <a:off x="9256680" y="3341160"/>
              <a:ext cx="242640" cy="24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3" name="Freeform 212"/>
            <p:cNvSpPr/>
            <p:nvPr/>
          </p:nvSpPr>
          <p:spPr>
            <a:xfrm>
              <a:off x="9258480" y="3349080"/>
              <a:ext cx="232920" cy="23148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231480"/>
                <a:gd name="textAreaBottom" fmla="*/ 231840 h 231480"/>
              </a:gdLst>
              <a:ahLst/>
              <a:cxnLst/>
              <a:rect l="textAreaLeft" t="textAreaTop" r="textAreaRight" b="textAreaBottom"/>
              <a:pathLst>
                <a:path w="147" h="146">
                  <a:moveTo>
                    <a:pt x="121" y="25"/>
                  </a:moveTo>
                  <a:cubicBezTo>
                    <a:pt x="95" y="0"/>
                    <a:pt x="52" y="0"/>
                    <a:pt x="26" y="25"/>
                  </a:cubicBezTo>
                  <a:cubicBezTo>
                    <a:pt x="0" y="51"/>
                    <a:pt x="0" y="94"/>
                    <a:pt x="26" y="120"/>
                  </a:cubicBezTo>
                  <a:cubicBezTo>
                    <a:pt x="52" y="146"/>
                    <a:pt x="95" y="146"/>
                    <a:pt x="121" y="120"/>
                  </a:cubicBezTo>
                  <a:cubicBezTo>
                    <a:pt x="147" y="94"/>
                    <a:pt x="147" y="51"/>
                    <a:pt x="121" y="25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4" name="Line 213"/>
            <p:cNvSpPr/>
            <p:nvPr/>
          </p:nvSpPr>
          <p:spPr>
            <a:xfrm>
              <a:off x="9299520" y="3464640"/>
              <a:ext cx="150840" cy="360"/>
            </a:xfrm>
            <a:prstGeom prst="line">
              <a:avLst/>
            </a:prstGeom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5" name="Line 214"/>
            <p:cNvSpPr/>
            <p:nvPr/>
          </p:nvSpPr>
          <p:spPr>
            <a:xfrm flipV="1">
              <a:off x="9375480" y="3388320"/>
              <a:ext cx="360" cy="150840"/>
            </a:xfrm>
            <a:prstGeom prst="line">
              <a:avLst/>
            </a:prstGeom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6" name="Freeform 215"/>
            <p:cNvSpPr/>
            <p:nvPr/>
          </p:nvSpPr>
          <p:spPr>
            <a:xfrm>
              <a:off x="9375840" y="1932840"/>
              <a:ext cx="434520" cy="136656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1366560"/>
                <a:gd name="textAreaBottom" fmla="*/ 1366920 h 1366560"/>
              </a:gdLst>
              <a:ahLst/>
              <a:cxnLst/>
              <a:rect l="textAreaLeft" t="textAreaTop" r="textAreaRight" b="textAreaBottom"/>
              <a:pathLst>
                <a:path w="274" h="861">
                  <a:moveTo>
                    <a:pt x="0" y="861"/>
                  </a:moveTo>
                  <a:lnTo>
                    <a:pt x="0" y="145"/>
                  </a:lnTo>
                  <a:lnTo>
                    <a:pt x="274" y="145"/>
                  </a:lnTo>
                  <a:lnTo>
                    <a:pt x="274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7" name="Freeform 216"/>
            <p:cNvSpPr/>
            <p:nvPr/>
          </p:nvSpPr>
          <p:spPr>
            <a:xfrm>
              <a:off x="9353520" y="3293280"/>
              <a:ext cx="42480" cy="6480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7" h="41">
                  <a:moveTo>
                    <a:pt x="27" y="0"/>
                  </a:moveTo>
                  <a:lnTo>
                    <a:pt x="14" y="41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8" name="Line 217"/>
            <p:cNvSpPr/>
            <p:nvPr/>
          </p:nvSpPr>
          <p:spPr>
            <a:xfrm flipH="1">
              <a:off x="8951760" y="3463200"/>
              <a:ext cx="258840" cy="144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49" name="Freeform 218"/>
            <p:cNvSpPr/>
            <p:nvPr/>
          </p:nvSpPr>
          <p:spPr>
            <a:xfrm>
              <a:off x="9204480" y="344268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0" name="Freeform 219"/>
            <p:cNvSpPr/>
            <p:nvPr/>
          </p:nvSpPr>
          <p:spPr>
            <a:xfrm>
              <a:off x="10594800" y="3133080"/>
              <a:ext cx="72720" cy="34416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344160"/>
                <a:gd name="textAreaBottom" fmla="*/ 344520 h 344160"/>
              </a:gdLst>
              <a:ahLst/>
              <a:cxnLst/>
              <a:rect l="textAreaLeft" t="textAreaTop" r="textAreaRight" b="textAreaBottom"/>
              <a:pathLst>
                <a:path w="46" h="217">
                  <a:moveTo>
                    <a:pt x="46" y="192"/>
                  </a:moveTo>
                  <a:lnTo>
                    <a:pt x="46" y="25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46" y="19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1" name="Freeform 220"/>
            <p:cNvSpPr/>
            <p:nvPr/>
          </p:nvSpPr>
          <p:spPr>
            <a:xfrm>
              <a:off x="10594800" y="3133080"/>
              <a:ext cx="72720" cy="34416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344160"/>
                <a:gd name="textAreaBottom" fmla="*/ 344520 h 344160"/>
              </a:gdLst>
              <a:ahLst/>
              <a:cxnLst/>
              <a:rect l="textAreaLeft" t="textAreaTop" r="textAreaRight" b="textAreaBottom"/>
              <a:pathLst>
                <a:path w="46" h="217">
                  <a:moveTo>
                    <a:pt x="46" y="192"/>
                  </a:moveTo>
                  <a:lnTo>
                    <a:pt x="46" y="25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46" y="19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2" name="Rectangle 221"/>
            <p:cNvSpPr/>
            <p:nvPr/>
          </p:nvSpPr>
          <p:spPr>
            <a:xfrm>
              <a:off x="10410840" y="2355120"/>
              <a:ext cx="466200" cy="3171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3" name="Rectangle 222"/>
            <p:cNvSpPr/>
            <p:nvPr/>
          </p:nvSpPr>
          <p:spPr>
            <a:xfrm>
              <a:off x="10410840" y="2355120"/>
              <a:ext cx="466200" cy="31716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4" name="Rectangle 223"/>
            <p:cNvSpPr/>
            <p:nvPr/>
          </p:nvSpPr>
          <p:spPr>
            <a:xfrm>
              <a:off x="10533240" y="2413800"/>
              <a:ext cx="26784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FF0000"/>
                  </a:solidFill>
                  <a:latin typeface="Calibri"/>
                </a:rPr>
                <a:t>Barrier 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5" name="Rectangle 224"/>
            <p:cNvSpPr/>
            <p:nvPr/>
          </p:nvSpPr>
          <p:spPr>
            <a:xfrm>
              <a:off x="10533960" y="2513880"/>
              <a:ext cx="24336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FF0000"/>
                  </a:solidFill>
                  <a:latin typeface="Calibri"/>
                </a:rPr>
                <a:t>Bucket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6" name="Freeform 225"/>
            <p:cNvSpPr/>
            <p:nvPr/>
          </p:nvSpPr>
          <p:spPr>
            <a:xfrm>
              <a:off x="10483920" y="2513880"/>
              <a:ext cx="496440" cy="717120"/>
            </a:xfrm>
            <a:custGeom>
              <a:avLst/>
              <a:gdLst>
                <a:gd name="textAreaLeft" fmla="*/ 0 w 496440"/>
                <a:gd name="textAreaRight" fmla="*/ 496800 w 496440"/>
                <a:gd name="textAreaTop" fmla="*/ 0 h 717120"/>
                <a:gd name="textAreaBottom" fmla="*/ 717480 h 717120"/>
              </a:gdLst>
              <a:ahLst/>
              <a:cxnLst/>
              <a:rect l="textAreaLeft" t="textAreaTop" r="textAreaRight" b="textAreaBottom"/>
              <a:pathLst>
                <a:path w="313" h="452">
                  <a:moveTo>
                    <a:pt x="33" y="452"/>
                  </a:moveTo>
                  <a:lnTo>
                    <a:pt x="0" y="452"/>
                  </a:lnTo>
                  <a:lnTo>
                    <a:pt x="0" y="166"/>
                  </a:lnTo>
                  <a:lnTo>
                    <a:pt x="313" y="166"/>
                  </a:lnTo>
                  <a:lnTo>
                    <a:pt x="313" y="0"/>
                  </a:lnTo>
                  <a:lnTo>
                    <a:pt x="248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7" name="Freeform 226"/>
            <p:cNvSpPr/>
            <p:nvPr/>
          </p:nvSpPr>
          <p:spPr>
            <a:xfrm>
              <a:off x="10531440" y="321084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8" name="Line 227"/>
            <p:cNvSpPr/>
            <p:nvPr/>
          </p:nvSpPr>
          <p:spPr>
            <a:xfrm flipH="1">
              <a:off x="10667880" y="3305880"/>
              <a:ext cx="550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59" name="Freeform 228"/>
            <p:cNvSpPr/>
            <p:nvPr/>
          </p:nvSpPr>
          <p:spPr>
            <a:xfrm>
              <a:off x="11214000" y="328392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0" name="Freeform 229"/>
            <p:cNvSpPr/>
            <p:nvPr/>
          </p:nvSpPr>
          <p:spPr>
            <a:xfrm>
              <a:off x="10632960" y="2936160"/>
              <a:ext cx="174240" cy="156960"/>
            </a:xfrm>
            <a:custGeom>
              <a:avLst/>
              <a:gdLst>
                <a:gd name="textAreaLeft" fmla="*/ 0 w 174240"/>
                <a:gd name="textAreaRight" fmla="*/ 174600 w 174240"/>
                <a:gd name="textAreaTop" fmla="*/ 0 h 156960"/>
                <a:gd name="textAreaBottom" fmla="*/ 157320 h 156960"/>
              </a:gdLst>
              <a:ahLst/>
              <a:cxnLst/>
              <a:rect l="textAreaLeft" t="textAreaTop" r="textAreaRight" b="textAreaBottom"/>
              <a:pathLst>
                <a:path w="110" h="99">
                  <a:moveTo>
                    <a:pt x="0" y="99"/>
                  </a:move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1" name="Freeform 230"/>
            <p:cNvSpPr/>
            <p:nvPr/>
          </p:nvSpPr>
          <p:spPr>
            <a:xfrm>
              <a:off x="10611000" y="3088800"/>
              <a:ext cx="42480" cy="6300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27" h="40">
                  <a:moveTo>
                    <a:pt x="27" y="0"/>
                  </a:moveTo>
                  <a:lnTo>
                    <a:pt x="14" y="40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2" name="Rectangle 231"/>
            <p:cNvSpPr/>
            <p:nvPr/>
          </p:nvSpPr>
          <p:spPr>
            <a:xfrm>
              <a:off x="10598760" y="2845800"/>
              <a:ext cx="40968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Selector (T)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Rectangle 232"/>
            <p:cNvSpPr/>
            <p:nvPr/>
          </p:nvSpPr>
          <p:spPr>
            <a:xfrm>
              <a:off x="11943360" y="3202920"/>
              <a:ext cx="14904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SFP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4" name="Freeform 233"/>
            <p:cNvSpPr/>
            <p:nvPr/>
          </p:nvSpPr>
          <p:spPr>
            <a:xfrm>
              <a:off x="10904400" y="3306240"/>
              <a:ext cx="313920" cy="421920"/>
            </a:xfrm>
            <a:custGeom>
              <a:avLst/>
              <a:gdLst>
                <a:gd name="textAreaLeft" fmla="*/ 0 w 313920"/>
                <a:gd name="textAreaRight" fmla="*/ 314280 w 313920"/>
                <a:gd name="textAreaTop" fmla="*/ 0 h 421920"/>
                <a:gd name="textAreaBottom" fmla="*/ 422280 h 421920"/>
              </a:gdLst>
              <a:ahLst/>
              <a:cxnLst/>
              <a:rect l="textAreaLeft" t="textAreaTop" r="textAreaRight" b="textAreaBottom"/>
              <a:pathLst>
                <a:path w="198" h="266">
                  <a:moveTo>
                    <a:pt x="198" y="266"/>
                  </a:moveTo>
                  <a:lnTo>
                    <a:pt x="0" y="266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5" name="Freeform 234"/>
            <p:cNvSpPr/>
            <p:nvPr/>
          </p:nvSpPr>
          <p:spPr>
            <a:xfrm>
              <a:off x="11214000" y="370620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6" name="Rectangle 235"/>
            <p:cNvSpPr/>
            <p:nvPr/>
          </p:nvSpPr>
          <p:spPr>
            <a:xfrm>
              <a:off x="11277720" y="3569760"/>
              <a:ext cx="469440" cy="31572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7" name="Rectangle 236"/>
            <p:cNvSpPr/>
            <p:nvPr/>
          </p:nvSpPr>
          <p:spPr>
            <a:xfrm>
              <a:off x="11277720" y="3569760"/>
              <a:ext cx="469440" cy="31572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68" name="Rectangle 237"/>
            <p:cNvSpPr/>
            <p:nvPr/>
          </p:nvSpPr>
          <p:spPr>
            <a:xfrm>
              <a:off x="11474280" y="3674520"/>
              <a:ext cx="18396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FMC 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9" name="Line 238"/>
            <p:cNvSpPr/>
            <p:nvPr/>
          </p:nvSpPr>
          <p:spPr>
            <a:xfrm flipH="1">
              <a:off x="11747160" y="3728160"/>
              <a:ext cx="3636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70" name="Freeform 239"/>
            <p:cNvSpPr/>
            <p:nvPr/>
          </p:nvSpPr>
          <p:spPr>
            <a:xfrm>
              <a:off x="12106440" y="370620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71" name="Rectangle 240"/>
            <p:cNvSpPr/>
            <p:nvPr/>
          </p:nvSpPr>
          <p:spPr>
            <a:xfrm>
              <a:off x="11873880" y="3540960"/>
              <a:ext cx="8496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23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Rectangle 241"/>
            <p:cNvSpPr/>
            <p:nvPr/>
          </p:nvSpPr>
          <p:spPr>
            <a:xfrm>
              <a:off x="11958480" y="3540960"/>
              <a:ext cx="2556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-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3" name="Rectangle 242"/>
            <p:cNvSpPr/>
            <p:nvPr/>
          </p:nvSpPr>
          <p:spPr>
            <a:xfrm>
              <a:off x="11979720" y="3540960"/>
              <a:ext cx="1015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bit 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4" name="Rectangle 243"/>
            <p:cNvSpPr/>
            <p:nvPr/>
          </p:nvSpPr>
          <p:spPr>
            <a:xfrm>
              <a:off x="11900880" y="3629880"/>
              <a:ext cx="2466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parallel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Rectangle 244"/>
            <p:cNvSpPr/>
            <p:nvPr/>
          </p:nvSpPr>
          <p:spPr>
            <a:xfrm>
              <a:off x="9321840" y="4149000"/>
              <a:ext cx="526680" cy="8442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76" name="Rectangle 245"/>
            <p:cNvSpPr/>
            <p:nvPr/>
          </p:nvSpPr>
          <p:spPr>
            <a:xfrm>
              <a:off x="9321840" y="4149000"/>
              <a:ext cx="526680" cy="84420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77" name="Rectangle 246"/>
            <p:cNvSpPr/>
            <p:nvPr/>
          </p:nvSpPr>
          <p:spPr>
            <a:xfrm>
              <a:off x="9483480" y="4463280"/>
              <a:ext cx="33336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Function 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8" name="Rectangle 247"/>
            <p:cNvSpPr/>
            <p:nvPr/>
          </p:nvSpPr>
          <p:spPr>
            <a:xfrm>
              <a:off x="9466200" y="4574520"/>
              <a:ext cx="35172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generator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9" name="Line 248"/>
            <p:cNvSpPr/>
            <p:nvPr/>
          </p:nvSpPr>
          <p:spPr>
            <a:xfrm flipH="1">
              <a:off x="9848520" y="420300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80" name="Freeform 249"/>
            <p:cNvSpPr/>
            <p:nvPr/>
          </p:nvSpPr>
          <p:spPr>
            <a:xfrm>
              <a:off x="10260000" y="418068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81" name="Rectangle 250"/>
            <p:cNvSpPr/>
            <p:nvPr/>
          </p:nvSpPr>
          <p:spPr>
            <a:xfrm>
              <a:off x="9910800" y="4101480"/>
              <a:ext cx="3456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F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" name="Rectangle 251"/>
            <p:cNvSpPr/>
            <p:nvPr/>
          </p:nvSpPr>
          <p:spPr>
            <a:xfrm>
              <a:off x="9940680" y="4125240"/>
              <a:ext cx="21744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Calibri"/>
                </a:rPr>
                <a:t>function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3" name="Rectangle 252"/>
            <p:cNvSpPr/>
            <p:nvPr/>
          </p:nvSpPr>
          <p:spPr>
            <a:xfrm>
              <a:off x="10129680" y="4125240"/>
              <a:ext cx="2988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Calibri"/>
                </a:rPr>
                <a:t>, 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4" name="Rectangle 253"/>
            <p:cNvSpPr/>
            <p:nvPr/>
          </p:nvSpPr>
          <p:spPr>
            <a:xfrm>
              <a:off x="10154880" y="4125240"/>
              <a:ext cx="22824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Calibri"/>
                </a:rPr>
                <a:t>playback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5" name="Line 254"/>
            <p:cNvSpPr/>
            <p:nvPr/>
          </p:nvSpPr>
          <p:spPr>
            <a:xfrm flipH="1">
              <a:off x="9848520" y="432180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86" name="Freeform 255"/>
            <p:cNvSpPr/>
            <p:nvPr/>
          </p:nvSpPr>
          <p:spPr>
            <a:xfrm>
              <a:off x="10260000" y="430164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87" name="Rectangle 256"/>
            <p:cNvSpPr/>
            <p:nvPr/>
          </p:nvSpPr>
          <p:spPr>
            <a:xfrm>
              <a:off x="9918720" y="4220640"/>
              <a:ext cx="3924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K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8" name="Rectangle 257"/>
            <p:cNvSpPr/>
            <p:nvPr/>
          </p:nvSpPr>
          <p:spPr>
            <a:xfrm>
              <a:off x="10002960" y="4247640"/>
              <a:ext cx="44316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phase, radial, synchro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9" name="Line 258"/>
            <p:cNvSpPr/>
            <p:nvPr/>
          </p:nvSpPr>
          <p:spPr>
            <a:xfrm flipH="1">
              <a:off x="9848520" y="446652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0" name="Freeform 259"/>
            <p:cNvSpPr/>
            <p:nvPr/>
          </p:nvSpPr>
          <p:spPr>
            <a:xfrm>
              <a:off x="10260000" y="444600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1" name="Rectangle 260"/>
            <p:cNvSpPr/>
            <p:nvPr/>
          </p:nvSpPr>
          <p:spPr>
            <a:xfrm>
              <a:off x="9922320" y="4365000"/>
              <a:ext cx="817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dR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2" name="Rectangle 261"/>
            <p:cNvSpPr/>
            <p:nvPr/>
          </p:nvSpPr>
          <p:spPr>
            <a:xfrm>
              <a:off x="9999360" y="4392000"/>
              <a:ext cx="9396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prog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3" name="Line 262"/>
            <p:cNvSpPr/>
            <p:nvPr/>
          </p:nvSpPr>
          <p:spPr>
            <a:xfrm flipH="1">
              <a:off x="9848520" y="458532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4" name="Freeform 263"/>
            <p:cNvSpPr/>
            <p:nvPr/>
          </p:nvSpPr>
          <p:spPr>
            <a:xfrm>
              <a:off x="10260000" y="456516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5" name="Rectangle 264"/>
            <p:cNvSpPr/>
            <p:nvPr/>
          </p:nvSpPr>
          <p:spPr>
            <a:xfrm>
              <a:off x="9911160" y="4485600"/>
              <a:ext cx="4824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6" name="Rectangle 265"/>
            <p:cNvSpPr/>
            <p:nvPr/>
          </p:nvSpPr>
          <p:spPr>
            <a:xfrm>
              <a:off x="9987480" y="4511160"/>
              <a:ext cx="26028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phase, radial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7" name="Line 266"/>
            <p:cNvSpPr/>
            <p:nvPr/>
          </p:nvSpPr>
          <p:spPr>
            <a:xfrm flipH="1">
              <a:off x="9848520" y="469188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8" name="Freeform 267"/>
            <p:cNvSpPr/>
            <p:nvPr/>
          </p:nvSpPr>
          <p:spPr>
            <a:xfrm>
              <a:off x="10260000" y="466992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99" name="Rectangle 268"/>
            <p:cNvSpPr/>
            <p:nvPr/>
          </p:nvSpPr>
          <p:spPr>
            <a:xfrm>
              <a:off x="9910080" y="4590360"/>
              <a:ext cx="360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?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0" name="Rectangle 269"/>
            <p:cNvSpPr/>
            <p:nvPr/>
          </p:nvSpPr>
          <p:spPr>
            <a:xfrm>
              <a:off x="9961560" y="4614120"/>
              <a:ext cx="15660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Calibri"/>
                </a:rPr>
                <a:t>stable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1" name="Line 270"/>
            <p:cNvSpPr/>
            <p:nvPr/>
          </p:nvSpPr>
          <p:spPr>
            <a:xfrm flipH="1">
              <a:off x="9848520" y="479664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2" name="Freeform 271"/>
            <p:cNvSpPr/>
            <p:nvPr/>
          </p:nvSpPr>
          <p:spPr>
            <a:xfrm>
              <a:off x="10260000" y="477612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3" name="Rectangle 272"/>
            <p:cNvSpPr/>
            <p:nvPr/>
          </p:nvSpPr>
          <p:spPr>
            <a:xfrm>
              <a:off x="9910440" y="4710960"/>
              <a:ext cx="28008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GFSTRIM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4" name="Rectangle 273"/>
            <p:cNvSpPr/>
            <p:nvPr/>
          </p:nvSpPr>
          <p:spPr>
            <a:xfrm>
              <a:off x="10640880" y="4149000"/>
              <a:ext cx="526680" cy="8442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5" name="Rectangle 274"/>
            <p:cNvSpPr/>
            <p:nvPr/>
          </p:nvSpPr>
          <p:spPr>
            <a:xfrm>
              <a:off x="10640880" y="4149000"/>
              <a:ext cx="526680" cy="84420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6" name="Rectangle 275"/>
            <p:cNvSpPr/>
            <p:nvPr/>
          </p:nvSpPr>
          <p:spPr>
            <a:xfrm>
              <a:off x="10829880" y="4520520"/>
              <a:ext cx="24192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Timing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7" name="Line 276"/>
            <p:cNvSpPr/>
            <p:nvPr/>
          </p:nvSpPr>
          <p:spPr>
            <a:xfrm flipH="1">
              <a:off x="11167920" y="420120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8" name="Freeform 277"/>
            <p:cNvSpPr/>
            <p:nvPr/>
          </p:nvSpPr>
          <p:spPr>
            <a:xfrm>
              <a:off x="11577600" y="418068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9" name="Rectangle 278"/>
            <p:cNvSpPr/>
            <p:nvPr/>
          </p:nvSpPr>
          <p:spPr>
            <a:xfrm>
              <a:off x="11229480" y="4098240"/>
              <a:ext cx="4399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Barrier Bucket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0" name="Line 279"/>
            <p:cNvSpPr/>
            <p:nvPr/>
          </p:nvSpPr>
          <p:spPr>
            <a:xfrm flipH="1">
              <a:off x="11167920" y="432180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11" name="Freeform 280"/>
            <p:cNvSpPr/>
            <p:nvPr/>
          </p:nvSpPr>
          <p:spPr>
            <a:xfrm>
              <a:off x="11577600" y="429984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12" name="Rectangle 281"/>
            <p:cNvSpPr/>
            <p:nvPr/>
          </p:nvSpPr>
          <p:spPr>
            <a:xfrm>
              <a:off x="11230200" y="4220640"/>
              <a:ext cx="12456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AVC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3" name="Rectangle 282"/>
            <p:cNvSpPr/>
            <p:nvPr/>
          </p:nvSpPr>
          <p:spPr>
            <a:xfrm>
              <a:off x="11365200" y="4245840"/>
              <a:ext cx="13068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inhibit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4" name="Line 283"/>
            <p:cNvSpPr/>
            <p:nvPr/>
          </p:nvSpPr>
          <p:spPr>
            <a:xfrm flipH="1">
              <a:off x="11167920" y="446472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15" name="Freeform 284"/>
            <p:cNvSpPr/>
            <p:nvPr/>
          </p:nvSpPr>
          <p:spPr>
            <a:xfrm>
              <a:off x="11577600" y="444420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16" name="Rectangle 285"/>
            <p:cNvSpPr/>
            <p:nvPr/>
          </p:nvSpPr>
          <p:spPr>
            <a:xfrm>
              <a:off x="11229120" y="4365000"/>
              <a:ext cx="360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?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7" name="Rectangle 286"/>
            <p:cNvSpPr/>
            <p:nvPr/>
          </p:nvSpPr>
          <p:spPr>
            <a:xfrm>
              <a:off x="11287080" y="4365000"/>
              <a:ext cx="180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 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8" name="Rectangle 287"/>
            <p:cNvSpPr/>
            <p:nvPr/>
          </p:nvSpPr>
          <p:spPr>
            <a:xfrm>
              <a:off x="11303640" y="4365000"/>
              <a:ext cx="13824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loop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9" name="Rectangle 288"/>
            <p:cNvSpPr/>
            <p:nvPr/>
          </p:nvSpPr>
          <p:spPr>
            <a:xfrm>
              <a:off x="11437200" y="4390560"/>
              <a:ext cx="360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st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0" name="Rectangle 289"/>
            <p:cNvSpPr/>
            <p:nvPr/>
          </p:nvSpPr>
          <p:spPr>
            <a:xfrm>
              <a:off x="11498040" y="4390560"/>
              <a:ext cx="1764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art/stop 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Line 290"/>
            <p:cNvSpPr/>
            <p:nvPr/>
          </p:nvSpPr>
          <p:spPr>
            <a:xfrm flipH="1">
              <a:off x="11167920" y="458532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22" name="Freeform 291"/>
            <p:cNvSpPr/>
            <p:nvPr/>
          </p:nvSpPr>
          <p:spPr>
            <a:xfrm>
              <a:off x="11577600" y="456336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23" name="Rectangle 292"/>
            <p:cNvSpPr/>
            <p:nvPr/>
          </p:nvSpPr>
          <p:spPr>
            <a:xfrm>
              <a:off x="11229120" y="4484160"/>
              <a:ext cx="1962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R loop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Rectangle 293"/>
            <p:cNvSpPr/>
            <p:nvPr/>
          </p:nvSpPr>
          <p:spPr>
            <a:xfrm>
              <a:off x="11414880" y="4507920"/>
              <a:ext cx="4680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Calibri"/>
                </a:rPr>
                <a:t>st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5" name="Rectangle 294"/>
            <p:cNvSpPr/>
            <p:nvPr/>
          </p:nvSpPr>
          <p:spPr>
            <a:xfrm>
              <a:off x="11457720" y="4507920"/>
              <a:ext cx="22500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Calibri"/>
                </a:rPr>
                <a:t>art/stop 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6" name="Line 295"/>
            <p:cNvSpPr/>
            <p:nvPr/>
          </p:nvSpPr>
          <p:spPr>
            <a:xfrm flipH="1">
              <a:off x="11167920" y="469008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27" name="Freeform 296"/>
            <p:cNvSpPr/>
            <p:nvPr/>
          </p:nvSpPr>
          <p:spPr>
            <a:xfrm>
              <a:off x="11577600" y="466992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28" name="Rectangle 297"/>
            <p:cNvSpPr/>
            <p:nvPr/>
          </p:nvSpPr>
          <p:spPr>
            <a:xfrm>
              <a:off x="11249640" y="4588920"/>
              <a:ext cx="19008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S loop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9" name="Rectangle 298"/>
            <p:cNvSpPr/>
            <p:nvPr/>
          </p:nvSpPr>
          <p:spPr>
            <a:xfrm>
              <a:off x="11414880" y="4615920"/>
              <a:ext cx="360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st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0" name="Rectangle 299"/>
            <p:cNvSpPr/>
            <p:nvPr/>
          </p:nvSpPr>
          <p:spPr>
            <a:xfrm>
              <a:off x="11475720" y="4615920"/>
              <a:ext cx="1764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art/stop 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1" name="Rectangle 300"/>
            <p:cNvSpPr/>
            <p:nvPr/>
          </p:nvSpPr>
          <p:spPr>
            <a:xfrm>
              <a:off x="6210360" y="2461680"/>
              <a:ext cx="579240" cy="2124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32" name="Rectangle 301"/>
            <p:cNvSpPr/>
            <p:nvPr/>
          </p:nvSpPr>
          <p:spPr>
            <a:xfrm>
              <a:off x="6210360" y="2461680"/>
              <a:ext cx="579240" cy="21240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33" name="Rectangle 302"/>
            <p:cNvSpPr/>
            <p:nvPr/>
          </p:nvSpPr>
          <p:spPr>
            <a:xfrm>
              <a:off x="6310080" y="2469600"/>
              <a:ext cx="49032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Computation 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4" name="Rectangle 303"/>
            <p:cNvSpPr/>
            <p:nvPr/>
          </p:nvSpPr>
          <p:spPr>
            <a:xfrm>
              <a:off x="6402600" y="2567880"/>
              <a:ext cx="27072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(cordic)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Rectangle 304"/>
            <p:cNvSpPr/>
            <p:nvPr/>
          </p:nvSpPr>
          <p:spPr>
            <a:xfrm>
              <a:off x="6210360" y="2725200"/>
              <a:ext cx="579240" cy="2124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36" name="Rectangle 305"/>
            <p:cNvSpPr/>
            <p:nvPr/>
          </p:nvSpPr>
          <p:spPr>
            <a:xfrm>
              <a:off x="6210360" y="2725200"/>
              <a:ext cx="579240" cy="21240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37" name="Rectangle 306"/>
            <p:cNvSpPr/>
            <p:nvPr/>
          </p:nvSpPr>
          <p:spPr>
            <a:xfrm>
              <a:off x="6310080" y="2733120"/>
              <a:ext cx="49032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Computation 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8" name="Rectangle 307"/>
            <p:cNvSpPr/>
            <p:nvPr/>
          </p:nvSpPr>
          <p:spPr>
            <a:xfrm>
              <a:off x="6402600" y="2831400"/>
              <a:ext cx="27072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(cordic)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9" name="Freeform 308"/>
            <p:cNvSpPr/>
            <p:nvPr/>
          </p:nvSpPr>
          <p:spPr>
            <a:xfrm>
              <a:off x="5788080" y="1537560"/>
              <a:ext cx="363240" cy="1293480"/>
            </a:xfrm>
            <a:custGeom>
              <a:avLst/>
              <a:gdLst>
                <a:gd name="textAreaLeft" fmla="*/ 0 w 363240"/>
                <a:gd name="textAreaRight" fmla="*/ 363600 w 363240"/>
                <a:gd name="textAreaTop" fmla="*/ 0 h 1293480"/>
                <a:gd name="textAreaBottom" fmla="*/ 1293840 h 1293480"/>
              </a:gdLst>
              <a:ahLst/>
              <a:cxnLst/>
              <a:rect l="textAreaLeft" t="textAreaTop" r="textAreaRight" b="textAreaBottom"/>
              <a:pathLst>
                <a:path w="229" h="815">
                  <a:moveTo>
                    <a:pt x="229" y="815"/>
                  </a:moveTo>
                  <a:lnTo>
                    <a:pt x="0" y="815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40" name="Freeform 309"/>
            <p:cNvSpPr/>
            <p:nvPr/>
          </p:nvSpPr>
          <p:spPr>
            <a:xfrm>
              <a:off x="6145200" y="280908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41" name="Rectangle 310"/>
            <p:cNvSpPr/>
            <p:nvPr/>
          </p:nvSpPr>
          <p:spPr>
            <a:xfrm>
              <a:off x="5837040" y="2667960"/>
              <a:ext cx="17784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Rpos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Rectangle 311"/>
            <p:cNvSpPr/>
            <p:nvPr/>
          </p:nvSpPr>
          <p:spPr>
            <a:xfrm>
              <a:off x="6009120" y="2667960"/>
              <a:ext cx="2088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Rectangle 312"/>
            <p:cNvSpPr/>
            <p:nvPr/>
          </p:nvSpPr>
          <p:spPr>
            <a:xfrm>
              <a:off x="6028200" y="2667960"/>
              <a:ext cx="1015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IQ 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4" name="Rectangle 313"/>
            <p:cNvSpPr/>
            <p:nvPr/>
          </p:nvSpPr>
          <p:spPr>
            <a:xfrm>
              <a:off x="5849640" y="2756880"/>
              <a:ext cx="972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Hb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Line 314"/>
            <p:cNvSpPr/>
            <p:nvPr/>
          </p:nvSpPr>
          <p:spPr>
            <a:xfrm flipH="1">
              <a:off x="5787720" y="2566080"/>
              <a:ext cx="3636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46" name="Freeform 315"/>
            <p:cNvSpPr/>
            <p:nvPr/>
          </p:nvSpPr>
          <p:spPr>
            <a:xfrm>
              <a:off x="6145200" y="254556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47" name="Rectangle 316"/>
            <p:cNvSpPr/>
            <p:nvPr/>
          </p:nvSpPr>
          <p:spPr>
            <a:xfrm>
              <a:off x="5843160" y="2404440"/>
              <a:ext cx="17784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Rpos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Rectangle 317"/>
            <p:cNvSpPr/>
            <p:nvPr/>
          </p:nvSpPr>
          <p:spPr>
            <a:xfrm>
              <a:off x="6014520" y="2404440"/>
              <a:ext cx="2088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 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Rectangle 318"/>
            <p:cNvSpPr/>
            <p:nvPr/>
          </p:nvSpPr>
          <p:spPr>
            <a:xfrm>
              <a:off x="6033600" y="2404440"/>
              <a:ext cx="1015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IQ 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0" name="Rectangle 319"/>
            <p:cNvSpPr/>
            <p:nvPr/>
          </p:nvSpPr>
          <p:spPr>
            <a:xfrm>
              <a:off x="5841360" y="2493360"/>
              <a:ext cx="972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Arial"/>
                </a:rPr>
                <a:t>Ha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1" name="Line 320"/>
            <p:cNvSpPr/>
            <p:nvPr/>
          </p:nvSpPr>
          <p:spPr>
            <a:xfrm flipH="1">
              <a:off x="6314760" y="4993560"/>
              <a:ext cx="10008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2" name="Freeform 321"/>
            <p:cNvSpPr/>
            <p:nvPr/>
          </p:nvSpPr>
          <p:spPr>
            <a:xfrm>
              <a:off x="6408720" y="497304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1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3" name="Freeform 322"/>
            <p:cNvSpPr/>
            <p:nvPr/>
          </p:nvSpPr>
          <p:spPr>
            <a:xfrm>
              <a:off x="8423280" y="4822200"/>
              <a:ext cx="72720" cy="34416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344160"/>
                <a:gd name="textAreaBottom" fmla="*/ 344520 h 344160"/>
              </a:gdLst>
              <a:ahLst/>
              <a:cxnLst/>
              <a:rect l="textAreaLeft" t="textAreaTop" r="textAreaRight" b="textAreaBottom"/>
              <a:pathLst>
                <a:path w="46" h="217">
                  <a:moveTo>
                    <a:pt x="46" y="192"/>
                  </a:moveTo>
                  <a:lnTo>
                    <a:pt x="46" y="25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46" y="19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4" name="Freeform 323"/>
            <p:cNvSpPr/>
            <p:nvPr/>
          </p:nvSpPr>
          <p:spPr>
            <a:xfrm>
              <a:off x="8423280" y="4822200"/>
              <a:ext cx="72720" cy="344160"/>
            </a:xfrm>
            <a:custGeom>
              <a:avLst/>
              <a:gdLst>
                <a:gd name="textAreaLeft" fmla="*/ 0 w 72720"/>
                <a:gd name="textAreaRight" fmla="*/ 73080 w 72720"/>
                <a:gd name="textAreaTop" fmla="*/ 0 h 344160"/>
                <a:gd name="textAreaBottom" fmla="*/ 344520 h 344160"/>
              </a:gdLst>
              <a:ahLst/>
              <a:cxnLst/>
              <a:rect l="textAreaLeft" t="textAreaTop" r="textAreaRight" b="textAreaBottom"/>
              <a:pathLst>
                <a:path w="46" h="217">
                  <a:moveTo>
                    <a:pt x="46" y="192"/>
                  </a:moveTo>
                  <a:lnTo>
                    <a:pt x="46" y="25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46" y="19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5" name="Freeform 324"/>
            <p:cNvSpPr/>
            <p:nvPr/>
          </p:nvSpPr>
          <p:spPr>
            <a:xfrm>
              <a:off x="7581960" y="4888800"/>
              <a:ext cx="782280" cy="52200"/>
            </a:xfrm>
            <a:custGeom>
              <a:avLst/>
              <a:gdLst>
                <a:gd name="textAreaLeft" fmla="*/ 0 w 782280"/>
                <a:gd name="textAreaRight" fmla="*/ 782640 w 78228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493" h="33">
                  <a:moveTo>
                    <a:pt x="493" y="0"/>
                  </a:moveTo>
                  <a:lnTo>
                    <a:pt x="99" y="0"/>
                  </a:lnTo>
                  <a:lnTo>
                    <a:pt x="99" y="33"/>
                  </a:lnTo>
                  <a:lnTo>
                    <a:pt x="0" y="33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6280" bIns="2628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6" name="Freeform 325"/>
            <p:cNvSpPr/>
            <p:nvPr/>
          </p:nvSpPr>
          <p:spPr>
            <a:xfrm>
              <a:off x="8359920" y="486648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7" name="Freeform 326"/>
            <p:cNvSpPr/>
            <p:nvPr/>
          </p:nvSpPr>
          <p:spPr>
            <a:xfrm>
              <a:off x="7583400" y="4941360"/>
              <a:ext cx="782280" cy="105840"/>
            </a:xfrm>
            <a:custGeom>
              <a:avLst/>
              <a:gdLst>
                <a:gd name="textAreaLeft" fmla="*/ 0 w 782280"/>
                <a:gd name="textAreaRight" fmla="*/ 782640 w 782280"/>
                <a:gd name="textAreaTop" fmla="*/ 0 h 105840"/>
                <a:gd name="textAreaBottom" fmla="*/ 106200 h 105840"/>
              </a:gdLst>
              <a:ahLst/>
              <a:cxnLst/>
              <a:rect l="textAreaLeft" t="textAreaTop" r="textAreaRight" b="textAreaBottom"/>
              <a:pathLst>
                <a:path w="493" h="67">
                  <a:moveTo>
                    <a:pt x="493" y="0"/>
                  </a:moveTo>
                  <a:lnTo>
                    <a:pt x="163" y="0"/>
                  </a:lnTo>
                  <a:lnTo>
                    <a:pt x="163" y="67"/>
                  </a:lnTo>
                  <a:lnTo>
                    <a:pt x="0" y="67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8" name="Freeform 327"/>
            <p:cNvSpPr/>
            <p:nvPr/>
          </p:nvSpPr>
          <p:spPr>
            <a:xfrm>
              <a:off x="8361360" y="492048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59" name="Rectangle 328"/>
            <p:cNvSpPr/>
            <p:nvPr/>
          </p:nvSpPr>
          <p:spPr>
            <a:xfrm>
              <a:off x="7762320" y="4809600"/>
              <a:ext cx="3607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F measured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Rectangle 329"/>
            <p:cNvSpPr/>
            <p:nvPr/>
          </p:nvSpPr>
          <p:spPr>
            <a:xfrm>
              <a:off x="7653960" y="4971240"/>
              <a:ext cx="16128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F sim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1" name="Line 330"/>
            <p:cNvSpPr/>
            <p:nvPr/>
          </p:nvSpPr>
          <p:spPr>
            <a:xfrm flipH="1">
              <a:off x="7949880" y="504756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62" name="Freeform 331"/>
            <p:cNvSpPr/>
            <p:nvPr/>
          </p:nvSpPr>
          <p:spPr>
            <a:xfrm>
              <a:off x="8361360" y="502524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63" name="Line 332"/>
            <p:cNvSpPr/>
            <p:nvPr/>
          </p:nvSpPr>
          <p:spPr>
            <a:xfrm flipH="1">
              <a:off x="7949880" y="509976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64" name="Freeform 333"/>
            <p:cNvSpPr/>
            <p:nvPr/>
          </p:nvSpPr>
          <p:spPr>
            <a:xfrm>
              <a:off x="8361360" y="507780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65" name="Rectangle 334"/>
            <p:cNvSpPr/>
            <p:nvPr/>
          </p:nvSpPr>
          <p:spPr>
            <a:xfrm>
              <a:off x="8024400" y="5101560"/>
              <a:ext cx="32256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F playback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6" name="Freeform 335"/>
            <p:cNvSpPr/>
            <p:nvPr/>
          </p:nvSpPr>
          <p:spPr>
            <a:xfrm>
              <a:off x="5788080" y="2831400"/>
              <a:ext cx="256680" cy="1315800"/>
            </a:xfrm>
            <a:custGeom>
              <a:avLst/>
              <a:gdLst>
                <a:gd name="textAreaLeft" fmla="*/ 0 w 256680"/>
                <a:gd name="textAreaRight" fmla="*/ 257040 w 256680"/>
                <a:gd name="textAreaTop" fmla="*/ 0 h 1315800"/>
                <a:gd name="textAreaBottom" fmla="*/ 1316160 h 1315800"/>
              </a:gdLst>
              <a:ahLst/>
              <a:cxnLst/>
              <a:rect l="textAreaLeft" t="textAreaTop" r="textAreaRight" b="textAreaBottom"/>
              <a:pathLst>
                <a:path w="162" h="829">
                  <a:moveTo>
                    <a:pt x="162" y="829"/>
                  </a:moveTo>
                  <a:lnTo>
                    <a:pt x="0" y="829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67" name="Freeform 336"/>
            <p:cNvSpPr/>
            <p:nvPr/>
          </p:nvSpPr>
          <p:spPr>
            <a:xfrm>
              <a:off x="6040440" y="412524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68" name="Rectangle 337"/>
            <p:cNvSpPr/>
            <p:nvPr/>
          </p:nvSpPr>
          <p:spPr>
            <a:xfrm>
              <a:off x="5823720" y="4088880"/>
              <a:ext cx="360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Arial"/>
                </a:rPr>
                <a:t>H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9" name="Rectangle 338"/>
            <p:cNvSpPr/>
            <p:nvPr/>
          </p:nvSpPr>
          <p:spPr>
            <a:xfrm>
              <a:off x="5860800" y="4088880"/>
              <a:ext cx="2844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Arial"/>
                </a:rPr>
                <a:t>1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0" name="Rectangle 339"/>
            <p:cNvSpPr/>
            <p:nvPr/>
          </p:nvSpPr>
          <p:spPr>
            <a:xfrm>
              <a:off x="5891400" y="4088880"/>
              <a:ext cx="162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Arial"/>
                </a:rPr>
                <a:t>-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1" name="Rectangle 340"/>
            <p:cNvSpPr/>
            <p:nvPr/>
          </p:nvSpPr>
          <p:spPr>
            <a:xfrm>
              <a:off x="5917320" y="4088880"/>
              <a:ext cx="7884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Arial"/>
                </a:rPr>
                <a:t>Ref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Line 341"/>
            <p:cNvSpPr/>
            <p:nvPr/>
          </p:nvSpPr>
          <p:spPr>
            <a:xfrm flipH="1">
              <a:off x="5787720" y="3832920"/>
              <a:ext cx="2574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73" name="Freeform 342"/>
            <p:cNvSpPr/>
            <p:nvPr/>
          </p:nvSpPr>
          <p:spPr>
            <a:xfrm>
              <a:off x="6040440" y="381096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74" name="Line 343"/>
            <p:cNvSpPr/>
            <p:nvPr/>
          </p:nvSpPr>
          <p:spPr>
            <a:xfrm flipH="1">
              <a:off x="5787720" y="4044240"/>
              <a:ext cx="2574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75" name="Freeform 344"/>
            <p:cNvSpPr/>
            <p:nvPr/>
          </p:nvSpPr>
          <p:spPr>
            <a:xfrm>
              <a:off x="6040440" y="402192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76" name="Line 345"/>
            <p:cNvSpPr/>
            <p:nvPr/>
          </p:nvSpPr>
          <p:spPr>
            <a:xfrm flipH="1">
              <a:off x="5787720" y="3937680"/>
              <a:ext cx="2574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77" name="Freeform 346"/>
            <p:cNvSpPr/>
            <p:nvPr/>
          </p:nvSpPr>
          <p:spPr>
            <a:xfrm>
              <a:off x="6040440" y="391716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78" name="Rectangle 347"/>
            <p:cNvSpPr/>
            <p:nvPr/>
          </p:nvSpPr>
          <p:spPr>
            <a:xfrm>
              <a:off x="5815080" y="3990240"/>
              <a:ext cx="11844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Arial"/>
                </a:rPr>
                <a:t>H84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9" name="Rectangle 348"/>
            <p:cNvSpPr/>
            <p:nvPr/>
          </p:nvSpPr>
          <p:spPr>
            <a:xfrm>
              <a:off x="5918040" y="3990240"/>
              <a:ext cx="2088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Arial"/>
                </a:rPr>
                <a:t>-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" name="Rectangle 349"/>
            <p:cNvSpPr/>
            <p:nvPr/>
          </p:nvSpPr>
          <p:spPr>
            <a:xfrm>
              <a:off x="5935320" y="3990240"/>
              <a:ext cx="10008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Arial"/>
                </a:rPr>
                <a:t>Ref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1" name="Rectangle 350"/>
            <p:cNvSpPr/>
            <p:nvPr/>
          </p:nvSpPr>
          <p:spPr>
            <a:xfrm>
              <a:off x="5823360" y="3874320"/>
              <a:ext cx="6516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Arial"/>
                </a:rPr>
                <a:t>H9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2" name="Rectangle 351"/>
            <p:cNvSpPr/>
            <p:nvPr/>
          </p:nvSpPr>
          <p:spPr>
            <a:xfrm>
              <a:off x="5888520" y="3874320"/>
              <a:ext cx="162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Arial"/>
                </a:rPr>
                <a:t>-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3" name="Rectangle 352"/>
            <p:cNvSpPr/>
            <p:nvPr/>
          </p:nvSpPr>
          <p:spPr>
            <a:xfrm>
              <a:off x="5914080" y="3874320"/>
              <a:ext cx="7884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Arial"/>
                </a:rPr>
                <a:t>Ref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4" name="Rectangle 353"/>
            <p:cNvSpPr/>
            <p:nvPr/>
          </p:nvSpPr>
          <p:spPr>
            <a:xfrm>
              <a:off x="5814360" y="3763440"/>
              <a:ext cx="8172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Arial"/>
                </a:rPr>
                <a:t>H8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5" name="Rectangle 354"/>
            <p:cNvSpPr/>
            <p:nvPr/>
          </p:nvSpPr>
          <p:spPr>
            <a:xfrm>
              <a:off x="5884560" y="3763440"/>
              <a:ext cx="2088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Arial"/>
                </a:rPr>
                <a:t>-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6" name="Rectangle 355"/>
            <p:cNvSpPr/>
            <p:nvPr/>
          </p:nvSpPr>
          <p:spPr>
            <a:xfrm>
              <a:off x="5901840" y="3763440"/>
              <a:ext cx="100080" cy="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500" b="0" strike="noStrike" spc="-1">
                  <a:solidFill>
                    <a:srgbClr val="000000"/>
                  </a:solidFill>
                  <a:latin typeface="Arial"/>
                </a:rPr>
                <a:t>Ref</a:t>
              </a:r>
              <a:endParaRPr lang="en-GB" sz="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7" name="Rectangle 356"/>
            <p:cNvSpPr/>
            <p:nvPr/>
          </p:nvSpPr>
          <p:spPr>
            <a:xfrm>
              <a:off x="10756800" y="929520"/>
              <a:ext cx="526680" cy="8456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88" name="Rectangle 357"/>
            <p:cNvSpPr/>
            <p:nvPr/>
          </p:nvSpPr>
          <p:spPr>
            <a:xfrm>
              <a:off x="10756800" y="929520"/>
              <a:ext cx="526680" cy="84564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89" name="Rectangle 358"/>
            <p:cNvSpPr/>
            <p:nvPr/>
          </p:nvSpPr>
          <p:spPr>
            <a:xfrm>
              <a:off x="10897560" y="1299600"/>
              <a:ext cx="35460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MemMap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0" name="Line 359"/>
            <p:cNvSpPr/>
            <p:nvPr/>
          </p:nvSpPr>
          <p:spPr>
            <a:xfrm flipH="1">
              <a:off x="11283840" y="98352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91" name="Freeform 360"/>
            <p:cNvSpPr/>
            <p:nvPr/>
          </p:nvSpPr>
          <p:spPr>
            <a:xfrm>
              <a:off x="11694960" y="96156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92" name="Rectangle 361"/>
            <p:cNvSpPr/>
            <p:nvPr/>
          </p:nvSpPr>
          <p:spPr>
            <a:xfrm>
              <a:off x="11352240" y="878760"/>
              <a:ext cx="421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B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3" name="Rectangle 362"/>
            <p:cNvSpPr/>
            <p:nvPr/>
          </p:nvSpPr>
          <p:spPr>
            <a:xfrm>
              <a:off x="11375640" y="910440"/>
              <a:ext cx="2160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polinomial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4" name="Line 363"/>
            <p:cNvSpPr/>
            <p:nvPr/>
          </p:nvSpPr>
          <p:spPr>
            <a:xfrm flipH="1">
              <a:off x="11283840" y="110232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95" name="Freeform 364"/>
            <p:cNvSpPr/>
            <p:nvPr/>
          </p:nvSpPr>
          <p:spPr>
            <a:xfrm>
              <a:off x="11694960" y="1082160"/>
              <a:ext cx="64800" cy="4104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41" h="26">
                  <a:moveTo>
                    <a:pt x="0" y="0"/>
                  </a:moveTo>
                  <a:lnTo>
                    <a:pt x="41" y="13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96" name="Rectangle 365"/>
            <p:cNvSpPr/>
            <p:nvPr/>
          </p:nvSpPr>
          <p:spPr>
            <a:xfrm>
              <a:off x="11346120" y="999360"/>
              <a:ext cx="24336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Cutoff F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7" name="Rectangle 366"/>
            <p:cNvSpPr/>
            <p:nvPr/>
          </p:nvSpPr>
          <p:spPr>
            <a:xfrm>
              <a:off x="11576880" y="1029600"/>
              <a:ext cx="8028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HPF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8" name="Line 367"/>
            <p:cNvSpPr/>
            <p:nvPr/>
          </p:nvSpPr>
          <p:spPr>
            <a:xfrm flipH="1">
              <a:off x="11283840" y="124704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99" name="Freeform 368"/>
            <p:cNvSpPr/>
            <p:nvPr/>
          </p:nvSpPr>
          <p:spPr>
            <a:xfrm>
              <a:off x="11694960" y="1226520"/>
              <a:ext cx="64800" cy="4104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1040"/>
                <a:gd name="textAreaBottom" fmla="*/ 41400 h 41040"/>
              </a:gdLst>
              <a:ahLst/>
              <a:cxnLst/>
              <a:rect l="textAreaLeft" t="textAreaTop" r="textAreaRight" b="textAreaBottom"/>
              <a:pathLst>
                <a:path w="41" h="26">
                  <a:moveTo>
                    <a:pt x="0" y="0"/>
                  </a:moveTo>
                  <a:lnTo>
                    <a:pt x="41" y="13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00" name="Rectangle 369"/>
            <p:cNvSpPr/>
            <p:nvPr/>
          </p:nvSpPr>
          <p:spPr>
            <a:xfrm>
              <a:off x="11354040" y="1145520"/>
              <a:ext cx="5292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? 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1" name="Rectangle 370"/>
            <p:cNvSpPr/>
            <p:nvPr/>
          </p:nvSpPr>
          <p:spPr>
            <a:xfrm>
              <a:off x="11439360" y="1145520"/>
              <a:ext cx="1764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offset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2" name="Rectangle 371"/>
            <p:cNvSpPr/>
            <p:nvPr/>
          </p:nvSpPr>
          <p:spPr>
            <a:xfrm>
              <a:off x="11612520" y="1172520"/>
              <a:ext cx="15948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synchro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3" name="Line 372"/>
            <p:cNvSpPr/>
            <p:nvPr/>
          </p:nvSpPr>
          <p:spPr>
            <a:xfrm flipH="1">
              <a:off x="11283840" y="136620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04" name="Freeform 373"/>
            <p:cNvSpPr/>
            <p:nvPr/>
          </p:nvSpPr>
          <p:spPr>
            <a:xfrm>
              <a:off x="11694960" y="134568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05" name="Rectangle 374"/>
            <p:cNvSpPr/>
            <p:nvPr/>
          </p:nvSpPr>
          <p:spPr>
            <a:xfrm>
              <a:off x="11346120" y="1266120"/>
              <a:ext cx="4824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6" name="Rectangle 375"/>
            <p:cNvSpPr/>
            <p:nvPr/>
          </p:nvSpPr>
          <p:spPr>
            <a:xfrm>
              <a:off x="11410200" y="1291680"/>
              <a:ext cx="15948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synchro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7" name="Line 376"/>
            <p:cNvSpPr/>
            <p:nvPr/>
          </p:nvSpPr>
          <p:spPr>
            <a:xfrm flipH="1">
              <a:off x="11283840" y="147240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08" name="Freeform 377"/>
            <p:cNvSpPr/>
            <p:nvPr/>
          </p:nvSpPr>
          <p:spPr>
            <a:xfrm>
              <a:off x="11694960" y="145044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09" name="Rectangle 378"/>
            <p:cNvSpPr/>
            <p:nvPr/>
          </p:nvSpPr>
          <p:spPr>
            <a:xfrm>
              <a:off x="11352240" y="1367640"/>
              <a:ext cx="360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C05046"/>
                  </a:solidFill>
                  <a:latin typeface="Calibri"/>
                </a:rPr>
                <a:t>?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0" name="Rectangle 379"/>
            <p:cNvSpPr/>
            <p:nvPr/>
          </p:nvSpPr>
          <p:spPr>
            <a:xfrm>
              <a:off x="11368440" y="1399680"/>
              <a:ext cx="19620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C05046"/>
                  </a:solidFill>
                  <a:latin typeface="Calibri"/>
                </a:rPr>
                <a:t>transition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1" name="Line 380"/>
            <p:cNvSpPr/>
            <p:nvPr/>
          </p:nvSpPr>
          <p:spPr>
            <a:xfrm flipH="1">
              <a:off x="9848520" y="4902840"/>
              <a:ext cx="41616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12" name="Freeform 381"/>
            <p:cNvSpPr/>
            <p:nvPr/>
          </p:nvSpPr>
          <p:spPr>
            <a:xfrm>
              <a:off x="10260000" y="4882680"/>
              <a:ext cx="63000" cy="424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0" h="27">
                  <a:moveTo>
                    <a:pt x="0" y="0"/>
                  </a:moveTo>
                  <a:lnTo>
                    <a:pt x="40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13" name="Rectangle 382"/>
            <p:cNvSpPr/>
            <p:nvPr/>
          </p:nvSpPr>
          <p:spPr>
            <a:xfrm>
              <a:off x="9912960" y="4817520"/>
              <a:ext cx="40788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Sum masking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14" name="Picture 383"/>
            <p:cNvPicPr/>
            <p:nvPr/>
          </p:nvPicPr>
          <p:blipFill>
            <a:blip r:embed="rId4"/>
            <a:stretch/>
          </p:blipFill>
          <p:spPr>
            <a:xfrm>
              <a:off x="9786960" y="3341160"/>
              <a:ext cx="244080" cy="244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5" name="Freeform 384"/>
            <p:cNvSpPr/>
            <p:nvPr/>
          </p:nvSpPr>
          <p:spPr>
            <a:xfrm>
              <a:off x="9786960" y="3349080"/>
              <a:ext cx="231480" cy="231480"/>
            </a:xfrm>
            <a:custGeom>
              <a:avLst/>
              <a:gdLst>
                <a:gd name="textAreaLeft" fmla="*/ 0 w 231480"/>
                <a:gd name="textAreaRight" fmla="*/ 231840 w 231480"/>
                <a:gd name="textAreaTop" fmla="*/ 0 h 231480"/>
                <a:gd name="textAreaBottom" fmla="*/ 231840 h 231480"/>
              </a:gdLst>
              <a:ahLst/>
              <a:cxnLst/>
              <a:rect l="textAreaLeft" t="textAreaTop" r="textAreaRight" b="textAreaBottom"/>
              <a:pathLst>
                <a:path w="146" h="146">
                  <a:moveTo>
                    <a:pt x="120" y="25"/>
                  </a:moveTo>
                  <a:cubicBezTo>
                    <a:pt x="94" y="0"/>
                    <a:pt x="52" y="0"/>
                    <a:pt x="26" y="25"/>
                  </a:cubicBezTo>
                  <a:cubicBezTo>
                    <a:pt x="0" y="51"/>
                    <a:pt x="0" y="94"/>
                    <a:pt x="26" y="120"/>
                  </a:cubicBezTo>
                  <a:cubicBezTo>
                    <a:pt x="52" y="146"/>
                    <a:pt x="94" y="146"/>
                    <a:pt x="120" y="120"/>
                  </a:cubicBezTo>
                  <a:cubicBezTo>
                    <a:pt x="146" y="94"/>
                    <a:pt x="146" y="51"/>
                    <a:pt x="120" y="25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16" name="Line 385"/>
            <p:cNvSpPr/>
            <p:nvPr/>
          </p:nvSpPr>
          <p:spPr>
            <a:xfrm>
              <a:off x="9828000" y="3464640"/>
              <a:ext cx="149400" cy="360"/>
            </a:xfrm>
            <a:prstGeom prst="line">
              <a:avLst/>
            </a:prstGeom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17" name="Line 386"/>
            <p:cNvSpPr/>
            <p:nvPr/>
          </p:nvSpPr>
          <p:spPr>
            <a:xfrm flipV="1">
              <a:off x="9902520" y="3388320"/>
              <a:ext cx="360" cy="150840"/>
            </a:xfrm>
            <a:prstGeom prst="line">
              <a:avLst/>
            </a:prstGeom>
            <a:ln w="3175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18" name="Rectangle 387"/>
            <p:cNvSpPr/>
            <p:nvPr/>
          </p:nvSpPr>
          <p:spPr>
            <a:xfrm>
              <a:off x="9967320" y="3158640"/>
              <a:ext cx="24336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Enable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Rectangle 388"/>
            <p:cNvSpPr/>
            <p:nvPr/>
          </p:nvSpPr>
          <p:spPr>
            <a:xfrm>
              <a:off x="9973440" y="3261600"/>
              <a:ext cx="41256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Corrections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0" name="Line 389"/>
            <p:cNvSpPr/>
            <p:nvPr/>
          </p:nvSpPr>
          <p:spPr>
            <a:xfrm flipH="1">
              <a:off x="11167920" y="479520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1" name="Freeform 390"/>
            <p:cNvSpPr/>
            <p:nvPr/>
          </p:nvSpPr>
          <p:spPr>
            <a:xfrm>
              <a:off x="11577600" y="477468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3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2" name="Rectangle 391"/>
            <p:cNvSpPr/>
            <p:nvPr/>
          </p:nvSpPr>
          <p:spPr>
            <a:xfrm>
              <a:off x="11234880" y="4698360"/>
              <a:ext cx="30420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Transition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3" name="Rectangle 392"/>
            <p:cNvSpPr/>
            <p:nvPr/>
          </p:nvSpPr>
          <p:spPr>
            <a:xfrm>
              <a:off x="11523960" y="4728600"/>
              <a:ext cx="9396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start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4" name="Rectangle 393"/>
            <p:cNvSpPr/>
            <p:nvPr/>
          </p:nvSpPr>
          <p:spPr>
            <a:xfrm>
              <a:off x="8518320" y="2450520"/>
              <a:ext cx="28908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Start (T)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5" name="Freeform 394"/>
            <p:cNvSpPr/>
            <p:nvPr/>
          </p:nvSpPr>
          <p:spPr>
            <a:xfrm>
              <a:off x="8462880" y="2566440"/>
              <a:ext cx="304560" cy="4392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192" h="28">
                  <a:moveTo>
                    <a:pt x="192" y="28"/>
                  </a:move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960" bIns="2196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6" name="Freeform 395"/>
            <p:cNvSpPr/>
            <p:nvPr/>
          </p:nvSpPr>
          <p:spPr>
            <a:xfrm>
              <a:off x="8747280" y="2606040"/>
              <a:ext cx="42480" cy="6300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27" h="40">
                  <a:moveTo>
                    <a:pt x="27" y="0"/>
                  </a:moveTo>
                  <a:lnTo>
                    <a:pt x="13" y="40"/>
                  </a:lnTo>
                  <a:lnTo>
                    <a:pt x="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680" bIns="3168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7" name="Line 396"/>
            <p:cNvSpPr/>
            <p:nvPr/>
          </p:nvSpPr>
          <p:spPr>
            <a:xfrm flipH="1">
              <a:off x="11167920" y="4896720"/>
              <a:ext cx="415800" cy="360"/>
            </a:xfrm>
            <a:prstGeom prst="line">
              <a:avLst/>
            </a:prstGeom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0" bIns="0" numCol="1" spcCol="0" anchor="t">
              <a:noAutofit/>
            </a:bodyPr>
            <a:lstStyle/>
            <a:p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8" name="Freeform 397"/>
            <p:cNvSpPr/>
            <p:nvPr/>
          </p:nvSpPr>
          <p:spPr>
            <a:xfrm>
              <a:off x="11577600" y="4874400"/>
              <a:ext cx="64800" cy="4248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42480"/>
                <a:gd name="textAreaBottom" fmla="*/ 42840 h 42480"/>
              </a:gdLst>
              <a:ahLst/>
              <a:cxnLst/>
              <a:rect l="textAreaLeft" t="textAreaTop" r="textAreaRight" b="textAreaBottom"/>
              <a:pathLst>
                <a:path w="41" h="27">
                  <a:moveTo>
                    <a:pt x="0" y="0"/>
                  </a:moveTo>
                  <a:lnTo>
                    <a:pt x="41" y="14"/>
                  </a:lnTo>
                  <a:lnTo>
                    <a:pt x="0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9" name="Rectangle 398"/>
            <p:cNvSpPr/>
            <p:nvPr/>
          </p:nvSpPr>
          <p:spPr>
            <a:xfrm>
              <a:off x="11263320" y="4798440"/>
              <a:ext cx="308880" cy="9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600" b="0" strike="noStrike" spc="-1">
                  <a:solidFill>
                    <a:srgbClr val="000000"/>
                  </a:solidFill>
                  <a:latin typeface="Calibri"/>
                </a:rPr>
                <a:t>Threshold</a:t>
              </a:r>
              <a:endParaRPr lang="en-GB" sz="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Rectangle 399"/>
            <p:cNvSpPr/>
            <p:nvPr/>
          </p:nvSpPr>
          <p:spPr>
            <a:xfrm>
              <a:off x="11523240" y="4830120"/>
              <a:ext cx="93960" cy="61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400" b="0" strike="noStrike" spc="-1">
                  <a:solidFill>
                    <a:srgbClr val="000000"/>
                  </a:solidFill>
                  <a:latin typeface="Calibri"/>
                </a:rPr>
                <a:t>start</a:t>
              </a:r>
              <a:endParaRPr lang="en-GB" sz="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Freeform 400"/>
            <p:cNvSpPr/>
            <p:nvPr/>
          </p:nvSpPr>
          <p:spPr>
            <a:xfrm>
              <a:off x="6656400" y="4631760"/>
              <a:ext cx="345600" cy="45720"/>
            </a:xfrm>
            <a:custGeom>
              <a:avLst/>
              <a:gdLst>
                <a:gd name="textAreaLeft" fmla="*/ 0 w 345600"/>
                <a:gd name="textAreaRight" fmla="*/ 345960 w 345600"/>
                <a:gd name="textAreaTop" fmla="*/ 0 h 45720"/>
                <a:gd name="textAreaBottom" fmla="*/ 46080 h 45720"/>
              </a:gdLst>
              <a:ahLst/>
              <a:cxnLst/>
              <a:rect l="textAreaLeft" t="textAreaTop" r="textAreaRight" b="textAreaBottom"/>
              <a:pathLst>
                <a:path w="218" h="29">
                  <a:moveTo>
                    <a:pt x="218" y="0"/>
                  </a:moveTo>
                  <a:lnTo>
                    <a:pt x="218" y="29"/>
                  </a:lnTo>
                  <a:lnTo>
                    <a:pt x="0" y="29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040" bIns="2304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32" name="Freeform 401"/>
            <p:cNvSpPr/>
            <p:nvPr/>
          </p:nvSpPr>
          <p:spPr>
            <a:xfrm>
              <a:off x="6980400" y="4573080"/>
              <a:ext cx="42480" cy="6480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7" h="41">
                  <a:moveTo>
                    <a:pt x="0" y="41"/>
                  </a:moveTo>
                  <a:lnTo>
                    <a:pt x="14" y="0"/>
                  </a:lnTo>
                  <a:lnTo>
                    <a:pt x="27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CH" sz="1800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33" name="Rectangle 402"/>
            <p:cNvSpPr/>
            <p:nvPr/>
          </p:nvSpPr>
          <p:spPr>
            <a:xfrm>
              <a:off x="6718680" y="4585680"/>
              <a:ext cx="289080" cy="10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numCol="1" spcCol="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CH" sz="700" b="0" strike="noStrike" spc="-1">
                  <a:solidFill>
                    <a:srgbClr val="000000"/>
                  </a:solidFill>
                  <a:latin typeface="Calibri"/>
                </a:rPr>
                <a:t>Start (T)</a:t>
              </a:r>
              <a:endParaRPr lang="en-GB" sz="7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4" name="TextBox 407"/>
          <p:cNvSpPr/>
          <p:nvPr/>
        </p:nvSpPr>
        <p:spPr>
          <a:xfrm>
            <a:off x="5691600" y="5230440"/>
            <a:ext cx="572940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F41"/>
                </a:solidFill>
                <a:latin typeface="Arial"/>
              </a:rPr>
              <a:t>Block diagram of the new PS beam control firmware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TextBox 1"/>
          <p:cNvSpPr/>
          <p:nvPr/>
        </p:nvSpPr>
        <p:spPr>
          <a:xfrm>
            <a:off x="6095880" y="5535000"/>
            <a:ext cx="424080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F41"/>
                </a:solidFill>
                <a:latin typeface="Arial"/>
              </a:rPr>
              <a:t>Credits to Francisco Javier Diaz Ferreira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E9B0E13F-6D4F-461B-14D2-A5DF8FC28DA1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B66D76E4-F746-808C-FFBF-C71B54B811F0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37564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CERN SY-RF-LL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1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B. Woolley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CERN SY-RF-CS (LLRF Software)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1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Y. Brischetto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CERN SY-RF-BR (Beams &amp; RF studies)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1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H. Damerau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Acknowledgements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268C9561-BB44-0360-5746-A366E01F8863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F6269D0C-932E-1F17-D628-3CEFCD7B29E0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407880" y="1709640"/>
            <a:ext cx="11375640" cy="285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5000" b="1" strike="noStrike" spc="-1">
                <a:solidFill>
                  <a:schemeClr val="dk1"/>
                </a:solidFill>
                <a:latin typeface="Arial"/>
              </a:rPr>
              <a:t>Questions ?</a:t>
            </a:r>
            <a:endParaRPr lang="en-US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AADDF072-C082-EE7A-2959-5EED4353737C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B870C252-D4F8-599B-1583-C8C3D058E642}"/>
              </a:ext>
            </a:extLst>
          </p:cNvPr>
          <p:cNvSpPr txBox="1">
            <a:spLocks/>
          </p:cNvSpPr>
          <p:nvPr/>
        </p:nvSpPr>
        <p:spPr>
          <a:xfrm>
            <a:off x="2029204" y="6350760"/>
            <a:ext cx="8808840" cy="364680"/>
          </a:xfrm>
          <a:prstGeom prst="rect">
            <a:avLst/>
          </a:prstGeom>
        </p:spPr>
        <p:txBody>
          <a:bodyPr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1137564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Introduction to CERN PS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Introduction and motivation behind MTE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Previous work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Synchronization scheme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New features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Exotic bunch shapes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Future work</a:t>
            </a: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Overview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51F8FC7F-AF13-582A-D0D1-E63F9B66273A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0BE91F7B-6C01-973E-6AF9-551D8F934588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dt" idx="60"/>
          </p:nvPr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 dirty="0">
                <a:solidFill>
                  <a:schemeClr val="lt1"/>
                </a:solidFill>
                <a:latin typeface="Arial"/>
              </a:rPr>
              <a:t>10/15/2025</a:t>
            </a:r>
            <a:endParaRPr lang="en-GB" sz="10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9" name="Picture 5" descr="A diagram of a complex&#10;&#10;Description automatically generated"/>
          <p:cNvPicPr/>
          <p:nvPr/>
        </p:nvPicPr>
        <p:blipFill>
          <a:blip r:embed="rId2"/>
          <a:srcRect t="11076" r="4454" b="23826"/>
          <a:stretch/>
        </p:blipFill>
        <p:spPr>
          <a:xfrm>
            <a:off x="5499360" y="2386440"/>
            <a:ext cx="6612120" cy="366660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07880" y="1592280"/>
            <a:ext cx="1137564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GB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Oldest operating machine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GB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First multiplexed injector in the complex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GB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Responsible for most RF gymnastics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GB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Accelerates through relativistic transition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>
                <a:solidFill>
                  <a:schemeClr val="dk1"/>
                </a:solidFill>
                <a:latin typeface="Arial"/>
              </a:rPr>
              <a:t>CERN Proton Synchrotron (CPS or PS)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2"/>
          </p:nvPr>
        </p:nvSpPr>
        <p:spPr/>
        <p:txBody>
          <a:bodyPr/>
          <a:lstStyle/>
          <a:p>
            <a:r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67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chemeClr val="dk1"/>
                </a:solidFill>
                <a:latin typeface="Arial"/>
              </a:rPr>
              <a:t>Introduction and motivation behind MTE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dt" idx="61"/>
          </p:nvPr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H" sz="10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CH" sz="1000" b="0" strike="noStrike" spc="-1">
                <a:solidFill>
                  <a:schemeClr val="lt1"/>
                </a:solidFill>
                <a:latin typeface="Arial"/>
              </a:rPr>
              <a:t>10/15/2025</a:t>
            </a:r>
            <a:endParaRPr lang="en-GB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64" name="Group 5"/>
          <p:cNvGrpSpPr/>
          <p:nvPr/>
        </p:nvGrpSpPr>
        <p:grpSpPr>
          <a:xfrm>
            <a:off x="7070040" y="1216440"/>
            <a:ext cx="4818240" cy="3401280"/>
            <a:chOff x="7070040" y="1216440"/>
            <a:chExt cx="4818240" cy="3401280"/>
          </a:xfrm>
        </p:grpSpPr>
        <p:pic>
          <p:nvPicPr>
            <p:cNvPr id="165" name="Picture 6" descr="A computer screen shot of a diagram&#10;&#10;Description automatically generated"/>
            <p:cNvPicPr/>
            <p:nvPr/>
          </p:nvPicPr>
          <p:blipFill>
            <a:blip r:embed="rId2"/>
            <a:srcRect l="42307" b="29482"/>
            <a:stretch/>
          </p:blipFill>
          <p:spPr>
            <a:xfrm>
              <a:off x="7070040" y="1216440"/>
              <a:ext cx="4818240" cy="3401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6" name="Rectangle 7"/>
            <p:cNvSpPr/>
            <p:nvPr/>
          </p:nvSpPr>
          <p:spPr>
            <a:xfrm>
              <a:off x="7070040" y="1583280"/>
              <a:ext cx="449280" cy="72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Arial"/>
              </a:endParaRPr>
            </a:p>
          </p:txBody>
        </p:sp>
      </p:grpSp>
      <p:pic>
        <p:nvPicPr>
          <p:cNvPr id="167" name="Picture 8" descr="A computer screen shot of a diagram&#10;&#10;Description automatically generated"/>
          <p:cNvPicPr/>
          <p:nvPr/>
        </p:nvPicPr>
        <p:blipFill>
          <a:blip r:embed="rId3"/>
          <a:srcRect l="53665" t="71779" b="8007"/>
          <a:stretch/>
        </p:blipFill>
        <p:spPr>
          <a:xfrm>
            <a:off x="7581240" y="5033160"/>
            <a:ext cx="4008960" cy="103392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03480" y="1239120"/>
            <a:ext cx="705492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Mitigate PS </a:t>
            </a:r>
            <a:r>
              <a:rPr lang="en-US" sz="2100" b="1" strike="noStrike" spc="-1">
                <a:solidFill>
                  <a:srgbClr val="FF0000"/>
                </a:solidFill>
                <a:latin typeface="Arial"/>
              </a:rPr>
              <a:t>extraction losses</a:t>
            </a: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 during 5 turn extraction of </a:t>
            </a:r>
            <a:r>
              <a:rPr lang="en-US" sz="2100" b="1" strike="noStrike" spc="-1">
                <a:solidFill>
                  <a:srgbClr val="FF0000"/>
                </a:solidFill>
                <a:latin typeface="Arial"/>
              </a:rPr>
              <a:t>coasting beam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Pulsed RF: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barrier-bucket</a:t>
            </a: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 for longitudinal </a:t>
            </a: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kicker gap</a:t>
            </a: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0033A0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1"/>
                </a:solidFill>
                <a:latin typeface="Arial"/>
              </a:rPr>
              <a:t>Less losses </a:t>
            </a: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with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PS-SPS transfer of</a:t>
            </a:r>
            <a:br>
              <a:rPr sz="1800"/>
            </a:b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fixed-target beam (SFTPRO)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Wingdings" charset="2"/>
              <a:buChar char="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All high-intensity fast-</a:t>
            </a:r>
            <a:br>
              <a:rPr sz="1800"/>
            </a:b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extracted beams without</a:t>
            </a:r>
            <a:br>
              <a:rPr sz="1800"/>
            </a:b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dummy septum</a:t>
            </a:r>
          </a:p>
          <a:p>
            <a:pPr marL="366840" indent="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M. Vadai, Barrier-bucket multi-turn extraction reducing losses at PS-SPS transfer, https://indico.cern.ch/event/1254574/</a:t>
            </a:r>
            <a:endParaRPr lang="en-US" sz="18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2023: First full year of operation </a:t>
            </a:r>
            <a:r>
              <a:rPr lang="en-US" sz="21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→</a:t>
            </a: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 major success</a:t>
            </a: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  <a:tabLst>
                <a:tab pos="0" algn="l"/>
              </a:tabLst>
            </a:pP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2"/>
          </p:nvPr>
        </p:nvSpPr>
        <p:spPr/>
        <p:txBody>
          <a:bodyPr/>
          <a:lstStyle/>
          <a:p>
            <a:r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07880" y="373680"/>
            <a:ext cx="8796600" cy="76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>
                <a:solidFill>
                  <a:schemeClr val="dk1"/>
                </a:solidFill>
                <a:latin typeface="Arial"/>
              </a:rPr>
              <a:t>Previous work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72" name="Picture 1"/>
          <p:cNvPicPr/>
          <p:nvPr/>
        </p:nvPicPr>
        <p:blipFill>
          <a:blip r:embed="rId2"/>
          <a:stretch/>
        </p:blipFill>
        <p:spPr>
          <a:xfrm>
            <a:off x="4884840" y="1505160"/>
            <a:ext cx="6258960" cy="4191480"/>
          </a:xfrm>
          <a:prstGeom prst="rect">
            <a:avLst/>
          </a:prstGeom>
          <a:ln w="0">
            <a:noFill/>
          </a:ln>
        </p:spPr>
      </p:pic>
      <p:sp>
        <p:nvSpPr>
          <p:cNvPr id="173" name="Rectangle 7"/>
          <p:cNvSpPr/>
          <p:nvPr/>
        </p:nvSpPr>
        <p:spPr>
          <a:xfrm>
            <a:off x="685800" y="1505160"/>
            <a:ext cx="3744000" cy="4209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61800" indent="-361800" defTabSz="914400">
              <a:lnSpc>
                <a:spcPct val="100000"/>
              </a:lnSpc>
              <a:spcBef>
                <a:spcPts val="360"/>
              </a:spcBef>
              <a:buClr>
                <a:srgbClr val="000F41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F41"/>
                </a:solidFill>
                <a:latin typeface="Arial"/>
              </a:rPr>
              <a:t>Barrier-bucket MTE scheme significantly reduces beam loss in PS extraction region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1800" indent="-361800" defTabSz="914400">
              <a:lnSpc>
                <a:spcPct val="100000"/>
              </a:lnSpc>
              <a:spcBef>
                <a:spcPts val="360"/>
              </a:spcBef>
              <a:buClr>
                <a:srgbClr val="000F41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F41"/>
                </a:solidFill>
                <a:latin typeface="Arial"/>
              </a:rPr>
              <a:t>Non-PPM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(non-multiplexed)</a:t>
            </a:r>
            <a:r>
              <a:rPr lang="en-US" sz="1800" b="1" strike="noStrike" spc="-1" dirty="0">
                <a:solidFill>
                  <a:srgbClr val="000F41"/>
                </a:solidFill>
                <a:latin typeface="Arial"/>
              </a:rPr>
              <a:t> barrier waveform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19000" lvl="1" indent="-361800" defTabSz="914400">
              <a:lnSpc>
                <a:spcPct val="100000"/>
              </a:lnSpc>
              <a:spcBef>
                <a:spcPts val="360"/>
              </a:spcBef>
              <a:buClr>
                <a:srgbClr val="000F41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F41"/>
                </a:solidFill>
                <a:latin typeface="Arial"/>
              </a:rPr>
              <a:t>Lacked flexibility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1800" indent="-361800" defTabSz="914400">
              <a:lnSpc>
                <a:spcPct val="100000"/>
              </a:lnSpc>
              <a:spcBef>
                <a:spcPts val="360"/>
              </a:spcBef>
              <a:buClr>
                <a:srgbClr val="000F41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F41"/>
                </a:solidFill>
                <a:latin typeface="Arial"/>
              </a:rPr>
              <a:t>2 consolidation boards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19000" lvl="1" indent="-361800" defTabSz="914400">
              <a:lnSpc>
                <a:spcPct val="100000"/>
              </a:lnSpc>
              <a:spcBef>
                <a:spcPts val="360"/>
              </a:spcBef>
              <a:buClr>
                <a:srgbClr val="000F41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F41"/>
                </a:solidFill>
                <a:latin typeface="Arial"/>
              </a:rPr>
              <a:t>h16 measurement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19000" lvl="1" indent="-361800" defTabSz="914400">
              <a:lnSpc>
                <a:spcPct val="100000"/>
              </a:lnSpc>
              <a:spcBef>
                <a:spcPts val="360"/>
              </a:spcBef>
              <a:buClr>
                <a:srgbClr val="000F41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0F41"/>
                </a:solidFill>
                <a:latin typeface="Arial"/>
              </a:rPr>
              <a:t>h1 measurement	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DC9FEF87-D630-997C-72E0-A3E1F01A1A97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0770C0BD-705F-DBF3-BEEB-3F939899D30B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407880" y="1592280"/>
            <a:ext cx="703836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Conventional synchronization not possible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RF voltage of the wide-band cavity generating the BB would be too low for a conventional synchronization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Synchronization concept in use: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Synchronizing in h16 using feed-forward cogging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with the main 10 MHz RF system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Lower accuracy than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typical closed loop synchronization, but sufficient for barrier buckets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2">
                    <a:lumMod val="50000"/>
                  </a:schemeClr>
                </a:solidFill>
                <a:latin typeface="Arial"/>
              </a:rPr>
              <a:t>Synchronization in h1: phase measurement and communicating phase information within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the cycle to set the correct barrier position for extraction</a:t>
            </a:r>
            <a:endParaRPr lang="en-US" sz="1800" b="0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>
                <a:solidFill>
                  <a:schemeClr val="dk1"/>
                </a:solidFill>
                <a:latin typeface="Arial"/>
              </a:rPr>
              <a:t>Synchronization scheme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78" name="Picture 1"/>
          <p:cNvPicPr/>
          <p:nvPr/>
        </p:nvPicPr>
        <p:blipFill>
          <a:blip r:embed="rId3"/>
          <a:stretch/>
        </p:blipFill>
        <p:spPr>
          <a:xfrm>
            <a:off x="7827840" y="725400"/>
            <a:ext cx="4141440" cy="5475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3">
            <a:extLst>
              <a:ext uri="{FF2B5EF4-FFF2-40B4-BE49-F238E27FC236}">
                <a16:creationId xmlns:a16="http://schemas.microsoft.com/office/drawing/2014/main" id="{0C4F402B-B10F-AD79-C04C-C1415300F7C5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A550502D-97B5-5620-276C-406EE37C8020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25B99-C724-D762-7A30-BB2D5C23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A13B4F69-84C1-470B-3DF3-AD788DF7E79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07881" y="1592280"/>
            <a:ext cx="5688120" cy="460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Synchronization to the nearest bucket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Measure h = 16 phase of bunches in PS with respect to SPS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Frequency bump to correct beam phase → cogging</a:t>
            </a:r>
          </a:p>
          <a:p>
            <a:pPr marL="343080" indent="-34308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pc="-1" dirty="0">
                <a:solidFill>
                  <a:schemeClr val="dk2">
                    <a:lumMod val="50000"/>
                  </a:schemeClr>
                </a:solidFill>
              </a:rPr>
              <a:t>Part of the new PS beam control firmware</a:t>
            </a:r>
          </a:p>
          <a:p>
            <a:pPr marL="343080" indent="-343080"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endParaRPr lang="en-US" sz="2100" b="1" spc="-1" dirty="0">
              <a:solidFill>
                <a:schemeClr val="dk2">
                  <a:lumMod val="50000"/>
                </a:schemeClr>
              </a:solidFill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endParaRPr lang="en-US" sz="2100" b="1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endParaRPr lang="en-US" sz="1800" b="0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DBBDEA7C-729D-4C5B-3FD8-12D5980A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80" y="373680"/>
            <a:ext cx="11375640" cy="1065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 dirty="0">
                <a:solidFill>
                  <a:schemeClr val="dk1"/>
                </a:solidFill>
                <a:latin typeface="Arial"/>
              </a:rPr>
              <a:t>H16 </a:t>
            </a:r>
            <a:r>
              <a:rPr lang="fr-CH" sz="3600" b="1" spc="-1" dirty="0" err="1">
                <a:solidFill>
                  <a:schemeClr val="dk1"/>
                </a:solidFill>
                <a:latin typeface="Arial"/>
              </a:rPr>
              <a:t>s</a:t>
            </a:r>
            <a:r>
              <a:rPr lang="fr-CH" sz="3600" b="1" strike="noStrike" spc="-1" dirty="0" err="1">
                <a:solidFill>
                  <a:schemeClr val="dk1"/>
                </a:solidFill>
                <a:latin typeface="Arial"/>
              </a:rPr>
              <a:t>ynchronization</a:t>
            </a:r>
            <a:endParaRPr lang="en-US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F1498CE3-2FDB-1072-9B2E-5E5A236A9A5A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3CE2B92A-11D3-D9D7-2CF0-9DBBC4BF44D6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7256D-3FA8-C0D3-2B02-77422CFF7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9" y="1245549"/>
            <a:ext cx="5965372" cy="48391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9ED54A-1E63-6876-0FC1-7F2EC877A805}"/>
              </a:ext>
            </a:extLst>
          </p:cNvPr>
          <p:cNvSpPr/>
          <p:nvPr/>
        </p:nvSpPr>
        <p:spPr>
          <a:xfrm>
            <a:off x="9966386" y="4595004"/>
            <a:ext cx="437072" cy="448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71707-4DE1-2861-9475-AF36E584AFF2}"/>
              </a:ext>
            </a:extLst>
          </p:cNvPr>
          <p:cNvSpPr/>
          <p:nvPr/>
        </p:nvSpPr>
        <p:spPr>
          <a:xfrm>
            <a:off x="9376913" y="3519701"/>
            <a:ext cx="462951" cy="43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36D5D-5B39-8A5E-8C76-E871BFB3C7D5}"/>
              </a:ext>
            </a:extLst>
          </p:cNvPr>
          <p:cNvSpPr/>
          <p:nvPr/>
        </p:nvSpPr>
        <p:spPr>
          <a:xfrm>
            <a:off x="9294961" y="2228490"/>
            <a:ext cx="626853" cy="632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511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463080" y="1180080"/>
            <a:ext cx="52642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h=1 controller measures the phase </a:t>
            </a:r>
            <a:r>
              <a:rPr lang="en-US" sz="2100" b="0" strike="noStrike" spc="-1" dirty="0" err="1">
                <a:solidFill>
                  <a:schemeClr val="dk2">
                    <a:lumMod val="50000"/>
                  </a:schemeClr>
                </a:solidFill>
                <a:latin typeface="Arial"/>
              </a:rPr>
              <a:t>w.r.t.</a:t>
            </a:r>
            <a:r>
              <a:rPr lang="en-US" sz="21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 SPS and sends it real-time via C programs on front-ends to the barrier bucket drive</a:t>
            </a:r>
            <a:endParaRPr lang="en-US" sz="2100" b="1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6304320" cy="62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>
                <a:solidFill>
                  <a:schemeClr val="dk1"/>
                </a:solidFill>
                <a:latin typeface="Arial"/>
              </a:rPr>
              <a:t>Change in h1 measurement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322920" y="1143000"/>
            <a:ext cx="4710600" cy="1559520"/>
            <a:chOff x="322920" y="1143000"/>
            <a:chExt cx="4710600" cy="1559520"/>
          </a:xfrm>
        </p:grpSpPr>
        <p:sp>
          <p:nvSpPr>
            <p:cNvPr id="213" name="Freeform: Shape 2"/>
            <p:cNvSpPr/>
            <p:nvPr/>
          </p:nvSpPr>
          <p:spPr>
            <a:xfrm>
              <a:off x="1218960" y="1279440"/>
              <a:ext cx="803880" cy="432360"/>
            </a:xfrm>
            <a:custGeom>
              <a:avLst/>
              <a:gdLst>
                <a:gd name="textAreaLeft" fmla="*/ 0 w 803880"/>
                <a:gd name="textAreaRight" fmla="*/ 804240 w 803880"/>
                <a:gd name="textAreaTop" fmla="*/ 0 h 432360"/>
                <a:gd name="textAreaBottom" fmla="*/ 432720 h 43236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  <a:ln w="3672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63000" rIns="108000" bIns="63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i="1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h</a:t>
              </a: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=1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controller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4" name="Connector: Elbow 5"/>
            <p:cNvCxnSpPr/>
            <p:nvPr/>
          </p:nvCxnSpPr>
          <p:spPr>
            <a:xfrm>
              <a:off x="632880" y="1400400"/>
              <a:ext cx="587880" cy="360"/>
            </a:xfrm>
            <a:prstGeom prst="bentConnector2">
              <a:avLst/>
            </a:prstGeom>
            <a:ln w="36720">
              <a:solidFill>
                <a:srgbClr val="3465A4"/>
              </a:solidFill>
              <a:round/>
              <a:tailEnd type="arrow" w="med" len="med"/>
            </a:ln>
          </p:spPr>
        </p:cxnSp>
        <p:cxnSp>
          <p:nvCxnSpPr>
            <p:cNvPr id="215" name="Connector: Elbow 6"/>
            <p:cNvCxnSpPr/>
            <p:nvPr/>
          </p:nvCxnSpPr>
          <p:spPr>
            <a:xfrm>
              <a:off x="632880" y="1622880"/>
              <a:ext cx="587880" cy="360"/>
            </a:xfrm>
            <a:prstGeom prst="bentConnector2">
              <a:avLst/>
            </a:prstGeom>
            <a:ln w="36720">
              <a:solidFill>
                <a:srgbClr val="3465A4"/>
              </a:solidFill>
              <a:round/>
              <a:tailEnd type="arrow" w="med" len="med"/>
            </a:ln>
          </p:spPr>
        </p:cxnSp>
        <p:sp>
          <p:nvSpPr>
            <p:cNvPr id="216" name="TextBox 7"/>
            <p:cNvSpPr/>
            <p:nvPr/>
          </p:nvSpPr>
          <p:spPr>
            <a:xfrm>
              <a:off x="322920" y="1660320"/>
              <a:ext cx="10285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SPS </a:t>
              </a:r>
              <a:r>
                <a:rPr lang="en-US" sz="1200" b="0" i="1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h</a:t>
              </a: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=1 RF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TextBox 8"/>
            <p:cNvSpPr/>
            <p:nvPr/>
          </p:nvSpPr>
          <p:spPr>
            <a:xfrm>
              <a:off x="387720" y="1143000"/>
              <a:ext cx="92808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PS </a:t>
              </a:r>
              <a:r>
                <a:rPr lang="en-US" sz="1200" b="0" i="1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h</a:t>
              </a: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=1 RF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Freeform: Shape 9"/>
            <p:cNvSpPr/>
            <p:nvPr/>
          </p:nvSpPr>
          <p:spPr>
            <a:xfrm>
              <a:off x="1208160" y="2234160"/>
              <a:ext cx="825840" cy="432360"/>
            </a:xfrm>
            <a:custGeom>
              <a:avLst/>
              <a:gdLst>
                <a:gd name="textAreaLeft" fmla="*/ 0 w 825840"/>
                <a:gd name="textAreaRight" fmla="*/ 826200 w 825840"/>
                <a:gd name="textAreaTop" fmla="*/ 0 h 432360"/>
                <a:gd name="textAreaBottom" fmla="*/ 432720 h 43236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672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63000" rIns="108000" bIns="63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Network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Freeform: Shape 10"/>
            <p:cNvSpPr/>
            <p:nvPr/>
          </p:nvSpPr>
          <p:spPr>
            <a:xfrm>
              <a:off x="2941560" y="2234160"/>
              <a:ext cx="575280" cy="432360"/>
            </a:xfrm>
            <a:custGeom>
              <a:avLst/>
              <a:gdLst>
                <a:gd name="textAreaLeft" fmla="*/ 0 w 575280"/>
                <a:gd name="textAreaRight" fmla="*/ 575640 w 575280"/>
                <a:gd name="textAreaTop" fmla="*/ 0 h 432360"/>
                <a:gd name="textAreaBottom" fmla="*/ 432720 h 43236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672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08000" tIns="63000" rIns="108000" bIns="63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BB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drive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0" name="Connector: Elbow 11"/>
            <p:cNvCxnSpPr/>
            <p:nvPr/>
          </p:nvCxnSpPr>
          <p:spPr>
            <a:xfrm>
              <a:off x="2030760" y="2458080"/>
              <a:ext cx="907560" cy="11520"/>
            </a:xfrm>
            <a:prstGeom prst="bentConnector3">
              <a:avLst>
                <a:gd name="adj1" fmla="val 1031"/>
              </a:avLst>
            </a:prstGeom>
            <a:ln w="36720">
              <a:solidFill>
                <a:srgbClr val="3465A4"/>
              </a:solidFill>
              <a:round/>
              <a:tailEnd type="arrow" w="med" len="med"/>
            </a:ln>
          </p:spPr>
        </p:cxnSp>
        <p:cxnSp>
          <p:nvCxnSpPr>
            <p:cNvPr id="221" name="Connector: Elbow 12"/>
            <p:cNvCxnSpPr/>
            <p:nvPr/>
          </p:nvCxnSpPr>
          <p:spPr>
            <a:xfrm>
              <a:off x="3520800" y="2455560"/>
              <a:ext cx="587880" cy="360"/>
            </a:xfrm>
            <a:prstGeom prst="bentConnector2">
              <a:avLst/>
            </a:prstGeom>
            <a:ln w="36720">
              <a:solidFill>
                <a:srgbClr val="3465A4"/>
              </a:solidFill>
              <a:round/>
              <a:tailEnd type="arrow" w="med" len="med"/>
            </a:ln>
          </p:spPr>
        </p:cxnSp>
        <p:sp>
          <p:nvSpPr>
            <p:cNvPr id="222" name="TextBox 13"/>
            <p:cNvSpPr/>
            <p:nvPr/>
          </p:nvSpPr>
          <p:spPr>
            <a:xfrm>
              <a:off x="2010600" y="2184480"/>
              <a:ext cx="1008720" cy="29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Arial"/>
                </a:rPr>
                <a:t>φ</a:t>
              </a:r>
              <a:r>
                <a:rPr lang="en-US" sz="1200" b="0" strike="noStrike" spc="-1" baseline="-25000">
                  <a:solidFill>
                    <a:schemeClr val="dk1"/>
                  </a:solidFill>
                  <a:latin typeface="Arial"/>
                  <a:ea typeface="Arial"/>
                </a:rPr>
                <a:t>h1</a:t>
              </a: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Arial"/>
                </a:rPr>
                <a:t> mod h16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Box 14"/>
            <p:cNvSpPr/>
            <p:nvPr/>
          </p:nvSpPr>
          <p:spPr>
            <a:xfrm>
              <a:off x="3998880" y="2247120"/>
              <a:ext cx="1034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To wideband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chemeClr val="dk1"/>
                  </a:solidFill>
                  <a:latin typeface="Arial"/>
                  <a:ea typeface="Noto Sans CJK SC"/>
                </a:rPr>
                <a:t>cavity</a:t>
              </a:r>
              <a:endParaRPr lang="en-GB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24" name="Connector: Elbow 17"/>
            <p:cNvCxnSpPr>
              <a:stCxn id="213" idx="2"/>
              <a:endCxn id="218" idx="0"/>
            </p:cNvCxnSpPr>
            <p:nvPr/>
          </p:nvCxnSpPr>
          <p:spPr>
            <a:xfrm rot="16200000">
              <a:off x="1360080" y="1972800"/>
              <a:ext cx="522720" cy="360"/>
            </a:xfrm>
            <a:prstGeom prst="bentConnector2">
              <a:avLst/>
            </a:prstGeom>
            <a:ln w="36720">
              <a:solidFill>
                <a:srgbClr val="3465A4"/>
              </a:solidFill>
              <a:round/>
              <a:tailEnd type="arrow" w="med" len="med"/>
            </a:ln>
          </p:spPr>
        </p:cxnSp>
      </p:grpSp>
      <p:sp>
        <p:nvSpPr>
          <p:cNvPr id="225" name="Arrow: Right 18"/>
          <p:cNvSpPr/>
          <p:nvPr/>
        </p:nvSpPr>
        <p:spPr>
          <a:xfrm rot="5400000">
            <a:off x="2572200" y="3151080"/>
            <a:ext cx="494640" cy="1218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27" name="Rectangle 22"/>
          <p:cNvSpPr/>
          <p:nvPr/>
        </p:nvSpPr>
        <p:spPr>
          <a:xfrm>
            <a:off x="1529640" y="4433400"/>
            <a:ext cx="2605320" cy="1142640"/>
          </a:xfrm>
          <a:prstGeom prst="rect">
            <a:avLst/>
          </a:prstGeom>
          <a:solidFill>
            <a:srgbClr val="0033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lt1"/>
                </a:solidFill>
                <a:latin typeface="Arial"/>
              </a:rPr>
              <a:t>New </a:t>
            </a:r>
            <a:r>
              <a:rPr lang="en-US" sz="1800" b="0" strike="noStrike" spc="-1" dirty="0" err="1">
                <a:solidFill>
                  <a:schemeClr val="lt1"/>
                </a:solidFill>
                <a:latin typeface="Arial"/>
              </a:rPr>
              <a:t>Finemet</a:t>
            </a:r>
            <a:r>
              <a:rPr lang="en-US" sz="1800" b="0" strike="noStrike" spc="-1" dirty="0">
                <a:solidFill>
                  <a:schemeClr val="lt1"/>
                </a:solidFill>
                <a:latin typeface="Arial"/>
              </a:rPr>
              <a:t> cavity</a:t>
            </a:r>
            <a:br>
              <a:rPr sz="1800" dirty="0"/>
            </a:br>
            <a:r>
              <a:rPr lang="en-US" sz="1800" b="0" strike="noStrike" spc="-1" dirty="0">
                <a:solidFill>
                  <a:schemeClr val="lt1"/>
                </a:solidFill>
                <a:latin typeface="Arial"/>
              </a:rPr>
              <a:t>controller</a:t>
            </a:r>
            <a:endParaRPr lang="en-GB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8" name="Picture 23"/>
          <p:cNvPicPr/>
          <p:nvPr/>
        </p:nvPicPr>
        <p:blipFill>
          <a:blip r:embed="rId3"/>
          <a:stretch/>
        </p:blipFill>
        <p:spPr>
          <a:xfrm>
            <a:off x="7181280" y="2481840"/>
            <a:ext cx="3332636" cy="2287080"/>
          </a:xfrm>
          <a:prstGeom prst="rect">
            <a:avLst/>
          </a:prstGeom>
          <a:ln w="0">
            <a:noFill/>
          </a:ln>
        </p:spPr>
      </p:pic>
      <p:sp>
        <p:nvSpPr>
          <p:cNvPr id="229" name="Content Placeholder 4"/>
          <p:cNvSpPr/>
          <p:nvPr/>
        </p:nvSpPr>
        <p:spPr>
          <a:xfrm>
            <a:off x="6460380" y="5004720"/>
            <a:ext cx="5015160" cy="10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FF0000"/>
              </a:buClr>
              <a:buFont typeface="Wingdings" charset="2"/>
              <a:buChar char=""/>
            </a:pPr>
            <a:r>
              <a:rPr lang="en-US" sz="21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Non-standardized hardware removed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FF0000"/>
              </a:buClr>
              <a:buFont typeface="Wingdings" charset="2"/>
              <a:buChar char=""/>
            </a:pPr>
            <a:r>
              <a:rPr lang="en-US" sz="21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Enables remote intervention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F7D22ACA-6E60-6027-2ABE-E30A38A53DFC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5AF70A8A-F5A2-A9B4-BD33-74F4EC1FCA79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407880" y="1367280"/>
            <a:ext cx="6494760" cy="484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Full control of RF drive voltage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PPM/Multiplexed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Arbitrary waveform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15-bit waveform memory 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Acquisition of gap voltage 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Single turn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Hard trigger (from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General machine timing</a:t>
            </a: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 through backplane)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OR</a:t>
            </a: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 Software trigger</a:t>
            </a:r>
          </a:p>
          <a:p>
            <a:pPr marL="343080" indent="-343080" defTabSz="91440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2100" b="1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Arbitrary gain function of the waveform 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FGC: Internal function generator – new preferred option</a:t>
            </a:r>
          </a:p>
          <a:p>
            <a:pPr marL="628560" lvl="1" indent="-262080" defTabSz="914400">
              <a:lnSpc>
                <a:spcPct val="100000"/>
              </a:lnSpc>
              <a:spcBef>
                <a:spcPts val="499"/>
              </a:spcBef>
              <a:spcAft>
                <a:spcPts val="300"/>
              </a:spcAft>
              <a:buClr>
                <a:srgbClr val="171717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  <a:ea typeface="Noto Sans CJK SC"/>
              </a:rPr>
              <a:t>CVORB – external function generator </a:t>
            </a:r>
            <a:r>
              <a:rPr lang="en-US" sz="1800" b="0" strike="noStrike" spc="-1" dirty="0">
                <a:solidFill>
                  <a:schemeClr val="dk2">
                    <a:lumMod val="50000"/>
                  </a:schemeClr>
                </a:solidFill>
                <a:latin typeface="Arial"/>
              </a:rPr>
              <a:t>–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separate HW</a:t>
            </a:r>
            <a:endParaRPr lang="en-US" sz="1800" b="0" strike="noStrike" spc="-1" dirty="0">
              <a:solidFill>
                <a:schemeClr val="dk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07880" y="373680"/>
            <a:ext cx="5140440" cy="62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H" sz="3600" b="1" strike="noStrike" spc="-1">
                <a:solidFill>
                  <a:schemeClr val="dk1"/>
                </a:solidFill>
                <a:latin typeface="Arial"/>
              </a:rPr>
              <a:t>New features (1)</a:t>
            </a:r>
            <a:endParaRPr lang="en-US" sz="36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83" name="Picture 2" descr="A screen shot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6420970" y="3393720"/>
            <a:ext cx="5418212" cy="1957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4" name="Chart 5"/>
          <p:cNvGraphicFramePr/>
          <p:nvPr/>
        </p:nvGraphicFramePr>
        <p:xfrm>
          <a:off x="7965360" y="1087560"/>
          <a:ext cx="3618360" cy="1957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PlaceHolder 3">
            <a:extLst>
              <a:ext uri="{FF2B5EF4-FFF2-40B4-BE49-F238E27FC236}">
                <a16:creationId xmlns:a16="http://schemas.microsoft.com/office/drawing/2014/main" id="{06903FB5-646F-63A3-3E82-B1D03F73C4C0}"/>
              </a:ext>
            </a:extLst>
          </p:cNvPr>
          <p:cNvSpPr txBox="1">
            <a:spLocks/>
          </p:cNvSpPr>
          <p:nvPr/>
        </p:nvSpPr>
        <p:spPr>
          <a:xfrm>
            <a:off x="1043640" y="6350760"/>
            <a:ext cx="7434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defPPr>
              <a:defRPr lang="en-CH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defRPr lang="en-CH" sz="1000" b="0" strike="noStrike" kern="1200" spc="-1">
                <a:solidFill>
                  <a:schemeClr val="lt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10/15/2025</a:t>
            </a:r>
            <a:endParaRPr lang="en-CH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64AECCDC-4F01-6516-9A8E-400EADC07880}"/>
              </a:ext>
            </a:extLst>
          </p:cNvPr>
          <p:cNvSpPr>
            <a:spLocks noGrp="1"/>
          </p:cNvSpPr>
          <p:nvPr>
            <p:ph type="ftr" idx="42"/>
          </p:nvPr>
        </p:nvSpPr>
        <p:spPr>
          <a:xfrm>
            <a:off x="2022480" y="6356520"/>
            <a:ext cx="8808840" cy="364680"/>
          </a:xfrm>
        </p:spPr>
        <p:txBody>
          <a:bodyPr/>
          <a:lstStyle/>
          <a:p>
            <a:r>
              <a:rPr dirty="0"/>
              <a:t>T. Gavric | Upgrade of the Barrier Bucket LLRF system for High-Intensity, Low-Loss Multi-Turn Extraction at the CERN 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12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1">
  <a:themeElements>
    <a:clrScheme name="CERN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31373</TotalTime>
  <Words>1334</Words>
  <Application>Microsoft Office PowerPoint</Application>
  <PresentationFormat>Widescreen</PresentationFormat>
  <Paragraphs>319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14</vt:i4>
      </vt:variant>
    </vt:vector>
  </HeadingPairs>
  <TitlesOfParts>
    <vt:vector size="40" baseType="lpstr">
      <vt:lpstr>Arial</vt:lpstr>
      <vt:lpstr>Calibri</vt:lpstr>
      <vt:lpstr>Symbol</vt:lpstr>
      <vt:lpstr>Times New Roman</vt:lpstr>
      <vt:lpstr>Wingdings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Theme1</vt:lpstr>
      <vt:lpstr>Upgrade of the Barrier Bucket LLRF system for High-Intensity, Low-Loss Multi-Turn Extraction at the CERN PS</vt:lpstr>
      <vt:lpstr>Overview</vt:lpstr>
      <vt:lpstr>CERN Proton Synchrotron (CPS or PS)</vt:lpstr>
      <vt:lpstr>Introduction and motivation behind MTE</vt:lpstr>
      <vt:lpstr>Previous work</vt:lpstr>
      <vt:lpstr>Synchronization scheme</vt:lpstr>
      <vt:lpstr>H16 synchronization</vt:lpstr>
      <vt:lpstr>Change in h1 measurement</vt:lpstr>
      <vt:lpstr>New features (1)</vt:lpstr>
      <vt:lpstr>New features (2)</vt:lpstr>
      <vt:lpstr>Exotic bunch shapes </vt:lpstr>
      <vt:lpstr>Future work</vt:lpstr>
      <vt:lpstr>Acknowledgements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 Shutdown lectures: RF Beam Control</dc:title>
  <dc:subject/>
  <dc:creator>Arthur Spierer</dc:creator>
  <dc:description/>
  <cp:lastModifiedBy>Toma Gavric</cp:lastModifiedBy>
  <cp:revision>348</cp:revision>
  <dcterms:created xsi:type="dcterms:W3CDTF">2022-12-19T13:53:58Z</dcterms:created>
  <dcterms:modified xsi:type="dcterms:W3CDTF">2025-10-15T14:04:29Z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