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2"/>
  </p:notesMasterIdLst>
  <p:sldIdLst>
    <p:sldId id="264" r:id="rId2"/>
    <p:sldId id="314" r:id="rId3"/>
    <p:sldId id="265" r:id="rId4"/>
    <p:sldId id="267" r:id="rId5"/>
    <p:sldId id="319" r:id="rId6"/>
    <p:sldId id="273" r:id="rId7"/>
    <p:sldId id="320" r:id="rId8"/>
    <p:sldId id="321" r:id="rId9"/>
    <p:sldId id="277" r:id="rId10"/>
    <p:sldId id="308" r:id="rId11"/>
    <p:sldId id="276" r:id="rId12"/>
    <p:sldId id="278" r:id="rId13"/>
    <p:sldId id="323" r:id="rId14"/>
    <p:sldId id="322" r:id="rId15"/>
    <p:sldId id="317" r:id="rId16"/>
    <p:sldId id="280" r:id="rId17"/>
    <p:sldId id="304" r:id="rId18"/>
    <p:sldId id="311" r:id="rId19"/>
    <p:sldId id="297" r:id="rId20"/>
    <p:sldId id="318" r:id="rId2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788">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EB80"/>
    <a:srgbClr val="0C458B"/>
    <a:srgbClr val="89CC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86407" autoAdjust="0"/>
  </p:normalViewPr>
  <p:slideViewPr>
    <p:cSldViewPr snapToGrid="0" snapToObjects="1">
      <p:cViewPr varScale="1">
        <p:scale>
          <a:sx n="81" d="100"/>
          <a:sy n="81" d="100"/>
        </p:scale>
        <p:origin x="1157" y="53"/>
      </p:cViewPr>
      <p:guideLst>
        <p:guide orient="horz" pos="788"/>
        <p:guide/>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9.xml.rels><?xml version="1.0" encoding="UTF-8" standalone="yes"?>
<Relationships xmlns="http://schemas.openxmlformats.org/package/2006/relationships"><Relationship Id="rId1" Type="http://schemas.openxmlformats.org/officeDocument/2006/relationships/image" Target="../media/image29.png"/></Relationships>
</file>

<file path=ppt/diagrams/_rels/drawing9.xml.rels><?xml version="1.0" encoding="UTF-8" standalone="yes"?>
<Relationships xmlns="http://schemas.openxmlformats.org/package/2006/relationships"><Relationship Id="rId1"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FAA0D2-97C6-4BAF-825D-E8607E6BF07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173D589-BF7E-43C9-BDCE-258FA5534C6D}">
      <dgm:prSet phldrT="[Text]"/>
      <dgm:spPr>
        <a:solidFill>
          <a:schemeClr val="tx1"/>
        </a:solidFill>
      </dgm:spPr>
      <dgm:t>
        <a:bodyPr/>
        <a:lstStyle/>
        <a:p>
          <a:r>
            <a:rPr lang="en-US" dirty="0" smtClean="0"/>
            <a:t>Graph</a:t>
          </a:r>
        </a:p>
      </dgm:t>
    </dgm:pt>
    <dgm:pt modelId="{F0476958-A54F-4263-A593-6B73A0EF9866}" type="parTrans" cxnId="{006243F8-A6AC-471F-9F32-6D5C77D4D3BE}">
      <dgm:prSet/>
      <dgm:spPr/>
      <dgm:t>
        <a:bodyPr/>
        <a:lstStyle/>
        <a:p>
          <a:endParaRPr lang="en-US"/>
        </a:p>
      </dgm:t>
    </dgm:pt>
    <dgm:pt modelId="{FB974DDE-C943-4F04-951D-365558472A1C}" type="sibTrans" cxnId="{006243F8-A6AC-471F-9F32-6D5C77D4D3BE}">
      <dgm:prSet/>
      <dgm:spPr/>
      <dgm:t>
        <a:bodyPr/>
        <a:lstStyle/>
        <a:p>
          <a:endParaRPr lang="en-US"/>
        </a:p>
      </dgm:t>
    </dgm:pt>
    <dgm:pt modelId="{FD6123DD-5165-4705-B7B4-944F1DC03C5D}">
      <dgm:prSet phldrT="[Text]"/>
      <dgm:spPr>
        <a:solidFill>
          <a:schemeClr val="tx1"/>
        </a:solidFill>
      </dgm:spPr>
      <dgm:t>
        <a:bodyPr/>
        <a:lstStyle/>
        <a:p>
          <a:r>
            <a:rPr lang="en-US" dirty="0" smtClean="0"/>
            <a:t>Advantages</a:t>
          </a:r>
        </a:p>
      </dgm:t>
    </dgm:pt>
    <dgm:pt modelId="{466AC895-5959-4C0C-938C-3696F50E713C}" type="parTrans" cxnId="{77150D56-16FA-4D46-8699-7F37532CAA88}">
      <dgm:prSet/>
      <dgm:spPr/>
      <dgm:t>
        <a:bodyPr/>
        <a:lstStyle/>
        <a:p>
          <a:endParaRPr lang="en-US"/>
        </a:p>
      </dgm:t>
    </dgm:pt>
    <dgm:pt modelId="{6F2188FF-0074-4E3E-A5C7-731D946D9CEA}" type="sibTrans" cxnId="{77150D56-16FA-4D46-8699-7F37532CAA88}">
      <dgm:prSet/>
      <dgm:spPr/>
      <dgm:t>
        <a:bodyPr/>
        <a:lstStyle/>
        <a:p>
          <a:endParaRPr lang="en-US"/>
        </a:p>
      </dgm:t>
    </dgm:pt>
    <dgm:pt modelId="{654357C2-8CF5-421F-A7BC-32688F495C96}">
      <dgm:prSet/>
      <dgm:spPr/>
      <dgm:t>
        <a:bodyPr/>
        <a:lstStyle/>
        <a:p>
          <a:r>
            <a:rPr lang="en-US" dirty="0" smtClean="0"/>
            <a:t>Vertices</a:t>
          </a:r>
          <a:endParaRPr lang="en-US" dirty="0"/>
        </a:p>
      </dgm:t>
    </dgm:pt>
    <dgm:pt modelId="{B1893C1E-C63C-42C7-82E0-490E42F68B7E}" type="parTrans" cxnId="{4C0C8F43-9FD7-41CB-91ED-E03A61EADAB4}">
      <dgm:prSet/>
      <dgm:spPr/>
      <dgm:t>
        <a:bodyPr/>
        <a:lstStyle/>
        <a:p>
          <a:endParaRPr lang="en-US"/>
        </a:p>
      </dgm:t>
    </dgm:pt>
    <dgm:pt modelId="{C4270067-1826-404D-9D85-362C62A622C3}" type="sibTrans" cxnId="{4C0C8F43-9FD7-41CB-91ED-E03A61EADAB4}">
      <dgm:prSet/>
      <dgm:spPr/>
      <dgm:t>
        <a:bodyPr/>
        <a:lstStyle/>
        <a:p>
          <a:endParaRPr lang="en-US"/>
        </a:p>
      </dgm:t>
    </dgm:pt>
    <dgm:pt modelId="{8E922C9B-5A9C-49F4-83DD-E6A1210853DA}">
      <dgm:prSet/>
      <dgm:spPr/>
      <dgm:t>
        <a:bodyPr/>
        <a:lstStyle/>
        <a:p>
          <a:r>
            <a:rPr lang="en-US" dirty="0" smtClean="0"/>
            <a:t>Edges</a:t>
          </a:r>
          <a:endParaRPr lang="en-US" dirty="0"/>
        </a:p>
      </dgm:t>
    </dgm:pt>
    <dgm:pt modelId="{F1B335D1-1000-48F7-8694-596DF104A835}" type="parTrans" cxnId="{06248F47-C39A-452C-894D-F31CA8D2E900}">
      <dgm:prSet/>
      <dgm:spPr/>
      <dgm:t>
        <a:bodyPr/>
        <a:lstStyle/>
        <a:p>
          <a:endParaRPr lang="en-US"/>
        </a:p>
      </dgm:t>
    </dgm:pt>
    <dgm:pt modelId="{63E5C266-7857-436D-BDC4-07669520FB78}" type="sibTrans" cxnId="{06248F47-C39A-452C-894D-F31CA8D2E900}">
      <dgm:prSet/>
      <dgm:spPr/>
      <dgm:t>
        <a:bodyPr/>
        <a:lstStyle/>
        <a:p>
          <a:endParaRPr lang="en-US"/>
        </a:p>
      </dgm:t>
    </dgm:pt>
    <dgm:pt modelId="{5820E69B-8237-4126-8766-2EDE60276E33}">
      <dgm:prSet/>
      <dgm:spPr/>
      <dgm:t>
        <a:bodyPr/>
        <a:lstStyle/>
        <a:p>
          <a:r>
            <a:rPr lang="en-US" dirty="0" smtClean="0"/>
            <a:t>Adjacency Matrix</a:t>
          </a:r>
          <a:endParaRPr lang="en-US" dirty="0"/>
        </a:p>
      </dgm:t>
    </dgm:pt>
    <dgm:pt modelId="{A270DB7B-00B5-4471-A7AA-7FC725C448C3}" type="parTrans" cxnId="{76267FD8-F146-44E1-ADC2-BBC048B98835}">
      <dgm:prSet/>
      <dgm:spPr/>
      <dgm:t>
        <a:bodyPr/>
        <a:lstStyle/>
        <a:p>
          <a:endParaRPr lang="en-US"/>
        </a:p>
      </dgm:t>
    </dgm:pt>
    <dgm:pt modelId="{575E3771-49D9-4CC1-A135-00AC02FB6A38}" type="sibTrans" cxnId="{76267FD8-F146-44E1-ADC2-BBC048B98835}">
      <dgm:prSet/>
      <dgm:spPr/>
      <dgm:t>
        <a:bodyPr/>
        <a:lstStyle/>
        <a:p>
          <a:endParaRPr lang="en-US"/>
        </a:p>
      </dgm:t>
    </dgm:pt>
    <dgm:pt modelId="{DE29B2A3-AF14-4B52-86BB-50CCC2E56F5F}">
      <dgm:prSet/>
      <dgm:spPr/>
      <dgm:t>
        <a:bodyPr/>
        <a:lstStyle/>
        <a:p>
          <a:r>
            <a:rPr lang="en-US" dirty="0" smtClean="0"/>
            <a:t>Visual</a:t>
          </a:r>
          <a:endParaRPr lang="en-US" dirty="0"/>
        </a:p>
      </dgm:t>
    </dgm:pt>
    <dgm:pt modelId="{46622C9F-E9F6-4BA2-83A2-CA4C4E0BD412}" type="parTrans" cxnId="{B5231967-C7D3-4BE2-8B67-A0A7FD57B692}">
      <dgm:prSet/>
      <dgm:spPr/>
      <dgm:t>
        <a:bodyPr/>
        <a:lstStyle/>
        <a:p>
          <a:endParaRPr lang="en-US"/>
        </a:p>
      </dgm:t>
    </dgm:pt>
    <dgm:pt modelId="{9D2166CE-57C7-4E61-99BA-82DC4F7EDB22}" type="sibTrans" cxnId="{B5231967-C7D3-4BE2-8B67-A0A7FD57B692}">
      <dgm:prSet/>
      <dgm:spPr/>
      <dgm:t>
        <a:bodyPr/>
        <a:lstStyle/>
        <a:p>
          <a:endParaRPr lang="en-US"/>
        </a:p>
      </dgm:t>
    </dgm:pt>
    <dgm:pt modelId="{9911AF47-30E7-473E-AAD7-4641436F7DF8}">
      <dgm:prSet/>
      <dgm:spPr/>
      <dgm:t>
        <a:bodyPr/>
        <a:lstStyle/>
        <a:p>
          <a:r>
            <a:rPr lang="en-US" dirty="0" smtClean="0"/>
            <a:t>Flexible </a:t>
          </a:r>
          <a:endParaRPr lang="en-US" dirty="0"/>
        </a:p>
      </dgm:t>
    </dgm:pt>
    <dgm:pt modelId="{30F79B41-7E8C-472D-9531-F88A14FBFEF9}" type="parTrans" cxnId="{5074F3AF-3C90-4805-BE97-6F2A40196C1F}">
      <dgm:prSet/>
      <dgm:spPr/>
      <dgm:t>
        <a:bodyPr/>
        <a:lstStyle/>
        <a:p>
          <a:endParaRPr lang="en-US"/>
        </a:p>
      </dgm:t>
    </dgm:pt>
    <dgm:pt modelId="{69495A42-6A90-4939-B46C-8037E4589AB6}" type="sibTrans" cxnId="{5074F3AF-3C90-4805-BE97-6F2A40196C1F}">
      <dgm:prSet/>
      <dgm:spPr/>
      <dgm:t>
        <a:bodyPr/>
        <a:lstStyle/>
        <a:p>
          <a:endParaRPr lang="en-US"/>
        </a:p>
      </dgm:t>
    </dgm:pt>
    <dgm:pt modelId="{DC44E492-6320-42B2-926E-70011F938345}">
      <dgm:prSet/>
      <dgm:spPr/>
      <dgm:t>
        <a:bodyPr/>
        <a:lstStyle/>
        <a:p>
          <a:r>
            <a:rPr lang="en-US" dirty="0" smtClean="0"/>
            <a:t>Mathematical</a:t>
          </a:r>
          <a:endParaRPr lang="en-US" dirty="0"/>
        </a:p>
      </dgm:t>
    </dgm:pt>
    <dgm:pt modelId="{9ADF77B5-3B1F-44E0-A7FC-2247A3849603}" type="parTrans" cxnId="{A7CBA59F-1080-49C2-BAFA-689922388D12}">
      <dgm:prSet/>
      <dgm:spPr/>
      <dgm:t>
        <a:bodyPr/>
        <a:lstStyle/>
        <a:p>
          <a:endParaRPr lang="en-US"/>
        </a:p>
      </dgm:t>
    </dgm:pt>
    <dgm:pt modelId="{1371D442-1F93-44CD-9B31-B92FBD82C440}" type="sibTrans" cxnId="{A7CBA59F-1080-49C2-BAFA-689922388D12}">
      <dgm:prSet/>
      <dgm:spPr/>
      <dgm:t>
        <a:bodyPr/>
        <a:lstStyle/>
        <a:p>
          <a:endParaRPr lang="en-US"/>
        </a:p>
      </dgm:t>
    </dgm:pt>
    <dgm:pt modelId="{795497F5-3816-471F-9110-CA671330AE92}" type="pres">
      <dgm:prSet presAssocID="{11FAA0D2-97C6-4BAF-825D-E8607E6BF070}" presName="linear" presStyleCnt="0">
        <dgm:presLayoutVars>
          <dgm:dir/>
          <dgm:animLvl val="lvl"/>
          <dgm:resizeHandles val="exact"/>
        </dgm:presLayoutVars>
      </dgm:prSet>
      <dgm:spPr/>
      <dgm:t>
        <a:bodyPr/>
        <a:lstStyle/>
        <a:p>
          <a:endParaRPr lang="en-US"/>
        </a:p>
      </dgm:t>
    </dgm:pt>
    <dgm:pt modelId="{A105D23F-E9E0-4226-BD57-94C07F6FB4AB}" type="pres">
      <dgm:prSet presAssocID="{D173D589-BF7E-43C9-BDCE-258FA5534C6D}" presName="parentLin" presStyleCnt="0"/>
      <dgm:spPr/>
    </dgm:pt>
    <dgm:pt modelId="{F50079C8-80E3-44D6-9707-5DB0FC4FEB78}" type="pres">
      <dgm:prSet presAssocID="{D173D589-BF7E-43C9-BDCE-258FA5534C6D}" presName="parentLeftMargin" presStyleLbl="node1" presStyleIdx="0" presStyleCnt="2"/>
      <dgm:spPr/>
      <dgm:t>
        <a:bodyPr/>
        <a:lstStyle/>
        <a:p>
          <a:endParaRPr lang="en-US"/>
        </a:p>
      </dgm:t>
    </dgm:pt>
    <dgm:pt modelId="{B8057AED-18ED-47B7-B47D-8CEA219E3F49}" type="pres">
      <dgm:prSet presAssocID="{D173D589-BF7E-43C9-BDCE-258FA5534C6D}" presName="parentText" presStyleLbl="node1" presStyleIdx="0" presStyleCnt="2">
        <dgm:presLayoutVars>
          <dgm:chMax val="0"/>
          <dgm:bulletEnabled val="1"/>
        </dgm:presLayoutVars>
      </dgm:prSet>
      <dgm:spPr/>
      <dgm:t>
        <a:bodyPr/>
        <a:lstStyle/>
        <a:p>
          <a:endParaRPr lang="en-US"/>
        </a:p>
      </dgm:t>
    </dgm:pt>
    <dgm:pt modelId="{1984611A-A9B1-4A15-837E-8C35D58CE410}" type="pres">
      <dgm:prSet presAssocID="{D173D589-BF7E-43C9-BDCE-258FA5534C6D}" presName="negativeSpace" presStyleCnt="0"/>
      <dgm:spPr/>
    </dgm:pt>
    <dgm:pt modelId="{376FC844-525E-4163-9843-A5AF74953A9E}" type="pres">
      <dgm:prSet presAssocID="{D173D589-BF7E-43C9-BDCE-258FA5534C6D}" presName="childText" presStyleLbl="conFgAcc1" presStyleIdx="0" presStyleCnt="2">
        <dgm:presLayoutVars>
          <dgm:bulletEnabled val="1"/>
        </dgm:presLayoutVars>
      </dgm:prSet>
      <dgm:spPr/>
      <dgm:t>
        <a:bodyPr/>
        <a:lstStyle/>
        <a:p>
          <a:endParaRPr lang="en-US"/>
        </a:p>
      </dgm:t>
    </dgm:pt>
    <dgm:pt modelId="{6B5326D5-33A1-452E-99D0-92CF1F25BED7}" type="pres">
      <dgm:prSet presAssocID="{FB974DDE-C943-4F04-951D-365558472A1C}" presName="spaceBetweenRectangles" presStyleCnt="0"/>
      <dgm:spPr/>
    </dgm:pt>
    <dgm:pt modelId="{85476B92-DE7C-41D2-AC7D-C0D45F0C43A8}" type="pres">
      <dgm:prSet presAssocID="{FD6123DD-5165-4705-B7B4-944F1DC03C5D}" presName="parentLin" presStyleCnt="0"/>
      <dgm:spPr/>
    </dgm:pt>
    <dgm:pt modelId="{83A28E72-5984-4C45-8542-EA096B9E634F}" type="pres">
      <dgm:prSet presAssocID="{FD6123DD-5165-4705-B7B4-944F1DC03C5D}" presName="parentLeftMargin" presStyleLbl="node1" presStyleIdx="0" presStyleCnt="2"/>
      <dgm:spPr/>
      <dgm:t>
        <a:bodyPr/>
        <a:lstStyle/>
        <a:p>
          <a:endParaRPr lang="en-US"/>
        </a:p>
      </dgm:t>
    </dgm:pt>
    <dgm:pt modelId="{4FBB35EB-FC8B-40AB-8FE4-2666E7D972E0}" type="pres">
      <dgm:prSet presAssocID="{FD6123DD-5165-4705-B7B4-944F1DC03C5D}" presName="parentText" presStyleLbl="node1" presStyleIdx="1" presStyleCnt="2">
        <dgm:presLayoutVars>
          <dgm:chMax val="0"/>
          <dgm:bulletEnabled val="1"/>
        </dgm:presLayoutVars>
      </dgm:prSet>
      <dgm:spPr/>
      <dgm:t>
        <a:bodyPr/>
        <a:lstStyle/>
        <a:p>
          <a:endParaRPr lang="en-US"/>
        </a:p>
      </dgm:t>
    </dgm:pt>
    <dgm:pt modelId="{3C4B1F28-333A-4F15-B31F-F76E9574B7B0}" type="pres">
      <dgm:prSet presAssocID="{FD6123DD-5165-4705-B7B4-944F1DC03C5D}" presName="negativeSpace" presStyleCnt="0"/>
      <dgm:spPr/>
    </dgm:pt>
    <dgm:pt modelId="{D673C99C-6EAA-44C0-BC1B-8C4E59685C6E}" type="pres">
      <dgm:prSet presAssocID="{FD6123DD-5165-4705-B7B4-944F1DC03C5D}" presName="childText" presStyleLbl="conFgAcc1" presStyleIdx="1" presStyleCnt="2">
        <dgm:presLayoutVars>
          <dgm:bulletEnabled val="1"/>
        </dgm:presLayoutVars>
      </dgm:prSet>
      <dgm:spPr/>
      <dgm:t>
        <a:bodyPr/>
        <a:lstStyle/>
        <a:p>
          <a:endParaRPr lang="en-US"/>
        </a:p>
      </dgm:t>
    </dgm:pt>
  </dgm:ptLst>
  <dgm:cxnLst>
    <dgm:cxn modelId="{CBAF64E6-F0C8-4565-B1AF-FC2C148A7642}" type="presOf" srcId="{D173D589-BF7E-43C9-BDCE-258FA5534C6D}" destId="{B8057AED-18ED-47B7-B47D-8CEA219E3F49}" srcOrd="1" destOrd="0" presId="urn:microsoft.com/office/officeart/2005/8/layout/list1"/>
    <dgm:cxn modelId="{77150D56-16FA-4D46-8699-7F37532CAA88}" srcId="{11FAA0D2-97C6-4BAF-825D-E8607E6BF070}" destId="{FD6123DD-5165-4705-B7B4-944F1DC03C5D}" srcOrd="1" destOrd="0" parTransId="{466AC895-5959-4C0C-938C-3696F50E713C}" sibTransId="{6F2188FF-0074-4E3E-A5C7-731D946D9CEA}"/>
    <dgm:cxn modelId="{06248F47-C39A-452C-894D-F31CA8D2E900}" srcId="{D173D589-BF7E-43C9-BDCE-258FA5534C6D}" destId="{8E922C9B-5A9C-49F4-83DD-E6A1210853DA}" srcOrd="1" destOrd="0" parTransId="{F1B335D1-1000-48F7-8694-596DF104A835}" sibTransId="{63E5C266-7857-436D-BDC4-07669520FB78}"/>
    <dgm:cxn modelId="{61EA5B77-AB55-48E7-8E79-20BCC1EED743}" type="presOf" srcId="{DC44E492-6320-42B2-926E-70011F938345}" destId="{D673C99C-6EAA-44C0-BC1B-8C4E59685C6E}" srcOrd="0" destOrd="2" presId="urn:microsoft.com/office/officeart/2005/8/layout/list1"/>
    <dgm:cxn modelId="{C61F1130-9406-49F1-A18D-FDCFB4793BCB}" type="presOf" srcId="{5820E69B-8237-4126-8766-2EDE60276E33}" destId="{376FC844-525E-4163-9843-A5AF74953A9E}" srcOrd="0" destOrd="2" presId="urn:microsoft.com/office/officeart/2005/8/layout/list1"/>
    <dgm:cxn modelId="{46D3B406-31A4-4F55-97F1-4B3C1678EAD8}" type="presOf" srcId="{8E922C9B-5A9C-49F4-83DD-E6A1210853DA}" destId="{376FC844-525E-4163-9843-A5AF74953A9E}" srcOrd="0" destOrd="1" presId="urn:microsoft.com/office/officeart/2005/8/layout/list1"/>
    <dgm:cxn modelId="{978EF59F-D6D8-4AB6-BD41-05236304F832}" type="presOf" srcId="{654357C2-8CF5-421F-A7BC-32688F495C96}" destId="{376FC844-525E-4163-9843-A5AF74953A9E}" srcOrd="0" destOrd="0" presId="urn:microsoft.com/office/officeart/2005/8/layout/list1"/>
    <dgm:cxn modelId="{B873300C-9278-447E-9E2A-B5D54BA2621E}" type="presOf" srcId="{FD6123DD-5165-4705-B7B4-944F1DC03C5D}" destId="{83A28E72-5984-4C45-8542-EA096B9E634F}" srcOrd="0" destOrd="0" presId="urn:microsoft.com/office/officeart/2005/8/layout/list1"/>
    <dgm:cxn modelId="{2E3C8578-CB46-49EB-BA3A-A9A6578692CA}" type="presOf" srcId="{D173D589-BF7E-43C9-BDCE-258FA5534C6D}" destId="{F50079C8-80E3-44D6-9707-5DB0FC4FEB78}" srcOrd="0" destOrd="0" presId="urn:microsoft.com/office/officeart/2005/8/layout/list1"/>
    <dgm:cxn modelId="{5074F3AF-3C90-4805-BE97-6F2A40196C1F}" srcId="{FD6123DD-5165-4705-B7B4-944F1DC03C5D}" destId="{9911AF47-30E7-473E-AAD7-4641436F7DF8}" srcOrd="0" destOrd="0" parTransId="{30F79B41-7E8C-472D-9531-F88A14FBFEF9}" sibTransId="{69495A42-6A90-4939-B46C-8037E4589AB6}"/>
    <dgm:cxn modelId="{D5EF9455-7D6D-4F1E-B909-1749DCD87D4A}" type="presOf" srcId="{9911AF47-30E7-473E-AAD7-4641436F7DF8}" destId="{D673C99C-6EAA-44C0-BC1B-8C4E59685C6E}" srcOrd="0" destOrd="0" presId="urn:microsoft.com/office/officeart/2005/8/layout/list1"/>
    <dgm:cxn modelId="{76267FD8-F146-44E1-ADC2-BBC048B98835}" srcId="{D173D589-BF7E-43C9-BDCE-258FA5534C6D}" destId="{5820E69B-8237-4126-8766-2EDE60276E33}" srcOrd="2" destOrd="0" parTransId="{A270DB7B-00B5-4471-A7AA-7FC725C448C3}" sibTransId="{575E3771-49D9-4CC1-A135-00AC02FB6A38}"/>
    <dgm:cxn modelId="{006243F8-A6AC-471F-9F32-6D5C77D4D3BE}" srcId="{11FAA0D2-97C6-4BAF-825D-E8607E6BF070}" destId="{D173D589-BF7E-43C9-BDCE-258FA5534C6D}" srcOrd="0" destOrd="0" parTransId="{F0476958-A54F-4263-A593-6B73A0EF9866}" sibTransId="{FB974DDE-C943-4F04-951D-365558472A1C}"/>
    <dgm:cxn modelId="{B5231967-C7D3-4BE2-8B67-A0A7FD57B692}" srcId="{FD6123DD-5165-4705-B7B4-944F1DC03C5D}" destId="{DE29B2A3-AF14-4B52-86BB-50CCC2E56F5F}" srcOrd="1" destOrd="0" parTransId="{46622C9F-E9F6-4BA2-83A2-CA4C4E0BD412}" sibTransId="{9D2166CE-57C7-4E61-99BA-82DC4F7EDB22}"/>
    <dgm:cxn modelId="{A7CBA59F-1080-49C2-BAFA-689922388D12}" srcId="{FD6123DD-5165-4705-B7B4-944F1DC03C5D}" destId="{DC44E492-6320-42B2-926E-70011F938345}" srcOrd="2" destOrd="0" parTransId="{9ADF77B5-3B1F-44E0-A7FC-2247A3849603}" sibTransId="{1371D442-1F93-44CD-9B31-B92FBD82C440}"/>
    <dgm:cxn modelId="{4C0C8F43-9FD7-41CB-91ED-E03A61EADAB4}" srcId="{D173D589-BF7E-43C9-BDCE-258FA5534C6D}" destId="{654357C2-8CF5-421F-A7BC-32688F495C96}" srcOrd="0" destOrd="0" parTransId="{B1893C1E-C63C-42C7-82E0-490E42F68B7E}" sibTransId="{C4270067-1826-404D-9D85-362C62A622C3}"/>
    <dgm:cxn modelId="{8A958C35-3E2B-49AD-94FD-04D97077E0B4}" type="presOf" srcId="{FD6123DD-5165-4705-B7B4-944F1DC03C5D}" destId="{4FBB35EB-FC8B-40AB-8FE4-2666E7D972E0}" srcOrd="1" destOrd="0" presId="urn:microsoft.com/office/officeart/2005/8/layout/list1"/>
    <dgm:cxn modelId="{B6234B58-A043-4135-B2E0-0B1BBE7DDB0C}" type="presOf" srcId="{11FAA0D2-97C6-4BAF-825D-E8607E6BF070}" destId="{795497F5-3816-471F-9110-CA671330AE92}" srcOrd="0" destOrd="0" presId="urn:microsoft.com/office/officeart/2005/8/layout/list1"/>
    <dgm:cxn modelId="{8466F161-A632-402E-BF04-AC203EC57C17}" type="presOf" srcId="{DE29B2A3-AF14-4B52-86BB-50CCC2E56F5F}" destId="{D673C99C-6EAA-44C0-BC1B-8C4E59685C6E}" srcOrd="0" destOrd="1" presId="urn:microsoft.com/office/officeart/2005/8/layout/list1"/>
    <dgm:cxn modelId="{F14076BF-7145-4AE1-B50E-6E3EAC4C97CB}" type="presParOf" srcId="{795497F5-3816-471F-9110-CA671330AE92}" destId="{A105D23F-E9E0-4226-BD57-94C07F6FB4AB}" srcOrd="0" destOrd="0" presId="urn:microsoft.com/office/officeart/2005/8/layout/list1"/>
    <dgm:cxn modelId="{F259A080-6FD8-4201-8C70-D7C7E82A65D6}" type="presParOf" srcId="{A105D23F-E9E0-4226-BD57-94C07F6FB4AB}" destId="{F50079C8-80E3-44D6-9707-5DB0FC4FEB78}" srcOrd="0" destOrd="0" presId="urn:microsoft.com/office/officeart/2005/8/layout/list1"/>
    <dgm:cxn modelId="{2F05E6AD-4669-4D28-8EEF-3DF2D0E6C6AC}" type="presParOf" srcId="{A105D23F-E9E0-4226-BD57-94C07F6FB4AB}" destId="{B8057AED-18ED-47B7-B47D-8CEA219E3F49}" srcOrd="1" destOrd="0" presId="urn:microsoft.com/office/officeart/2005/8/layout/list1"/>
    <dgm:cxn modelId="{6CEE8E3D-FFA1-4AEA-AB18-BFE657AE31D0}" type="presParOf" srcId="{795497F5-3816-471F-9110-CA671330AE92}" destId="{1984611A-A9B1-4A15-837E-8C35D58CE410}" srcOrd="1" destOrd="0" presId="urn:microsoft.com/office/officeart/2005/8/layout/list1"/>
    <dgm:cxn modelId="{FE5D1C46-5D67-471C-A4EB-88401CE9E857}" type="presParOf" srcId="{795497F5-3816-471F-9110-CA671330AE92}" destId="{376FC844-525E-4163-9843-A5AF74953A9E}" srcOrd="2" destOrd="0" presId="urn:microsoft.com/office/officeart/2005/8/layout/list1"/>
    <dgm:cxn modelId="{FBDE4EEA-5317-4386-9312-0C7DBAA17183}" type="presParOf" srcId="{795497F5-3816-471F-9110-CA671330AE92}" destId="{6B5326D5-33A1-452E-99D0-92CF1F25BED7}" srcOrd="3" destOrd="0" presId="urn:microsoft.com/office/officeart/2005/8/layout/list1"/>
    <dgm:cxn modelId="{486AAB9C-0261-4991-B694-52A95E38F2DC}" type="presParOf" srcId="{795497F5-3816-471F-9110-CA671330AE92}" destId="{85476B92-DE7C-41D2-AC7D-C0D45F0C43A8}" srcOrd="4" destOrd="0" presId="urn:microsoft.com/office/officeart/2005/8/layout/list1"/>
    <dgm:cxn modelId="{BB096A25-4BB2-4681-B93A-86F03C911D27}" type="presParOf" srcId="{85476B92-DE7C-41D2-AC7D-C0D45F0C43A8}" destId="{83A28E72-5984-4C45-8542-EA096B9E634F}" srcOrd="0" destOrd="0" presId="urn:microsoft.com/office/officeart/2005/8/layout/list1"/>
    <dgm:cxn modelId="{AAC5003F-B21E-45B3-8620-730A103EC327}" type="presParOf" srcId="{85476B92-DE7C-41D2-AC7D-C0D45F0C43A8}" destId="{4FBB35EB-FC8B-40AB-8FE4-2666E7D972E0}" srcOrd="1" destOrd="0" presId="urn:microsoft.com/office/officeart/2005/8/layout/list1"/>
    <dgm:cxn modelId="{5231600C-3B89-4F14-858A-6E11734F10EE}" type="presParOf" srcId="{795497F5-3816-471F-9110-CA671330AE92}" destId="{3C4B1F28-333A-4F15-B31F-F76E9574B7B0}" srcOrd="5" destOrd="0" presId="urn:microsoft.com/office/officeart/2005/8/layout/list1"/>
    <dgm:cxn modelId="{5A029E28-4E1D-445B-89A9-66454A540F26}" type="presParOf" srcId="{795497F5-3816-471F-9110-CA671330AE92}" destId="{D673C99C-6EAA-44C0-BC1B-8C4E59685C6E}"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1FAA0D2-97C6-4BAF-825D-E8607E6BF07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173D589-BF7E-43C9-BDCE-258FA5534C6D}">
      <dgm:prSet phldrT="[Text]" custT="1"/>
      <dgm:spPr>
        <a:solidFill>
          <a:schemeClr val="tx1"/>
        </a:solidFill>
      </dgm:spPr>
      <dgm:t>
        <a:bodyPr/>
        <a:lstStyle/>
        <a:p>
          <a:r>
            <a:rPr lang="en-US" sz="2400" dirty="0" smtClean="0"/>
            <a:t>Traffic dynamics</a:t>
          </a:r>
        </a:p>
      </dgm:t>
    </dgm:pt>
    <dgm:pt modelId="{F0476958-A54F-4263-A593-6B73A0EF9866}" type="parTrans" cxnId="{006243F8-A6AC-471F-9F32-6D5C77D4D3BE}">
      <dgm:prSet/>
      <dgm:spPr/>
      <dgm:t>
        <a:bodyPr/>
        <a:lstStyle/>
        <a:p>
          <a:endParaRPr lang="en-US"/>
        </a:p>
      </dgm:t>
    </dgm:pt>
    <dgm:pt modelId="{FB974DDE-C943-4F04-951D-365558472A1C}" type="sibTrans" cxnId="{006243F8-A6AC-471F-9F32-6D5C77D4D3BE}">
      <dgm:prSet/>
      <dgm:spPr/>
      <dgm:t>
        <a:bodyPr/>
        <a:lstStyle/>
        <a:p>
          <a:endParaRPr lang="en-US"/>
        </a:p>
      </dgm:t>
    </dgm:pt>
    <dgm:pt modelId="{F9A8AD6D-9701-41F8-991E-A24DDD6DB6D5}">
      <dgm:prSet custT="1"/>
      <dgm:spPr/>
      <dgm:t>
        <a:bodyPr/>
        <a:lstStyle/>
        <a:p>
          <a:r>
            <a:rPr lang="en-US" sz="2400" dirty="0" smtClean="0"/>
            <a:t>Transformed graph: Origin-destination matrix</a:t>
          </a:r>
          <a:endParaRPr lang="en-US" sz="2400" dirty="0"/>
        </a:p>
      </dgm:t>
    </dgm:pt>
    <dgm:pt modelId="{CD74C38D-8648-4983-8BE6-16793D34B9AD}" type="parTrans" cxnId="{3B25EEA5-54A4-4E79-9DD3-F4DC7C62BA85}">
      <dgm:prSet/>
      <dgm:spPr/>
      <dgm:t>
        <a:bodyPr/>
        <a:lstStyle/>
        <a:p>
          <a:endParaRPr lang="en-US"/>
        </a:p>
      </dgm:t>
    </dgm:pt>
    <dgm:pt modelId="{E9DE46D4-C331-4771-A187-155E8397B2F2}" type="sibTrans" cxnId="{3B25EEA5-54A4-4E79-9DD3-F4DC7C62BA85}">
      <dgm:prSet/>
      <dgm:spPr/>
      <dgm:t>
        <a:bodyPr/>
        <a:lstStyle/>
        <a:p>
          <a:endParaRPr lang="en-US"/>
        </a:p>
      </dgm:t>
    </dgm:pt>
    <dgm:pt modelId="{6BEBD7EE-B85D-49A9-820C-62F7D0CDB076}">
      <dgm:prSet custT="1"/>
      <dgm:spPr/>
      <dgm:t>
        <a:bodyPr/>
        <a:lstStyle/>
        <a:p>
          <a:r>
            <a:rPr lang="en-US" sz="2400" dirty="0" smtClean="0"/>
            <a:t>Original graph: 	            Road network</a:t>
          </a:r>
          <a:endParaRPr lang="en-US" sz="2400" dirty="0"/>
        </a:p>
      </dgm:t>
    </dgm:pt>
    <dgm:pt modelId="{0D069510-CE90-422A-B3A5-0997955C5FD7}" type="parTrans" cxnId="{1863B837-F3F3-42F6-B367-00D63FB7DB67}">
      <dgm:prSet/>
      <dgm:spPr/>
      <dgm:t>
        <a:bodyPr/>
        <a:lstStyle/>
        <a:p>
          <a:endParaRPr lang="en-US"/>
        </a:p>
      </dgm:t>
    </dgm:pt>
    <dgm:pt modelId="{4A9BB027-9AB3-409E-AE84-96D76C0AB092}" type="sibTrans" cxnId="{1863B837-F3F3-42F6-B367-00D63FB7DB67}">
      <dgm:prSet/>
      <dgm:spPr/>
      <dgm:t>
        <a:bodyPr/>
        <a:lstStyle/>
        <a:p>
          <a:endParaRPr lang="en-US"/>
        </a:p>
      </dgm:t>
    </dgm:pt>
    <dgm:pt modelId="{95D8D4B6-D78F-448E-AADA-2B6699351C3E}">
      <dgm:prSet custT="1"/>
      <dgm:spPr/>
      <dgm:t>
        <a:bodyPr/>
        <a:lstStyle/>
        <a:p>
          <a:r>
            <a:rPr lang="en-US" sz="2200" spc="5" dirty="0" smtClean="0">
              <a:latin typeface="Arial"/>
              <a:cs typeface="Arial"/>
            </a:rPr>
            <a:t>Dynamics: 	            local navigation rules</a:t>
          </a:r>
          <a:endParaRPr lang="en-US" sz="2200" dirty="0" smtClean="0"/>
        </a:p>
      </dgm:t>
    </dgm:pt>
    <dgm:pt modelId="{FAFC2E6E-A7DE-4968-896C-0155F9AB6B9B}" type="parTrans" cxnId="{50638D19-5D0D-40B8-BC74-72E09EB85C98}">
      <dgm:prSet/>
      <dgm:spPr/>
      <dgm:t>
        <a:bodyPr/>
        <a:lstStyle/>
        <a:p>
          <a:endParaRPr lang="en-US"/>
        </a:p>
      </dgm:t>
    </dgm:pt>
    <dgm:pt modelId="{B81A9CD3-C941-4022-897D-2F54E10BA3D2}" type="sibTrans" cxnId="{50638D19-5D0D-40B8-BC74-72E09EB85C98}">
      <dgm:prSet/>
      <dgm:spPr/>
      <dgm:t>
        <a:bodyPr/>
        <a:lstStyle/>
        <a:p>
          <a:endParaRPr lang="en-US"/>
        </a:p>
      </dgm:t>
    </dgm:pt>
    <dgm:pt modelId="{50686326-0152-44BC-B1BB-B56BB9D1ABF8}">
      <dgm:prSet custT="1"/>
      <dgm:spPr/>
      <dgm:t>
        <a:bodyPr/>
        <a:lstStyle/>
        <a:p>
          <a:r>
            <a:rPr lang="en-US" sz="2400" dirty="0" smtClean="0"/>
            <a:t>Efficient navigation</a:t>
          </a:r>
        </a:p>
      </dgm:t>
    </dgm:pt>
    <dgm:pt modelId="{60069DE7-FAB8-4087-B0DE-DAB3B2585CED}" type="parTrans" cxnId="{7576933E-F475-4588-A720-E9357923928E}">
      <dgm:prSet/>
      <dgm:spPr/>
      <dgm:t>
        <a:bodyPr/>
        <a:lstStyle/>
        <a:p>
          <a:endParaRPr lang="en-US"/>
        </a:p>
      </dgm:t>
    </dgm:pt>
    <dgm:pt modelId="{D6F82D7F-71D9-4F02-966C-28096E6CE938}" type="sibTrans" cxnId="{7576933E-F475-4588-A720-E9357923928E}">
      <dgm:prSet/>
      <dgm:spPr/>
      <dgm:t>
        <a:bodyPr/>
        <a:lstStyle/>
        <a:p>
          <a:endParaRPr lang="en-US"/>
        </a:p>
      </dgm:t>
    </dgm:pt>
    <dgm:pt modelId="{9AFA88A6-3988-4067-AE98-FBFADE558148}">
      <dgm:prSet custT="1"/>
      <dgm:spPr/>
      <dgm:t>
        <a:bodyPr/>
        <a:lstStyle/>
        <a:p>
          <a:r>
            <a:rPr lang="en-US" sz="2400" dirty="0" smtClean="0"/>
            <a:t>Road network design</a:t>
          </a:r>
        </a:p>
      </dgm:t>
    </dgm:pt>
    <dgm:pt modelId="{B863C555-4A5F-48FF-9444-B9559056FDC4}" type="parTrans" cxnId="{C91C0810-EEDB-4DCA-9334-C0305B582B51}">
      <dgm:prSet/>
      <dgm:spPr/>
      <dgm:t>
        <a:bodyPr/>
        <a:lstStyle/>
        <a:p>
          <a:endParaRPr lang="en-US"/>
        </a:p>
      </dgm:t>
    </dgm:pt>
    <dgm:pt modelId="{78DD3852-3F3E-468F-8FF3-152C851183FE}" type="sibTrans" cxnId="{C91C0810-EEDB-4DCA-9334-C0305B582B51}">
      <dgm:prSet/>
      <dgm:spPr/>
      <dgm:t>
        <a:bodyPr/>
        <a:lstStyle/>
        <a:p>
          <a:endParaRPr lang="en-US"/>
        </a:p>
      </dgm:t>
    </dgm:pt>
    <dgm:pt modelId="{795497F5-3816-471F-9110-CA671330AE92}" type="pres">
      <dgm:prSet presAssocID="{11FAA0D2-97C6-4BAF-825D-E8607E6BF070}" presName="linear" presStyleCnt="0">
        <dgm:presLayoutVars>
          <dgm:dir/>
          <dgm:animLvl val="lvl"/>
          <dgm:resizeHandles val="exact"/>
        </dgm:presLayoutVars>
      </dgm:prSet>
      <dgm:spPr/>
      <dgm:t>
        <a:bodyPr/>
        <a:lstStyle/>
        <a:p>
          <a:endParaRPr lang="en-US"/>
        </a:p>
      </dgm:t>
    </dgm:pt>
    <dgm:pt modelId="{A105D23F-E9E0-4226-BD57-94C07F6FB4AB}" type="pres">
      <dgm:prSet presAssocID="{D173D589-BF7E-43C9-BDCE-258FA5534C6D}" presName="parentLin" presStyleCnt="0"/>
      <dgm:spPr/>
    </dgm:pt>
    <dgm:pt modelId="{F50079C8-80E3-44D6-9707-5DB0FC4FEB78}" type="pres">
      <dgm:prSet presAssocID="{D173D589-BF7E-43C9-BDCE-258FA5534C6D}" presName="parentLeftMargin" presStyleLbl="node1" presStyleIdx="0" presStyleCnt="1"/>
      <dgm:spPr/>
      <dgm:t>
        <a:bodyPr/>
        <a:lstStyle/>
        <a:p>
          <a:endParaRPr lang="en-US"/>
        </a:p>
      </dgm:t>
    </dgm:pt>
    <dgm:pt modelId="{B8057AED-18ED-47B7-B47D-8CEA219E3F49}" type="pres">
      <dgm:prSet presAssocID="{D173D589-BF7E-43C9-BDCE-258FA5534C6D}" presName="parentText" presStyleLbl="node1" presStyleIdx="0" presStyleCnt="1" custScaleX="130678" custScaleY="102206">
        <dgm:presLayoutVars>
          <dgm:chMax val="0"/>
          <dgm:bulletEnabled val="1"/>
        </dgm:presLayoutVars>
      </dgm:prSet>
      <dgm:spPr/>
      <dgm:t>
        <a:bodyPr/>
        <a:lstStyle/>
        <a:p>
          <a:endParaRPr lang="en-US"/>
        </a:p>
      </dgm:t>
    </dgm:pt>
    <dgm:pt modelId="{1984611A-A9B1-4A15-837E-8C35D58CE410}" type="pres">
      <dgm:prSet presAssocID="{D173D589-BF7E-43C9-BDCE-258FA5534C6D}" presName="negativeSpace" presStyleCnt="0"/>
      <dgm:spPr/>
    </dgm:pt>
    <dgm:pt modelId="{376FC844-525E-4163-9843-A5AF74953A9E}" type="pres">
      <dgm:prSet presAssocID="{D173D589-BF7E-43C9-BDCE-258FA5534C6D}" presName="childText" presStyleLbl="conFgAcc1" presStyleIdx="0" presStyleCnt="1">
        <dgm:presLayoutVars>
          <dgm:bulletEnabled val="1"/>
        </dgm:presLayoutVars>
      </dgm:prSet>
      <dgm:spPr/>
      <dgm:t>
        <a:bodyPr/>
        <a:lstStyle/>
        <a:p>
          <a:endParaRPr lang="en-US"/>
        </a:p>
      </dgm:t>
    </dgm:pt>
  </dgm:ptLst>
  <dgm:cxnLst>
    <dgm:cxn modelId="{A758B98E-B78E-473D-9E3B-CAC70B7E58E1}" type="presOf" srcId="{F9A8AD6D-9701-41F8-991E-A24DDD6DB6D5}" destId="{376FC844-525E-4163-9843-A5AF74953A9E}" srcOrd="0" destOrd="0" presId="urn:microsoft.com/office/officeart/2005/8/layout/list1"/>
    <dgm:cxn modelId="{1863B837-F3F3-42F6-B367-00D63FB7DB67}" srcId="{D173D589-BF7E-43C9-BDCE-258FA5534C6D}" destId="{6BEBD7EE-B85D-49A9-820C-62F7D0CDB076}" srcOrd="1" destOrd="0" parTransId="{0D069510-CE90-422A-B3A5-0997955C5FD7}" sibTransId="{4A9BB027-9AB3-409E-AE84-96D76C0AB092}"/>
    <dgm:cxn modelId="{50638D19-5D0D-40B8-BC74-72E09EB85C98}" srcId="{D173D589-BF7E-43C9-BDCE-258FA5534C6D}" destId="{95D8D4B6-D78F-448E-AADA-2B6699351C3E}" srcOrd="2" destOrd="0" parTransId="{FAFC2E6E-A7DE-4968-896C-0155F9AB6B9B}" sibTransId="{B81A9CD3-C941-4022-897D-2F54E10BA3D2}"/>
    <dgm:cxn modelId="{7576933E-F475-4588-A720-E9357923928E}" srcId="{D173D589-BF7E-43C9-BDCE-258FA5534C6D}" destId="{50686326-0152-44BC-B1BB-B56BB9D1ABF8}" srcOrd="3" destOrd="0" parTransId="{60069DE7-FAB8-4087-B0DE-DAB3B2585CED}" sibTransId="{D6F82D7F-71D9-4F02-966C-28096E6CE938}"/>
    <dgm:cxn modelId="{3FEFF3A4-6A07-4777-8750-D9D992849852}" type="presOf" srcId="{11FAA0D2-97C6-4BAF-825D-E8607E6BF070}" destId="{795497F5-3816-471F-9110-CA671330AE92}" srcOrd="0" destOrd="0" presId="urn:microsoft.com/office/officeart/2005/8/layout/list1"/>
    <dgm:cxn modelId="{3B25EEA5-54A4-4E79-9DD3-F4DC7C62BA85}" srcId="{D173D589-BF7E-43C9-BDCE-258FA5534C6D}" destId="{F9A8AD6D-9701-41F8-991E-A24DDD6DB6D5}" srcOrd="0" destOrd="0" parTransId="{CD74C38D-8648-4983-8BE6-16793D34B9AD}" sibTransId="{E9DE46D4-C331-4771-A187-155E8397B2F2}"/>
    <dgm:cxn modelId="{FE9FCDDA-EE48-42DA-8BEB-5C0690C9D4FA}" type="presOf" srcId="{50686326-0152-44BC-B1BB-B56BB9D1ABF8}" destId="{376FC844-525E-4163-9843-A5AF74953A9E}" srcOrd="0" destOrd="3" presId="urn:microsoft.com/office/officeart/2005/8/layout/list1"/>
    <dgm:cxn modelId="{57CE5923-932E-45E4-BC2C-8697C82E3196}" type="presOf" srcId="{95D8D4B6-D78F-448E-AADA-2B6699351C3E}" destId="{376FC844-525E-4163-9843-A5AF74953A9E}" srcOrd="0" destOrd="2" presId="urn:microsoft.com/office/officeart/2005/8/layout/list1"/>
    <dgm:cxn modelId="{006243F8-A6AC-471F-9F32-6D5C77D4D3BE}" srcId="{11FAA0D2-97C6-4BAF-825D-E8607E6BF070}" destId="{D173D589-BF7E-43C9-BDCE-258FA5534C6D}" srcOrd="0" destOrd="0" parTransId="{F0476958-A54F-4263-A593-6B73A0EF9866}" sibTransId="{FB974DDE-C943-4F04-951D-365558472A1C}"/>
    <dgm:cxn modelId="{CDBEBD3B-ED29-4BA8-B7B7-B92FEB5E8873}" type="presOf" srcId="{9AFA88A6-3988-4067-AE98-FBFADE558148}" destId="{376FC844-525E-4163-9843-A5AF74953A9E}" srcOrd="0" destOrd="4" presId="urn:microsoft.com/office/officeart/2005/8/layout/list1"/>
    <dgm:cxn modelId="{237F3C44-BA39-4AB1-82F1-B74EFC957815}" type="presOf" srcId="{6BEBD7EE-B85D-49A9-820C-62F7D0CDB076}" destId="{376FC844-525E-4163-9843-A5AF74953A9E}" srcOrd="0" destOrd="1" presId="urn:microsoft.com/office/officeart/2005/8/layout/list1"/>
    <dgm:cxn modelId="{2BAB9714-7E6A-4F26-B284-B10725F2617F}" type="presOf" srcId="{D173D589-BF7E-43C9-BDCE-258FA5534C6D}" destId="{F50079C8-80E3-44D6-9707-5DB0FC4FEB78}" srcOrd="0" destOrd="0" presId="urn:microsoft.com/office/officeart/2005/8/layout/list1"/>
    <dgm:cxn modelId="{C91C0810-EEDB-4DCA-9334-C0305B582B51}" srcId="{D173D589-BF7E-43C9-BDCE-258FA5534C6D}" destId="{9AFA88A6-3988-4067-AE98-FBFADE558148}" srcOrd="4" destOrd="0" parTransId="{B863C555-4A5F-48FF-9444-B9559056FDC4}" sibTransId="{78DD3852-3F3E-468F-8FF3-152C851183FE}"/>
    <dgm:cxn modelId="{0DF9F341-886B-44DA-BD62-B7BF803063B3}" type="presOf" srcId="{D173D589-BF7E-43C9-BDCE-258FA5534C6D}" destId="{B8057AED-18ED-47B7-B47D-8CEA219E3F49}" srcOrd="1" destOrd="0" presId="urn:microsoft.com/office/officeart/2005/8/layout/list1"/>
    <dgm:cxn modelId="{4FCAF7FF-0F67-4B79-B139-BB3278861990}" type="presParOf" srcId="{795497F5-3816-471F-9110-CA671330AE92}" destId="{A105D23F-E9E0-4226-BD57-94C07F6FB4AB}" srcOrd="0" destOrd="0" presId="urn:microsoft.com/office/officeart/2005/8/layout/list1"/>
    <dgm:cxn modelId="{D4165C79-67F1-4F47-85F0-D26F3ADFED00}" type="presParOf" srcId="{A105D23F-E9E0-4226-BD57-94C07F6FB4AB}" destId="{F50079C8-80E3-44D6-9707-5DB0FC4FEB78}" srcOrd="0" destOrd="0" presId="urn:microsoft.com/office/officeart/2005/8/layout/list1"/>
    <dgm:cxn modelId="{D3A084CA-3368-489B-96BF-5440ACEEF93C}" type="presParOf" srcId="{A105D23F-E9E0-4226-BD57-94C07F6FB4AB}" destId="{B8057AED-18ED-47B7-B47D-8CEA219E3F49}" srcOrd="1" destOrd="0" presId="urn:microsoft.com/office/officeart/2005/8/layout/list1"/>
    <dgm:cxn modelId="{4549FCFC-379D-46BB-85E6-A2F788974A9F}" type="presParOf" srcId="{795497F5-3816-471F-9110-CA671330AE92}" destId="{1984611A-A9B1-4A15-837E-8C35D58CE410}" srcOrd="1" destOrd="0" presId="urn:microsoft.com/office/officeart/2005/8/layout/list1"/>
    <dgm:cxn modelId="{9BF757C0-6717-4D46-918E-C2F8B5A6DBB3}" type="presParOf" srcId="{795497F5-3816-471F-9110-CA671330AE92}" destId="{376FC844-525E-4163-9843-A5AF74953A9E}" srcOrd="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FAA0D2-97C6-4BAF-825D-E8607E6BF07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173D589-BF7E-43C9-BDCE-258FA5534C6D}">
      <dgm:prSet phldrT="[Text]"/>
      <dgm:spPr>
        <a:solidFill>
          <a:schemeClr val="tx1"/>
        </a:solidFill>
      </dgm:spPr>
      <dgm:t>
        <a:bodyPr/>
        <a:lstStyle/>
        <a:p>
          <a:r>
            <a:rPr lang="en-US" dirty="0" smtClean="0"/>
            <a:t>Dynamical processes</a:t>
          </a:r>
        </a:p>
      </dgm:t>
    </dgm:pt>
    <dgm:pt modelId="{F0476958-A54F-4263-A593-6B73A0EF9866}" type="parTrans" cxnId="{006243F8-A6AC-471F-9F32-6D5C77D4D3BE}">
      <dgm:prSet/>
      <dgm:spPr/>
      <dgm:t>
        <a:bodyPr/>
        <a:lstStyle/>
        <a:p>
          <a:endParaRPr lang="en-US"/>
        </a:p>
      </dgm:t>
    </dgm:pt>
    <dgm:pt modelId="{FB974DDE-C943-4F04-951D-365558472A1C}" type="sibTrans" cxnId="{006243F8-A6AC-471F-9F32-6D5C77D4D3BE}">
      <dgm:prSet/>
      <dgm:spPr/>
      <dgm:t>
        <a:bodyPr/>
        <a:lstStyle/>
        <a:p>
          <a:endParaRPr lang="en-US"/>
        </a:p>
      </dgm:t>
    </dgm:pt>
    <dgm:pt modelId="{654357C2-8CF5-421F-A7BC-32688F495C96}">
      <dgm:prSet/>
      <dgm:spPr/>
      <dgm:t>
        <a:bodyPr/>
        <a:lstStyle/>
        <a:p>
          <a:r>
            <a:rPr lang="en-US" dirty="0" smtClean="0"/>
            <a:t>Traffic flows</a:t>
          </a:r>
          <a:endParaRPr lang="en-US" dirty="0"/>
        </a:p>
      </dgm:t>
    </dgm:pt>
    <dgm:pt modelId="{B1893C1E-C63C-42C7-82E0-490E42F68B7E}" type="parTrans" cxnId="{4C0C8F43-9FD7-41CB-91ED-E03A61EADAB4}">
      <dgm:prSet/>
      <dgm:spPr/>
      <dgm:t>
        <a:bodyPr/>
        <a:lstStyle/>
        <a:p>
          <a:endParaRPr lang="en-US"/>
        </a:p>
      </dgm:t>
    </dgm:pt>
    <dgm:pt modelId="{C4270067-1826-404D-9D85-362C62A622C3}" type="sibTrans" cxnId="{4C0C8F43-9FD7-41CB-91ED-E03A61EADAB4}">
      <dgm:prSet/>
      <dgm:spPr/>
      <dgm:t>
        <a:bodyPr/>
        <a:lstStyle/>
        <a:p>
          <a:endParaRPr lang="en-US"/>
        </a:p>
      </dgm:t>
    </dgm:pt>
    <dgm:pt modelId="{0B357DAA-152C-4DF7-9AF4-A11A17E5C221}">
      <dgm:prSet/>
      <dgm:spPr/>
      <dgm:t>
        <a:bodyPr/>
        <a:lstStyle/>
        <a:p>
          <a:r>
            <a:rPr lang="en-US" dirty="0" smtClean="0"/>
            <a:t>Graph transformations</a:t>
          </a:r>
          <a:endParaRPr lang="en-US" dirty="0"/>
        </a:p>
      </dgm:t>
    </dgm:pt>
    <dgm:pt modelId="{8A83E5B2-BE74-4DEE-9A3E-2557E000772F}" type="parTrans" cxnId="{C4B5F764-C297-4F39-B560-3572976A946D}">
      <dgm:prSet/>
      <dgm:spPr/>
      <dgm:t>
        <a:bodyPr/>
        <a:lstStyle/>
        <a:p>
          <a:endParaRPr lang="en-US"/>
        </a:p>
      </dgm:t>
    </dgm:pt>
    <dgm:pt modelId="{9DEBC7F3-3137-43FC-84D2-67C216FBE49A}" type="sibTrans" cxnId="{C4B5F764-C297-4F39-B560-3572976A946D}">
      <dgm:prSet/>
      <dgm:spPr/>
      <dgm:t>
        <a:bodyPr/>
        <a:lstStyle/>
        <a:p>
          <a:endParaRPr lang="en-US"/>
        </a:p>
      </dgm:t>
    </dgm:pt>
    <dgm:pt modelId="{EC9A4DD2-D441-4916-A466-0CE060495B5C}">
      <dgm:prSet/>
      <dgm:spPr/>
      <dgm:t>
        <a:bodyPr/>
        <a:lstStyle/>
        <a:p>
          <a:r>
            <a:rPr lang="en-US" dirty="0" smtClean="0"/>
            <a:t>Epidemics</a:t>
          </a:r>
          <a:endParaRPr lang="en-US" dirty="0"/>
        </a:p>
      </dgm:t>
    </dgm:pt>
    <dgm:pt modelId="{46FAD63F-386E-4BE0-8BD1-682FE21F26A3}" type="parTrans" cxnId="{76EC6EBE-1B6E-424F-9530-2655654B6E73}">
      <dgm:prSet/>
      <dgm:spPr/>
      <dgm:t>
        <a:bodyPr/>
        <a:lstStyle/>
        <a:p>
          <a:endParaRPr lang="en-US"/>
        </a:p>
      </dgm:t>
    </dgm:pt>
    <dgm:pt modelId="{29374328-BD94-4E9A-AA9B-95001850FC81}" type="sibTrans" cxnId="{76EC6EBE-1B6E-424F-9530-2655654B6E73}">
      <dgm:prSet/>
      <dgm:spPr/>
      <dgm:t>
        <a:bodyPr/>
        <a:lstStyle/>
        <a:p>
          <a:endParaRPr lang="en-US"/>
        </a:p>
      </dgm:t>
    </dgm:pt>
    <dgm:pt modelId="{8C255F99-A59A-4B98-B735-DDB139F41B0C}">
      <dgm:prSet/>
      <dgm:spPr/>
      <dgm:t>
        <a:bodyPr/>
        <a:lstStyle/>
        <a:p>
          <a:r>
            <a:rPr lang="en-US" dirty="0" smtClean="0"/>
            <a:t>Propagation of information</a:t>
          </a:r>
          <a:endParaRPr lang="en-US" dirty="0"/>
        </a:p>
      </dgm:t>
    </dgm:pt>
    <dgm:pt modelId="{DDDCD848-F3EC-41FB-AE30-22C19087F75D}" type="parTrans" cxnId="{6D8E8C54-5FDE-4F91-A851-5D354A702855}">
      <dgm:prSet/>
      <dgm:spPr/>
      <dgm:t>
        <a:bodyPr/>
        <a:lstStyle/>
        <a:p>
          <a:endParaRPr lang="en-US"/>
        </a:p>
      </dgm:t>
    </dgm:pt>
    <dgm:pt modelId="{B3F86F8F-417A-40C0-BE9F-962654E6586C}" type="sibTrans" cxnId="{6D8E8C54-5FDE-4F91-A851-5D354A702855}">
      <dgm:prSet/>
      <dgm:spPr/>
      <dgm:t>
        <a:bodyPr/>
        <a:lstStyle/>
        <a:p>
          <a:endParaRPr lang="en-US"/>
        </a:p>
      </dgm:t>
    </dgm:pt>
    <dgm:pt modelId="{795497F5-3816-471F-9110-CA671330AE92}" type="pres">
      <dgm:prSet presAssocID="{11FAA0D2-97C6-4BAF-825D-E8607E6BF070}" presName="linear" presStyleCnt="0">
        <dgm:presLayoutVars>
          <dgm:dir/>
          <dgm:animLvl val="lvl"/>
          <dgm:resizeHandles val="exact"/>
        </dgm:presLayoutVars>
      </dgm:prSet>
      <dgm:spPr/>
      <dgm:t>
        <a:bodyPr/>
        <a:lstStyle/>
        <a:p>
          <a:endParaRPr lang="en-US"/>
        </a:p>
      </dgm:t>
    </dgm:pt>
    <dgm:pt modelId="{A105D23F-E9E0-4226-BD57-94C07F6FB4AB}" type="pres">
      <dgm:prSet presAssocID="{D173D589-BF7E-43C9-BDCE-258FA5534C6D}" presName="parentLin" presStyleCnt="0"/>
      <dgm:spPr/>
    </dgm:pt>
    <dgm:pt modelId="{F50079C8-80E3-44D6-9707-5DB0FC4FEB78}" type="pres">
      <dgm:prSet presAssocID="{D173D589-BF7E-43C9-BDCE-258FA5534C6D}" presName="parentLeftMargin" presStyleLbl="node1" presStyleIdx="0" presStyleCnt="1"/>
      <dgm:spPr/>
      <dgm:t>
        <a:bodyPr/>
        <a:lstStyle/>
        <a:p>
          <a:endParaRPr lang="en-US"/>
        </a:p>
      </dgm:t>
    </dgm:pt>
    <dgm:pt modelId="{B8057AED-18ED-47B7-B47D-8CEA219E3F49}" type="pres">
      <dgm:prSet presAssocID="{D173D589-BF7E-43C9-BDCE-258FA5534C6D}" presName="parentText" presStyleLbl="node1" presStyleIdx="0" presStyleCnt="1">
        <dgm:presLayoutVars>
          <dgm:chMax val="0"/>
          <dgm:bulletEnabled val="1"/>
        </dgm:presLayoutVars>
      </dgm:prSet>
      <dgm:spPr/>
      <dgm:t>
        <a:bodyPr/>
        <a:lstStyle/>
        <a:p>
          <a:endParaRPr lang="en-US"/>
        </a:p>
      </dgm:t>
    </dgm:pt>
    <dgm:pt modelId="{1984611A-A9B1-4A15-837E-8C35D58CE410}" type="pres">
      <dgm:prSet presAssocID="{D173D589-BF7E-43C9-BDCE-258FA5534C6D}" presName="negativeSpace" presStyleCnt="0"/>
      <dgm:spPr/>
    </dgm:pt>
    <dgm:pt modelId="{376FC844-525E-4163-9843-A5AF74953A9E}" type="pres">
      <dgm:prSet presAssocID="{D173D589-BF7E-43C9-BDCE-258FA5534C6D}" presName="childText" presStyleLbl="conFgAcc1" presStyleIdx="0" presStyleCnt="1">
        <dgm:presLayoutVars>
          <dgm:bulletEnabled val="1"/>
        </dgm:presLayoutVars>
      </dgm:prSet>
      <dgm:spPr/>
      <dgm:t>
        <a:bodyPr/>
        <a:lstStyle/>
        <a:p>
          <a:endParaRPr lang="en-US"/>
        </a:p>
      </dgm:t>
    </dgm:pt>
  </dgm:ptLst>
  <dgm:cxnLst>
    <dgm:cxn modelId="{C4B5F764-C297-4F39-B560-3572976A946D}" srcId="{D173D589-BF7E-43C9-BDCE-258FA5534C6D}" destId="{0B357DAA-152C-4DF7-9AF4-A11A17E5C221}" srcOrd="3" destOrd="0" parTransId="{8A83E5B2-BE74-4DEE-9A3E-2557E000772F}" sibTransId="{9DEBC7F3-3137-43FC-84D2-67C216FBE49A}"/>
    <dgm:cxn modelId="{0E26A251-1A81-4197-9CEC-BE8F03C2F596}" type="presOf" srcId="{EC9A4DD2-D441-4916-A466-0CE060495B5C}" destId="{376FC844-525E-4163-9843-A5AF74953A9E}" srcOrd="0" destOrd="1" presId="urn:microsoft.com/office/officeart/2005/8/layout/list1"/>
    <dgm:cxn modelId="{6D8E8C54-5FDE-4F91-A851-5D354A702855}" srcId="{D173D589-BF7E-43C9-BDCE-258FA5534C6D}" destId="{8C255F99-A59A-4B98-B735-DDB139F41B0C}" srcOrd="2" destOrd="0" parTransId="{DDDCD848-F3EC-41FB-AE30-22C19087F75D}" sibTransId="{B3F86F8F-417A-40C0-BE9F-962654E6586C}"/>
    <dgm:cxn modelId="{76EC6EBE-1B6E-424F-9530-2655654B6E73}" srcId="{D173D589-BF7E-43C9-BDCE-258FA5534C6D}" destId="{EC9A4DD2-D441-4916-A466-0CE060495B5C}" srcOrd="1" destOrd="0" parTransId="{46FAD63F-386E-4BE0-8BD1-682FE21F26A3}" sibTransId="{29374328-BD94-4E9A-AA9B-95001850FC81}"/>
    <dgm:cxn modelId="{4C0C8F43-9FD7-41CB-91ED-E03A61EADAB4}" srcId="{D173D589-BF7E-43C9-BDCE-258FA5534C6D}" destId="{654357C2-8CF5-421F-A7BC-32688F495C96}" srcOrd="0" destOrd="0" parTransId="{B1893C1E-C63C-42C7-82E0-490E42F68B7E}" sibTransId="{C4270067-1826-404D-9D85-362C62A622C3}"/>
    <dgm:cxn modelId="{32A55CA3-6986-46C4-B97F-6D13B0471CE2}" type="presOf" srcId="{D173D589-BF7E-43C9-BDCE-258FA5534C6D}" destId="{F50079C8-80E3-44D6-9707-5DB0FC4FEB78}" srcOrd="0" destOrd="0" presId="urn:microsoft.com/office/officeart/2005/8/layout/list1"/>
    <dgm:cxn modelId="{006243F8-A6AC-471F-9F32-6D5C77D4D3BE}" srcId="{11FAA0D2-97C6-4BAF-825D-E8607E6BF070}" destId="{D173D589-BF7E-43C9-BDCE-258FA5534C6D}" srcOrd="0" destOrd="0" parTransId="{F0476958-A54F-4263-A593-6B73A0EF9866}" sibTransId="{FB974DDE-C943-4F04-951D-365558472A1C}"/>
    <dgm:cxn modelId="{4BDC18F3-5BA1-4B78-B050-5C2934984968}" type="presOf" srcId="{D173D589-BF7E-43C9-BDCE-258FA5534C6D}" destId="{B8057AED-18ED-47B7-B47D-8CEA219E3F49}" srcOrd="1" destOrd="0" presId="urn:microsoft.com/office/officeart/2005/8/layout/list1"/>
    <dgm:cxn modelId="{9A587FDE-7E8C-49A2-B87D-6C36D061B5AE}" type="presOf" srcId="{8C255F99-A59A-4B98-B735-DDB139F41B0C}" destId="{376FC844-525E-4163-9843-A5AF74953A9E}" srcOrd="0" destOrd="2" presId="urn:microsoft.com/office/officeart/2005/8/layout/list1"/>
    <dgm:cxn modelId="{1B7B73E8-F12F-4B68-8F9E-3A1CD8CF3D36}" type="presOf" srcId="{654357C2-8CF5-421F-A7BC-32688F495C96}" destId="{376FC844-525E-4163-9843-A5AF74953A9E}" srcOrd="0" destOrd="0" presId="urn:microsoft.com/office/officeart/2005/8/layout/list1"/>
    <dgm:cxn modelId="{B311BE65-F7F1-4F29-8773-63E0561A60E4}" type="presOf" srcId="{11FAA0D2-97C6-4BAF-825D-E8607E6BF070}" destId="{795497F5-3816-471F-9110-CA671330AE92}" srcOrd="0" destOrd="0" presId="urn:microsoft.com/office/officeart/2005/8/layout/list1"/>
    <dgm:cxn modelId="{2B1C8CB5-E780-47C6-A96D-B2087E26D17B}" type="presOf" srcId="{0B357DAA-152C-4DF7-9AF4-A11A17E5C221}" destId="{376FC844-525E-4163-9843-A5AF74953A9E}" srcOrd="0" destOrd="3" presId="urn:microsoft.com/office/officeart/2005/8/layout/list1"/>
    <dgm:cxn modelId="{6D527423-9811-43E4-B53A-161FCAFB449D}" type="presParOf" srcId="{795497F5-3816-471F-9110-CA671330AE92}" destId="{A105D23F-E9E0-4226-BD57-94C07F6FB4AB}" srcOrd="0" destOrd="0" presId="urn:microsoft.com/office/officeart/2005/8/layout/list1"/>
    <dgm:cxn modelId="{22D8DE10-5BFB-42FA-AD9D-A2C7AD3A2DD8}" type="presParOf" srcId="{A105D23F-E9E0-4226-BD57-94C07F6FB4AB}" destId="{F50079C8-80E3-44D6-9707-5DB0FC4FEB78}" srcOrd="0" destOrd="0" presId="urn:microsoft.com/office/officeart/2005/8/layout/list1"/>
    <dgm:cxn modelId="{D48A32D8-A80C-439D-92F3-826030574C48}" type="presParOf" srcId="{A105D23F-E9E0-4226-BD57-94C07F6FB4AB}" destId="{B8057AED-18ED-47B7-B47D-8CEA219E3F49}" srcOrd="1" destOrd="0" presId="urn:microsoft.com/office/officeart/2005/8/layout/list1"/>
    <dgm:cxn modelId="{535F93B0-AB04-4E50-8429-BF74FFAD8850}" type="presParOf" srcId="{795497F5-3816-471F-9110-CA671330AE92}" destId="{1984611A-A9B1-4A15-837E-8C35D58CE410}" srcOrd="1" destOrd="0" presId="urn:microsoft.com/office/officeart/2005/8/layout/list1"/>
    <dgm:cxn modelId="{83D0E0DC-C3E8-452E-908A-54492892888A}" type="presParOf" srcId="{795497F5-3816-471F-9110-CA671330AE92}" destId="{376FC844-525E-4163-9843-A5AF74953A9E}"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FAA0D2-97C6-4BAF-825D-E8607E6BF07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173D589-BF7E-43C9-BDCE-258FA5534C6D}">
      <dgm:prSet phldrT="[Text]"/>
      <dgm:spPr>
        <a:solidFill>
          <a:schemeClr val="tx1"/>
        </a:solidFill>
      </dgm:spPr>
      <dgm:t>
        <a:bodyPr/>
        <a:lstStyle/>
        <a:p>
          <a:r>
            <a:rPr lang="en-US" dirty="0" smtClean="0"/>
            <a:t>Dynamical processes</a:t>
          </a:r>
        </a:p>
      </dgm:t>
    </dgm:pt>
    <dgm:pt modelId="{F0476958-A54F-4263-A593-6B73A0EF9866}" type="parTrans" cxnId="{006243F8-A6AC-471F-9F32-6D5C77D4D3BE}">
      <dgm:prSet/>
      <dgm:spPr/>
      <dgm:t>
        <a:bodyPr/>
        <a:lstStyle/>
        <a:p>
          <a:endParaRPr lang="en-US"/>
        </a:p>
      </dgm:t>
    </dgm:pt>
    <dgm:pt modelId="{FB974DDE-C943-4F04-951D-365558472A1C}" type="sibTrans" cxnId="{006243F8-A6AC-471F-9F32-6D5C77D4D3BE}">
      <dgm:prSet/>
      <dgm:spPr/>
      <dgm:t>
        <a:bodyPr/>
        <a:lstStyle/>
        <a:p>
          <a:endParaRPr lang="en-US"/>
        </a:p>
      </dgm:t>
    </dgm:pt>
    <dgm:pt modelId="{654357C2-8CF5-421F-A7BC-32688F495C96}">
      <dgm:prSet/>
      <dgm:spPr/>
      <dgm:t>
        <a:bodyPr/>
        <a:lstStyle/>
        <a:p>
          <a:r>
            <a:rPr lang="en-US" dirty="0" smtClean="0"/>
            <a:t>Traffic flows</a:t>
          </a:r>
          <a:endParaRPr lang="en-US" dirty="0"/>
        </a:p>
      </dgm:t>
    </dgm:pt>
    <dgm:pt modelId="{B1893C1E-C63C-42C7-82E0-490E42F68B7E}" type="parTrans" cxnId="{4C0C8F43-9FD7-41CB-91ED-E03A61EADAB4}">
      <dgm:prSet/>
      <dgm:spPr/>
      <dgm:t>
        <a:bodyPr/>
        <a:lstStyle/>
        <a:p>
          <a:endParaRPr lang="en-US"/>
        </a:p>
      </dgm:t>
    </dgm:pt>
    <dgm:pt modelId="{C4270067-1826-404D-9D85-362C62A622C3}" type="sibTrans" cxnId="{4C0C8F43-9FD7-41CB-91ED-E03A61EADAB4}">
      <dgm:prSet/>
      <dgm:spPr/>
      <dgm:t>
        <a:bodyPr/>
        <a:lstStyle/>
        <a:p>
          <a:endParaRPr lang="en-US"/>
        </a:p>
      </dgm:t>
    </dgm:pt>
    <dgm:pt modelId="{0B357DAA-152C-4DF7-9AF4-A11A17E5C221}">
      <dgm:prSet/>
      <dgm:spPr/>
      <dgm:t>
        <a:bodyPr/>
        <a:lstStyle/>
        <a:p>
          <a:r>
            <a:rPr lang="en-US" dirty="0" smtClean="0"/>
            <a:t>Graph transformations</a:t>
          </a:r>
          <a:endParaRPr lang="en-US" dirty="0"/>
        </a:p>
      </dgm:t>
    </dgm:pt>
    <dgm:pt modelId="{8A83E5B2-BE74-4DEE-9A3E-2557E000772F}" type="parTrans" cxnId="{C4B5F764-C297-4F39-B560-3572976A946D}">
      <dgm:prSet/>
      <dgm:spPr/>
      <dgm:t>
        <a:bodyPr/>
        <a:lstStyle/>
        <a:p>
          <a:endParaRPr lang="en-US"/>
        </a:p>
      </dgm:t>
    </dgm:pt>
    <dgm:pt modelId="{9DEBC7F3-3137-43FC-84D2-67C216FBE49A}" type="sibTrans" cxnId="{C4B5F764-C297-4F39-B560-3572976A946D}">
      <dgm:prSet/>
      <dgm:spPr/>
      <dgm:t>
        <a:bodyPr/>
        <a:lstStyle/>
        <a:p>
          <a:endParaRPr lang="en-US"/>
        </a:p>
      </dgm:t>
    </dgm:pt>
    <dgm:pt modelId="{EC9A4DD2-D441-4916-A466-0CE060495B5C}">
      <dgm:prSet/>
      <dgm:spPr/>
      <dgm:t>
        <a:bodyPr/>
        <a:lstStyle/>
        <a:p>
          <a:r>
            <a:rPr lang="en-US" dirty="0" smtClean="0"/>
            <a:t>Epidemics</a:t>
          </a:r>
          <a:endParaRPr lang="en-US" dirty="0"/>
        </a:p>
      </dgm:t>
    </dgm:pt>
    <dgm:pt modelId="{46FAD63F-386E-4BE0-8BD1-682FE21F26A3}" type="parTrans" cxnId="{76EC6EBE-1B6E-424F-9530-2655654B6E73}">
      <dgm:prSet/>
      <dgm:spPr/>
      <dgm:t>
        <a:bodyPr/>
        <a:lstStyle/>
        <a:p>
          <a:endParaRPr lang="en-US"/>
        </a:p>
      </dgm:t>
    </dgm:pt>
    <dgm:pt modelId="{29374328-BD94-4E9A-AA9B-95001850FC81}" type="sibTrans" cxnId="{76EC6EBE-1B6E-424F-9530-2655654B6E73}">
      <dgm:prSet/>
      <dgm:spPr/>
      <dgm:t>
        <a:bodyPr/>
        <a:lstStyle/>
        <a:p>
          <a:endParaRPr lang="en-US"/>
        </a:p>
      </dgm:t>
    </dgm:pt>
    <dgm:pt modelId="{8C255F99-A59A-4B98-B735-DDB139F41B0C}">
      <dgm:prSet/>
      <dgm:spPr/>
      <dgm:t>
        <a:bodyPr/>
        <a:lstStyle/>
        <a:p>
          <a:r>
            <a:rPr lang="en-US" dirty="0" smtClean="0"/>
            <a:t>Propagation of information</a:t>
          </a:r>
          <a:endParaRPr lang="en-US" dirty="0"/>
        </a:p>
      </dgm:t>
    </dgm:pt>
    <dgm:pt modelId="{DDDCD848-F3EC-41FB-AE30-22C19087F75D}" type="parTrans" cxnId="{6D8E8C54-5FDE-4F91-A851-5D354A702855}">
      <dgm:prSet/>
      <dgm:spPr/>
      <dgm:t>
        <a:bodyPr/>
        <a:lstStyle/>
        <a:p>
          <a:endParaRPr lang="en-US"/>
        </a:p>
      </dgm:t>
    </dgm:pt>
    <dgm:pt modelId="{B3F86F8F-417A-40C0-BE9F-962654E6586C}" type="sibTrans" cxnId="{6D8E8C54-5FDE-4F91-A851-5D354A702855}">
      <dgm:prSet/>
      <dgm:spPr/>
      <dgm:t>
        <a:bodyPr/>
        <a:lstStyle/>
        <a:p>
          <a:endParaRPr lang="en-US"/>
        </a:p>
      </dgm:t>
    </dgm:pt>
    <dgm:pt modelId="{795497F5-3816-471F-9110-CA671330AE92}" type="pres">
      <dgm:prSet presAssocID="{11FAA0D2-97C6-4BAF-825D-E8607E6BF070}" presName="linear" presStyleCnt="0">
        <dgm:presLayoutVars>
          <dgm:dir/>
          <dgm:animLvl val="lvl"/>
          <dgm:resizeHandles val="exact"/>
        </dgm:presLayoutVars>
      </dgm:prSet>
      <dgm:spPr/>
      <dgm:t>
        <a:bodyPr/>
        <a:lstStyle/>
        <a:p>
          <a:endParaRPr lang="en-US"/>
        </a:p>
      </dgm:t>
    </dgm:pt>
    <dgm:pt modelId="{A105D23F-E9E0-4226-BD57-94C07F6FB4AB}" type="pres">
      <dgm:prSet presAssocID="{D173D589-BF7E-43C9-BDCE-258FA5534C6D}" presName="parentLin" presStyleCnt="0"/>
      <dgm:spPr/>
    </dgm:pt>
    <dgm:pt modelId="{F50079C8-80E3-44D6-9707-5DB0FC4FEB78}" type="pres">
      <dgm:prSet presAssocID="{D173D589-BF7E-43C9-BDCE-258FA5534C6D}" presName="parentLeftMargin" presStyleLbl="node1" presStyleIdx="0" presStyleCnt="1"/>
      <dgm:spPr/>
      <dgm:t>
        <a:bodyPr/>
        <a:lstStyle/>
        <a:p>
          <a:endParaRPr lang="en-US"/>
        </a:p>
      </dgm:t>
    </dgm:pt>
    <dgm:pt modelId="{B8057AED-18ED-47B7-B47D-8CEA219E3F49}" type="pres">
      <dgm:prSet presAssocID="{D173D589-BF7E-43C9-BDCE-258FA5534C6D}" presName="parentText" presStyleLbl="node1" presStyleIdx="0" presStyleCnt="1">
        <dgm:presLayoutVars>
          <dgm:chMax val="0"/>
          <dgm:bulletEnabled val="1"/>
        </dgm:presLayoutVars>
      </dgm:prSet>
      <dgm:spPr/>
      <dgm:t>
        <a:bodyPr/>
        <a:lstStyle/>
        <a:p>
          <a:endParaRPr lang="en-US"/>
        </a:p>
      </dgm:t>
    </dgm:pt>
    <dgm:pt modelId="{1984611A-A9B1-4A15-837E-8C35D58CE410}" type="pres">
      <dgm:prSet presAssocID="{D173D589-BF7E-43C9-BDCE-258FA5534C6D}" presName="negativeSpace" presStyleCnt="0"/>
      <dgm:spPr/>
    </dgm:pt>
    <dgm:pt modelId="{376FC844-525E-4163-9843-A5AF74953A9E}" type="pres">
      <dgm:prSet presAssocID="{D173D589-BF7E-43C9-BDCE-258FA5534C6D}" presName="childText" presStyleLbl="conFgAcc1" presStyleIdx="0" presStyleCnt="1">
        <dgm:presLayoutVars>
          <dgm:bulletEnabled val="1"/>
        </dgm:presLayoutVars>
      </dgm:prSet>
      <dgm:spPr/>
      <dgm:t>
        <a:bodyPr/>
        <a:lstStyle/>
        <a:p>
          <a:endParaRPr lang="en-US"/>
        </a:p>
      </dgm:t>
    </dgm:pt>
  </dgm:ptLst>
  <dgm:cxnLst>
    <dgm:cxn modelId="{C4B5F764-C297-4F39-B560-3572976A946D}" srcId="{D173D589-BF7E-43C9-BDCE-258FA5534C6D}" destId="{0B357DAA-152C-4DF7-9AF4-A11A17E5C221}" srcOrd="3" destOrd="0" parTransId="{8A83E5B2-BE74-4DEE-9A3E-2557E000772F}" sibTransId="{9DEBC7F3-3137-43FC-84D2-67C216FBE49A}"/>
    <dgm:cxn modelId="{0E26A251-1A81-4197-9CEC-BE8F03C2F596}" type="presOf" srcId="{EC9A4DD2-D441-4916-A466-0CE060495B5C}" destId="{376FC844-525E-4163-9843-A5AF74953A9E}" srcOrd="0" destOrd="1" presId="urn:microsoft.com/office/officeart/2005/8/layout/list1"/>
    <dgm:cxn modelId="{6D8E8C54-5FDE-4F91-A851-5D354A702855}" srcId="{D173D589-BF7E-43C9-BDCE-258FA5534C6D}" destId="{8C255F99-A59A-4B98-B735-DDB139F41B0C}" srcOrd="2" destOrd="0" parTransId="{DDDCD848-F3EC-41FB-AE30-22C19087F75D}" sibTransId="{B3F86F8F-417A-40C0-BE9F-962654E6586C}"/>
    <dgm:cxn modelId="{76EC6EBE-1B6E-424F-9530-2655654B6E73}" srcId="{D173D589-BF7E-43C9-BDCE-258FA5534C6D}" destId="{EC9A4DD2-D441-4916-A466-0CE060495B5C}" srcOrd="1" destOrd="0" parTransId="{46FAD63F-386E-4BE0-8BD1-682FE21F26A3}" sibTransId="{29374328-BD94-4E9A-AA9B-95001850FC81}"/>
    <dgm:cxn modelId="{4C0C8F43-9FD7-41CB-91ED-E03A61EADAB4}" srcId="{D173D589-BF7E-43C9-BDCE-258FA5534C6D}" destId="{654357C2-8CF5-421F-A7BC-32688F495C96}" srcOrd="0" destOrd="0" parTransId="{B1893C1E-C63C-42C7-82E0-490E42F68B7E}" sibTransId="{C4270067-1826-404D-9D85-362C62A622C3}"/>
    <dgm:cxn modelId="{32A55CA3-6986-46C4-B97F-6D13B0471CE2}" type="presOf" srcId="{D173D589-BF7E-43C9-BDCE-258FA5534C6D}" destId="{F50079C8-80E3-44D6-9707-5DB0FC4FEB78}" srcOrd="0" destOrd="0" presId="urn:microsoft.com/office/officeart/2005/8/layout/list1"/>
    <dgm:cxn modelId="{006243F8-A6AC-471F-9F32-6D5C77D4D3BE}" srcId="{11FAA0D2-97C6-4BAF-825D-E8607E6BF070}" destId="{D173D589-BF7E-43C9-BDCE-258FA5534C6D}" srcOrd="0" destOrd="0" parTransId="{F0476958-A54F-4263-A593-6B73A0EF9866}" sibTransId="{FB974DDE-C943-4F04-951D-365558472A1C}"/>
    <dgm:cxn modelId="{4BDC18F3-5BA1-4B78-B050-5C2934984968}" type="presOf" srcId="{D173D589-BF7E-43C9-BDCE-258FA5534C6D}" destId="{B8057AED-18ED-47B7-B47D-8CEA219E3F49}" srcOrd="1" destOrd="0" presId="urn:microsoft.com/office/officeart/2005/8/layout/list1"/>
    <dgm:cxn modelId="{9A587FDE-7E8C-49A2-B87D-6C36D061B5AE}" type="presOf" srcId="{8C255F99-A59A-4B98-B735-DDB139F41B0C}" destId="{376FC844-525E-4163-9843-A5AF74953A9E}" srcOrd="0" destOrd="2" presId="urn:microsoft.com/office/officeart/2005/8/layout/list1"/>
    <dgm:cxn modelId="{1B7B73E8-F12F-4B68-8F9E-3A1CD8CF3D36}" type="presOf" srcId="{654357C2-8CF5-421F-A7BC-32688F495C96}" destId="{376FC844-525E-4163-9843-A5AF74953A9E}" srcOrd="0" destOrd="0" presId="urn:microsoft.com/office/officeart/2005/8/layout/list1"/>
    <dgm:cxn modelId="{B311BE65-F7F1-4F29-8773-63E0561A60E4}" type="presOf" srcId="{11FAA0D2-97C6-4BAF-825D-E8607E6BF070}" destId="{795497F5-3816-471F-9110-CA671330AE92}" srcOrd="0" destOrd="0" presId="urn:microsoft.com/office/officeart/2005/8/layout/list1"/>
    <dgm:cxn modelId="{2B1C8CB5-E780-47C6-A96D-B2087E26D17B}" type="presOf" srcId="{0B357DAA-152C-4DF7-9AF4-A11A17E5C221}" destId="{376FC844-525E-4163-9843-A5AF74953A9E}" srcOrd="0" destOrd="3" presId="urn:microsoft.com/office/officeart/2005/8/layout/list1"/>
    <dgm:cxn modelId="{6D527423-9811-43E4-B53A-161FCAFB449D}" type="presParOf" srcId="{795497F5-3816-471F-9110-CA671330AE92}" destId="{A105D23F-E9E0-4226-BD57-94C07F6FB4AB}" srcOrd="0" destOrd="0" presId="urn:microsoft.com/office/officeart/2005/8/layout/list1"/>
    <dgm:cxn modelId="{22D8DE10-5BFB-42FA-AD9D-A2C7AD3A2DD8}" type="presParOf" srcId="{A105D23F-E9E0-4226-BD57-94C07F6FB4AB}" destId="{F50079C8-80E3-44D6-9707-5DB0FC4FEB78}" srcOrd="0" destOrd="0" presId="urn:microsoft.com/office/officeart/2005/8/layout/list1"/>
    <dgm:cxn modelId="{D48A32D8-A80C-439D-92F3-826030574C48}" type="presParOf" srcId="{A105D23F-E9E0-4226-BD57-94C07F6FB4AB}" destId="{B8057AED-18ED-47B7-B47D-8CEA219E3F49}" srcOrd="1" destOrd="0" presId="urn:microsoft.com/office/officeart/2005/8/layout/list1"/>
    <dgm:cxn modelId="{535F93B0-AB04-4E50-8429-BF74FFAD8850}" type="presParOf" srcId="{795497F5-3816-471F-9110-CA671330AE92}" destId="{1984611A-A9B1-4A15-837E-8C35D58CE410}" srcOrd="1" destOrd="0" presId="urn:microsoft.com/office/officeart/2005/8/layout/list1"/>
    <dgm:cxn modelId="{83D0E0DC-C3E8-452E-908A-54492892888A}" type="presParOf" srcId="{795497F5-3816-471F-9110-CA671330AE92}" destId="{376FC844-525E-4163-9843-A5AF74953A9E}"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1FAA0D2-97C6-4BAF-825D-E8607E6BF07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173D589-BF7E-43C9-BDCE-258FA5534C6D}">
      <dgm:prSet phldrT="[Text]" custT="1"/>
      <dgm:spPr>
        <a:solidFill>
          <a:schemeClr val="tx1"/>
        </a:solidFill>
      </dgm:spPr>
      <dgm:t>
        <a:bodyPr/>
        <a:lstStyle/>
        <a:p>
          <a:r>
            <a:rPr lang="en-US" sz="2000" dirty="0" smtClean="0"/>
            <a:t>Biases</a:t>
          </a:r>
        </a:p>
      </dgm:t>
    </dgm:pt>
    <dgm:pt modelId="{F0476958-A54F-4263-A593-6B73A0EF9866}" type="parTrans" cxnId="{006243F8-A6AC-471F-9F32-6D5C77D4D3BE}">
      <dgm:prSet/>
      <dgm:spPr/>
      <dgm:t>
        <a:bodyPr/>
        <a:lstStyle/>
        <a:p>
          <a:endParaRPr lang="en-US"/>
        </a:p>
      </dgm:t>
    </dgm:pt>
    <dgm:pt modelId="{FB974DDE-C943-4F04-951D-365558472A1C}" type="sibTrans" cxnId="{006243F8-A6AC-471F-9F32-6D5C77D4D3BE}">
      <dgm:prSet/>
      <dgm:spPr/>
      <dgm:t>
        <a:bodyPr/>
        <a:lstStyle/>
        <a:p>
          <a:endParaRPr lang="en-US"/>
        </a:p>
      </dgm:t>
    </dgm:pt>
    <dgm:pt modelId="{F9A8AD6D-9701-41F8-991E-A24DDD6DB6D5}">
      <dgm:prSet/>
      <dgm:spPr/>
      <dgm:t>
        <a:bodyPr/>
        <a:lstStyle/>
        <a:p>
          <a:r>
            <a:rPr lang="en-US" spc="5" dirty="0" smtClean="0">
              <a:latin typeface="Arial"/>
              <a:cs typeface="Arial"/>
            </a:rPr>
            <a:t>Parameterized by B</a:t>
          </a:r>
          <a:endParaRPr lang="en-US" dirty="0"/>
        </a:p>
      </dgm:t>
    </dgm:pt>
    <dgm:pt modelId="{CD74C38D-8648-4983-8BE6-16793D34B9AD}" type="parTrans" cxnId="{3B25EEA5-54A4-4E79-9DD3-F4DC7C62BA85}">
      <dgm:prSet/>
      <dgm:spPr/>
      <dgm:t>
        <a:bodyPr/>
        <a:lstStyle/>
        <a:p>
          <a:endParaRPr lang="en-US"/>
        </a:p>
      </dgm:t>
    </dgm:pt>
    <dgm:pt modelId="{E9DE46D4-C331-4771-A187-155E8397B2F2}" type="sibTrans" cxnId="{3B25EEA5-54A4-4E79-9DD3-F4DC7C62BA85}">
      <dgm:prSet/>
      <dgm:spPr/>
      <dgm:t>
        <a:bodyPr/>
        <a:lstStyle/>
        <a:p>
          <a:endParaRPr lang="en-US"/>
        </a:p>
      </dgm:t>
    </dgm:pt>
    <dgm:pt modelId="{E68A9B0E-CA99-483F-9EB8-FC5FF45A49A4}">
      <dgm:prSet/>
      <dgm:spPr/>
      <dgm:t>
        <a:bodyPr/>
        <a:lstStyle/>
        <a:p>
          <a:r>
            <a:rPr lang="en-US" dirty="0" smtClean="0"/>
            <a:t>Equivalent to a UBW on W=BAB</a:t>
          </a:r>
          <a:endParaRPr lang="en-US" dirty="0"/>
        </a:p>
      </dgm:t>
    </dgm:pt>
    <dgm:pt modelId="{C494FC55-9AAB-4272-87DA-D30CDA8DD112}" type="parTrans" cxnId="{13D5305E-BC22-4648-9316-26D603713017}">
      <dgm:prSet/>
      <dgm:spPr/>
      <dgm:t>
        <a:bodyPr/>
        <a:lstStyle/>
        <a:p>
          <a:endParaRPr lang="en-US"/>
        </a:p>
      </dgm:t>
    </dgm:pt>
    <dgm:pt modelId="{EFE76788-B5E4-4ABF-863F-B33248FD49AD}" type="sibTrans" cxnId="{13D5305E-BC22-4648-9316-26D603713017}">
      <dgm:prSet/>
      <dgm:spPr/>
      <dgm:t>
        <a:bodyPr/>
        <a:lstStyle/>
        <a:p>
          <a:endParaRPr lang="en-US"/>
        </a:p>
      </dgm:t>
    </dgm:pt>
    <dgm:pt modelId="{9FCDCD8E-4CCC-46B8-BC87-562A5D4D2D9E}">
      <dgm:prSet/>
      <dgm:spPr/>
      <dgm:t>
        <a:bodyPr/>
        <a:lstStyle/>
        <a:p>
          <a:r>
            <a:rPr lang="en-US" dirty="0" smtClean="0"/>
            <a:t>Consider the Biased walk</a:t>
          </a:r>
          <a:endParaRPr lang="en-US" dirty="0"/>
        </a:p>
      </dgm:t>
    </dgm:pt>
    <dgm:pt modelId="{6E260631-2B10-4957-AC0D-14B9C4979E3C}" type="parTrans" cxnId="{9F77CDBF-1B21-41CA-B10A-15DCE92632E5}">
      <dgm:prSet/>
      <dgm:spPr/>
      <dgm:t>
        <a:bodyPr/>
        <a:lstStyle/>
        <a:p>
          <a:endParaRPr lang="en-US"/>
        </a:p>
      </dgm:t>
    </dgm:pt>
    <dgm:pt modelId="{D5351C61-07CD-461C-9F62-81D61D356905}" type="sibTrans" cxnId="{9F77CDBF-1B21-41CA-B10A-15DCE92632E5}">
      <dgm:prSet/>
      <dgm:spPr/>
      <dgm:t>
        <a:bodyPr/>
        <a:lstStyle/>
        <a:p>
          <a:endParaRPr lang="en-US"/>
        </a:p>
      </dgm:t>
    </dgm:pt>
    <dgm:pt modelId="{D7FD2555-8193-4BDE-A3C8-130935404E18}">
      <dgm:prSet/>
      <dgm:spPr/>
      <dgm:t>
        <a:bodyPr/>
        <a:lstStyle/>
        <a:p>
          <a:endParaRPr lang="en-US" dirty="0"/>
        </a:p>
      </dgm:t>
    </dgm:pt>
    <dgm:pt modelId="{788BAA05-E652-48E2-A28F-7050B40EEDBE}" type="parTrans" cxnId="{76EB0C5E-3EFC-4404-BDB8-9EF629C28448}">
      <dgm:prSet/>
      <dgm:spPr/>
      <dgm:t>
        <a:bodyPr/>
        <a:lstStyle/>
        <a:p>
          <a:endParaRPr lang="en-US"/>
        </a:p>
      </dgm:t>
    </dgm:pt>
    <dgm:pt modelId="{257F99A3-E883-4180-94D5-ECFACD3D8D54}" type="sibTrans" cxnId="{76EB0C5E-3EFC-4404-BDB8-9EF629C28448}">
      <dgm:prSet/>
      <dgm:spPr/>
      <dgm:t>
        <a:bodyPr/>
        <a:lstStyle/>
        <a:p>
          <a:endParaRPr lang="en-US"/>
        </a:p>
      </dgm:t>
    </dgm:pt>
    <dgm:pt modelId="{DA7674EB-4890-485F-8028-0083F76FE111}">
      <dgm:prSet/>
      <dgm:spPr/>
      <dgm:t>
        <a:bodyPr/>
        <a:lstStyle/>
        <a:p>
          <a:endParaRPr lang="en-US" dirty="0"/>
        </a:p>
      </dgm:t>
    </dgm:pt>
    <dgm:pt modelId="{8A3F4129-B2A9-4E7C-8567-B8FAA8C8EF4B}" type="parTrans" cxnId="{FF2814CE-8AAB-49F9-947D-207325106D14}">
      <dgm:prSet/>
      <dgm:spPr/>
      <dgm:t>
        <a:bodyPr/>
        <a:lstStyle/>
        <a:p>
          <a:endParaRPr lang="en-US"/>
        </a:p>
      </dgm:t>
    </dgm:pt>
    <dgm:pt modelId="{E0602254-AA46-481E-80AE-44A3FD68ED27}" type="sibTrans" cxnId="{FF2814CE-8AAB-49F9-947D-207325106D14}">
      <dgm:prSet/>
      <dgm:spPr/>
      <dgm:t>
        <a:bodyPr/>
        <a:lstStyle/>
        <a:p>
          <a:endParaRPr lang="en-US"/>
        </a:p>
      </dgm:t>
    </dgm:pt>
    <dgm:pt modelId="{6B95DE7E-A8FC-4621-AD2E-618B731E77C4}">
      <dgm:prSet/>
      <dgm:spPr/>
      <dgm:t>
        <a:bodyPr/>
        <a:lstStyle/>
        <a:p>
          <a:endParaRPr lang="en-US" dirty="0"/>
        </a:p>
      </dgm:t>
    </dgm:pt>
    <dgm:pt modelId="{BCE86000-C9FF-40A8-A057-BC05A3A25A8B}" type="parTrans" cxnId="{635429CC-2D7D-4185-A470-23FF5F9EA323}">
      <dgm:prSet/>
      <dgm:spPr/>
      <dgm:t>
        <a:bodyPr/>
        <a:lstStyle/>
        <a:p>
          <a:endParaRPr lang="en-US"/>
        </a:p>
      </dgm:t>
    </dgm:pt>
    <dgm:pt modelId="{EE260F57-EBAE-4BFF-97E6-E02C4522D6CE}" type="sibTrans" cxnId="{635429CC-2D7D-4185-A470-23FF5F9EA323}">
      <dgm:prSet/>
      <dgm:spPr/>
      <dgm:t>
        <a:bodyPr/>
        <a:lstStyle/>
        <a:p>
          <a:endParaRPr lang="en-US"/>
        </a:p>
      </dgm:t>
    </dgm:pt>
    <dgm:pt modelId="{795497F5-3816-471F-9110-CA671330AE92}" type="pres">
      <dgm:prSet presAssocID="{11FAA0D2-97C6-4BAF-825D-E8607E6BF070}" presName="linear" presStyleCnt="0">
        <dgm:presLayoutVars>
          <dgm:dir/>
          <dgm:animLvl val="lvl"/>
          <dgm:resizeHandles val="exact"/>
        </dgm:presLayoutVars>
      </dgm:prSet>
      <dgm:spPr/>
      <dgm:t>
        <a:bodyPr/>
        <a:lstStyle/>
        <a:p>
          <a:endParaRPr lang="en-US"/>
        </a:p>
      </dgm:t>
    </dgm:pt>
    <dgm:pt modelId="{A105D23F-E9E0-4226-BD57-94C07F6FB4AB}" type="pres">
      <dgm:prSet presAssocID="{D173D589-BF7E-43C9-BDCE-258FA5534C6D}" presName="parentLin" presStyleCnt="0"/>
      <dgm:spPr/>
    </dgm:pt>
    <dgm:pt modelId="{F50079C8-80E3-44D6-9707-5DB0FC4FEB78}" type="pres">
      <dgm:prSet presAssocID="{D173D589-BF7E-43C9-BDCE-258FA5534C6D}" presName="parentLeftMargin" presStyleLbl="node1" presStyleIdx="0" presStyleCnt="1"/>
      <dgm:spPr/>
      <dgm:t>
        <a:bodyPr/>
        <a:lstStyle/>
        <a:p>
          <a:endParaRPr lang="en-US"/>
        </a:p>
      </dgm:t>
    </dgm:pt>
    <dgm:pt modelId="{B8057AED-18ED-47B7-B47D-8CEA219E3F49}" type="pres">
      <dgm:prSet presAssocID="{D173D589-BF7E-43C9-BDCE-258FA5534C6D}" presName="parentText" presStyleLbl="node1" presStyleIdx="0" presStyleCnt="1" custScaleX="109235" custScaleY="114324">
        <dgm:presLayoutVars>
          <dgm:chMax val="0"/>
          <dgm:bulletEnabled val="1"/>
        </dgm:presLayoutVars>
      </dgm:prSet>
      <dgm:spPr/>
      <dgm:t>
        <a:bodyPr/>
        <a:lstStyle/>
        <a:p>
          <a:endParaRPr lang="en-US"/>
        </a:p>
      </dgm:t>
    </dgm:pt>
    <dgm:pt modelId="{1984611A-A9B1-4A15-837E-8C35D58CE410}" type="pres">
      <dgm:prSet presAssocID="{D173D589-BF7E-43C9-BDCE-258FA5534C6D}" presName="negativeSpace" presStyleCnt="0"/>
      <dgm:spPr/>
    </dgm:pt>
    <dgm:pt modelId="{376FC844-525E-4163-9843-A5AF74953A9E}" type="pres">
      <dgm:prSet presAssocID="{D173D589-BF7E-43C9-BDCE-258FA5534C6D}" presName="childText" presStyleLbl="conFgAcc1" presStyleIdx="0" presStyleCnt="1" custScaleY="126256">
        <dgm:presLayoutVars>
          <dgm:bulletEnabled val="1"/>
        </dgm:presLayoutVars>
      </dgm:prSet>
      <dgm:spPr/>
      <dgm:t>
        <a:bodyPr/>
        <a:lstStyle/>
        <a:p>
          <a:endParaRPr lang="en-US"/>
        </a:p>
      </dgm:t>
    </dgm:pt>
  </dgm:ptLst>
  <dgm:cxnLst>
    <dgm:cxn modelId="{FF2814CE-8AAB-49F9-947D-207325106D14}" srcId="{D173D589-BF7E-43C9-BDCE-258FA5534C6D}" destId="{DA7674EB-4890-485F-8028-0083F76FE111}" srcOrd="3" destOrd="0" parTransId="{8A3F4129-B2A9-4E7C-8567-B8FAA8C8EF4B}" sibTransId="{E0602254-AA46-481E-80AE-44A3FD68ED27}"/>
    <dgm:cxn modelId="{3B25EEA5-54A4-4E79-9DD3-F4DC7C62BA85}" srcId="{D173D589-BF7E-43C9-BDCE-258FA5534C6D}" destId="{F9A8AD6D-9701-41F8-991E-A24DDD6DB6D5}" srcOrd="0" destOrd="0" parTransId="{CD74C38D-8648-4983-8BE6-16793D34B9AD}" sibTransId="{E9DE46D4-C331-4771-A187-155E8397B2F2}"/>
    <dgm:cxn modelId="{13D5305E-BC22-4648-9316-26D603713017}" srcId="{D173D589-BF7E-43C9-BDCE-258FA5534C6D}" destId="{E68A9B0E-CA99-483F-9EB8-FC5FF45A49A4}" srcOrd="5" destOrd="0" parTransId="{C494FC55-9AAB-4272-87DA-D30CDA8DD112}" sibTransId="{EFE76788-B5E4-4ABF-863F-B33248FD49AD}"/>
    <dgm:cxn modelId="{635429CC-2D7D-4185-A470-23FF5F9EA323}" srcId="{D173D589-BF7E-43C9-BDCE-258FA5534C6D}" destId="{6B95DE7E-A8FC-4621-AD2E-618B731E77C4}" srcOrd="4" destOrd="0" parTransId="{BCE86000-C9FF-40A8-A057-BC05A3A25A8B}" sibTransId="{EE260F57-EBAE-4BFF-97E6-E02C4522D6CE}"/>
    <dgm:cxn modelId="{1291C131-622B-4FF4-A99D-021893B757B9}" type="presOf" srcId="{9FCDCD8E-4CCC-46B8-BC87-562A5D4D2D9E}" destId="{376FC844-525E-4163-9843-A5AF74953A9E}" srcOrd="0" destOrd="1" presId="urn:microsoft.com/office/officeart/2005/8/layout/list1"/>
    <dgm:cxn modelId="{D08A0899-7641-46EF-90A0-DB9C2445382B}" type="presOf" srcId="{11FAA0D2-97C6-4BAF-825D-E8607E6BF070}" destId="{795497F5-3816-471F-9110-CA671330AE92}" srcOrd="0" destOrd="0" presId="urn:microsoft.com/office/officeart/2005/8/layout/list1"/>
    <dgm:cxn modelId="{5F126ABA-F46E-4DDB-A976-A8B869FDAF31}" type="presOf" srcId="{DA7674EB-4890-485F-8028-0083F76FE111}" destId="{376FC844-525E-4163-9843-A5AF74953A9E}" srcOrd="0" destOrd="3" presId="urn:microsoft.com/office/officeart/2005/8/layout/list1"/>
    <dgm:cxn modelId="{9F77CDBF-1B21-41CA-B10A-15DCE92632E5}" srcId="{D173D589-BF7E-43C9-BDCE-258FA5534C6D}" destId="{9FCDCD8E-4CCC-46B8-BC87-562A5D4D2D9E}" srcOrd="1" destOrd="0" parTransId="{6E260631-2B10-4957-AC0D-14B9C4979E3C}" sibTransId="{D5351C61-07CD-461C-9F62-81D61D356905}"/>
    <dgm:cxn modelId="{3EBE8BCE-A898-492F-BD4A-B7AA87528EEB}" type="presOf" srcId="{D7FD2555-8193-4BDE-A3C8-130935404E18}" destId="{376FC844-525E-4163-9843-A5AF74953A9E}" srcOrd="0" destOrd="2" presId="urn:microsoft.com/office/officeart/2005/8/layout/list1"/>
    <dgm:cxn modelId="{76EB0C5E-3EFC-4404-BDB8-9EF629C28448}" srcId="{D173D589-BF7E-43C9-BDCE-258FA5534C6D}" destId="{D7FD2555-8193-4BDE-A3C8-130935404E18}" srcOrd="2" destOrd="0" parTransId="{788BAA05-E652-48E2-A28F-7050B40EEDBE}" sibTransId="{257F99A3-E883-4180-94D5-ECFACD3D8D54}"/>
    <dgm:cxn modelId="{D363C4A1-5E1D-4D16-A30A-F6B6E6BD08B7}" type="presOf" srcId="{E68A9B0E-CA99-483F-9EB8-FC5FF45A49A4}" destId="{376FC844-525E-4163-9843-A5AF74953A9E}" srcOrd="0" destOrd="5" presId="urn:microsoft.com/office/officeart/2005/8/layout/list1"/>
    <dgm:cxn modelId="{5A6AD30F-9536-4E63-9553-EBF951A8D093}" type="presOf" srcId="{D173D589-BF7E-43C9-BDCE-258FA5534C6D}" destId="{F50079C8-80E3-44D6-9707-5DB0FC4FEB78}" srcOrd="0" destOrd="0" presId="urn:microsoft.com/office/officeart/2005/8/layout/list1"/>
    <dgm:cxn modelId="{8936B9A1-A55C-4508-9B83-34AB370B4A49}" type="presOf" srcId="{6B95DE7E-A8FC-4621-AD2E-618B731E77C4}" destId="{376FC844-525E-4163-9843-A5AF74953A9E}" srcOrd="0" destOrd="4" presId="urn:microsoft.com/office/officeart/2005/8/layout/list1"/>
    <dgm:cxn modelId="{006243F8-A6AC-471F-9F32-6D5C77D4D3BE}" srcId="{11FAA0D2-97C6-4BAF-825D-E8607E6BF070}" destId="{D173D589-BF7E-43C9-BDCE-258FA5534C6D}" srcOrd="0" destOrd="0" parTransId="{F0476958-A54F-4263-A593-6B73A0EF9866}" sibTransId="{FB974DDE-C943-4F04-951D-365558472A1C}"/>
    <dgm:cxn modelId="{0AA61535-178C-4200-A9EA-876DD8A59685}" type="presOf" srcId="{D173D589-BF7E-43C9-BDCE-258FA5534C6D}" destId="{B8057AED-18ED-47B7-B47D-8CEA219E3F49}" srcOrd="1" destOrd="0" presId="urn:microsoft.com/office/officeart/2005/8/layout/list1"/>
    <dgm:cxn modelId="{902FC874-5547-4CE6-A51F-525AFB8F1DB7}" type="presOf" srcId="{F9A8AD6D-9701-41F8-991E-A24DDD6DB6D5}" destId="{376FC844-525E-4163-9843-A5AF74953A9E}" srcOrd="0" destOrd="0" presId="urn:microsoft.com/office/officeart/2005/8/layout/list1"/>
    <dgm:cxn modelId="{702D089D-0756-4296-8E36-C851B181E3EF}" type="presParOf" srcId="{795497F5-3816-471F-9110-CA671330AE92}" destId="{A105D23F-E9E0-4226-BD57-94C07F6FB4AB}" srcOrd="0" destOrd="0" presId="urn:microsoft.com/office/officeart/2005/8/layout/list1"/>
    <dgm:cxn modelId="{F07AD03A-C3D1-4B8A-9EE7-4CE1F1E0C0E3}" type="presParOf" srcId="{A105D23F-E9E0-4226-BD57-94C07F6FB4AB}" destId="{F50079C8-80E3-44D6-9707-5DB0FC4FEB78}" srcOrd="0" destOrd="0" presId="urn:microsoft.com/office/officeart/2005/8/layout/list1"/>
    <dgm:cxn modelId="{E49F1E51-1927-4B19-87E7-11C9788D653F}" type="presParOf" srcId="{A105D23F-E9E0-4226-BD57-94C07F6FB4AB}" destId="{B8057AED-18ED-47B7-B47D-8CEA219E3F49}" srcOrd="1" destOrd="0" presId="urn:microsoft.com/office/officeart/2005/8/layout/list1"/>
    <dgm:cxn modelId="{D7EA074C-3A15-41F2-BC3C-58BAA36EC3BB}" type="presParOf" srcId="{795497F5-3816-471F-9110-CA671330AE92}" destId="{1984611A-A9B1-4A15-837E-8C35D58CE410}" srcOrd="1" destOrd="0" presId="urn:microsoft.com/office/officeart/2005/8/layout/list1"/>
    <dgm:cxn modelId="{C830C812-DCBC-44DF-8638-DE24FE1DC87E}" type="presParOf" srcId="{795497F5-3816-471F-9110-CA671330AE92}" destId="{376FC844-525E-4163-9843-A5AF74953A9E}"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1FAA0D2-97C6-4BAF-825D-E8607E6BF07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173D589-BF7E-43C9-BDCE-258FA5534C6D}">
      <dgm:prSet phldrT="[Text]"/>
      <dgm:spPr>
        <a:solidFill>
          <a:schemeClr val="tx1"/>
        </a:solidFill>
      </dgm:spPr>
      <dgm:t>
        <a:bodyPr/>
        <a:lstStyle/>
        <a:p>
          <a:r>
            <a:rPr lang="en-US" dirty="0" smtClean="0"/>
            <a:t>Delays</a:t>
          </a:r>
        </a:p>
      </dgm:t>
    </dgm:pt>
    <dgm:pt modelId="{F0476958-A54F-4263-A593-6B73A0EF9866}" type="parTrans" cxnId="{006243F8-A6AC-471F-9F32-6D5C77D4D3BE}">
      <dgm:prSet/>
      <dgm:spPr/>
      <dgm:t>
        <a:bodyPr/>
        <a:lstStyle/>
        <a:p>
          <a:endParaRPr lang="en-US"/>
        </a:p>
      </dgm:t>
    </dgm:pt>
    <dgm:pt modelId="{FB974DDE-C943-4F04-951D-365558472A1C}" type="sibTrans" cxnId="{006243F8-A6AC-471F-9F32-6D5C77D4D3BE}">
      <dgm:prSet/>
      <dgm:spPr/>
      <dgm:t>
        <a:bodyPr/>
        <a:lstStyle/>
        <a:p>
          <a:endParaRPr lang="en-US"/>
        </a:p>
      </dgm:t>
    </dgm:pt>
    <dgm:pt modelId="{F9A8AD6D-9701-41F8-991E-A24DDD6DB6D5}">
      <dgm:prSet/>
      <dgm:spPr/>
      <dgm:t>
        <a:bodyPr/>
        <a:lstStyle/>
        <a:p>
          <a:r>
            <a:rPr lang="en-US" spc="5" dirty="0" smtClean="0">
              <a:latin typeface="Arial"/>
              <a:cs typeface="Arial"/>
            </a:rPr>
            <a:t>Parameterized by T</a:t>
          </a:r>
          <a:endParaRPr lang="en-US" dirty="0"/>
        </a:p>
      </dgm:t>
    </dgm:pt>
    <dgm:pt modelId="{CD74C38D-8648-4983-8BE6-16793D34B9AD}" type="parTrans" cxnId="{3B25EEA5-54A4-4E79-9DD3-F4DC7C62BA85}">
      <dgm:prSet/>
      <dgm:spPr/>
      <dgm:t>
        <a:bodyPr/>
        <a:lstStyle/>
        <a:p>
          <a:endParaRPr lang="en-US"/>
        </a:p>
      </dgm:t>
    </dgm:pt>
    <dgm:pt modelId="{E9DE46D4-C331-4771-A187-155E8397B2F2}" type="sibTrans" cxnId="{3B25EEA5-54A4-4E79-9DD3-F4DC7C62BA85}">
      <dgm:prSet/>
      <dgm:spPr/>
      <dgm:t>
        <a:bodyPr/>
        <a:lstStyle/>
        <a:p>
          <a:endParaRPr lang="en-US"/>
        </a:p>
      </dgm:t>
    </dgm:pt>
    <dgm:pt modelId="{FA7ECBE8-DEBB-49F7-BA95-B5A0019189FA}">
      <dgm:prSet/>
      <dgm:spPr/>
      <dgm:t>
        <a:bodyPr/>
        <a:lstStyle/>
        <a:p>
          <a:r>
            <a:rPr lang="en-US" dirty="0" smtClean="0"/>
            <a:t>Waiting time at vertex </a:t>
          </a:r>
          <a:r>
            <a:rPr lang="en-US" dirty="0" err="1" smtClean="0"/>
            <a:t>i</a:t>
          </a:r>
          <a:r>
            <a:rPr lang="en-US" dirty="0" smtClean="0"/>
            <a:t> is exponentially distributed as</a:t>
          </a:r>
          <a:endParaRPr lang="en-US" dirty="0"/>
        </a:p>
      </dgm:t>
    </dgm:pt>
    <dgm:pt modelId="{7B4B29FF-A412-4EB2-BC1D-E5CDABE53C66}" type="parTrans" cxnId="{0E769DAE-2B81-4BA0-BEFF-92DCC1A7493E}">
      <dgm:prSet/>
      <dgm:spPr/>
      <dgm:t>
        <a:bodyPr/>
        <a:lstStyle/>
        <a:p>
          <a:endParaRPr lang="en-US"/>
        </a:p>
      </dgm:t>
    </dgm:pt>
    <dgm:pt modelId="{E67280EB-B544-4D68-8530-4E6DE7D0A551}" type="sibTrans" cxnId="{0E769DAE-2B81-4BA0-BEFF-92DCC1A7493E}">
      <dgm:prSet/>
      <dgm:spPr/>
      <dgm:t>
        <a:bodyPr/>
        <a:lstStyle/>
        <a:p>
          <a:endParaRPr lang="en-US"/>
        </a:p>
      </dgm:t>
    </dgm:pt>
    <dgm:pt modelId="{9FCDCD8E-4CCC-46B8-BC87-562A5D4D2D9E}">
      <dgm:prSet/>
      <dgm:spPr/>
      <dgm:t>
        <a:bodyPr/>
        <a:lstStyle/>
        <a:p>
          <a:r>
            <a:rPr lang="en-US" dirty="0" smtClean="0"/>
            <a:t>Model the random jumps as a Poisson process</a:t>
          </a:r>
          <a:endParaRPr lang="en-US" dirty="0"/>
        </a:p>
      </dgm:t>
    </dgm:pt>
    <dgm:pt modelId="{D5351C61-07CD-461C-9F62-81D61D356905}" type="sibTrans" cxnId="{9F77CDBF-1B21-41CA-B10A-15DCE92632E5}">
      <dgm:prSet/>
      <dgm:spPr/>
      <dgm:t>
        <a:bodyPr/>
        <a:lstStyle/>
        <a:p>
          <a:endParaRPr lang="en-US"/>
        </a:p>
      </dgm:t>
    </dgm:pt>
    <dgm:pt modelId="{6E260631-2B10-4957-AC0D-14B9C4979E3C}" type="parTrans" cxnId="{9F77CDBF-1B21-41CA-B10A-15DCE92632E5}">
      <dgm:prSet/>
      <dgm:spPr/>
      <dgm:t>
        <a:bodyPr/>
        <a:lstStyle/>
        <a:p>
          <a:endParaRPr lang="en-US"/>
        </a:p>
      </dgm:t>
    </dgm:pt>
    <dgm:pt modelId="{795497F5-3816-471F-9110-CA671330AE92}" type="pres">
      <dgm:prSet presAssocID="{11FAA0D2-97C6-4BAF-825D-E8607E6BF070}" presName="linear" presStyleCnt="0">
        <dgm:presLayoutVars>
          <dgm:dir/>
          <dgm:animLvl val="lvl"/>
          <dgm:resizeHandles val="exact"/>
        </dgm:presLayoutVars>
      </dgm:prSet>
      <dgm:spPr/>
      <dgm:t>
        <a:bodyPr/>
        <a:lstStyle/>
        <a:p>
          <a:endParaRPr lang="en-US"/>
        </a:p>
      </dgm:t>
    </dgm:pt>
    <dgm:pt modelId="{A105D23F-E9E0-4226-BD57-94C07F6FB4AB}" type="pres">
      <dgm:prSet presAssocID="{D173D589-BF7E-43C9-BDCE-258FA5534C6D}" presName="parentLin" presStyleCnt="0"/>
      <dgm:spPr/>
    </dgm:pt>
    <dgm:pt modelId="{F50079C8-80E3-44D6-9707-5DB0FC4FEB78}" type="pres">
      <dgm:prSet presAssocID="{D173D589-BF7E-43C9-BDCE-258FA5534C6D}" presName="parentLeftMargin" presStyleLbl="node1" presStyleIdx="0" presStyleCnt="1"/>
      <dgm:spPr/>
      <dgm:t>
        <a:bodyPr/>
        <a:lstStyle/>
        <a:p>
          <a:endParaRPr lang="en-US"/>
        </a:p>
      </dgm:t>
    </dgm:pt>
    <dgm:pt modelId="{B8057AED-18ED-47B7-B47D-8CEA219E3F49}" type="pres">
      <dgm:prSet presAssocID="{D173D589-BF7E-43C9-BDCE-258FA5534C6D}" presName="parentText" presStyleLbl="node1" presStyleIdx="0" presStyleCnt="1">
        <dgm:presLayoutVars>
          <dgm:chMax val="0"/>
          <dgm:bulletEnabled val="1"/>
        </dgm:presLayoutVars>
      </dgm:prSet>
      <dgm:spPr/>
      <dgm:t>
        <a:bodyPr/>
        <a:lstStyle/>
        <a:p>
          <a:endParaRPr lang="en-US"/>
        </a:p>
      </dgm:t>
    </dgm:pt>
    <dgm:pt modelId="{1984611A-A9B1-4A15-837E-8C35D58CE410}" type="pres">
      <dgm:prSet presAssocID="{D173D589-BF7E-43C9-BDCE-258FA5534C6D}" presName="negativeSpace" presStyleCnt="0"/>
      <dgm:spPr/>
    </dgm:pt>
    <dgm:pt modelId="{376FC844-525E-4163-9843-A5AF74953A9E}" type="pres">
      <dgm:prSet presAssocID="{D173D589-BF7E-43C9-BDCE-258FA5534C6D}" presName="childText" presStyleLbl="conFgAcc1" presStyleIdx="0" presStyleCnt="1" custScaleY="124791">
        <dgm:presLayoutVars>
          <dgm:bulletEnabled val="1"/>
        </dgm:presLayoutVars>
      </dgm:prSet>
      <dgm:spPr/>
      <dgm:t>
        <a:bodyPr/>
        <a:lstStyle/>
        <a:p>
          <a:endParaRPr lang="en-US"/>
        </a:p>
      </dgm:t>
    </dgm:pt>
  </dgm:ptLst>
  <dgm:cxnLst>
    <dgm:cxn modelId="{3645F0A6-51F3-4989-A68C-589711E721E0}" type="presOf" srcId="{FA7ECBE8-DEBB-49F7-BA95-B5A0019189FA}" destId="{376FC844-525E-4163-9843-A5AF74953A9E}" srcOrd="0" destOrd="2" presId="urn:microsoft.com/office/officeart/2005/8/layout/list1"/>
    <dgm:cxn modelId="{5D0E25D2-5B93-4351-AF96-D6BAA6EA4CE0}" type="presOf" srcId="{F9A8AD6D-9701-41F8-991E-A24DDD6DB6D5}" destId="{376FC844-525E-4163-9843-A5AF74953A9E}" srcOrd="0" destOrd="0" presId="urn:microsoft.com/office/officeart/2005/8/layout/list1"/>
    <dgm:cxn modelId="{616A4DB1-542B-487F-9429-9E50922448C3}" type="presOf" srcId="{9FCDCD8E-4CCC-46B8-BC87-562A5D4D2D9E}" destId="{376FC844-525E-4163-9843-A5AF74953A9E}" srcOrd="0" destOrd="1" presId="urn:microsoft.com/office/officeart/2005/8/layout/list1"/>
    <dgm:cxn modelId="{1D63A081-B99A-4FED-882C-B5A9CBFE32AF}" type="presOf" srcId="{11FAA0D2-97C6-4BAF-825D-E8607E6BF070}" destId="{795497F5-3816-471F-9110-CA671330AE92}" srcOrd="0" destOrd="0" presId="urn:microsoft.com/office/officeart/2005/8/layout/list1"/>
    <dgm:cxn modelId="{3B25EEA5-54A4-4E79-9DD3-F4DC7C62BA85}" srcId="{D173D589-BF7E-43C9-BDCE-258FA5534C6D}" destId="{F9A8AD6D-9701-41F8-991E-A24DDD6DB6D5}" srcOrd="0" destOrd="0" parTransId="{CD74C38D-8648-4983-8BE6-16793D34B9AD}" sibTransId="{E9DE46D4-C331-4771-A187-155E8397B2F2}"/>
    <dgm:cxn modelId="{0E769DAE-2B81-4BA0-BEFF-92DCC1A7493E}" srcId="{D173D589-BF7E-43C9-BDCE-258FA5534C6D}" destId="{FA7ECBE8-DEBB-49F7-BA95-B5A0019189FA}" srcOrd="2" destOrd="0" parTransId="{7B4B29FF-A412-4EB2-BC1D-E5CDABE53C66}" sibTransId="{E67280EB-B544-4D68-8530-4E6DE7D0A551}"/>
    <dgm:cxn modelId="{9F77CDBF-1B21-41CA-B10A-15DCE92632E5}" srcId="{D173D589-BF7E-43C9-BDCE-258FA5534C6D}" destId="{9FCDCD8E-4CCC-46B8-BC87-562A5D4D2D9E}" srcOrd="1" destOrd="0" parTransId="{6E260631-2B10-4957-AC0D-14B9C4979E3C}" sibTransId="{D5351C61-07CD-461C-9F62-81D61D356905}"/>
    <dgm:cxn modelId="{006243F8-A6AC-471F-9F32-6D5C77D4D3BE}" srcId="{11FAA0D2-97C6-4BAF-825D-E8607E6BF070}" destId="{D173D589-BF7E-43C9-BDCE-258FA5534C6D}" srcOrd="0" destOrd="0" parTransId="{F0476958-A54F-4263-A593-6B73A0EF9866}" sibTransId="{FB974DDE-C943-4F04-951D-365558472A1C}"/>
    <dgm:cxn modelId="{A916C730-826A-4708-9C40-7E06BEFACF49}" type="presOf" srcId="{D173D589-BF7E-43C9-BDCE-258FA5534C6D}" destId="{F50079C8-80E3-44D6-9707-5DB0FC4FEB78}" srcOrd="0" destOrd="0" presId="urn:microsoft.com/office/officeart/2005/8/layout/list1"/>
    <dgm:cxn modelId="{3F251EC5-3D54-4A5E-B8AB-C779BB10C6B2}" type="presOf" srcId="{D173D589-BF7E-43C9-BDCE-258FA5534C6D}" destId="{B8057AED-18ED-47B7-B47D-8CEA219E3F49}" srcOrd="1" destOrd="0" presId="urn:microsoft.com/office/officeart/2005/8/layout/list1"/>
    <dgm:cxn modelId="{F9E9F59F-F301-4EE0-8A07-4BAFA998355F}" type="presParOf" srcId="{795497F5-3816-471F-9110-CA671330AE92}" destId="{A105D23F-E9E0-4226-BD57-94C07F6FB4AB}" srcOrd="0" destOrd="0" presId="urn:microsoft.com/office/officeart/2005/8/layout/list1"/>
    <dgm:cxn modelId="{71C7109A-8B59-4273-9A2E-36DFEBDF15F9}" type="presParOf" srcId="{A105D23F-E9E0-4226-BD57-94C07F6FB4AB}" destId="{F50079C8-80E3-44D6-9707-5DB0FC4FEB78}" srcOrd="0" destOrd="0" presId="urn:microsoft.com/office/officeart/2005/8/layout/list1"/>
    <dgm:cxn modelId="{C02CC2EB-92BB-4ED7-AD1E-55749FFCE82F}" type="presParOf" srcId="{A105D23F-E9E0-4226-BD57-94C07F6FB4AB}" destId="{B8057AED-18ED-47B7-B47D-8CEA219E3F49}" srcOrd="1" destOrd="0" presId="urn:microsoft.com/office/officeart/2005/8/layout/list1"/>
    <dgm:cxn modelId="{BD194BA3-B203-438F-B7F7-ED1FF21068B9}" type="presParOf" srcId="{795497F5-3816-471F-9110-CA671330AE92}" destId="{1984611A-A9B1-4A15-837E-8C35D58CE410}" srcOrd="1" destOrd="0" presId="urn:microsoft.com/office/officeart/2005/8/layout/list1"/>
    <dgm:cxn modelId="{A12F0954-CF76-4AFB-8EA9-577E2C213178}" type="presParOf" srcId="{795497F5-3816-471F-9110-CA671330AE92}" destId="{376FC844-525E-4163-9843-A5AF74953A9E}"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1FAA0D2-97C6-4BAF-825D-E8607E6BF07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173D589-BF7E-43C9-BDCE-258FA5534C6D}">
      <dgm:prSet phldrT="[Text]"/>
      <dgm:spPr>
        <a:solidFill>
          <a:schemeClr val="tx1"/>
        </a:solidFill>
      </dgm:spPr>
      <dgm:t>
        <a:bodyPr/>
        <a:lstStyle/>
        <a:p>
          <a:r>
            <a:rPr lang="en-US" dirty="0" smtClean="0"/>
            <a:t>Reweighing transformation</a:t>
          </a:r>
        </a:p>
      </dgm:t>
    </dgm:pt>
    <dgm:pt modelId="{F0476958-A54F-4263-A593-6B73A0EF9866}" type="parTrans" cxnId="{006243F8-A6AC-471F-9F32-6D5C77D4D3BE}">
      <dgm:prSet/>
      <dgm:spPr/>
      <dgm:t>
        <a:bodyPr/>
        <a:lstStyle/>
        <a:p>
          <a:endParaRPr lang="en-US"/>
        </a:p>
      </dgm:t>
    </dgm:pt>
    <dgm:pt modelId="{FB974DDE-C943-4F04-951D-365558472A1C}" type="sibTrans" cxnId="{006243F8-A6AC-471F-9F32-6D5C77D4D3BE}">
      <dgm:prSet/>
      <dgm:spPr/>
      <dgm:t>
        <a:bodyPr/>
        <a:lstStyle/>
        <a:p>
          <a:endParaRPr lang="en-US"/>
        </a:p>
      </dgm:t>
    </dgm:pt>
    <dgm:pt modelId="{FD6123DD-5165-4705-B7B4-944F1DC03C5D}">
      <dgm:prSet phldrT="[Text]"/>
      <dgm:spPr>
        <a:solidFill>
          <a:schemeClr val="tx1"/>
        </a:solidFill>
      </dgm:spPr>
      <dgm:t>
        <a:bodyPr/>
        <a:lstStyle/>
        <a:p>
          <a:r>
            <a:rPr lang="en-US" dirty="0" smtClean="0"/>
            <a:t>Scaling transformation</a:t>
          </a:r>
        </a:p>
      </dgm:t>
    </dgm:pt>
    <dgm:pt modelId="{466AC895-5959-4C0C-938C-3696F50E713C}" type="parTrans" cxnId="{77150D56-16FA-4D46-8699-7F37532CAA88}">
      <dgm:prSet/>
      <dgm:spPr/>
      <dgm:t>
        <a:bodyPr/>
        <a:lstStyle/>
        <a:p>
          <a:endParaRPr lang="en-US"/>
        </a:p>
      </dgm:t>
    </dgm:pt>
    <dgm:pt modelId="{6F2188FF-0074-4E3E-A5C7-731D946D9CEA}" type="sibTrans" cxnId="{77150D56-16FA-4D46-8699-7F37532CAA88}">
      <dgm:prSet/>
      <dgm:spPr/>
      <dgm:t>
        <a:bodyPr/>
        <a:lstStyle/>
        <a:p>
          <a:endParaRPr lang="en-US"/>
        </a:p>
      </dgm:t>
    </dgm:pt>
    <dgm:pt modelId="{F9A8AD6D-9701-41F8-991E-A24DDD6DB6D5}">
      <dgm:prSet/>
      <dgm:spPr/>
      <dgm:t>
        <a:bodyPr/>
        <a:lstStyle/>
        <a:p>
          <a:r>
            <a:rPr lang="en-US" spc="5" dirty="0" smtClean="0">
              <a:latin typeface="Arial"/>
              <a:cs typeface="Arial"/>
            </a:rPr>
            <a:t>Parameterized by B (diagonal)</a:t>
          </a:r>
          <a:endParaRPr lang="en-US" dirty="0"/>
        </a:p>
      </dgm:t>
    </dgm:pt>
    <dgm:pt modelId="{CD74C38D-8648-4983-8BE6-16793D34B9AD}" type="parTrans" cxnId="{3B25EEA5-54A4-4E79-9DD3-F4DC7C62BA85}">
      <dgm:prSet/>
      <dgm:spPr/>
      <dgm:t>
        <a:bodyPr/>
        <a:lstStyle/>
        <a:p>
          <a:endParaRPr lang="en-US"/>
        </a:p>
      </dgm:t>
    </dgm:pt>
    <dgm:pt modelId="{E9DE46D4-C331-4771-A187-155E8397B2F2}" type="sibTrans" cxnId="{3B25EEA5-54A4-4E79-9DD3-F4DC7C62BA85}">
      <dgm:prSet/>
      <dgm:spPr/>
      <dgm:t>
        <a:bodyPr/>
        <a:lstStyle/>
        <a:p>
          <a:endParaRPr lang="en-US"/>
        </a:p>
      </dgm:t>
    </dgm:pt>
    <dgm:pt modelId="{12D5AE93-C149-49F2-A289-1DF828DA865F}">
      <dgm:prSet/>
      <dgm:spPr/>
      <dgm:t>
        <a:bodyPr/>
        <a:lstStyle/>
        <a:p>
          <a:r>
            <a:rPr lang="en-US" dirty="0" smtClean="0"/>
            <a:t>Parameterized by T (</a:t>
          </a:r>
          <a:r>
            <a:rPr lang="en-US" spc="5" dirty="0" smtClean="0">
              <a:latin typeface="Arial"/>
              <a:cs typeface="Arial"/>
            </a:rPr>
            <a:t>diagonal)</a:t>
          </a:r>
          <a:endParaRPr lang="en-US" dirty="0"/>
        </a:p>
      </dgm:t>
    </dgm:pt>
    <dgm:pt modelId="{E4937967-E64F-48A9-910F-559A80B4C38F}" type="parTrans" cxnId="{C0E83FC4-1E35-4B6A-8A1A-1099EE027052}">
      <dgm:prSet/>
      <dgm:spPr/>
      <dgm:t>
        <a:bodyPr/>
        <a:lstStyle/>
        <a:p>
          <a:endParaRPr lang="en-US"/>
        </a:p>
      </dgm:t>
    </dgm:pt>
    <dgm:pt modelId="{C7E0F8BC-1738-46E3-844E-78417494A032}" type="sibTrans" cxnId="{C0E83FC4-1E35-4B6A-8A1A-1099EE027052}">
      <dgm:prSet/>
      <dgm:spPr/>
      <dgm:t>
        <a:bodyPr/>
        <a:lstStyle/>
        <a:p>
          <a:endParaRPr lang="en-US"/>
        </a:p>
      </dgm:t>
    </dgm:pt>
    <dgm:pt modelId="{9391C1ED-570F-4521-922A-DC327D2F8A3C}">
      <dgm:prSet phldrT="[Text]"/>
      <dgm:spPr>
        <a:solidFill>
          <a:schemeClr val="tx1"/>
        </a:solidFill>
      </dgm:spPr>
      <dgm:t>
        <a:bodyPr/>
        <a:lstStyle/>
        <a:p>
          <a:r>
            <a:rPr lang="en-US" dirty="0" smtClean="0"/>
            <a:t>Similarity transformation</a:t>
          </a:r>
        </a:p>
      </dgm:t>
    </dgm:pt>
    <dgm:pt modelId="{3DC136D7-08F1-48D1-A8D8-655F5F7F9DC7}" type="parTrans" cxnId="{A32055F2-82BB-4912-9106-09B4DEE2C4EA}">
      <dgm:prSet/>
      <dgm:spPr/>
      <dgm:t>
        <a:bodyPr/>
        <a:lstStyle/>
        <a:p>
          <a:endParaRPr lang="en-US"/>
        </a:p>
      </dgm:t>
    </dgm:pt>
    <dgm:pt modelId="{F030F19D-F8C4-498D-BCFA-1BD063CD3121}" type="sibTrans" cxnId="{A32055F2-82BB-4912-9106-09B4DEE2C4EA}">
      <dgm:prSet/>
      <dgm:spPr/>
      <dgm:t>
        <a:bodyPr/>
        <a:lstStyle/>
        <a:p>
          <a:endParaRPr lang="en-US"/>
        </a:p>
      </dgm:t>
    </dgm:pt>
    <dgm:pt modelId="{CD0AB401-C3C4-4B3E-829A-77976EF6F2C2}">
      <dgm:prSet/>
      <dgm:spPr/>
      <dgm:t>
        <a:bodyPr/>
        <a:lstStyle/>
        <a:p>
          <a:r>
            <a:rPr lang="en-US" dirty="0" smtClean="0"/>
            <a:t>Parameterized by </a:t>
          </a:r>
          <a:r>
            <a:rPr lang="el-GR" dirty="0" smtClean="0">
              <a:latin typeface="Arial" panose="020B0604020202020204" pitchFamily="34" charset="0"/>
              <a:cs typeface="Arial" panose="020B0604020202020204" pitchFamily="34" charset="0"/>
            </a:rPr>
            <a:t>ρ</a:t>
          </a:r>
          <a:endParaRPr lang="en-US" dirty="0"/>
        </a:p>
      </dgm:t>
    </dgm:pt>
    <dgm:pt modelId="{DBECDC68-D87D-475E-9E67-2125B31CB793}" type="parTrans" cxnId="{AA411061-F202-4327-B99C-376D9B15A5B4}">
      <dgm:prSet/>
      <dgm:spPr/>
      <dgm:t>
        <a:bodyPr/>
        <a:lstStyle/>
        <a:p>
          <a:endParaRPr lang="en-US"/>
        </a:p>
      </dgm:t>
    </dgm:pt>
    <dgm:pt modelId="{C5D00710-201F-45B3-80B1-891EF8D8A6F6}" type="sibTrans" cxnId="{AA411061-F202-4327-B99C-376D9B15A5B4}">
      <dgm:prSet/>
      <dgm:spPr/>
      <dgm:t>
        <a:bodyPr/>
        <a:lstStyle/>
        <a:p>
          <a:endParaRPr lang="en-US"/>
        </a:p>
      </dgm:t>
    </dgm:pt>
    <dgm:pt modelId="{7F510B4B-D41A-468E-901E-0756C4265566}">
      <dgm:prSet/>
      <dgm:spPr/>
      <dgm:t>
        <a:bodyPr/>
        <a:lstStyle/>
        <a:p>
          <a:r>
            <a:rPr lang="en-US" dirty="0" smtClean="0"/>
            <a:t>Biases</a:t>
          </a:r>
          <a:endParaRPr lang="en-US" dirty="0"/>
        </a:p>
      </dgm:t>
    </dgm:pt>
    <dgm:pt modelId="{01B0340A-C9C6-4BC1-88E7-367681FCBDD8}" type="parTrans" cxnId="{A59207B3-96FD-4C11-A6C1-B66299E3CBDB}">
      <dgm:prSet/>
      <dgm:spPr/>
      <dgm:t>
        <a:bodyPr/>
        <a:lstStyle/>
        <a:p>
          <a:endParaRPr lang="en-US"/>
        </a:p>
      </dgm:t>
    </dgm:pt>
    <dgm:pt modelId="{5D65E5F9-7825-4E45-975E-F40D9552BAB7}" type="sibTrans" cxnId="{A59207B3-96FD-4C11-A6C1-B66299E3CBDB}">
      <dgm:prSet/>
      <dgm:spPr/>
      <dgm:t>
        <a:bodyPr/>
        <a:lstStyle/>
        <a:p>
          <a:endParaRPr lang="en-US"/>
        </a:p>
      </dgm:t>
    </dgm:pt>
    <dgm:pt modelId="{AD5929A4-E4EC-44D0-9F2B-D3BE9876DED2}">
      <dgm:prSet/>
      <dgm:spPr/>
      <dgm:t>
        <a:bodyPr/>
        <a:lstStyle/>
        <a:p>
          <a:r>
            <a:rPr lang="en-US" dirty="0" smtClean="0"/>
            <a:t>Change of basis</a:t>
          </a:r>
          <a:endParaRPr lang="en-US" dirty="0"/>
        </a:p>
      </dgm:t>
    </dgm:pt>
    <dgm:pt modelId="{947337DF-3F6C-4F39-BB22-DBA194BEBCBD}" type="parTrans" cxnId="{F98A6CD4-7C20-4C07-8F0F-54545133341E}">
      <dgm:prSet/>
      <dgm:spPr/>
      <dgm:t>
        <a:bodyPr/>
        <a:lstStyle/>
        <a:p>
          <a:endParaRPr lang="en-US"/>
        </a:p>
      </dgm:t>
    </dgm:pt>
    <dgm:pt modelId="{AF1F40E6-D483-4628-948E-55D6594B2270}" type="sibTrans" cxnId="{F98A6CD4-7C20-4C07-8F0F-54545133341E}">
      <dgm:prSet/>
      <dgm:spPr/>
      <dgm:t>
        <a:bodyPr/>
        <a:lstStyle/>
        <a:p>
          <a:endParaRPr lang="en-US"/>
        </a:p>
      </dgm:t>
    </dgm:pt>
    <dgm:pt modelId="{A8531C02-FE03-4732-93A0-B0F589F22B9B}">
      <dgm:prSet/>
      <dgm:spPr/>
      <dgm:t>
        <a:bodyPr/>
        <a:lstStyle/>
        <a:p>
          <a:r>
            <a:rPr lang="en-US" dirty="0" smtClean="0"/>
            <a:t>Local delay time </a:t>
          </a:r>
          <a:endParaRPr lang="en-US" dirty="0"/>
        </a:p>
      </dgm:t>
    </dgm:pt>
    <dgm:pt modelId="{40B10CC8-FA57-41CA-BDD3-B3C373D0AE20}" type="parTrans" cxnId="{09B83774-82B0-42C1-B4AD-0A26B847E46F}">
      <dgm:prSet/>
      <dgm:spPr/>
      <dgm:t>
        <a:bodyPr/>
        <a:lstStyle/>
        <a:p>
          <a:endParaRPr lang="en-US"/>
        </a:p>
      </dgm:t>
    </dgm:pt>
    <dgm:pt modelId="{164A8F70-9C2F-42F6-8544-DC1669B186FD}" type="sibTrans" cxnId="{09B83774-82B0-42C1-B4AD-0A26B847E46F}">
      <dgm:prSet/>
      <dgm:spPr/>
      <dgm:t>
        <a:bodyPr/>
        <a:lstStyle/>
        <a:p>
          <a:endParaRPr lang="en-US"/>
        </a:p>
      </dgm:t>
    </dgm:pt>
    <dgm:pt modelId="{795497F5-3816-471F-9110-CA671330AE92}" type="pres">
      <dgm:prSet presAssocID="{11FAA0D2-97C6-4BAF-825D-E8607E6BF070}" presName="linear" presStyleCnt="0">
        <dgm:presLayoutVars>
          <dgm:dir/>
          <dgm:animLvl val="lvl"/>
          <dgm:resizeHandles val="exact"/>
        </dgm:presLayoutVars>
      </dgm:prSet>
      <dgm:spPr/>
      <dgm:t>
        <a:bodyPr/>
        <a:lstStyle/>
        <a:p>
          <a:endParaRPr lang="en-US"/>
        </a:p>
      </dgm:t>
    </dgm:pt>
    <dgm:pt modelId="{A105D23F-E9E0-4226-BD57-94C07F6FB4AB}" type="pres">
      <dgm:prSet presAssocID="{D173D589-BF7E-43C9-BDCE-258FA5534C6D}" presName="parentLin" presStyleCnt="0"/>
      <dgm:spPr/>
    </dgm:pt>
    <dgm:pt modelId="{F50079C8-80E3-44D6-9707-5DB0FC4FEB78}" type="pres">
      <dgm:prSet presAssocID="{D173D589-BF7E-43C9-BDCE-258FA5534C6D}" presName="parentLeftMargin" presStyleLbl="node1" presStyleIdx="0" presStyleCnt="3"/>
      <dgm:spPr/>
      <dgm:t>
        <a:bodyPr/>
        <a:lstStyle/>
        <a:p>
          <a:endParaRPr lang="en-US"/>
        </a:p>
      </dgm:t>
    </dgm:pt>
    <dgm:pt modelId="{B8057AED-18ED-47B7-B47D-8CEA219E3F49}" type="pres">
      <dgm:prSet presAssocID="{D173D589-BF7E-43C9-BDCE-258FA5534C6D}" presName="parentText" presStyleLbl="node1" presStyleIdx="0" presStyleCnt="3">
        <dgm:presLayoutVars>
          <dgm:chMax val="0"/>
          <dgm:bulletEnabled val="1"/>
        </dgm:presLayoutVars>
      </dgm:prSet>
      <dgm:spPr/>
      <dgm:t>
        <a:bodyPr/>
        <a:lstStyle/>
        <a:p>
          <a:endParaRPr lang="en-US"/>
        </a:p>
      </dgm:t>
    </dgm:pt>
    <dgm:pt modelId="{1984611A-A9B1-4A15-837E-8C35D58CE410}" type="pres">
      <dgm:prSet presAssocID="{D173D589-BF7E-43C9-BDCE-258FA5534C6D}" presName="negativeSpace" presStyleCnt="0"/>
      <dgm:spPr/>
    </dgm:pt>
    <dgm:pt modelId="{376FC844-525E-4163-9843-A5AF74953A9E}" type="pres">
      <dgm:prSet presAssocID="{D173D589-BF7E-43C9-BDCE-258FA5534C6D}" presName="childText" presStyleLbl="conFgAcc1" presStyleIdx="0" presStyleCnt="3">
        <dgm:presLayoutVars>
          <dgm:bulletEnabled val="1"/>
        </dgm:presLayoutVars>
      </dgm:prSet>
      <dgm:spPr/>
      <dgm:t>
        <a:bodyPr/>
        <a:lstStyle/>
        <a:p>
          <a:endParaRPr lang="en-US"/>
        </a:p>
      </dgm:t>
    </dgm:pt>
    <dgm:pt modelId="{6B5326D5-33A1-452E-99D0-92CF1F25BED7}" type="pres">
      <dgm:prSet presAssocID="{FB974DDE-C943-4F04-951D-365558472A1C}" presName="spaceBetweenRectangles" presStyleCnt="0"/>
      <dgm:spPr/>
    </dgm:pt>
    <dgm:pt modelId="{85476B92-DE7C-41D2-AC7D-C0D45F0C43A8}" type="pres">
      <dgm:prSet presAssocID="{FD6123DD-5165-4705-B7B4-944F1DC03C5D}" presName="parentLin" presStyleCnt="0"/>
      <dgm:spPr/>
    </dgm:pt>
    <dgm:pt modelId="{83A28E72-5984-4C45-8542-EA096B9E634F}" type="pres">
      <dgm:prSet presAssocID="{FD6123DD-5165-4705-B7B4-944F1DC03C5D}" presName="parentLeftMargin" presStyleLbl="node1" presStyleIdx="0" presStyleCnt="3"/>
      <dgm:spPr/>
      <dgm:t>
        <a:bodyPr/>
        <a:lstStyle/>
        <a:p>
          <a:endParaRPr lang="en-US"/>
        </a:p>
      </dgm:t>
    </dgm:pt>
    <dgm:pt modelId="{4FBB35EB-FC8B-40AB-8FE4-2666E7D972E0}" type="pres">
      <dgm:prSet presAssocID="{FD6123DD-5165-4705-B7B4-944F1DC03C5D}" presName="parentText" presStyleLbl="node1" presStyleIdx="1" presStyleCnt="3">
        <dgm:presLayoutVars>
          <dgm:chMax val="0"/>
          <dgm:bulletEnabled val="1"/>
        </dgm:presLayoutVars>
      </dgm:prSet>
      <dgm:spPr/>
      <dgm:t>
        <a:bodyPr/>
        <a:lstStyle/>
        <a:p>
          <a:endParaRPr lang="en-US"/>
        </a:p>
      </dgm:t>
    </dgm:pt>
    <dgm:pt modelId="{3C4B1F28-333A-4F15-B31F-F76E9574B7B0}" type="pres">
      <dgm:prSet presAssocID="{FD6123DD-5165-4705-B7B4-944F1DC03C5D}" presName="negativeSpace" presStyleCnt="0"/>
      <dgm:spPr/>
    </dgm:pt>
    <dgm:pt modelId="{D673C99C-6EAA-44C0-BC1B-8C4E59685C6E}" type="pres">
      <dgm:prSet presAssocID="{FD6123DD-5165-4705-B7B4-944F1DC03C5D}" presName="childText" presStyleLbl="conFgAcc1" presStyleIdx="1" presStyleCnt="3">
        <dgm:presLayoutVars>
          <dgm:bulletEnabled val="1"/>
        </dgm:presLayoutVars>
      </dgm:prSet>
      <dgm:spPr/>
      <dgm:t>
        <a:bodyPr/>
        <a:lstStyle/>
        <a:p>
          <a:endParaRPr lang="en-US"/>
        </a:p>
      </dgm:t>
    </dgm:pt>
    <dgm:pt modelId="{4156F3D5-0739-4E4E-B567-D74F0A29566F}" type="pres">
      <dgm:prSet presAssocID="{6F2188FF-0074-4E3E-A5C7-731D946D9CEA}" presName="spaceBetweenRectangles" presStyleCnt="0"/>
      <dgm:spPr/>
    </dgm:pt>
    <dgm:pt modelId="{32E94FFE-6776-40E8-99D4-976BEDB7DB33}" type="pres">
      <dgm:prSet presAssocID="{9391C1ED-570F-4521-922A-DC327D2F8A3C}" presName="parentLin" presStyleCnt="0"/>
      <dgm:spPr/>
    </dgm:pt>
    <dgm:pt modelId="{C2DF34D1-B891-4ECB-97D6-4CE139399EC4}" type="pres">
      <dgm:prSet presAssocID="{9391C1ED-570F-4521-922A-DC327D2F8A3C}" presName="parentLeftMargin" presStyleLbl="node1" presStyleIdx="1" presStyleCnt="3"/>
      <dgm:spPr/>
      <dgm:t>
        <a:bodyPr/>
        <a:lstStyle/>
        <a:p>
          <a:endParaRPr lang="en-US"/>
        </a:p>
      </dgm:t>
    </dgm:pt>
    <dgm:pt modelId="{E9EF9029-6C18-4897-A613-BB5AF770A22D}" type="pres">
      <dgm:prSet presAssocID="{9391C1ED-570F-4521-922A-DC327D2F8A3C}" presName="parentText" presStyleLbl="node1" presStyleIdx="2" presStyleCnt="3">
        <dgm:presLayoutVars>
          <dgm:chMax val="0"/>
          <dgm:bulletEnabled val="1"/>
        </dgm:presLayoutVars>
      </dgm:prSet>
      <dgm:spPr/>
      <dgm:t>
        <a:bodyPr/>
        <a:lstStyle/>
        <a:p>
          <a:endParaRPr lang="en-US"/>
        </a:p>
      </dgm:t>
    </dgm:pt>
    <dgm:pt modelId="{6E5E4EF0-32C9-411E-984E-053EB66361C9}" type="pres">
      <dgm:prSet presAssocID="{9391C1ED-570F-4521-922A-DC327D2F8A3C}" presName="negativeSpace" presStyleCnt="0"/>
      <dgm:spPr/>
    </dgm:pt>
    <dgm:pt modelId="{06B65864-1107-4479-A7A1-00295C30C2BB}" type="pres">
      <dgm:prSet presAssocID="{9391C1ED-570F-4521-922A-DC327D2F8A3C}" presName="childText" presStyleLbl="conFgAcc1" presStyleIdx="2" presStyleCnt="3">
        <dgm:presLayoutVars>
          <dgm:bulletEnabled val="1"/>
        </dgm:presLayoutVars>
      </dgm:prSet>
      <dgm:spPr/>
      <dgm:t>
        <a:bodyPr/>
        <a:lstStyle/>
        <a:p>
          <a:endParaRPr lang="en-US"/>
        </a:p>
      </dgm:t>
    </dgm:pt>
  </dgm:ptLst>
  <dgm:cxnLst>
    <dgm:cxn modelId="{AABBBFDD-E779-4410-AB59-24C3CEED2C3F}" type="presOf" srcId="{7F510B4B-D41A-468E-901E-0756C4265566}" destId="{376FC844-525E-4163-9843-A5AF74953A9E}" srcOrd="0" destOrd="1" presId="urn:microsoft.com/office/officeart/2005/8/layout/list1"/>
    <dgm:cxn modelId="{ABB0704E-4A2F-473F-AACE-A8F1F71B9133}" type="presOf" srcId="{9391C1ED-570F-4521-922A-DC327D2F8A3C}" destId="{E9EF9029-6C18-4897-A613-BB5AF770A22D}" srcOrd="1" destOrd="0" presId="urn:microsoft.com/office/officeart/2005/8/layout/list1"/>
    <dgm:cxn modelId="{1DEB3FF3-CD64-49B6-8E47-3CA28BF8BD7F}" type="presOf" srcId="{CD0AB401-C3C4-4B3E-829A-77976EF6F2C2}" destId="{06B65864-1107-4479-A7A1-00295C30C2BB}" srcOrd="0" destOrd="0" presId="urn:microsoft.com/office/officeart/2005/8/layout/list1"/>
    <dgm:cxn modelId="{77150D56-16FA-4D46-8699-7F37532CAA88}" srcId="{11FAA0D2-97C6-4BAF-825D-E8607E6BF070}" destId="{FD6123DD-5165-4705-B7B4-944F1DC03C5D}" srcOrd="1" destOrd="0" parTransId="{466AC895-5959-4C0C-938C-3696F50E713C}" sibTransId="{6F2188FF-0074-4E3E-A5C7-731D946D9CEA}"/>
    <dgm:cxn modelId="{3B25EEA5-54A4-4E79-9DD3-F4DC7C62BA85}" srcId="{D173D589-BF7E-43C9-BDCE-258FA5534C6D}" destId="{F9A8AD6D-9701-41F8-991E-A24DDD6DB6D5}" srcOrd="0" destOrd="0" parTransId="{CD74C38D-8648-4983-8BE6-16793D34B9AD}" sibTransId="{E9DE46D4-C331-4771-A187-155E8397B2F2}"/>
    <dgm:cxn modelId="{B59C2F9E-C123-4FF7-9422-4B39EE55CD3A}" type="presOf" srcId="{A8531C02-FE03-4732-93A0-B0F589F22B9B}" destId="{D673C99C-6EAA-44C0-BC1B-8C4E59685C6E}" srcOrd="0" destOrd="1" presId="urn:microsoft.com/office/officeart/2005/8/layout/list1"/>
    <dgm:cxn modelId="{A32055F2-82BB-4912-9106-09B4DEE2C4EA}" srcId="{11FAA0D2-97C6-4BAF-825D-E8607E6BF070}" destId="{9391C1ED-570F-4521-922A-DC327D2F8A3C}" srcOrd="2" destOrd="0" parTransId="{3DC136D7-08F1-48D1-A8D8-655F5F7F9DC7}" sibTransId="{F030F19D-F8C4-498D-BCFA-1BD063CD3121}"/>
    <dgm:cxn modelId="{1C54E1E2-C2A4-4FE6-B5F9-AFD8C7FE84B7}" type="presOf" srcId="{12D5AE93-C149-49F2-A289-1DF828DA865F}" destId="{D673C99C-6EAA-44C0-BC1B-8C4E59685C6E}" srcOrd="0" destOrd="0" presId="urn:microsoft.com/office/officeart/2005/8/layout/list1"/>
    <dgm:cxn modelId="{F98A6CD4-7C20-4C07-8F0F-54545133341E}" srcId="{9391C1ED-570F-4521-922A-DC327D2F8A3C}" destId="{AD5929A4-E4EC-44D0-9F2B-D3BE9876DED2}" srcOrd="1" destOrd="0" parTransId="{947337DF-3F6C-4F39-BB22-DBA194BEBCBD}" sibTransId="{AF1F40E6-D483-4628-948E-55D6594B2270}"/>
    <dgm:cxn modelId="{CC01298B-2BD0-47AC-B523-BCC529827227}" type="presOf" srcId="{D173D589-BF7E-43C9-BDCE-258FA5534C6D}" destId="{B8057AED-18ED-47B7-B47D-8CEA219E3F49}" srcOrd="1" destOrd="0" presId="urn:microsoft.com/office/officeart/2005/8/layout/list1"/>
    <dgm:cxn modelId="{C0E83FC4-1E35-4B6A-8A1A-1099EE027052}" srcId="{FD6123DD-5165-4705-B7B4-944F1DC03C5D}" destId="{12D5AE93-C149-49F2-A289-1DF828DA865F}" srcOrd="0" destOrd="0" parTransId="{E4937967-E64F-48A9-910F-559A80B4C38F}" sibTransId="{C7E0F8BC-1738-46E3-844E-78417494A032}"/>
    <dgm:cxn modelId="{08E38A0D-9111-4833-90AD-CBEB86C0874E}" type="presOf" srcId="{FD6123DD-5165-4705-B7B4-944F1DC03C5D}" destId="{4FBB35EB-FC8B-40AB-8FE4-2666E7D972E0}" srcOrd="1" destOrd="0" presId="urn:microsoft.com/office/officeart/2005/8/layout/list1"/>
    <dgm:cxn modelId="{8EF5292E-058D-4B5F-BF45-E55B94114D5B}" type="presOf" srcId="{AD5929A4-E4EC-44D0-9F2B-D3BE9876DED2}" destId="{06B65864-1107-4479-A7A1-00295C30C2BB}" srcOrd="0" destOrd="1" presId="urn:microsoft.com/office/officeart/2005/8/layout/list1"/>
    <dgm:cxn modelId="{EA908322-6BBD-455A-964B-3B711045E49E}" type="presOf" srcId="{F9A8AD6D-9701-41F8-991E-A24DDD6DB6D5}" destId="{376FC844-525E-4163-9843-A5AF74953A9E}" srcOrd="0" destOrd="0" presId="urn:microsoft.com/office/officeart/2005/8/layout/list1"/>
    <dgm:cxn modelId="{B0473ABE-99C7-4CF2-AF4F-FEECCAE916F7}" type="presOf" srcId="{11FAA0D2-97C6-4BAF-825D-E8607E6BF070}" destId="{795497F5-3816-471F-9110-CA671330AE92}" srcOrd="0" destOrd="0" presId="urn:microsoft.com/office/officeart/2005/8/layout/list1"/>
    <dgm:cxn modelId="{09B83774-82B0-42C1-B4AD-0A26B847E46F}" srcId="{FD6123DD-5165-4705-B7B4-944F1DC03C5D}" destId="{A8531C02-FE03-4732-93A0-B0F589F22B9B}" srcOrd="1" destOrd="0" parTransId="{40B10CC8-FA57-41CA-BDD3-B3C373D0AE20}" sibTransId="{164A8F70-9C2F-42F6-8544-DC1669B186FD}"/>
    <dgm:cxn modelId="{05D1B341-872C-4255-ABAD-CCCF32C8049A}" type="presOf" srcId="{FD6123DD-5165-4705-B7B4-944F1DC03C5D}" destId="{83A28E72-5984-4C45-8542-EA096B9E634F}" srcOrd="0" destOrd="0" presId="urn:microsoft.com/office/officeart/2005/8/layout/list1"/>
    <dgm:cxn modelId="{A59207B3-96FD-4C11-A6C1-B66299E3CBDB}" srcId="{D173D589-BF7E-43C9-BDCE-258FA5534C6D}" destId="{7F510B4B-D41A-468E-901E-0756C4265566}" srcOrd="1" destOrd="0" parTransId="{01B0340A-C9C6-4BC1-88E7-367681FCBDD8}" sibTransId="{5D65E5F9-7825-4E45-975E-F40D9552BAB7}"/>
    <dgm:cxn modelId="{006243F8-A6AC-471F-9F32-6D5C77D4D3BE}" srcId="{11FAA0D2-97C6-4BAF-825D-E8607E6BF070}" destId="{D173D589-BF7E-43C9-BDCE-258FA5534C6D}" srcOrd="0" destOrd="0" parTransId="{F0476958-A54F-4263-A593-6B73A0EF9866}" sibTransId="{FB974DDE-C943-4F04-951D-365558472A1C}"/>
    <dgm:cxn modelId="{72114011-F299-4AB9-8C26-E68B15BA1E31}" type="presOf" srcId="{D173D589-BF7E-43C9-BDCE-258FA5534C6D}" destId="{F50079C8-80E3-44D6-9707-5DB0FC4FEB78}" srcOrd="0" destOrd="0" presId="urn:microsoft.com/office/officeart/2005/8/layout/list1"/>
    <dgm:cxn modelId="{AA411061-F202-4327-B99C-376D9B15A5B4}" srcId="{9391C1ED-570F-4521-922A-DC327D2F8A3C}" destId="{CD0AB401-C3C4-4B3E-829A-77976EF6F2C2}" srcOrd="0" destOrd="0" parTransId="{DBECDC68-D87D-475E-9E67-2125B31CB793}" sibTransId="{C5D00710-201F-45B3-80B1-891EF8D8A6F6}"/>
    <dgm:cxn modelId="{14C84A16-ACE0-4010-B95A-E9DD2FAC56FB}" type="presOf" srcId="{9391C1ED-570F-4521-922A-DC327D2F8A3C}" destId="{C2DF34D1-B891-4ECB-97D6-4CE139399EC4}" srcOrd="0" destOrd="0" presId="urn:microsoft.com/office/officeart/2005/8/layout/list1"/>
    <dgm:cxn modelId="{924DE51F-E4A9-48FF-AADE-C3F1A00BBC20}" type="presParOf" srcId="{795497F5-3816-471F-9110-CA671330AE92}" destId="{A105D23F-E9E0-4226-BD57-94C07F6FB4AB}" srcOrd="0" destOrd="0" presId="urn:microsoft.com/office/officeart/2005/8/layout/list1"/>
    <dgm:cxn modelId="{C20F228A-F54F-4B0E-9925-88B5981734E1}" type="presParOf" srcId="{A105D23F-E9E0-4226-BD57-94C07F6FB4AB}" destId="{F50079C8-80E3-44D6-9707-5DB0FC4FEB78}" srcOrd="0" destOrd="0" presId="urn:microsoft.com/office/officeart/2005/8/layout/list1"/>
    <dgm:cxn modelId="{4AABA005-650C-4060-B711-60061321457B}" type="presParOf" srcId="{A105D23F-E9E0-4226-BD57-94C07F6FB4AB}" destId="{B8057AED-18ED-47B7-B47D-8CEA219E3F49}" srcOrd="1" destOrd="0" presId="urn:microsoft.com/office/officeart/2005/8/layout/list1"/>
    <dgm:cxn modelId="{58C6D863-8DDF-477D-9412-0C790803EE57}" type="presParOf" srcId="{795497F5-3816-471F-9110-CA671330AE92}" destId="{1984611A-A9B1-4A15-837E-8C35D58CE410}" srcOrd="1" destOrd="0" presId="urn:microsoft.com/office/officeart/2005/8/layout/list1"/>
    <dgm:cxn modelId="{231FC1EC-9DAF-4608-B9BC-3A0C224DA24A}" type="presParOf" srcId="{795497F5-3816-471F-9110-CA671330AE92}" destId="{376FC844-525E-4163-9843-A5AF74953A9E}" srcOrd="2" destOrd="0" presId="urn:microsoft.com/office/officeart/2005/8/layout/list1"/>
    <dgm:cxn modelId="{FC701026-2DFF-48D5-80AF-9778873E5A71}" type="presParOf" srcId="{795497F5-3816-471F-9110-CA671330AE92}" destId="{6B5326D5-33A1-452E-99D0-92CF1F25BED7}" srcOrd="3" destOrd="0" presId="urn:microsoft.com/office/officeart/2005/8/layout/list1"/>
    <dgm:cxn modelId="{A7CC1B1D-1FFE-4CED-9DD0-1B344536E0BC}" type="presParOf" srcId="{795497F5-3816-471F-9110-CA671330AE92}" destId="{85476B92-DE7C-41D2-AC7D-C0D45F0C43A8}" srcOrd="4" destOrd="0" presId="urn:microsoft.com/office/officeart/2005/8/layout/list1"/>
    <dgm:cxn modelId="{BB9318A6-AEDB-4C50-9DA4-361AF8A00F5C}" type="presParOf" srcId="{85476B92-DE7C-41D2-AC7D-C0D45F0C43A8}" destId="{83A28E72-5984-4C45-8542-EA096B9E634F}" srcOrd="0" destOrd="0" presId="urn:microsoft.com/office/officeart/2005/8/layout/list1"/>
    <dgm:cxn modelId="{0F2DCEA1-9119-4661-A6DF-03692130B970}" type="presParOf" srcId="{85476B92-DE7C-41D2-AC7D-C0D45F0C43A8}" destId="{4FBB35EB-FC8B-40AB-8FE4-2666E7D972E0}" srcOrd="1" destOrd="0" presId="urn:microsoft.com/office/officeart/2005/8/layout/list1"/>
    <dgm:cxn modelId="{AE336C97-835D-477F-9626-687E47952EB2}" type="presParOf" srcId="{795497F5-3816-471F-9110-CA671330AE92}" destId="{3C4B1F28-333A-4F15-B31F-F76E9574B7B0}" srcOrd="5" destOrd="0" presId="urn:microsoft.com/office/officeart/2005/8/layout/list1"/>
    <dgm:cxn modelId="{1C4374A4-D87F-427B-96CC-3ECAA8A5AA3A}" type="presParOf" srcId="{795497F5-3816-471F-9110-CA671330AE92}" destId="{D673C99C-6EAA-44C0-BC1B-8C4E59685C6E}" srcOrd="6" destOrd="0" presId="urn:microsoft.com/office/officeart/2005/8/layout/list1"/>
    <dgm:cxn modelId="{BC3F5741-71E5-4C42-814A-78550E1F9972}" type="presParOf" srcId="{795497F5-3816-471F-9110-CA671330AE92}" destId="{4156F3D5-0739-4E4E-B567-D74F0A29566F}" srcOrd="7" destOrd="0" presId="urn:microsoft.com/office/officeart/2005/8/layout/list1"/>
    <dgm:cxn modelId="{90964979-7999-4466-A709-5C27AE330A0C}" type="presParOf" srcId="{795497F5-3816-471F-9110-CA671330AE92}" destId="{32E94FFE-6776-40E8-99D4-976BEDB7DB33}" srcOrd="8" destOrd="0" presId="urn:microsoft.com/office/officeart/2005/8/layout/list1"/>
    <dgm:cxn modelId="{793559C8-1901-4068-AEA6-93C1CCB81C4D}" type="presParOf" srcId="{32E94FFE-6776-40E8-99D4-976BEDB7DB33}" destId="{C2DF34D1-B891-4ECB-97D6-4CE139399EC4}" srcOrd="0" destOrd="0" presId="urn:microsoft.com/office/officeart/2005/8/layout/list1"/>
    <dgm:cxn modelId="{84C10D33-D9A6-4C2A-9D5E-99E5AFAACDB1}" type="presParOf" srcId="{32E94FFE-6776-40E8-99D4-976BEDB7DB33}" destId="{E9EF9029-6C18-4897-A613-BB5AF770A22D}" srcOrd="1" destOrd="0" presId="urn:microsoft.com/office/officeart/2005/8/layout/list1"/>
    <dgm:cxn modelId="{F3E5AD3C-ACB1-47DE-A34A-8EC90CC72C24}" type="presParOf" srcId="{795497F5-3816-471F-9110-CA671330AE92}" destId="{6E5E4EF0-32C9-411E-984E-053EB66361C9}" srcOrd="9" destOrd="0" presId="urn:microsoft.com/office/officeart/2005/8/layout/list1"/>
    <dgm:cxn modelId="{33D04376-65B5-4A5A-AE58-29C3C88D34A1}" type="presParOf" srcId="{795497F5-3816-471F-9110-CA671330AE92}" destId="{06B65864-1107-4479-A7A1-00295C30C2BB}"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1FAA0D2-97C6-4BAF-825D-E8607E6BF07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173D589-BF7E-43C9-BDCE-258FA5534C6D}">
      <dgm:prSet phldrT="[Text]" custT="1"/>
      <dgm:spPr>
        <a:solidFill>
          <a:schemeClr val="tx1"/>
        </a:solidFill>
      </dgm:spPr>
      <dgm:t>
        <a:bodyPr/>
        <a:lstStyle/>
        <a:p>
          <a:r>
            <a:rPr lang="en-US" sz="2400" dirty="0" smtClean="0"/>
            <a:t>Reweighing transformation</a:t>
          </a:r>
        </a:p>
      </dgm:t>
    </dgm:pt>
    <dgm:pt modelId="{F0476958-A54F-4263-A593-6B73A0EF9866}" type="parTrans" cxnId="{006243F8-A6AC-471F-9F32-6D5C77D4D3BE}">
      <dgm:prSet/>
      <dgm:spPr/>
      <dgm:t>
        <a:bodyPr/>
        <a:lstStyle/>
        <a:p>
          <a:endParaRPr lang="en-US"/>
        </a:p>
      </dgm:t>
    </dgm:pt>
    <dgm:pt modelId="{FB974DDE-C943-4F04-951D-365558472A1C}" type="sibTrans" cxnId="{006243F8-A6AC-471F-9F32-6D5C77D4D3BE}">
      <dgm:prSet/>
      <dgm:spPr/>
      <dgm:t>
        <a:bodyPr/>
        <a:lstStyle/>
        <a:p>
          <a:endParaRPr lang="en-US"/>
        </a:p>
      </dgm:t>
    </dgm:pt>
    <dgm:pt modelId="{FD6123DD-5165-4705-B7B4-944F1DC03C5D}">
      <dgm:prSet phldrT="[Text]" custT="1"/>
      <dgm:spPr>
        <a:solidFill>
          <a:schemeClr val="tx1"/>
        </a:solidFill>
      </dgm:spPr>
      <dgm:t>
        <a:bodyPr/>
        <a:lstStyle/>
        <a:p>
          <a:r>
            <a:rPr lang="en-US" sz="2400" dirty="0" smtClean="0"/>
            <a:t>Scaling transformation</a:t>
          </a:r>
        </a:p>
      </dgm:t>
    </dgm:pt>
    <dgm:pt modelId="{466AC895-5959-4C0C-938C-3696F50E713C}" type="parTrans" cxnId="{77150D56-16FA-4D46-8699-7F37532CAA88}">
      <dgm:prSet/>
      <dgm:spPr/>
      <dgm:t>
        <a:bodyPr/>
        <a:lstStyle/>
        <a:p>
          <a:endParaRPr lang="en-US"/>
        </a:p>
      </dgm:t>
    </dgm:pt>
    <dgm:pt modelId="{6F2188FF-0074-4E3E-A5C7-731D946D9CEA}" type="sibTrans" cxnId="{77150D56-16FA-4D46-8699-7F37532CAA88}">
      <dgm:prSet/>
      <dgm:spPr/>
      <dgm:t>
        <a:bodyPr/>
        <a:lstStyle/>
        <a:p>
          <a:endParaRPr lang="en-US"/>
        </a:p>
      </dgm:t>
    </dgm:pt>
    <dgm:pt modelId="{F9A8AD6D-9701-41F8-991E-A24DDD6DB6D5}">
      <dgm:prSet custT="1"/>
      <dgm:spPr/>
      <dgm:t>
        <a:bodyPr/>
        <a:lstStyle/>
        <a:p>
          <a:r>
            <a:rPr lang="en-US" sz="2400" spc="5" dirty="0" smtClean="0">
              <a:latin typeface="Arial"/>
              <a:cs typeface="Arial"/>
            </a:rPr>
            <a:t>Parameterized by B</a:t>
          </a:r>
          <a:endParaRPr lang="en-US" sz="2400" dirty="0"/>
        </a:p>
      </dgm:t>
    </dgm:pt>
    <dgm:pt modelId="{CD74C38D-8648-4983-8BE6-16793D34B9AD}" type="parTrans" cxnId="{3B25EEA5-54A4-4E79-9DD3-F4DC7C62BA85}">
      <dgm:prSet/>
      <dgm:spPr/>
      <dgm:t>
        <a:bodyPr/>
        <a:lstStyle/>
        <a:p>
          <a:endParaRPr lang="en-US"/>
        </a:p>
      </dgm:t>
    </dgm:pt>
    <dgm:pt modelId="{E9DE46D4-C331-4771-A187-155E8397B2F2}" type="sibTrans" cxnId="{3B25EEA5-54A4-4E79-9DD3-F4DC7C62BA85}">
      <dgm:prSet/>
      <dgm:spPr/>
      <dgm:t>
        <a:bodyPr/>
        <a:lstStyle/>
        <a:p>
          <a:endParaRPr lang="en-US"/>
        </a:p>
      </dgm:t>
    </dgm:pt>
    <dgm:pt modelId="{12D5AE93-C149-49F2-A289-1DF828DA865F}">
      <dgm:prSet custT="1"/>
      <dgm:spPr/>
      <dgm:t>
        <a:bodyPr/>
        <a:lstStyle/>
        <a:p>
          <a:r>
            <a:rPr lang="en-US" sz="2400" dirty="0" smtClean="0"/>
            <a:t>Parameterized by T</a:t>
          </a:r>
          <a:endParaRPr lang="en-US" sz="2400" dirty="0"/>
        </a:p>
      </dgm:t>
    </dgm:pt>
    <dgm:pt modelId="{E4937967-E64F-48A9-910F-559A80B4C38F}" type="parTrans" cxnId="{C0E83FC4-1E35-4B6A-8A1A-1099EE027052}">
      <dgm:prSet/>
      <dgm:spPr/>
      <dgm:t>
        <a:bodyPr/>
        <a:lstStyle/>
        <a:p>
          <a:endParaRPr lang="en-US"/>
        </a:p>
      </dgm:t>
    </dgm:pt>
    <dgm:pt modelId="{C7E0F8BC-1738-46E3-844E-78417494A032}" type="sibTrans" cxnId="{C0E83FC4-1E35-4B6A-8A1A-1099EE027052}">
      <dgm:prSet/>
      <dgm:spPr/>
      <dgm:t>
        <a:bodyPr/>
        <a:lstStyle/>
        <a:p>
          <a:endParaRPr lang="en-US"/>
        </a:p>
      </dgm:t>
    </dgm:pt>
    <dgm:pt modelId="{7F510B4B-D41A-468E-901E-0756C4265566}">
      <dgm:prSet custT="1"/>
      <dgm:spPr/>
      <dgm:t>
        <a:bodyPr/>
        <a:lstStyle/>
        <a:p>
          <a:r>
            <a:rPr lang="en-US" sz="2400" dirty="0" smtClean="0"/>
            <a:t>W = BAB</a:t>
          </a:r>
          <a:endParaRPr lang="en-US" sz="2400" dirty="0"/>
        </a:p>
      </dgm:t>
    </dgm:pt>
    <dgm:pt modelId="{01B0340A-C9C6-4BC1-88E7-367681FCBDD8}" type="parTrans" cxnId="{A59207B3-96FD-4C11-A6C1-B66299E3CBDB}">
      <dgm:prSet/>
      <dgm:spPr/>
      <dgm:t>
        <a:bodyPr/>
        <a:lstStyle/>
        <a:p>
          <a:endParaRPr lang="en-US"/>
        </a:p>
      </dgm:t>
    </dgm:pt>
    <dgm:pt modelId="{5D65E5F9-7825-4E45-975E-F40D9552BAB7}" type="sibTrans" cxnId="{A59207B3-96FD-4C11-A6C1-B66299E3CBDB}">
      <dgm:prSet/>
      <dgm:spPr/>
      <dgm:t>
        <a:bodyPr/>
        <a:lstStyle/>
        <a:p>
          <a:endParaRPr lang="en-US"/>
        </a:p>
      </dgm:t>
    </dgm:pt>
    <dgm:pt modelId="{A8531C02-FE03-4732-93A0-B0F589F22B9B}">
      <dgm:prSet custT="1"/>
      <dgm:spPr/>
      <dgm:t>
        <a:bodyPr/>
        <a:lstStyle/>
        <a:p>
          <a:r>
            <a:rPr lang="en-US" sz="2400" dirty="0" smtClean="0"/>
            <a:t>Node delays</a:t>
          </a:r>
          <a:endParaRPr lang="en-US" sz="2400" dirty="0"/>
        </a:p>
      </dgm:t>
    </dgm:pt>
    <dgm:pt modelId="{40B10CC8-FA57-41CA-BDD3-B3C373D0AE20}" type="parTrans" cxnId="{09B83774-82B0-42C1-B4AD-0A26B847E46F}">
      <dgm:prSet/>
      <dgm:spPr/>
      <dgm:t>
        <a:bodyPr/>
        <a:lstStyle/>
        <a:p>
          <a:endParaRPr lang="en-US"/>
        </a:p>
      </dgm:t>
    </dgm:pt>
    <dgm:pt modelId="{164A8F70-9C2F-42F6-8544-DC1669B186FD}" type="sibTrans" cxnId="{09B83774-82B0-42C1-B4AD-0A26B847E46F}">
      <dgm:prSet/>
      <dgm:spPr/>
      <dgm:t>
        <a:bodyPr/>
        <a:lstStyle/>
        <a:p>
          <a:endParaRPr lang="en-US"/>
        </a:p>
      </dgm:t>
    </dgm:pt>
    <dgm:pt modelId="{795497F5-3816-471F-9110-CA671330AE92}" type="pres">
      <dgm:prSet presAssocID="{11FAA0D2-97C6-4BAF-825D-E8607E6BF070}" presName="linear" presStyleCnt="0">
        <dgm:presLayoutVars>
          <dgm:dir/>
          <dgm:animLvl val="lvl"/>
          <dgm:resizeHandles val="exact"/>
        </dgm:presLayoutVars>
      </dgm:prSet>
      <dgm:spPr/>
      <dgm:t>
        <a:bodyPr/>
        <a:lstStyle/>
        <a:p>
          <a:endParaRPr lang="en-US"/>
        </a:p>
      </dgm:t>
    </dgm:pt>
    <dgm:pt modelId="{A105D23F-E9E0-4226-BD57-94C07F6FB4AB}" type="pres">
      <dgm:prSet presAssocID="{D173D589-BF7E-43C9-BDCE-258FA5534C6D}" presName="parentLin" presStyleCnt="0"/>
      <dgm:spPr/>
    </dgm:pt>
    <dgm:pt modelId="{F50079C8-80E3-44D6-9707-5DB0FC4FEB78}" type="pres">
      <dgm:prSet presAssocID="{D173D589-BF7E-43C9-BDCE-258FA5534C6D}" presName="parentLeftMargin" presStyleLbl="node1" presStyleIdx="0" presStyleCnt="2"/>
      <dgm:spPr/>
      <dgm:t>
        <a:bodyPr/>
        <a:lstStyle/>
        <a:p>
          <a:endParaRPr lang="en-US"/>
        </a:p>
      </dgm:t>
    </dgm:pt>
    <dgm:pt modelId="{B8057AED-18ED-47B7-B47D-8CEA219E3F49}" type="pres">
      <dgm:prSet presAssocID="{D173D589-BF7E-43C9-BDCE-258FA5534C6D}" presName="parentText" presStyleLbl="node1" presStyleIdx="0" presStyleCnt="2" custScaleX="130678" custScaleY="102206">
        <dgm:presLayoutVars>
          <dgm:chMax val="0"/>
          <dgm:bulletEnabled val="1"/>
        </dgm:presLayoutVars>
      </dgm:prSet>
      <dgm:spPr/>
      <dgm:t>
        <a:bodyPr/>
        <a:lstStyle/>
        <a:p>
          <a:endParaRPr lang="en-US"/>
        </a:p>
      </dgm:t>
    </dgm:pt>
    <dgm:pt modelId="{1984611A-A9B1-4A15-837E-8C35D58CE410}" type="pres">
      <dgm:prSet presAssocID="{D173D589-BF7E-43C9-BDCE-258FA5534C6D}" presName="negativeSpace" presStyleCnt="0"/>
      <dgm:spPr/>
    </dgm:pt>
    <dgm:pt modelId="{376FC844-525E-4163-9843-A5AF74953A9E}" type="pres">
      <dgm:prSet presAssocID="{D173D589-BF7E-43C9-BDCE-258FA5534C6D}" presName="childText" presStyleLbl="conFgAcc1" presStyleIdx="0" presStyleCnt="2">
        <dgm:presLayoutVars>
          <dgm:bulletEnabled val="1"/>
        </dgm:presLayoutVars>
      </dgm:prSet>
      <dgm:spPr/>
      <dgm:t>
        <a:bodyPr/>
        <a:lstStyle/>
        <a:p>
          <a:endParaRPr lang="en-US"/>
        </a:p>
      </dgm:t>
    </dgm:pt>
    <dgm:pt modelId="{6B5326D5-33A1-452E-99D0-92CF1F25BED7}" type="pres">
      <dgm:prSet presAssocID="{FB974DDE-C943-4F04-951D-365558472A1C}" presName="spaceBetweenRectangles" presStyleCnt="0"/>
      <dgm:spPr/>
    </dgm:pt>
    <dgm:pt modelId="{85476B92-DE7C-41D2-AC7D-C0D45F0C43A8}" type="pres">
      <dgm:prSet presAssocID="{FD6123DD-5165-4705-B7B4-944F1DC03C5D}" presName="parentLin" presStyleCnt="0"/>
      <dgm:spPr/>
    </dgm:pt>
    <dgm:pt modelId="{83A28E72-5984-4C45-8542-EA096B9E634F}" type="pres">
      <dgm:prSet presAssocID="{FD6123DD-5165-4705-B7B4-944F1DC03C5D}" presName="parentLeftMargin" presStyleLbl="node1" presStyleIdx="0" presStyleCnt="2"/>
      <dgm:spPr/>
      <dgm:t>
        <a:bodyPr/>
        <a:lstStyle/>
        <a:p>
          <a:endParaRPr lang="en-US"/>
        </a:p>
      </dgm:t>
    </dgm:pt>
    <dgm:pt modelId="{4FBB35EB-FC8B-40AB-8FE4-2666E7D972E0}" type="pres">
      <dgm:prSet presAssocID="{FD6123DD-5165-4705-B7B4-944F1DC03C5D}" presName="parentText" presStyleLbl="node1" presStyleIdx="1" presStyleCnt="2" custScaleX="126009">
        <dgm:presLayoutVars>
          <dgm:chMax val="0"/>
          <dgm:bulletEnabled val="1"/>
        </dgm:presLayoutVars>
      </dgm:prSet>
      <dgm:spPr/>
      <dgm:t>
        <a:bodyPr/>
        <a:lstStyle/>
        <a:p>
          <a:endParaRPr lang="en-US"/>
        </a:p>
      </dgm:t>
    </dgm:pt>
    <dgm:pt modelId="{3C4B1F28-333A-4F15-B31F-F76E9574B7B0}" type="pres">
      <dgm:prSet presAssocID="{FD6123DD-5165-4705-B7B4-944F1DC03C5D}" presName="negativeSpace" presStyleCnt="0"/>
      <dgm:spPr/>
    </dgm:pt>
    <dgm:pt modelId="{D673C99C-6EAA-44C0-BC1B-8C4E59685C6E}" type="pres">
      <dgm:prSet presAssocID="{FD6123DD-5165-4705-B7B4-944F1DC03C5D}" presName="childText" presStyleLbl="conFgAcc1" presStyleIdx="1" presStyleCnt="2">
        <dgm:presLayoutVars>
          <dgm:bulletEnabled val="1"/>
        </dgm:presLayoutVars>
      </dgm:prSet>
      <dgm:spPr/>
      <dgm:t>
        <a:bodyPr/>
        <a:lstStyle/>
        <a:p>
          <a:endParaRPr lang="en-US"/>
        </a:p>
      </dgm:t>
    </dgm:pt>
  </dgm:ptLst>
  <dgm:cxnLst>
    <dgm:cxn modelId="{AABBBFDD-E779-4410-AB59-24C3CEED2C3F}" type="presOf" srcId="{7F510B4B-D41A-468E-901E-0756C4265566}" destId="{376FC844-525E-4163-9843-A5AF74953A9E}" srcOrd="0" destOrd="1" presId="urn:microsoft.com/office/officeart/2005/8/layout/list1"/>
    <dgm:cxn modelId="{77150D56-16FA-4D46-8699-7F37532CAA88}" srcId="{11FAA0D2-97C6-4BAF-825D-E8607E6BF070}" destId="{FD6123DD-5165-4705-B7B4-944F1DC03C5D}" srcOrd="1" destOrd="0" parTransId="{466AC895-5959-4C0C-938C-3696F50E713C}" sibTransId="{6F2188FF-0074-4E3E-A5C7-731D946D9CEA}"/>
    <dgm:cxn modelId="{3B25EEA5-54A4-4E79-9DD3-F4DC7C62BA85}" srcId="{D173D589-BF7E-43C9-BDCE-258FA5534C6D}" destId="{F9A8AD6D-9701-41F8-991E-A24DDD6DB6D5}" srcOrd="0" destOrd="0" parTransId="{CD74C38D-8648-4983-8BE6-16793D34B9AD}" sibTransId="{E9DE46D4-C331-4771-A187-155E8397B2F2}"/>
    <dgm:cxn modelId="{B59C2F9E-C123-4FF7-9422-4B39EE55CD3A}" type="presOf" srcId="{A8531C02-FE03-4732-93A0-B0F589F22B9B}" destId="{D673C99C-6EAA-44C0-BC1B-8C4E59685C6E}" srcOrd="0" destOrd="1" presId="urn:microsoft.com/office/officeart/2005/8/layout/list1"/>
    <dgm:cxn modelId="{1C54E1E2-C2A4-4FE6-B5F9-AFD8C7FE84B7}" type="presOf" srcId="{12D5AE93-C149-49F2-A289-1DF828DA865F}" destId="{D673C99C-6EAA-44C0-BC1B-8C4E59685C6E}" srcOrd="0" destOrd="0" presId="urn:microsoft.com/office/officeart/2005/8/layout/list1"/>
    <dgm:cxn modelId="{CC01298B-2BD0-47AC-B523-BCC529827227}" type="presOf" srcId="{D173D589-BF7E-43C9-BDCE-258FA5534C6D}" destId="{B8057AED-18ED-47B7-B47D-8CEA219E3F49}" srcOrd="1" destOrd="0" presId="urn:microsoft.com/office/officeart/2005/8/layout/list1"/>
    <dgm:cxn modelId="{C0E83FC4-1E35-4B6A-8A1A-1099EE027052}" srcId="{FD6123DD-5165-4705-B7B4-944F1DC03C5D}" destId="{12D5AE93-C149-49F2-A289-1DF828DA865F}" srcOrd="0" destOrd="0" parTransId="{E4937967-E64F-48A9-910F-559A80B4C38F}" sibTransId="{C7E0F8BC-1738-46E3-844E-78417494A032}"/>
    <dgm:cxn modelId="{08E38A0D-9111-4833-90AD-CBEB86C0874E}" type="presOf" srcId="{FD6123DD-5165-4705-B7B4-944F1DC03C5D}" destId="{4FBB35EB-FC8B-40AB-8FE4-2666E7D972E0}" srcOrd="1" destOrd="0" presId="urn:microsoft.com/office/officeart/2005/8/layout/list1"/>
    <dgm:cxn modelId="{EA908322-6BBD-455A-964B-3B711045E49E}" type="presOf" srcId="{F9A8AD6D-9701-41F8-991E-A24DDD6DB6D5}" destId="{376FC844-525E-4163-9843-A5AF74953A9E}" srcOrd="0" destOrd="0" presId="urn:microsoft.com/office/officeart/2005/8/layout/list1"/>
    <dgm:cxn modelId="{B0473ABE-99C7-4CF2-AF4F-FEECCAE916F7}" type="presOf" srcId="{11FAA0D2-97C6-4BAF-825D-E8607E6BF070}" destId="{795497F5-3816-471F-9110-CA671330AE92}" srcOrd="0" destOrd="0" presId="urn:microsoft.com/office/officeart/2005/8/layout/list1"/>
    <dgm:cxn modelId="{09B83774-82B0-42C1-B4AD-0A26B847E46F}" srcId="{FD6123DD-5165-4705-B7B4-944F1DC03C5D}" destId="{A8531C02-FE03-4732-93A0-B0F589F22B9B}" srcOrd="1" destOrd="0" parTransId="{40B10CC8-FA57-41CA-BDD3-B3C373D0AE20}" sibTransId="{164A8F70-9C2F-42F6-8544-DC1669B186FD}"/>
    <dgm:cxn modelId="{05D1B341-872C-4255-ABAD-CCCF32C8049A}" type="presOf" srcId="{FD6123DD-5165-4705-B7B4-944F1DC03C5D}" destId="{83A28E72-5984-4C45-8542-EA096B9E634F}" srcOrd="0" destOrd="0" presId="urn:microsoft.com/office/officeart/2005/8/layout/list1"/>
    <dgm:cxn modelId="{A59207B3-96FD-4C11-A6C1-B66299E3CBDB}" srcId="{D173D589-BF7E-43C9-BDCE-258FA5534C6D}" destId="{7F510B4B-D41A-468E-901E-0756C4265566}" srcOrd="1" destOrd="0" parTransId="{01B0340A-C9C6-4BC1-88E7-367681FCBDD8}" sibTransId="{5D65E5F9-7825-4E45-975E-F40D9552BAB7}"/>
    <dgm:cxn modelId="{006243F8-A6AC-471F-9F32-6D5C77D4D3BE}" srcId="{11FAA0D2-97C6-4BAF-825D-E8607E6BF070}" destId="{D173D589-BF7E-43C9-BDCE-258FA5534C6D}" srcOrd="0" destOrd="0" parTransId="{F0476958-A54F-4263-A593-6B73A0EF9866}" sibTransId="{FB974DDE-C943-4F04-951D-365558472A1C}"/>
    <dgm:cxn modelId="{72114011-F299-4AB9-8C26-E68B15BA1E31}" type="presOf" srcId="{D173D589-BF7E-43C9-BDCE-258FA5534C6D}" destId="{F50079C8-80E3-44D6-9707-5DB0FC4FEB78}" srcOrd="0" destOrd="0" presId="urn:microsoft.com/office/officeart/2005/8/layout/list1"/>
    <dgm:cxn modelId="{924DE51F-E4A9-48FF-AADE-C3F1A00BBC20}" type="presParOf" srcId="{795497F5-3816-471F-9110-CA671330AE92}" destId="{A105D23F-E9E0-4226-BD57-94C07F6FB4AB}" srcOrd="0" destOrd="0" presId="urn:microsoft.com/office/officeart/2005/8/layout/list1"/>
    <dgm:cxn modelId="{C20F228A-F54F-4B0E-9925-88B5981734E1}" type="presParOf" srcId="{A105D23F-E9E0-4226-BD57-94C07F6FB4AB}" destId="{F50079C8-80E3-44D6-9707-5DB0FC4FEB78}" srcOrd="0" destOrd="0" presId="urn:microsoft.com/office/officeart/2005/8/layout/list1"/>
    <dgm:cxn modelId="{4AABA005-650C-4060-B711-60061321457B}" type="presParOf" srcId="{A105D23F-E9E0-4226-BD57-94C07F6FB4AB}" destId="{B8057AED-18ED-47B7-B47D-8CEA219E3F49}" srcOrd="1" destOrd="0" presId="urn:microsoft.com/office/officeart/2005/8/layout/list1"/>
    <dgm:cxn modelId="{58C6D863-8DDF-477D-9412-0C790803EE57}" type="presParOf" srcId="{795497F5-3816-471F-9110-CA671330AE92}" destId="{1984611A-A9B1-4A15-837E-8C35D58CE410}" srcOrd="1" destOrd="0" presId="urn:microsoft.com/office/officeart/2005/8/layout/list1"/>
    <dgm:cxn modelId="{231FC1EC-9DAF-4608-B9BC-3A0C224DA24A}" type="presParOf" srcId="{795497F5-3816-471F-9110-CA671330AE92}" destId="{376FC844-525E-4163-9843-A5AF74953A9E}" srcOrd="2" destOrd="0" presId="urn:microsoft.com/office/officeart/2005/8/layout/list1"/>
    <dgm:cxn modelId="{FC701026-2DFF-48D5-80AF-9778873E5A71}" type="presParOf" srcId="{795497F5-3816-471F-9110-CA671330AE92}" destId="{6B5326D5-33A1-452E-99D0-92CF1F25BED7}" srcOrd="3" destOrd="0" presId="urn:microsoft.com/office/officeart/2005/8/layout/list1"/>
    <dgm:cxn modelId="{A7CC1B1D-1FFE-4CED-9DD0-1B344536E0BC}" type="presParOf" srcId="{795497F5-3816-471F-9110-CA671330AE92}" destId="{85476B92-DE7C-41D2-AC7D-C0D45F0C43A8}" srcOrd="4" destOrd="0" presId="urn:microsoft.com/office/officeart/2005/8/layout/list1"/>
    <dgm:cxn modelId="{BB9318A6-AEDB-4C50-9DA4-361AF8A00F5C}" type="presParOf" srcId="{85476B92-DE7C-41D2-AC7D-C0D45F0C43A8}" destId="{83A28E72-5984-4C45-8542-EA096B9E634F}" srcOrd="0" destOrd="0" presId="urn:microsoft.com/office/officeart/2005/8/layout/list1"/>
    <dgm:cxn modelId="{0F2DCEA1-9119-4661-A6DF-03692130B970}" type="presParOf" srcId="{85476B92-DE7C-41D2-AC7D-C0D45F0C43A8}" destId="{4FBB35EB-FC8B-40AB-8FE4-2666E7D972E0}" srcOrd="1" destOrd="0" presId="urn:microsoft.com/office/officeart/2005/8/layout/list1"/>
    <dgm:cxn modelId="{AE336C97-835D-477F-9626-687E47952EB2}" type="presParOf" srcId="{795497F5-3816-471F-9110-CA671330AE92}" destId="{3C4B1F28-333A-4F15-B31F-F76E9574B7B0}" srcOrd="5" destOrd="0" presId="urn:microsoft.com/office/officeart/2005/8/layout/list1"/>
    <dgm:cxn modelId="{1C4374A4-D87F-427B-96CC-3ECAA8A5AA3A}" type="presParOf" srcId="{795497F5-3816-471F-9110-CA671330AE92}" destId="{D673C99C-6EAA-44C0-BC1B-8C4E59685C6E}"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1FAA0D2-97C6-4BAF-825D-E8607E6BF07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173D589-BF7E-43C9-BDCE-258FA5534C6D}">
      <dgm:prSet phldrT="[Text]" custT="1"/>
      <dgm:spPr>
        <a:solidFill>
          <a:schemeClr val="tx1"/>
        </a:solidFill>
      </dgm:spPr>
      <dgm:t>
        <a:bodyPr/>
        <a:lstStyle/>
        <a:p>
          <a:r>
            <a:rPr lang="en-US" sz="2400" dirty="0" smtClean="0"/>
            <a:t>Special cases</a:t>
          </a:r>
        </a:p>
      </dgm:t>
    </dgm:pt>
    <dgm:pt modelId="{F0476958-A54F-4263-A593-6B73A0EF9866}" type="parTrans" cxnId="{006243F8-A6AC-471F-9F32-6D5C77D4D3BE}">
      <dgm:prSet/>
      <dgm:spPr/>
      <dgm:t>
        <a:bodyPr/>
        <a:lstStyle/>
        <a:p>
          <a:endParaRPr lang="en-US"/>
        </a:p>
      </dgm:t>
    </dgm:pt>
    <dgm:pt modelId="{FB974DDE-C943-4F04-951D-365558472A1C}" type="sibTrans" cxnId="{006243F8-A6AC-471F-9F32-6D5C77D4D3BE}">
      <dgm:prSet/>
      <dgm:spPr/>
      <dgm:t>
        <a:bodyPr/>
        <a:lstStyle/>
        <a:p>
          <a:endParaRPr lang="en-US"/>
        </a:p>
      </dgm:t>
    </dgm:pt>
    <dgm:pt modelId="{F9A8AD6D-9701-41F8-991E-A24DDD6DB6D5}">
      <dgm:prSet custT="1"/>
      <dgm:spPr/>
      <dgm:t>
        <a:bodyPr/>
        <a:lstStyle/>
        <a:p>
          <a:r>
            <a:rPr lang="en-US" sz="2400" dirty="0" smtClean="0"/>
            <a:t>Degree centrality</a:t>
          </a:r>
          <a:endParaRPr lang="en-US" sz="2400" dirty="0"/>
        </a:p>
      </dgm:t>
    </dgm:pt>
    <dgm:pt modelId="{CD74C38D-8648-4983-8BE6-16793D34B9AD}" type="parTrans" cxnId="{3B25EEA5-54A4-4E79-9DD3-F4DC7C62BA85}">
      <dgm:prSet/>
      <dgm:spPr/>
      <dgm:t>
        <a:bodyPr/>
        <a:lstStyle/>
        <a:p>
          <a:endParaRPr lang="en-US"/>
        </a:p>
      </dgm:t>
    </dgm:pt>
    <dgm:pt modelId="{E9DE46D4-C331-4771-A187-155E8397B2F2}" type="sibTrans" cxnId="{3B25EEA5-54A4-4E79-9DD3-F4DC7C62BA85}">
      <dgm:prSet/>
      <dgm:spPr/>
      <dgm:t>
        <a:bodyPr/>
        <a:lstStyle/>
        <a:p>
          <a:endParaRPr lang="en-US"/>
        </a:p>
      </dgm:t>
    </dgm:pt>
    <dgm:pt modelId="{FD096559-B0A0-44F9-BD85-C5B84E8F9B76}">
      <dgm:prSet custT="1"/>
      <dgm:spPr/>
      <dgm:t>
        <a:bodyPr/>
        <a:lstStyle/>
        <a:p>
          <a:r>
            <a:rPr lang="en-US" sz="2400" dirty="0" smtClean="0"/>
            <a:t>Eigenvector centrality</a:t>
          </a:r>
          <a:endParaRPr lang="en-US" sz="2400" dirty="0"/>
        </a:p>
      </dgm:t>
    </dgm:pt>
    <dgm:pt modelId="{1F26D1C6-A9F6-457C-958C-1FBA28A0F127}" type="parTrans" cxnId="{A3A8974F-A93B-4D08-A350-B4D5D029019A}">
      <dgm:prSet/>
      <dgm:spPr/>
      <dgm:t>
        <a:bodyPr/>
        <a:lstStyle/>
        <a:p>
          <a:endParaRPr lang="en-US"/>
        </a:p>
      </dgm:t>
    </dgm:pt>
    <dgm:pt modelId="{4C51B4AA-13F0-439A-9B86-31C0FB083031}" type="sibTrans" cxnId="{A3A8974F-A93B-4D08-A350-B4D5D029019A}">
      <dgm:prSet/>
      <dgm:spPr/>
      <dgm:t>
        <a:bodyPr/>
        <a:lstStyle/>
        <a:p>
          <a:endParaRPr lang="en-US"/>
        </a:p>
      </dgm:t>
    </dgm:pt>
    <dgm:pt modelId="{E64FAA04-1DBB-48B6-BDA9-1822A999DC48}">
      <dgm:prSet custT="1"/>
      <dgm:spPr/>
      <dgm:t>
        <a:bodyPr/>
        <a:lstStyle/>
        <a:p>
          <a:r>
            <a:rPr lang="en-US" sz="2400" dirty="0" smtClean="0"/>
            <a:t>Page rank</a:t>
          </a:r>
          <a:endParaRPr lang="en-US" sz="2400" dirty="0"/>
        </a:p>
      </dgm:t>
    </dgm:pt>
    <dgm:pt modelId="{AF20809E-C55E-4AA8-AF41-DD30CBB93DA1}" type="parTrans" cxnId="{7E8F390D-F55E-40BC-8B7E-EFEF5F756F37}">
      <dgm:prSet/>
      <dgm:spPr/>
      <dgm:t>
        <a:bodyPr/>
        <a:lstStyle/>
        <a:p>
          <a:endParaRPr lang="en-US"/>
        </a:p>
      </dgm:t>
    </dgm:pt>
    <dgm:pt modelId="{3F8AF8D7-5A54-411B-86BF-6B590F29A9BD}" type="sibTrans" cxnId="{7E8F390D-F55E-40BC-8B7E-EFEF5F756F37}">
      <dgm:prSet/>
      <dgm:spPr/>
      <dgm:t>
        <a:bodyPr/>
        <a:lstStyle/>
        <a:p>
          <a:endParaRPr lang="en-US"/>
        </a:p>
      </dgm:t>
    </dgm:pt>
    <dgm:pt modelId="{6343A1F6-F4A4-40BA-875C-317128EF65BA}">
      <dgm:prSet custT="1"/>
      <dgm:spPr/>
      <dgm:t>
        <a:bodyPr/>
        <a:lstStyle/>
        <a:p>
          <a:r>
            <a:rPr lang="en-US" sz="2400" dirty="0" smtClean="0"/>
            <a:t>…</a:t>
          </a:r>
          <a:endParaRPr lang="en-US" sz="2400" dirty="0"/>
        </a:p>
      </dgm:t>
    </dgm:pt>
    <dgm:pt modelId="{9198B492-628A-4D44-BE54-E9CCF2AAC698}" type="parTrans" cxnId="{FAA4DB33-2802-4038-82F0-DACDD44DA3D2}">
      <dgm:prSet/>
      <dgm:spPr/>
      <dgm:t>
        <a:bodyPr/>
        <a:lstStyle/>
        <a:p>
          <a:endParaRPr lang="en-US"/>
        </a:p>
      </dgm:t>
    </dgm:pt>
    <dgm:pt modelId="{6909CF24-E695-412B-B232-B71273ED8AAF}" type="sibTrans" cxnId="{FAA4DB33-2802-4038-82F0-DACDD44DA3D2}">
      <dgm:prSet/>
      <dgm:spPr/>
      <dgm:t>
        <a:bodyPr/>
        <a:lstStyle/>
        <a:p>
          <a:endParaRPr lang="en-US"/>
        </a:p>
      </dgm:t>
    </dgm:pt>
    <dgm:pt modelId="{795497F5-3816-471F-9110-CA671330AE92}" type="pres">
      <dgm:prSet presAssocID="{11FAA0D2-97C6-4BAF-825D-E8607E6BF070}" presName="linear" presStyleCnt="0">
        <dgm:presLayoutVars>
          <dgm:dir/>
          <dgm:animLvl val="lvl"/>
          <dgm:resizeHandles val="exact"/>
        </dgm:presLayoutVars>
      </dgm:prSet>
      <dgm:spPr/>
      <dgm:t>
        <a:bodyPr/>
        <a:lstStyle/>
        <a:p>
          <a:endParaRPr lang="en-US"/>
        </a:p>
      </dgm:t>
    </dgm:pt>
    <dgm:pt modelId="{A105D23F-E9E0-4226-BD57-94C07F6FB4AB}" type="pres">
      <dgm:prSet presAssocID="{D173D589-BF7E-43C9-BDCE-258FA5534C6D}" presName="parentLin" presStyleCnt="0"/>
      <dgm:spPr/>
    </dgm:pt>
    <dgm:pt modelId="{F50079C8-80E3-44D6-9707-5DB0FC4FEB78}" type="pres">
      <dgm:prSet presAssocID="{D173D589-BF7E-43C9-BDCE-258FA5534C6D}" presName="parentLeftMargin" presStyleLbl="node1" presStyleIdx="0" presStyleCnt="1"/>
      <dgm:spPr/>
      <dgm:t>
        <a:bodyPr/>
        <a:lstStyle/>
        <a:p>
          <a:endParaRPr lang="en-US"/>
        </a:p>
      </dgm:t>
    </dgm:pt>
    <dgm:pt modelId="{B8057AED-18ED-47B7-B47D-8CEA219E3F49}" type="pres">
      <dgm:prSet presAssocID="{D173D589-BF7E-43C9-BDCE-258FA5534C6D}" presName="parentText" presStyleLbl="node1" presStyleIdx="0" presStyleCnt="1" custScaleX="99792" custScaleY="35873" custLinFactNeighborX="-23342" custLinFactNeighborY="-30402">
        <dgm:presLayoutVars>
          <dgm:chMax val="0"/>
          <dgm:bulletEnabled val="1"/>
        </dgm:presLayoutVars>
      </dgm:prSet>
      <dgm:spPr/>
      <dgm:t>
        <a:bodyPr/>
        <a:lstStyle/>
        <a:p>
          <a:endParaRPr lang="en-US"/>
        </a:p>
      </dgm:t>
    </dgm:pt>
    <dgm:pt modelId="{1984611A-A9B1-4A15-837E-8C35D58CE410}" type="pres">
      <dgm:prSet presAssocID="{D173D589-BF7E-43C9-BDCE-258FA5534C6D}" presName="negativeSpace" presStyleCnt="0"/>
      <dgm:spPr/>
    </dgm:pt>
    <dgm:pt modelId="{376FC844-525E-4163-9843-A5AF74953A9E}" type="pres">
      <dgm:prSet presAssocID="{D173D589-BF7E-43C9-BDCE-258FA5534C6D}" presName="childText" presStyleLbl="conFgAcc1" presStyleIdx="0" presStyleCnt="1">
        <dgm:presLayoutVars>
          <dgm:bulletEnabled val="1"/>
        </dgm:presLayoutVars>
      </dgm:prSet>
      <dgm:spPr/>
      <dgm:t>
        <a:bodyPr/>
        <a:lstStyle/>
        <a:p>
          <a:endParaRPr lang="en-US"/>
        </a:p>
      </dgm:t>
    </dgm:pt>
  </dgm:ptLst>
  <dgm:cxnLst>
    <dgm:cxn modelId="{549F1AA0-B1EE-499D-B803-7689F91AC8A8}" type="presOf" srcId="{D173D589-BF7E-43C9-BDCE-258FA5534C6D}" destId="{F50079C8-80E3-44D6-9707-5DB0FC4FEB78}" srcOrd="0" destOrd="0" presId="urn:microsoft.com/office/officeart/2005/8/layout/list1"/>
    <dgm:cxn modelId="{4A93A5FE-F17B-404D-BF1E-972A798D6606}" type="presOf" srcId="{11FAA0D2-97C6-4BAF-825D-E8607E6BF070}" destId="{795497F5-3816-471F-9110-CA671330AE92}" srcOrd="0" destOrd="0" presId="urn:microsoft.com/office/officeart/2005/8/layout/list1"/>
    <dgm:cxn modelId="{47DC7ADA-11A9-4FFC-AC2E-68105E8C1790}" type="presOf" srcId="{F9A8AD6D-9701-41F8-991E-A24DDD6DB6D5}" destId="{376FC844-525E-4163-9843-A5AF74953A9E}" srcOrd="0" destOrd="0" presId="urn:microsoft.com/office/officeart/2005/8/layout/list1"/>
    <dgm:cxn modelId="{3B25EEA5-54A4-4E79-9DD3-F4DC7C62BA85}" srcId="{D173D589-BF7E-43C9-BDCE-258FA5534C6D}" destId="{F9A8AD6D-9701-41F8-991E-A24DDD6DB6D5}" srcOrd="0" destOrd="0" parTransId="{CD74C38D-8648-4983-8BE6-16793D34B9AD}" sibTransId="{E9DE46D4-C331-4771-A187-155E8397B2F2}"/>
    <dgm:cxn modelId="{A9020413-C952-465B-BEA8-4B376D82DCA3}" type="presOf" srcId="{6343A1F6-F4A4-40BA-875C-317128EF65BA}" destId="{376FC844-525E-4163-9843-A5AF74953A9E}" srcOrd="0" destOrd="3" presId="urn:microsoft.com/office/officeart/2005/8/layout/list1"/>
    <dgm:cxn modelId="{006243F8-A6AC-471F-9F32-6D5C77D4D3BE}" srcId="{11FAA0D2-97C6-4BAF-825D-E8607E6BF070}" destId="{D173D589-BF7E-43C9-BDCE-258FA5534C6D}" srcOrd="0" destOrd="0" parTransId="{F0476958-A54F-4263-A593-6B73A0EF9866}" sibTransId="{FB974DDE-C943-4F04-951D-365558472A1C}"/>
    <dgm:cxn modelId="{DB505AEB-F2BA-4CCC-8E18-4AACD54CAD36}" type="presOf" srcId="{E64FAA04-1DBB-48B6-BDA9-1822A999DC48}" destId="{376FC844-525E-4163-9843-A5AF74953A9E}" srcOrd="0" destOrd="2" presId="urn:microsoft.com/office/officeart/2005/8/layout/list1"/>
    <dgm:cxn modelId="{366BEDCF-61FA-4573-9F92-F08D2375F13C}" type="presOf" srcId="{FD096559-B0A0-44F9-BD85-C5B84E8F9B76}" destId="{376FC844-525E-4163-9843-A5AF74953A9E}" srcOrd="0" destOrd="1" presId="urn:microsoft.com/office/officeart/2005/8/layout/list1"/>
    <dgm:cxn modelId="{FAA4DB33-2802-4038-82F0-DACDD44DA3D2}" srcId="{D173D589-BF7E-43C9-BDCE-258FA5534C6D}" destId="{6343A1F6-F4A4-40BA-875C-317128EF65BA}" srcOrd="3" destOrd="0" parTransId="{9198B492-628A-4D44-BE54-E9CCF2AAC698}" sibTransId="{6909CF24-E695-412B-B232-B71273ED8AAF}"/>
    <dgm:cxn modelId="{BEA8FA3B-AFB2-46D2-92BF-0D9EBBEBD4E7}" type="presOf" srcId="{D173D589-BF7E-43C9-BDCE-258FA5534C6D}" destId="{B8057AED-18ED-47B7-B47D-8CEA219E3F49}" srcOrd="1" destOrd="0" presId="urn:microsoft.com/office/officeart/2005/8/layout/list1"/>
    <dgm:cxn modelId="{7E8F390D-F55E-40BC-8B7E-EFEF5F756F37}" srcId="{D173D589-BF7E-43C9-BDCE-258FA5534C6D}" destId="{E64FAA04-1DBB-48B6-BDA9-1822A999DC48}" srcOrd="2" destOrd="0" parTransId="{AF20809E-C55E-4AA8-AF41-DD30CBB93DA1}" sibTransId="{3F8AF8D7-5A54-411B-86BF-6B590F29A9BD}"/>
    <dgm:cxn modelId="{A3A8974F-A93B-4D08-A350-B4D5D029019A}" srcId="{D173D589-BF7E-43C9-BDCE-258FA5534C6D}" destId="{FD096559-B0A0-44F9-BD85-C5B84E8F9B76}" srcOrd="1" destOrd="0" parTransId="{1F26D1C6-A9F6-457C-958C-1FBA28A0F127}" sibTransId="{4C51B4AA-13F0-439A-9B86-31C0FB083031}"/>
    <dgm:cxn modelId="{C509F628-E279-4953-8770-AE10E5634259}" type="presParOf" srcId="{795497F5-3816-471F-9110-CA671330AE92}" destId="{A105D23F-E9E0-4226-BD57-94C07F6FB4AB}" srcOrd="0" destOrd="0" presId="urn:microsoft.com/office/officeart/2005/8/layout/list1"/>
    <dgm:cxn modelId="{500997AD-581F-4037-845A-73BBADB9BDAA}" type="presParOf" srcId="{A105D23F-E9E0-4226-BD57-94C07F6FB4AB}" destId="{F50079C8-80E3-44D6-9707-5DB0FC4FEB78}" srcOrd="0" destOrd="0" presId="urn:microsoft.com/office/officeart/2005/8/layout/list1"/>
    <dgm:cxn modelId="{B4E0FBB3-A1A2-444B-A4E6-6EACF5E4BBE6}" type="presParOf" srcId="{A105D23F-E9E0-4226-BD57-94C07F6FB4AB}" destId="{B8057AED-18ED-47B7-B47D-8CEA219E3F49}" srcOrd="1" destOrd="0" presId="urn:microsoft.com/office/officeart/2005/8/layout/list1"/>
    <dgm:cxn modelId="{1F0A8B53-CBFA-44E2-91B6-8318DDAA8819}" type="presParOf" srcId="{795497F5-3816-471F-9110-CA671330AE92}" destId="{1984611A-A9B1-4A15-837E-8C35D58CE410}" srcOrd="1" destOrd="0" presId="urn:microsoft.com/office/officeart/2005/8/layout/list1"/>
    <dgm:cxn modelId="{111ADDAD-F6D2-4CDA-988E-EE239BE2D2D8}" type="presParOf" srcId="{795497F5-3816-471F-9110-CA671330AE92}" destId="{376FC844-525E-4163-9843-A5AF74953A9E}"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1FAA0D2-97C6-4BAF-825D-E8607E6BF07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173D589-BF7E-43C9-BDCE-258FA5534C6D}">
      <dgm:prSet phldrT="[Text]"/>
      <dgm:spPr>
        <a:solidFill>
          <a:schemeClr val="tx1"/>
        </a:solidFill>
      </dgm:spPr>
      <dgm:t>
        <a:bodyPr/>
        <a:lstStyle/>
        <a:p>
          <a:r>
            <a:rPr lang="en-US" dirty="0" smtClean="0"/>
            <a:t>Special cases</a:t>
          </a:r>
        </a:p>
      </dgm:t>
    </dgm:pt>
    <dgm:pt modelId="{F0476958-A54F-4263-A593-6B73A0EF9866}" type="parTrans" cxnId="{006243F8-A6AC-471F-9F32-6D5C77D4D3BE}">
      <dgm:prSet/>
      <dgm:spPr/>
      <dgm:t>
        <a:bodyPr/>
        <a:lstStyle/>
        <a:p>
          <a:endParaRPr lang="en-US"/>
        </a:p>
      </dgm:t>
    </dgm:pt>
    <dgm:pt modelId="{FB974DDE-C943-4F04-951D-365558472A1C}" type="sibTrans" cxnId="{006243F8-A6AC-471F-9F32-6D5C77D4D3BE}">
      <dgm:prSet/>
      <dgm:spPr/>
      <dgm:t>
        <a:bodyPr/>
        <a:lstStyle/>
        <a:p>
          <a:endParaRPr lang="en-US"/>
        </a:p>
      </dgm:t>
    </dgm:pt>
    <dgm:pt modelId="{F9A8AD6D-9701-41F8-991E-A24DDD6DB6D5}">
      <dgm:prSet/>
      <dgm:spPr>
        <a:blipFill rotWithShape="0">
          <a:blip xmlns:r="http://schemas.openxmlformats.org/officeDocument/2006/relationships" r:embed="rId1"/>
          <a:stretch>
            <a:fillRect/>
          </a:stretch>
        </a:blipFill>
      </dgm:spPr>
      <dgm:t>
        <a:bodyPr/>
        <a:lstStyle/>
        <a:p>
          <a:endParaRPr lang="en-US" dirty="0"/>
        </a:p>
      </dgm:t>
    </dgm:pt>
    <dgm:pt modelId="{CD74C38D-8648-4983-8BE6-16793D34B9AD}" type="parTrans" cxnId="{3B25EEA5-54A4-4E79-9DD3-F4DC7C62BA85}">
      <dgm:prSet/>
      <dgm:spPr/>
      <dgm:t>
        <a:bodyPr/>
        <a:lstStyle/>
        <a:p>
          <a:endParaRPr lang="en-US"/>
        </a:p>
      </dgm:t>
    </dgm:pt>
    <dgm:pt modelId="{E9DE46D4-C331-4771-A187-155E8397B2F2}" type="sibTrans" cxnId="{3B25EEA5-54A4-4E79-9DD3-F4DC7C62BA85}">
      <dgm:prSet/>
      <dgm:spPr/>
      <dgm:t>
        <a:bodyPr/>
        <a:lstStyle/>
        <a:p>
          <a:endParaRPr lang="en-US"/>
        </a:p>
      </dgm:t>
    </dgm:pt>
    <dgm:pt modelId="{795497F5-3816-471F-9110-CA671330AE92}" type="pres">
      <dgm:prSet presAssocID="{11FAA0D2-97C6-4BAF-825D-E8607E6BF070}" presName="linear" presStyleCnt="0">
        <dgm:presLayoutVars>
          <dgm:dir/>
          <dgm:animLvl val="lvl"/>
          <dgm:resizeHandles val="exact"/>
        </dgm:presLayoutVars>
      </dgm:prSet>
      <dgm:spPr/>
      <dgm:t>
        <a:bodyPr/>
        <a:lstStyle/>
        <a:p>
          <a:endParaRPr lang="en-US"/>
        </a:p>
      </dgm:t>
    </dgm:pt>
    <dgm:pt modelId="{A105D23F-E9E0-4226-BD57-94C07F6FB4AB}" type="pres">
      <dgm:prSet presAssocID="{D173D589-BF7E-43C9-BDCE-258FA5534C6D}" presName="parentLin" presStyleCnt="0"/>
      <dgm:spPr/>
    </dgm:pt>
    <dgm:pt modelId="{F50079C8-80E3-44D6-9707-5DB0FC4FEB78}" type="pres">
      <dgm:prSet presAssocID="{D173D589-BF7E-43C9-BDCE-258FA5534C6D}" presName="parentLeftMargin" presStyleLbl="node1" presStyleIdx="0" presStyleCnt="1"/>
      <dgm:spPr/>
      <dgm:t>
        <a:bodyPr/>
        <a:lstStyle/>
        <a:p>
          <a:endParaRPr lang="en-US"/>
        </a:p>
      </dgm:t>
    </dgm:pt>
    <dgm:pt modelId="{B8057AED-18ED-47B7-B47D-8CEA219E3F49}" type="pres">
      <dgm:prSet presAssocID="{D173D589-BF7E-43C9-BDCE-258FA5534C6D}" presName="parentText" presStyleLbl="node1" presStyleIdx="0" presStyleCnt="1" custLinFactNeighborX="5914" custLinFactNeighborY="-32286">
        <dgm:presLayoutVars>
          <dgm:chMax val="0"/>
          <dgm:bulletEnabled val="1"/>
        </dgm:presLayoutVars>
      </dgm:prSet>
      <dgm:spPr/>
      <dgm:t>
        <a:bodyPr/>
        <a:lstStyle/>
        <a:p>
          <a:endParaRPr lang="en-US"/>
        </a:p>
      </dgm:t>
    </dgm:pt>
    <dgm:pt modelId="{1984611A-A9B1-4A15-837E-8C35D58CE410}" type="pres">
      <dgm:prSet presAssocID="{D173D589-BF7E-43C9-BDCE-258FA5534C6D}" presName="negativeSpace" presStyleCnt="0"/>
      <dgm:spPr/>
    </dgm:pt>
    <dgm:pt modelId="{376FC844-525E-4163-9843-A5AF74953A9E}" type="pres">
      <dgm:prSet presAssocID="{D173D589-BF7E-43C9-BDCE-258FA5534C6D}" presName="childText" presStyleLbl="conFgAcc1" presStyleIdx="0" presStyleCnt="1" custScaleY="826673" custLinFactNeighborY="-53590">
        <dgm:presLayoutVars>
          <dgm:bulletEnabled val="1"/>
        </dgm:presLayoutVars>
      </dgm:prSet>
      <dgm:spPr/>
      <dgm:t>
        <a:bodyPr/>
        <a:lstStyle/>
        <a:p>
          <a:endParaRPr lang="en-US"/>
        </a:p>
      </dgm:t>
    </dgm:pt>
  </dgm:ptLst>
  <dgm:cxnLst>
    <dgm:cxn modelId="{3B25EEA5-54A4-4E79-9DD3-F4DC7C62BA85}" srcId="{D173D589-BF7E-43C9-BDCE-258FA5534C6D}" destId="{F9A8AD6D-9701-41F8-991E-A24DDD6DB6D5}" srcOrd="0" destOrd="0" parTransId="{CD74C38D-8648-4983-8BE6-16793D34B9AD}" sibTransId="{E9DE46D4-C331-4771-A187-155E8397B2F2}"/>
    <dgm:cxn modelId="{2157B01C-6714-46B6-8C4F-9BC68E3FEFC3}" type="presOf" srcId="{D173D589-BF7E-43C9-BDCE-258FA5534C6D}" destId="{B8057AED-18ED-47B7-B47D-8CEA219E3F49}" srcOrd="1" destOrd="0" presId="urn:microsoft.com/office/officeart/2005/8/layout/list1"/>
    <dgm:cxn modelId="{AB362BD7-C41C-4B10-B6DC-6CEBE8C8E06F}" type="presOf" srcId="{11FAA0D2-97C6-4BAF-825D-E8607E6BF070}" destId="{795497F5-3816-471F-9110-CA671330AE92}" srcOrd="0" destOrd="0" presId="urn:microsoft.com/office/officeart/2005/8/layout/list1"/>
    <dgm:cxn modelId="{006243F8-A6AC-471F-9F32-6D5C77D4D3BE}" srcId="{11FAA0D2-97C6-4BAF-825D-E8607E6BF070}" destId="{D173D589-BF7E-43C9-BDCE-258FA5534C6D}" srcOrd="0" destOrd="0" parTransId="{F0476958-A54F-4263-A593-6B73A0EF9866}" sibTransId="{FB974DDE-C943-4F04-951D-365558472A1C}"/>
    <dgm:cxn modelId="{98C0F50F-607F-4539-AFCF-38F7A88B1461}" type="presOf" srcId="{F9A8AD6D-9701-41F8-991E-A24DDD6DB6D5}" destId="{376FC844-525E-4163-9843-A5AF74953A9E}" srcOrd="0" destOrd="0" presId="urn:microsoft.com/office/officeart/2005/8/layout/list1"/>
    <dgm:cxn modelId="{E42060F6-C7E4-4C2B-8CC8-A1F56295B91B}" type="presOf" srcId="{D173D589-BF7E-43C9-BDCE-258FA5534C6D}" destId="{F50079C8-80E3-44D6-9707-5DB0FC4FEB78}" srcOrd="0" destOrd="0" presId="urn:microsoft.com/office/officeart/2005/8/layout/list1"/>
    <dgm:cxn modelId="{834B4A2F-F4D0-451D-B9D5-E6400B22B97B}" type="presParOf" srcId="{795497F5-3816-471F-9110-CA671330AE92}" destId="{A105D23F-E9E0-4226-BD57-94C07F6FB4AB}" srcOrd="0" destOrd="0" presId="urn:microsoft.com/office/officeart/2005/8/layout/list1"/>
    <dgm:cxn modelId="{14D3B143-4F92-478B-964E-997565E9B3D8}" type="presParOf" srcId="{A105D23F-E9E0-4226-BD57-94C07F6FB4AB}" destId="{F50079C8-80E3-44D6-9707-5DB0FC4FEB78}" srcOrd="0" destOrd="0" presId="urn:microsoft.com/office/officeart/2005/8/layout/list1"/>
    <dgm:cxn modelId="{C0603361-0DFA-4630-A4A8-029062F6D0A1}" type="presParOf" srcId="{A105D23F-E9E0-4226-BD57-94C07F6FB4AB}" destId="{B8057AED-18ED-47B7-B47D-8CEA219E3F49}" srcOrd="1" destOrd="0" presId="urn:microsoft.com/office/officeart/2005/8/layout/list1"/>
    <dgm:cxn modelId="{069769B2-AB3D-40A0-A797-E03E45DF8FD6}" type="presParOf" srcId="{795497F5-3816-471F-9110-CA671330AE92}" destId="{1984611A-A9B1-4A15-837E-8C35D58CE410}" srcOrd="1" destOrd="0" presId="urn:microsoft.com/office/officeart/2005/8/layout/list1"/>
    <dgm:cxn modelId="{30717E36-12EE-4AE9-9162-985E9C2596CC}" type="presParOf" srcId="{795497F5-3816-471F-9110-CA671330AE92}" destId="{376FC844-525E-4163-9843-A5AF74953A9E}"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FC844-525E-4163-9843-A5AF74953A9E}">
      <dsp:nvSpPr>
        <dsp:cNvPr id="0" name=""/>
        <dsp:cNvSpPr/>
      </dsp:nvSpPr>
      <dsp:spPr>
        <a:xfrm>
          <a:off x="0" y="345400"/>
          <a:ext cx="4038600" cy="1738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3440" tIns="479044" rIns="313440"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Vertices</a:t>
          </a:r>
          <a:endParaRPr lang="en-US" sz="2300" kern="1200" dirty="0"/>
        </a:p>
        <a:p>
          <a:pPr marL="228600" lvl="1" indent="-228600" algn="l" defTabSz="1022350">
            <a:lnSpc>
              <a:spcPct val="90000"/>
            </a:lnSpc>
            <a:spcBef>
              <a:spcPct val="0"/>
            </a:spcBef>
            <a:spcAft>
              <a:spcPct val="15000"/>
            </a:spcAft>
            <a:buChar char="••"/>
          </a:pPr>
          <a:r>
            <a:rPr lang="en-US" sz="2300" kern="1200" dirty="0" smtClean="0"/>
            <a:t>Edges</a:t>
          </a:r>
          <a:endParaRPr lang="en-US" sz="2300" kern="1200" dirty="0"/>
        </a:p>
        <a:p>
          <a:pPr marL="228600" lvl="1" indent="-228600" algn="l" defTabSz="1022350">
            <a:lnSpc>
              <a:spcPct val="90000"/>
            </a:lnSpc>
            <a:spcBef>
              <a:spcPct val="0"/>
            </a:spcBef>
            <a:spcAft>
              <a:spcPct val="15000"/>
            </a:spcAft>
            <a:buChar char="••"/>
          </a:pPr>
          <a:r>
            <a:rPr lang="en-US" sz="2300" kern="1200" dirty="0" smtClean="0"/>
            <a:t>Adjacency Matrix</a:t>
          </a:r>
          <a:endParaRPr lang="en-US" sz="2300" kern="1200" dirty="0"/>
        </a:p>
      </dsp:txBody>
      <dsp:txXfrm>
        <a:off x="0" y="345400"/>
        <a:ext cx="4038600" cy="1738800"/>
      </dsp:txXfrm>
    </dsp:sp>
    <dsp:sp modelId="{B8057AED-18ED-47B7-B47D-8CEA219E3F49}">
      <dsp:nvSpPr>
        <dsp:cNvPr id="0" name=""/>
        <dsp:cNvSpPr/>
      </dsp:nvSpPr>
      <dsp:spPr>
        <a:xfrm>
          <a:off x="201930" y="5920"/>
          <a:ext cx="2827020" cy="678960"/>
        </a:xfrm>
        <a:prstGeom prst="roundRect">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855" tIns="0" rIns="106855" bIns="0" numCol="1" spcCol="1270" anchor="ctr" anchorCtr="0">
          <a:noAutofit/>
        </a:bodyPr>
        <a:lstStyle/>
        <a:p>
          <a:pPr lvl="0" algn="l" defTabSz="1022350">
            <a:lnSpc>
              <a:spcPct val="90000"/>
            </a:lnSpc>
            <a:spcBef>
              <a:spcPct val="0"/>
            </a:spcBef>
            <a:spcAft>
              <a:spcPct val="35000"/>
            </a:spcAft>
          </a:pPr>
          <a:r>
            <a:rPr lang="en-US" sz="2300" kern="1200" dirty="0" smtClean="0"/>
            <a:t>Graph</a:t>
          </a:r>
        </a:p>
      </dsp:txBody>
      <dsp:txXfrm>
        <a:off x="235074" y="39064"/>
        <a:ext cx="2760732" cy="612672"/>
      </dsp:txXfrm>
    </dsp:sp>
    <dsp:sp modelId="{D673C99C-6EAA-44C0-BC1B-8C4E59685C6E}">
      <dsp:nvSpPr>
        <dsp:cNvPr id="0" name=""/>
        <dsp:cNvSpPr/>
      </dsp:nvSpPr>
      <dsp:spPr>
        <a:xfrm>
          <a:off x="0" y="2547880"/>
          <a:ext cx="4038600" cy="1738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3440" tIns="479044" rIns="313440"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Flexible </a:t>
          </a:r>
          <a:endParaRPr lang="en-US" sz="2300" kern="1200" dirty="0"/>
        </a:p>
        <a:p>
          <a:pPr marL="228600" lvl="1" indent="-228600" algn="l" defTabSz="1022350">
            <a:lnSpc>
              <a:spcPct val="90000"/>
            </a:lnSpc>
            <a:spcBef>
              <a:spcPct val="0"/>
            </a:spcBef>
            <a:spcAft>
              <a:spcPct val="15000"/>
            </a:spcAft>
            <a:buChar char="••"/>
          </a:pPr>
          <a:r>
            <a:rPr lang="en-US" sz="2300" kern="1200" dirty="0" smtClean="0"/>
            <a:t>Visual</a:t>
          </a:r>
          <a:endParaRPr lang="en-US" sz="2300" kern="1200" dirty="0"/>
        </a:p>
        <a:p>
          <a:pPr marL="228600" lvl="1" indent="-228600" algn="l" defTabSz="1022350">
            <a:lnSpc>
              <a:spcPct val="90000"/>
            </a:lnSpc>
            <a:spcBef>
              <a:spcPct val="0"/>
            </a:spcBef>
            <a:spcAft>
              <a:spcPct val="15000"/>
            </a:spcAft>
            <a:buChar char="••"/>
          </a:pPr>
          <a:r>
            <a:rPr lang="en-US" sz="2300" kern="1200" dirty="0" smtClean="0"/>
            <a:t>Mathematical</a:t>
          </a:r>
          <a:endParaRPr lang="en-US" sz="2300" kern="1200" dirty="0"/>
        </a:p>
      </dsp:txBody>
      <dsp:txXfrm>
        <a:off x="0" y="2547880"/>
        <a:ext cx="4038600" cy="1738800"/>
      </dsp:txXfrm>
    </dsp:sp>
    <dsp:sp modelId="{4FBB35EB-FC8B-40AB-8FE4-2666E7D972E0}">
      <dsp:nvSpPr>
        <dsp:cNvPr id="0" name=""/>
        <dsp:cNvSpPr/>
      </dsp:nvSpPr>
      <dsp:spPr>
        <a:xfrm>
          <a:off x="201930" y="2208400"/>
          <a:ext cx="2827020" cy="678960"/>
        </a:xfrm>
        <a:prstGeom prst="roundRect">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855" tIns="0" rIns="106855" bIns="0" numCol="1" spcCol="1270" anchor="ctr" anchorCtr="0">
          <a:noAutofit/>
        </a:bodyPr>
        <a:lstStyle/>
        <a:p>
          <a:pPr lvl="0" algn="l" defTabSz="1022350">
            <a:lnSpc>
              <a:spcPct val="90000"/>
            </a:lnSpc>
            <a:spcBef>
              <a:spcPct val="0"/>
            </a:spcBef>
            <a:spcAft>
              <a:spcPct val="35000"/>
            </a:spcAft>
          </a:pPr>
          <a:r>
            <a:rPr lang="en-US" sz="2300" kern="1200" dirty="0" smtClean="0"/>
            <a:t>Advantages</a:t>
          </a:r>
        </a:p>
      </dsp:txBody>
      <dsp:txXfrm>
        <a:off x="235074" y="2241544"/>
        <a:ext cx="2760732" cy="61267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FC844-525E-4163-9843-A5AF74953A9E}">
      <dsp:nvSpPr>
        <dsp:cNvPr id="0" name=""/>
        <dsp:cNvSpPr/>
      </dsp:nvSpPr>
      <dsp:spPr>
        <a:xfrm>
          <a:off x="0" y="541746"/>
          <a:ext cx="4038600" cy="3748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3440" tIns="728980" rIns="31344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Transformed graph: Origin-destination matrix</a:t>
          </a:r>
          <a:endParaRPr lang="en-US" sz="2400" kern="1200" dirty="0"/>
        </a:p>
        <a:p>
          <a:pPr marL="228600" lvl="1" indent="-228600" algn="l" defTabSz="1066800">
            <a:lnSpc>
              <a:spcPct val="90000"/>
            </a:lnSpc>
            <a:spcBef>
              <a:spcPct val="0"/>
            </a:spcBef>
            <a:spcAft>
              <a:spcPct val="15000"/>
            </a:spcAft>
            <a:buChar char="••"/>
          </a:pPr>
          <a:r>
            <a:rPr lang="en-US" sz="2400" kern="1200" dirty="0" smtClean="0"/>
            <a:t>Original graph: 	            Road network</a:t>
          </a:r>
          <a:endParaRPr lang="en-US" sz="2400" kern="1200" dirty="0"/>
        </a:p>
        <a:p>
          <a:pPr marL="228600" lvl="1" indent="-228600" algn="l" defTabSz="977900">
            <a:lnSpc>
              <a:spcPct val="90000"/>
            </a:lnSpc>
            <a:spcBef>
              <a:spcPct val="0"/>
            </a:spcBef>
            <a:spcAft>
              <a:spcPct val="15000"/>
            </a:spcAft>
            <a:buChar char="••"/>
          </a:pPr>
          <a:r>
            <a:rPr lang="en-US" sz="2200" kern="1200" spc="5" dirty="0" smtClean="0">
              <a:latin typeface="Arial"/>
              <a:cs typeface="Arial"/>
            </a:rPr>
            <a:t>Dynamics: 	            local navigation rules</a:t>
          </a:r>
          <a:endParaRPr lang="en-US" sz="2200" kern="1200" dirty="0" smtClean="0"/>
        </a:p>
        <a:p>
          <a:pPr marL="228600" lvl="1" indent="-228600" algn="l" defTabSz="1066800">
            <a:lnSpc>
              <a:spcPct val="90000"/>
            </a:lnSpc>
            <a:spcBef>
              <a:spcPct val="0"/>
            </a:spcBef>
            <a:spcAft>
              <a:spcPct val="15000"/>
            </a:spcAft>
            <a:buChar char="••"/>
          </a:pPr>
          <a:r>
            <a:rPr lang="en-US" sz="2400" kern="1200" dirty="0" smtClean="0"/>
            <a:t>Efficient navigation</a:t>
          </a:r>
        </a:p>
        <a:p>
          <a:pPr marL="228600" lvl="1" indent="-228600" algn="l" defTabSz="1066800">
            <a:lnSpc>
              <a:spcPct val="90000"/>
            </a:lnSpc>
            <a:spcBef>
              <a:spcPct val="0"/>
            </a:spcBef>
            <a:spcAft>
              <a:spcPct val="15000"/>
            </a:spcAft>
            <a:buChar char="••"/>
          </a:pPr>
          <a:r>
            <a:rPr lang="en-US" sz="2400" kern="1200" dirty="0" smtClean="0"/>
            <a:t>Road network design</a:t>
          </a:r>
        </a:p>
      </dsp:txBody>
      <dsp:txXfrm>
        <a:off x="0" y="541746"/>
        <a:ext cx="4038600" cy="3748500"/>
      </dsp:txXfrm>
    </dsp:sp>
    <dsp:sp modelId="{B8057AED-18ED-47B7-B47D-8CEA219E3F49}">
      <dsp:nvSpPr>
        <dsp:cNvPr id="0" name=""/>
        <dsp:cNvSpPr/>
      </dsp:nvSpPr>
      <dsp:spPr>
        <a:xfrm>
          <a:off x="201930" y="2353"/>
          <a:ext cx="3694293" cy="1055992"/>
        </a:xfrm>
        <a:prstGeom prst="roundRect">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855" tIns="0" rIns="106855" bIns="0" numCol="1" spcCol="1270" anchor="ctr" anchorCtr="0">
          <a:noAutofit/>
        </a:bodyPr>
        <a:lstStyle/>
        <a:p>
          <a:pPr lvl="0" algn="l" defTabSz="1066800">
            <a:lnSpc>
              <a:spcPct val="90000"/>
            </a:lnSpc>
            <a:spcBef>
              <a:spcPct val="0"/>
            </a:spcBef>
            <a:spcAft>
              <a:spcPct val="35000"/>
            </a:spcAft>
          </a:pPr>
          <a:r>
            <a:rPr lang="en-US" sz="2400" kern="1200" dirty="0" smtClean="0"/>
            <a:t>Traffic dynamics</a:t>
          </a:r>
        </a:p>
      </dsp:txBody>
      <dsp:txXfrm>
        <a:off x="253479" y="53902"/>
        <a:ext cx="3591195" cy="9528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FC844-525E-4163-9843-A5AF74953A9E}">
      <dsp:nvSpPr>
        <dsp:cNvPr id="0" name=""/>
        <dsp:cNvSpPr/>
      </dsp:nvSpPr>
      <dsp:spPr>
        <a:xfrm>
          <a:off x="0" y="1084390"/>
          <a:ext cx="4038600" cy="24633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3440" tIns="479044" rIns="313440"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Traffic flows</a:t>
          </a:r>
          <a:endParaRPr lang="en-US" sz="2300" kern="1200" dirty="0"/>
        </a:p>
        <a:p>
          <a:pPr marL="228600" lvl="1" indent="-228600" algn="l" defTabSz="1022350">
            <a:lnSpc>
              <a:spcPct val="90000"/>
            </a:lnSpc>
            <a:spcBef>
              <a:spcPct val="0"/>
            </a:spcBef>
            <a:spcAft>
              <a:spcPct val="15000"/>
            </a:spcAft>
            <a:buChar char="••"/>
          </a:pPr>
          <a:r>
            <a:rPr lang="en-US" sz="2300" kern="1200" dirty="0" smtClean="0"/>
            <a:t>Epidemics</a:t>
          </a:r>
          <a:endParaRPr lang="en-US" sz="2300" kern="1200" dirty="0"/>
        </a:p>
        <a:p>
          <a:pPr marL="228600" lvl="1" indent="-228600" algn="l" defTabSz="1022350">
            <a:lnSpc>
              <a:spcPct val="90000"/>
            </a:lnSpc>
            <a:spcBef>
              <a:spcPct val="0"/>
            </a:spcBef>
            <a:spcAft>
              <a:spcPct val="15000"/>
            </a:spcAft>
            <a:buChar char="••"/>
          </a:pPr>
          <a:r>
            <a:rPr lang="en-US" sz="2300" kern="1200" dirty="0" smtClean="0"/>
            <a:t>Propagation of information</a:t>
          </a:r>
          <a:endParaRPr lang="en-US" sz="2300" kern="1200" dirty="0"/>
        </a:p>
        <a:p>
          <a:pPr marL="228600" lvl="1" indent="-228600" algn="l" defTabSz="1022350">
            <a:lnSpc>
              <a:spcPct val="90000"/>
            </a:lnSpc>
            <a:spcBef>
              <a:spcPct val="0"/>
            </a:spcBef>
            <a:spcAft>
              <a:spcPct val="15000"/>
            </a:spcAft>
            <a:buChar char="••"/>
          </a:pPr>
          <a:r>
            <a:rPr lang="en-US" sz="2300" kern="1200" dirty="0" smtClean="0"/>
            <a:t>Graph transformations</a:t>
          </a:r>
          <a:endParaRPr lang="en-US" sz="2300" kern="1200" dirty="0"/>
        </a:p>
      </dsp:txBody>
      <dsp:txXfrm>
        <a:off x="0" y="1084390"/>
        <a:ext cx="4038600" cy="2463300"/>
      </dsp:txXfrm>
    </dsp:sp>
    <dsp:sp modelId="{B8057AED-18ED-47B7-B47D-8CEA219E3F49}">
      <dsp:nvSpPr>
        <dsp:cNvPr id="0" name=""/>
        <dsp:cNvSpPr/>
      </dsp:nvSpPr>
      <dsp:spPr>
        <a:xfrm>
          <a:off x="201930" y="744910"/>
          <a:ext cx="2827020" cy="678960"/>
        </a:xfrm>
        <a:prstGeom prst="roundRect">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855" tIns="0" rIns="106855" bIns="0" numCol="1" spcCol="1270" anchor="ctr" anchorCtr="0">
          <a:noAutofit/>
        </a:bodyPr>
        <a:lstStyle/>
        <a:p>
          <a:pPr lvl="0" algn="l" defTabSz="1022350">
            <a:lnSpc>
              <a:spcPct val="90000"/>
            </a:lnSpc>
            <a:spcBef>
              <a:spcPct val="0"/>
            </a:spcBef>
            <a:spcAft>
              <a:spcPct val="35000"/>
            </a:spcAft>
          </a:pPr>
          <a:r>
            <a:rPr lang="en-US" sz="2300" kern="1200" dirty="0" smtClean="0"/>
            <a:t>Dynamical processes</a:t>
          </a:r>
        </a:p>
      </dsp:txBody>
      <dsp:txXfrm>
        <a:off x="235074" y="778054"/>
        <a:ext cx="2760732" cy="612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FC844-525E-4163-9843-A5AF74953A9E}">
      <dsp:nvSpPr>
        <dsp:cNvPr id="0" name=""/>
        <dsp:cNvSpPr/>
      </dsp:nvSpPr>
      <dsp:spPr>
        <a:xfrm>
          <a:off x="0" y="1084390"/>
          <a:ext cx="4038600" cy="24633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3440" tIns="479044" rIns="313440"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Traffic flows</a:t>
          </a:r>
          <a:endParaRPr lang="en-US" sz="2300" kern="1200" dirty="0"/>
        </a:p>
        <a:p>
          <a:pPr marL="228600" lvl="1" indent="-228600" algn="l" defTabSz="1022350">
            <a:lnSpc>
              <a:spcPct val="90000"/>
            </a:lnSpc>
            <a:spcBef>
              <a:spcPct val="0"/>
            </a:spcBef>
            <a:spcAft>
              <a:spcPct val="15000"/>
            </a:spcAft>
            <a:buChar char="••"/>
          </a:pPr>
          <a:r>
            <a:rPr lang="en-US" sz="2300" kern="1200" dirty="0" smtClean="0"/>
            <a:t>Epidemics</a:t>
          </a:r>
          <a:endParaRPr lang="en-US" sz="2300" kern="1200" dirty="0"/>
        </a:p>
        <a:p>
          <a:pPr marL="228600" lvl="1" indent="-228600" algn="l" defTabSz="1022350">
            <a:lnSpc>
              <a:spcPct val="90000"/>
            </a:lnSpc>
            <a:spcBef>
              <a:spcPct val="0"/>
            </a:spcBef>
            <a:spcAft>
              <a:spcPct val="15000"/>
            </a:spcAft>
            <a:buChar char="••"/>
          </a:pPr>
          <a:r>
            <a:rPr lang="en-US" sz="2300" kern="1200" dirty="0" smtClean="0"/>
            <a:t>Propagation of information</a:t>
          </a:r>
          <a:endParaRPr lang="en-US" sz="2300" kern="1200" dirty="0"/>
        </a:p>
        <a:p>
          <a:pPr marL="228600" lvl="1" indent="-228600" algn="l" defTabSz="1022350">
            <a:lnSpc>
              <a:spcPct val="90000"/>
            </a:lnSpc>
            <a:spcBef>
              <a:spcPct val="0"/>
            </a:spcBef>
            <a:spcAft>
              <a:spcPct val="15000"/>
            </a:spcAft>
            <a:buChar char="••"/>
          </a:pPr>
          <a:r>
            <a:rPr lang="en-US" sz="2300" kern="1200" dirty="0" smtClean="0"/>
            <a:t>Graph transformations</a:t>
          </a:r>
          <a:endParaRPr lang="en-US" sz="2300" kern="1200" dirty="0"/>
        </a:p>
      </dsp:txBody>
      <dsp:txXfrm>
        <a:off x="0" y="1084390"/>
        <a:ext cx="4038600" cy="2463300"/>
      </dsp:txXfrm>
    </dsp:sp>
    <dsp:sp modelId="{B8057AED-18ED-47B7-B47D-8CEA219E3F49}">
      <dsp:nvSpPr>
        <dsp:cNvPr id="0" name=""/>
        <dsp:cNvSpPr/>
      </dsp:nvSpPr>
      <dsp:spPr>
        <a:xfrm>
          <a:off x="201930" y="744910"/>
          <a:ext cx="2827020" cy="678960"/>
        </a:xfrm>
        <a:prstGeom prst="roundRect">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855" tIns="0" rIns="106855" bIns="0" numCol="1" spcCol="1270" anchor="ctr" anchorCtr="0">
          <a:noAutofit/>
        </a:bodyPr>
        <a:lstStyle/>
        <a:p>
          <a:pPr lvl="0" algn="l" defTabSz="1022350">
            <a:lnSpc>
              <a:spcPct val="90000"/>
            </a:lnSpc>
            <a:spcBef>
              <a:spcPct val="0"/>
            </a:spcBef>
            <a:spcAft>
              <a:spcPct val="35000"/>
            </a:spcAft>
          </a:pPr>
          <a:r>
            <a:rPr lang="en-US" sz="2300" kern="1200" dirty="0" smtClean="0"/>
            <a:t>Dynamical processes</a:t>
          </a:r>
        </a:p>
      </dsp:txBody>
      <dsp:txXfrm>
        <a:off x="235074" y="778054"/>
        <a:ext cx="2760732" cy="612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FC844-525E-4163-9843-A5AF74953A9E}">
      <dsp:nvSpPr>
        <dsp:cNvPr id="0" name=""/>
        <dsp:cNvSpPr/>
      </dsp:nvSpPr>
      <dsp:spPr>
        <a:xfrm>
          <a:off x="0" y="510152"/>
          <a:ext cx="4038600" cy="3022568"/>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3440" tIns="395732" rIns="313440"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spc="5" dirty="0" smtClean="0">
              <a:latin typeface="Arial"/>
              <a:cs typeface="Arial"/>
            </a:rPr>
            <a:t>Parameterized by B</a:t>
          </a:r>
          <a:endParaRPr lang="en-US" sz="1900" kern="1200" dirty="0"/>
        </a:p>
        <a:p>
          <a:pPr marL="171450" lvl="1" indent="-171450" algn="l" defTabSz="844550">
            <a:lnSpc>
              <a:spcPct val="90000"/>
            </a:lnSpc>
            <a:spcBef>
              <a:spcPct val="0"/>
            </a:spcBef>
            <a:spcAft>
              <a:spcPct val="15000"/>
            </a:spcAft>
            <a:buChar char="••"/>
          </a:pPr>
          <a:r>
            <a:rPr lang="en-US" sz="1900" kern="1200" dirty="0" smtClean="0"/>
            <a:t>Consider the Biased walk</a:t>
          </a: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r>
            <a:rPr lang="en-US" sz="1900" kern="1200" dirty="0" smtClean="0"/>
            <a:t>Equivalent to a UBW on W=BAB</a:t>
          </a:r>
          <a:endParaRPr lang="en-US" sz="1900" kern="1200" dirty="0"/>
        </a:p>
      </dsp:txBody>
      <dsp:txXfrm>
        <a:off x="0" y="510152"/>
        <a:ext cx="4038600" cy="3022568"/>
      </dsp:txXfrm>
    </dsp:sp>
    <dsp:sp modelId="{B8057AED-18ED-47B7-B47D-8CEA219E3F49}">
      <dsp:nvSpPr>
        <dsp:cNvPr id="0" name=""/>
        <dsp:cNvSpPr/>
      </dsp:nvSpPr>
      <dsp:spPr>
        <a:xfrm>
          <a:off x="201930" y="149371"/>
          <a:ext cx="3088095" cy="641220"/>
        </a:xfrm>
        <a:prstGeom prst="roundRect">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855" tIns="0" rIns="106855" bIns="0" numCol="1" spcCol="1270" anchor="ctr" anchorCtr="0">
          <a:noAutofit/>
        </a:bodyPr>
        <a:lstStyle/>
        <a:p>
          <a:pPr lvl="0" algn="l" defTabSz="889000">
            <a:lnSpc>
              <a:spcPct val="90000"/>
            </a:lnSpc>
            <a:spcBef>
              <a:spcPct val="0"/>
            </a:spcBef>
            <a:spcAft>
              <a:spcPct val="35000"/>
            </a:spcAft>
          </a:pPr>
          <a:r>
            <a:rPr lang="en-US" sz="2000" kern="1200" dirty="0" smtClean="0"/>
            <a:t>Biases</a:t>
          </a:r>
        </a:p>
      </dsp:txBody>
      <dsp:txXfrm>
        <a:off x="233232" y="180673"/>
        <a:ext cx="3025491" cy="5786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FC844-525E-4163-9843-A5AF74953A9E}">
      <dsp:nvSpPr>
        <dsp:cNvPr id="0" name=""/>
        <dsp:cNvSpPr/>
      </dsp:nvSpPr>
      <dsp:spPr>
        <a:xfrm>
          <a:off x="0" y="523742"/>
          <a:ext cx="4038600" cy="285384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3440" tIns="458216" rIns="313440"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spc="5" dirty="0" smtClean="0">
              <a:latin typeface="Arial"/>
              <a:cs typeface="Arial"/>
            </a:rPr>
            <a:t>Parameterized by T</a:t>
          </a:r>
          <a:endParaRPr lang="en-US" sz="2200" kern="1200" dirty="0"/>
        </a:p>
        <a:p>
          <a:pPr marL="228600" lvl="1" indent="-228600" algn="l" defTabSz="977900">
            <a:lnSpc>
              <a:spcPct val="90000"/>
            </a:lnSpc>
            <a:spcBef>
              <a:spcPct val="0"/>
            </a:spcBef>
            <a:spcAft>
              <a:spcPct val="15000"/>
            </a:spcAft>
            <a:buChar char="••"/>
          </a:pPr>
          <a:r>
            <a:rPr lang="en-US" sz="2200" kern="1200" dirty="0" smtClean="0"/>
            <a:t>Model the random jumps as a Poisson process</a:t>
          </a:r>
          <a:endParaRPr lang="en-US" sz="2200" kern="1200" dirty="0"/>
        </a:p>
        <a:p>
          <a:pPr marL="228600" lvl="1" indent="-228600" algn="l" defTabSz="977900">
            <a:lnSpc>
              <a:spcPct val="90000"/>
            </a:lnSpc>
            <a:spcBef>
              <a:spcPct val="0"/>
            </a:spcBef>
            <a:spcAft>
              <a:spcPct val="15000"/>
            </a:spcAft>
            <a:buChar char="••"/>
          </a:pPr>
          <a:r>
            <a:rPr lang="en-US" sz="2200" kern="1200" dirty="0" smtClean="0"/>
            <a:t>Waiting time at vertex </a:t>
          </a:r>
          <a:r>
            <a:rPr lang="en-US" sz="2200" kern="1200" dirty="0" err="1" smtClean="0"/>
            <a:t>i</a:t>
          </a:r>
          <a:r>
            <a:rPr lang="en-US" sz="2200" kern="1200" dirty="0" smtClean="0"/>
            <a:t> is exponentially distributed as</a:t>
          </a:r>
          <a:endParaRPr lang="en-US" sz="2200" kern="1200" dirty="0"/>
        </a:p>
      </dsp:txBody>
      <dsp:txXfrm>
        <a:off x="0" y="523742"/>
        <a:ext cx="4038600" cy="2853845"/>
      </dsp:txXfrm>
    </dsp:sp>
    <dsp:sp modelId="{B8057AED-18ED-47B7-B47D-8CEA219E3F49}">
      <dsp:nvSpPr>
        <dsp:cNvPr id="0" name=""/>
        <dsp:cNvSpPr/>
      </dsp:nvSpPr>
      <dsp:spPr>
        <a:xfrm>
          <a:off x="201930" y="199022"/>
          <a:ext cx="2827020" cy="649440"/>
        </a:xfrm>
        <a:prstGeom prst="roundRect">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855" tIns="0" rIns="106855" bIns="0" numCol="1" spcCol="1270" anchor="ctr" anchorCtr="0">
          <a:noAutofit/>
        </a:bodyPr>
        <a:lstStyle/>
        <a:p>
          <a:pPr lvl="0" algn="l" defTabSz="977900">
            <a:lnSpc>
              <a:spcPct val="90000"/>
            </a:lnSpc>
            <a:spcBef>
              <a:spcPct val="0"/>
            </a:spcBef>
            <a:spcAft>
              <a:spcPct val="35000"/>
            </a:spcAft>
          </a:pPr>
          <a:r>
            <a:rPr lang="en-US" sz="2200" kern="1200" dirty="0" smtClean="0"/>
            <a:t>Delays</a:t>
          </a:r>
        </a:p>
      </dsp:txBody>
      <dsp:txXfrm>
        <a:off x="233633" y="230725"/>
        <a:ext cx="2763614" cy="5860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FC844-525E-4163-9843-A5AF74953A9E}">
      <dsp:nvSpPr>
        <dsp:cNvPr id="0" name=""/>
        <dsp:cNvSpPr/>
      </dsp:nvSpPr>
      <dsp:spPr>
        <a:xfrm>
          <a:off x="0" y="342834"/>
          <a:ext cx="4038600" cy="10489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3440" tIns="374904" rIns="31344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spc="5" dirty="0" smtClean="0">
              <a:latin typeface="Arial"/>
              <a:cs typeface="Arial"/>
            </a:rPr>
            <a:t>Parameterized by B (diagonal)</a:t>
          </a:r>
          <a:endParaRPr lang="en-US" sz="1800" kern="1200" dirty="0"/>
        </a:p>
        <a:p>
          <a:pPr marL="171450" lvl="1" indent="-171450" algn="l" defTabSz="800100">
            <a:lnSpc>
              <a:spcPct val="90000"/>
            </a:lnSpc>
            <a:spcBef>
              <a:spcPct val="0"/>
            </a:spcBef>
            <a:spcAft>
              <a:spcPct val="15000"/>
            </a:spcAft>
            <a:buChar char="••"/>
          </a:pPr>
          <a:r>
            <a:rPr lang="en-US" sz="1800" kern="1200" dirty="0" smtClean="0"/>
            <a:t>Biases</a:t>
          </a:r>
          <a:endParaRPr lang="en-US" sz="1800" kern="1200" dirty="0"/>
        </a:p>
      </dsp:txBody>
      <dsp:txXfrm>
        <a:off x="0" y="342834"/>
        <a:ext cx="4038600" cy="1048950"/>
      </dsp:txXfrm>
    </dsp:sp>
    <dsp:sp modelId="{B8057AED-18ED-47B7-B47D-8CEA219E3F49}">
      <dsp:nvSpPr>
        <dsp:cNvPr id="0" name=""/>
        <dsp:cNvSpPr/>
      </dsp:nvSpPr>
      <dsp:spPr>
        <a:xfrm>
          <a:off x="201930" y="77154"/>
          <a:ext cx="2827020" cy="531360"/>
        </a:xfrm>
        <a:prstGeom prst="roundRect">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855" tIns="0" rIns="106855" bIns="0" numCol="1" spcCol="1270" anchor="ctr" anchorCtr="0">
          <a:noAutofit/>
        </a:bodyPr>
        <a:lstStyle/>
        <a:p>
          <a:pPr lvl="0" algn="l" defTabSz="800100">
            <a:lnSpc>
              <a:spcPct val="90000"/>
            </a:lnSpc>
            <a:spcBef>
              <a:spcPct val="0"/>
            </a:spcBef>
            <a:spcAft>
              <a:spcPct val="35000"/>
            </a:spcAft>
          </a:pPr>
          <a:r>
            <a:rPr lang="en-US" sz="1800" kern="1200" dirty="0" smtClean="0"/>
            <a:t>Reweighing transformation</a:t>
          </a:r>
        </a:p>
      </dsp:txBody>
      <dsp:txXfrm>
        <a:off x="227869" y="103093"/>
        <a:ext cx="2775142" cy="479482"/>
      </dsp:txXfrm>
    </dsp:sp>
    <dsp:sp modelId="{D673C99C-6EAA-44C0-BC1B-8C4E59685C6E}">
      <dsp:nvSpPr>
        <dsp:cNvPr id="0" name=""/>
        <dsp:cNvSpPr/>
      </dsp:nvSpPr>
      <dsp:spPr>
        <a:xfrm>
          <a:off x="0" y="1754665"/>
          <a:ext cx="4038600" cy="10489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3440" tIns="374904" rIns="31344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Parameterized by T (</a:t>
          </a:r>
          <a:r>
            <a:rPr lang="en-US" sz="1800" kern="1200" spc="5" dirty="0" smtClean="0">
              <a:latin typeface="Arial"/>
              <a:cs typeface="Arial"/>
            </a:rPr>
            <a:t>diagonal)</a:t>
          </a:r>
          <a:endParaRPr lang="en-US" sz="1800" kern="1200" dirty="0"/>
        </a:p>
        <a:p>
          <a:pPr marL="171450" lvl="1" indent="-171450" algn="l" defTabSz="800100">
            <a:lnSpc>
              <a:spcPct val="90000"/>
            </a:lnSpc>
            <a:spcBef>
              <a:spcPct val="0"/>
            </a:spcBef>
            <a:spcAft>
              <a:spcPct val="15000"/>
            </a:spcAft>
            <a:buChar char="••"/>
          </a:pPr>
          <a:r>
            <a:rPr lang="en-US" sz="1800" kern="1200" dirty="0" smtClean="0"/>
            <a:t>Local delay time </a:t>
          </a:r>
          <a:endParaRPr lang="en-US" sz="1800" kern="1200" dirty="0"/>
        </a:p>
      </dsp:txBody>
      <dsp:txXfrm>
        <a:off x="0" y="1754665"/>
        <a:ext cx="4038600" cy="1048950"/>
      </dsp:txXfrm>
    </dsp:sp>
    <dsp:sp modelId="{4FBB35EB-FC8B-40AB-8FE4-2666E7D972E0}">
      <dsp:nvSpPr>
        <dsp:cNvPr id="0" name=""/>
        <dsp:cNvSpPr/>
      </dsp:nvSpPr>
      <dsp:spPr>
        <a:xfrm>
          <a:off x="201930" y="1488984"/>
          <a:ext cx="2827020" cy="531360"/>
        </a:xfrm>
        <a:prstGeom prst="roundRect">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855" tIns="0" rIns="106855" bIns="0" numCol="1" spcCol="1270" anchor="ctr" anchorCtr="0">
          <a:noAutofit/>
        </a:bodyPr>
        <a:lstStyle/>
        <a:p>
          <a:pPr lvl="0" algn="l" defTabSz="800100">
            <a:lnSpc>
              <a:spcPct val="90000"/>
            </a:lnSpc>
            <a:spcBef>
              <a:spcPct val="0"/>
            </a:spcBef>
            <a:spcAft>
              <a:spcPct val="35000"/>
            </a:spcAft>
          </a:pPr>
          <a:r>
            <a:rPr lang="en-US" sz="1800" kern="1200" dirty="0" smtClean="0"/>
            <a:t>Scaling transformation</a:t>
          </a:r>
        </a:p>
      </dsp:txBody>
      <dsp:txXfrm>
        <a:off x="227869" y="1514923"/>
        <a:ext cx="2775142" cy="479482"/>
      </dsp:txXfrm>
    </dsp:sp>
    <dsp:sp modelId="{06B65864-1107-4479-A7A1-00295C30C2BB}">
      <dsp:nvSpPr>
        <dsp:cNvPr id="0" name=""/>
        <dsp:cNvSpPr/>
      </dsp:nvSpPr>
      <dsp:spPr>
        <a:xfrm>
          <a:off x="0" y="3166495"/>
          <a:ext cx="4038600" cy="10489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3440" tIns="374904" rIns="31344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Parameterized by </a:t>
          </a:r>
          <a:r>
            <a:rPr lang="el-GR" sz="1800" kern="1200" dirty="0" smtClean="0">
              <a:latin typeface="Arial" panose="020B0604020202020204" pitchFamily="34" charset="0"/>
              <a:cs typeface="Arial" panose="020B0604020202020204" pitchFamily="34" charset="0"/>
            </a:rPr>
            <a:t>ρ</a:t>
          </a:r>
          <a:endParaRPr lang="en-US" sz="1800" kern="1200" dirty="0"/>
        </a:p>
        <a:p>
          <a:pPr marL="171450" lvl="1" indent="-171450" algn="l" defTabSz="800100">
            <a:lnSpc>
              <a:spcPct val="90000"/>
            </a:lnSpc>
            <a:spcBef>
              <a:spcPct val="0"/>
            </a:spcBef>
            <a:spcAft>
              <a:spcPct val="15000"/>
            </a:spcAft>
            <a:buChar char="••"/>
          </a:pPr>
          <a:r>
            <a:rPr lang="en-US" sz="1800" kern="1200" dirty="0" smtClean="0"/>
            <a:t>Change of basis</a:t>
          </a:r>
          <a:endParaRPr lang="en-US" sz="1800" kern="1200" dirty="0"/>
        </a:p>
      </dsp:txBody>
      <dsp:txXfrm>
        <a:off x="0" y="3166495"/>
        <a:ext cx="4038600" cy="1048950"/>
      </dsp:txXfrm>
    </dsp:sp>
    <dsp:sp modelId="{E9EF9029-6C18-4897-A613-BB5AF770A22D}">
      <dsp:nvSpPr>
        <dsp:cNvPr id="0" name=""/>
        <dsp:cNvSpPr/>
      </dsp:nvSpPr>
      <dsp:spPr>
        <a:xfrm>
          <a:off x="201930" y="2900815"/>
          <a:ext cx="2827020" cy="531360"/>
        </a:xfrm>
        <a:prstGeom prst="roundRect">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855" tIns="0" rIns="106855" bIns="0" numCol="1" spcCol="1270" anchor="ctr" anchorCtr="0">
          <a:noAutofit/>
        </a:bodyPr>
        <a:lstStyle/>
        <a:p>
          <a:pPr lvl="0" algn="l" defTabSz="800100">
            <a:lnSpc>
              <a:spcPct val="90000"/>
            </a:lnSpc>
            <a:spcBef>
              <a:spcPct val="0"/>
            </a:spcBef>
            <a:spcAft>
              <a:spcPct val="35000"/>
            </a:spcAft>
          </a:pPr>
          <a:r>
            <a:rPr lang="en-US" sz="1800" kern="1200" dirty="0" smtClean="0"/>
            <a:t>Similarity transformation</a:t>
          </a:r>
        </a:p>
      </dsp:txBody>
      <dsp:txXfrm>
        <a:off x="227869" y="2926754"/>
        <a:ext cx="2775142" cy="47948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FC844-525E-4163-9843-A5AF74953A9E}">
      <dsp:nvSpPr>
        <dsp:cNvPr id="0" name=""/>
        <dsp:cNvSpPr/>
      </dsp:nvSpPr>
      <dsp:spPr>
        <a:xfrm>
          <a:off x="0" y="510293"/>
          <a:ext cx="4038600" cy="156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3440" tIns="645668" rIns="31344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spc="5" dirty="0" smtClean="0">
              <a:latin typeface="Arial"/>
              <a:cs typeface="Arial"/>
            </a:rPr>
            <a:t>Parameterized by B</a:t>
          </a:r>
          <a:endParaRPr lang="en-US" sz="2400" kern="1200" dirty="0"/>
        </a:p>
        <a:p>
          <a:pPr marL="228600" lvl="1" indent="-228600" algn="l" defTabSz="1066800">
            <a:lnSpc>
              <a:spcPct val="90000"/>
            </a:lnSpc>
            <a:spcBef>
              <a:spcPct val="0"/>
            </a:spcBef>
            <a:spcAft>
              <a:spcPct val="15000"/>
            </a:spcAft>
            <a:buChar char="••"/>
          </a:pPr>
          <a:r>
            <a:rPr lang="en-US" sz="2400" kern="1200" dirty="0" smtClean="0"/>
            <a:t>W = BAB</a:t>
          </a:r>
          <a:endParaRPr lang="en-US" sz="2400" kern="1200" dirty="0"/>
        </a:p>
      </dsp:txBody>
      <dsp:txXfrm>
        <a:off x="0" y="510293"/>
        <a:ext cx="4038600" cy="1562400"/>
      </dsp:txXfrm>
    </dsp:sp>
    <dsp:sp modelId="{B8057AED-18ED-47B7-B47D-8CEA219E3F49}">
      <dsp:nvSpPr>
        <dsp:cNvPr id="0" name=""/>
        <dsp:cNvSpPr/>
      </dsp:nvSpPr>
      <dsp:spPr>
        <a:xfrm>
          <a:off x="201930" y="32546"/>
          <a:ext cx="3694293" cy="935307"/>
        </a:xfrm>
        <a:prstGeom prst="roundRect">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855" tIns="0" rIns="106855" bIns="0" numCol="1" spcCol="1270" anchor="ctr" anchorCtr="0">
          <a:noAutofit/>
        </a:bodyPr>
        <a:lstStyle/>
        <a:p>
          <a:pPr lvl="0" algn="l" defTabSz="1066800">
            <a:lnSpc>
              <a:spcPct val="90000"/>
            </a:lnSpc>
            <a:spcBef>
              <a:spcPct val="0"/>
            </a:spcBef>
            <a:spcAft>
              <a:spcPct val="35000"/>
            </a:spcAft>
          </a:pPr>
          <a:r>
            <a:rPr lang="en-US" sz="2400" kern="1200" dirty="0" smtClean="0"/>
            <a:t>Reweighing transformation</a:t>
          </a:r>
        </a:p>
      </dsp:txBody>
      <dsp:txXfrm>
        <a:off x="247588" y="78204"/>
        <a:ext cx="3602977" cy="843991"/>
      </dsp:txXfrm>
    </dsp:sp>
    <dsp:sp modelId="{D673C99C-6EAA-44C0-BC1B-8C4E59685C6E}">
      <dsp:nvSpPr>
        <dsp:cNvPr id="0" name=""/>
        <dsp:cNvSpPr/>
      </dsp:nvSpPr>
      <dsp:spPr>
        <a:xfrm>
          <a:off x="0" y="2697653"/>
          <a:ext cx="4038600" cy="156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3440" tIns="645668" rIns="31344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Parameterized by T</a:t>
          </a:r>
          <a:endParaRPr lang="en-US" sz="2400" kern="1200" dirty="0"/>
        </a:p>
        <a:p>
          <a:pPr marL="228600" lvl="1" indent="-228600" algn="l" defTabSz="1066800">
            <a:lnSpc>
              <a:spcPct val="90000"/>
            </a:lnSpc>
            <a:spcBef>
              <a:spcPct val="0"/>
            </a:spcBef>
            <a:spcAft>
              <a:spcPct val="15000"/>
            </a:spcAft>
            <a:buChar char="••"/>
          </a:pPr>
          <a:r>
            <a:rPr lang="en-US" sz="2400" kern="1200" dirty="0" smtClean="0"/>
            <a:t>Node delays</a:t>
          </a:r>
          <a:endParaRPr lang="en-US" sz="2400" kern="1200" dirty="0"/>
        </a:p>
      </dsp:txBody>
      <dsp:txXfrm>
        <a:off x="0" y="2697653"/>
        <a:ext cx="4038600" cy="1562400"/>
      </dsp:txXfrm>
    </dsp:sp>
    <dsp:sp modelId="{4FBB35EB-FC8B-40AB-8FE4-2666E7D972E0}">
      <dsp:nvSpPr>
        <dsp:cNvPr id="0" name=""/>
        <dsp:cNvSpPr/>
      </dsp:nvSpPr>
      <dsp:spPr>
        <a:xfrm>
          <a:off x="201930" y="2240093"/>
          <a:ext cx="3562299" cy="915120"/>
        </a:xfrm>
        <a:prstGeom prst="roundRect">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855" tIns="0" rIns="106855" bIns="0" numCol="1" spcCol="1270" anchor="ctr" anchorCtr="0">
          <a:noAutofit/>
        </a:bodyPr>
        <a:lstStyle/>
        <a:p>
          <a:pPr lvl="0" algn="l" defTabSz="1066800">
            <a:lnSpc>
              <a:spcPct val="90000"/>
            </a:lnSpc>
            <a:spcBef>
              <a:spcPct val="0"/>
            </a:spcBef>
            <a:spcAft>
              <a:spcPct val="35000"/>
            </a:spcAft>
          </a:pPr>
          <a:r>
            <a:rPr lang="en-US" sz="2400" kern="1200" dirty="0" smtClean="0"/>
            <a:t>Scaling transformation</a:t>
          </a:r>
        </a:p>
      </dsp:txBody>
      <dsp:txXfrm>
        <a:off x="246602" y="2284765"/>
        <a:ext cx="3472955" cy="82577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FC844-525E-4163-9843-A5AF74953A9E}">
      <dsp:nvSpPr>
        <dsp:cNvPr id="0" name=""/>
        <dsp:cNvSpPr/>
      </dsp:nvSpPr>
      <dsp:spPr>
        <a:xfrm>
          <a:off x="0" y="610674"/>
          <a:ext cx="4038600" cy="30712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3440" tIns="1353820" rIns="31344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Degree centrality</a:t>
          </a:r>
          <a:endParaRPr lang="en-US" sz="2400" kern="1200" dirty="0"/>
        </a:p>
        <a:p>
          <a:pPr marL="228600" lvl="1" indent="-228600" algn="l" defTabSz="1066800">
            <a:lnSpc>
              <a:spcPct val="90000"/>
            </a:lnSpc>
            <a:spcBef>
              <a:spcPct val="0"/>
            </a:spcBef>
            <a:spcAft>
              <a:spcPct val="15000"/>
            </a:spcAft>
            <a:buChar char="••"/>
          </a:pPr>
          <a:r>
            <a:rPr lang="en-US" sz="2400" kern="1200" dirty="0" smtClean="0"/>
            <a:t>Eigenvector centrality</a:t>
          </a:r>
          <a:endParaRPr lang="en-US" sz="2400" kern="1200" dirty="0"/>
        </a:p>
        <a:p>
          <a:pPr marL="228600" lvl="1" indent="-228600" algn="l" defTabSz="1066800">
            <a:lnSpc>
              <a:spcPct val="90000"/>
            </a:lnSpc>
            <a:spcBef>
              <a:spcPct val="0"/>
            </a:spcBef>
            <a:spcAft>
              <a:spcPct val="15000"/>
            </a:spcAft>
            <a:buChar char="••"/>
          </a:pPr>
          <a:r>
            <a:rPr lang="en-US" sz="2400" kern="1200" dirty="0" smtClean="0"/>
            <a:t>Page rank</a:t>
          </a:r>
          <a:endParaRPr lang="en-US" sz="2400" kern="1200" dirty="0"/>
        </a:p>
        <a:p>
          <a:pPr marL="228600" lvl="1" indent="-228600" algn="l" defTabSz="1066800">
            <a:lnSpc>
              <a:spcPct val="90000"/>
            </a:lnSpc>
            <a:spcBef>
              <a:spcPct val="0"/>
            </a:spcBef>
            <a:spcAft>
              <a:spcPct val="15000"/>
            </a:spcAft>
            <a:buChar char="••"/>
          </a:pPr>
          <a:r>
            <a:rPr lang="en-US" sz="2400" kern="1200" dirty="0" smtClean="0"/>
            <a:t>…</a:t>
          </a:r>
          <a:endParaRPr lang="en-US" sz="2400" kern="1200" dirty="0"/>
        </a:p>
      </dsp:txBody>
      <dsp:txXfrm>
        <a:off x="0" y="610674"/>
        <a:ext cx="4038600" cy="3071250"/>
      </dsp:txXfrm>
    </dsp:sp>
    <dsp:sp modelId="{B8057AED-18ED-47B7-B47D-8CEA219E3F49}">
      <dsp:nvSpPr>
        <dsp:cNvPr id="0" name=""/>
        <dsp:cNvSpPr/>
      </dsp:nvSpPr>
      <dsp:spPr>
        <a:xfrm>
          <a:off x="154795" y="298390"/>
          <a:ext cx="2821139" cy="688331"/>
        </a:xfrm>
        <a:prstGeom prst="roundRect">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855" tIns="0" rIns="106855" bIns="0" numCol="1" spcCol="1270" anchor="ctr" anchorCtr="0">
          <a:noAutofit/>
        </a:bodyPr>
        <a:lstStyle/>
        <a:p>
          <a:pPr lvl="0" algn="l" defTabSz="1066800">
            <a:lnSpc>
              <a:spcPct val="90000"/>
            </a:lnSpc>
            <a:spcBef>
              <a:spcPct val="0"/>
            </a:spcBef>
            <a:spcAft>
              <a:spcPct val="35000"/>
            </a:spcAft>
          </a:pPr>
          <a:r>
            <a:rPr lang="en-US" sz="2400" kern="1200" dirty="0" smtClean="0"/>
            <a:t>Special cases</a:t>
          </a:r>
        </a:p>
      </dsp:txBody>
      <dsp:txXfrm>
        <a:off x="188397" y="331992"/>
        <a:ext cx="2753935" cy="62112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FC844-525E-4163-9843-A5AF74953A9E}">
      <dsp:nvSpPr>
        <dsp:cNvPr id="0" name=""/>
        <dsp:cNvSpPr/>
      </dsp:nvSpPr>
      <dsp:spPr>
        <a:xfrm>
          <a:off x="0" y="200812"/>
          <a:ext cx="4038600" cy="3958110"/>
        </a:xfrm>
        <a:prstGeom prst="rect">
          <a:avLst/>
        </a:prstGeom>
        <a:blipFill rotWithShape="0">
          <a:blip xmlns:r="http://schemas.openxmlformats.org/officeDocument/2006/relationships" r:embed="rId1"/>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3440" tIns="395732" rIns="313440" bIns="135128"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0" y="200812"/>
        <a:ext cx="4038600" cy="3958110"/>
      </dsp:txXfrm>
    </dsp:sp>
    <dsp:sp modelId="{B8057AED-18ED-47B7-B47D-8CEA219E3F49}">
      <dsp:nvSpPr>
        <dsp:cNvPr id="0" name=""/>
        <dsp:cNvSpPr/>
      </dsp:nvSpPr>
      <dsp:spPr>
        <a:xfrm>
          <a:off x="213872" y="0"/>
          <a:ext cx="2827020" cy="560880"/>
        </a:xfrm>
        <a:prstGeom prst="roundRect">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855" tIns="0" rIns="106855" bIns="0" numCol="1" spcCol="1270" anchor="ctr" anchorCtr="0">
          <a:noAutofit/>
        </a:bodyPr>
        <a:lstStyle/>
        <a:p>
          <a:pPr lvl="0" algn="l" defTabSz="844550">
            <a:lnSpc>
              <a:spcPct val="90000"/>
            </a:lnSpc>
            <a:spcBef>
              <a:spcPct val="0"/>
            </a:spcBef>
            <a:spcAft>
              <a:spcPct val="35000"/>
            </a:spcAft>
          </a:pPr>
          <a:r>
            <a:rPr lang="en-US" sz="1900" kern="1200" dirty="0" smtClean="0"/>
            <a:t>Special cases</a:t>
          </a:r>
        </a:p>
      </dsp:txBody>
      <dsp:txXfrm>
        <a:off x="241252" y="27380"/>
        <a:ext cx="2772260"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FB1FCE-8C13-4C16-9B6E-6A973A94491F}" type="datetimeFigureOut">
              <a:rPr lang="en-US" smtClean="0"/>
              <a:t>9/30/2015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BB6AEA-1812-4A92-90A4-F1EEAAA089A6}" type="slidenum">
              <a:rPr lang="en-US" smtClean="0"/>
              <a:t>‹#›</a:t>
            </a:fld>
            <a:endParaRPr lang="en-US"/>
          </a:p>
        </p:txBody>
      </p:sp>
    </p:spTree>
    <p:extLst>
      <p:ext uri="{BB962C8B-B14F-4D97-AF65-F5344CB8AC3E}">
        <p14:creationId xmlns:p14="http://schemas.microsoft.com/office/powerpoint/2010/main" val="1863038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a:t>
            </a:r>
            <a:r>
              <a:rPr lang="en-US" baseline="0" dirty="0"/>
              <a:t> Welcome to my very first </a:t>
            </a:r>
            <a:r>
              <a:rPr lang="en-US" baseline="0" dirty="0" err="1"/>
              <a:t>pecha</a:t>
            </a:r>
            <a:r>
              <a:rPr lang="en-US" baseline="0" dirty="0"/>
              <a:t> </a:t>
            </a:r>
            <a:r>
              <a:rPr lang="en-US" baseline="0" dirty="0" err="1"/>
              <a:t>kucha</a:t>
            </a:r>
            <a:r>
              <a:rPr lang="en-US" baseline="0" dirty="0"/>
              <a:t> presentation. The topic is about dynamics on networks, might be a bit too technical for this format. But luckily, we network scientists never run out of pretty pictures to show, </a:t>
            </a:r>
            <a:br>
              <a:rPr lang="en-US" baseline="0" dirty="0"/>
            </a:br>
            <a:endParaRPr lang="en-US" dirty="0"/>
          </a:p>
        </p:txBody>
      </p:sp>
      <p:sp>
        <p:nvSpPr>
          <p:cNvPr id="4" name="Slide Number Placeholder 3"/>
          <p:cNvSpPr>
            <a:spLocks noGrp="1"/>
          </p:cNvSpPr>
          <p:nvPr>
            <p:ph type="sldNum" sz="quarter" idx="10"/>
          </p:nvPr>
        </p:nvSpPr>
        <p:spPr/>
        <p:txBody>
          <a:bodyPr/>
          <a:lstStyle/>
          <a:p>
            <a:fld id="{B4BB6AEA-1812-4A92-90A4-F1EEAAA089A6}" type="slidenum">
              <a:rPr lang="en-US" smtClean="0"/>
              <a:t>1</a:t>
            </a:fld>
            <a:endParaRPr lang="en-US"/>
          </a:p>
        </p:txBody>
      </p:sp>
    </p:spTree>
    <p:extLst>
      <p:ext uri="{BB962C8B-B14F-4D97-AF65-F5344CB8AC3E}">
        <p14:creationId xmlns:p14="http://schemas.microsoft.com/office/powerpoint/2010/main" val="1453361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We can also specify different time delays or how fast the random walk jumps at each node, This is done using the matrix T. It could represent waiting queues, congestions or susceptibilities to epidemic.</a:t>
            </a:r>
          </a:p>
        </p:txBody>
      </p:sp>
      <p:sp>
        <p:nvSpPr>
          <p:cNvPr id="4" name="Slide Number Placeholder 3"/>
          <p:cNvSpPr>
            <a:spLocks noGrp="1"/>
          </p:cNvSpPr>
          <p:nvPr>
            <p:ph type="sldNum" sz="quarter" idx="10"/>
          </p:nvPr>
        </p:nvSpPr>
        <p:spPr/>
        <p:txBody>
          <a:bodyPr/>
          <a:lstStyle/>
          <a:p>
            <a:fld id="{B4BB6AEA-1812-4A92-90A4-F1EEAAA089A6}" type="slidenum">
              <a:rPr lang="en-US" smtClean="0"/>
              <a:t>10</a:t>
            </a:fld>
            <a:endParaRPr lang="en-US"/>
          </a:p>
        </p:txBody>
      </p:sp>
    </p:spTree>
    <p:extLst>
      <p:ext uri="{BB962C8B-B14F-4D97-AF65-F5344CB8AC3E}">
        <p14:creationId xmlns:p14="http://schemas.microsoft.com/office/powerpoint/2010/main" val="852476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Biases change </a:t>
            </a:r>
            <a:r>
              <a:rPr lang="en-US" dirty="0">
                <a:latin typeface="Calibri"/>
              </a:rPr>
              <a:t>the spatial trajectory of the random walk, and delays controlls the temporal pace. and we also have the change of basis parameter rho. Combined, we have the parameterized Laplacian family</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B4BB6AEA-1812-4A92-90A4-F1EEAAA089A6}" type="slidenum">
              <a:rPr lang="en-US" smtClean="0"/>
              <a:t>11</a:t>
            </a:fld>
            <a:endParaRPr lang="en-US"/>
          </a:p>
        </p:txBody>
      </p:sp>
    </p:spTree>
    <p:extLst>
      <p:ext uri="{BB962C8B-B14F-4D97-AF65-F5344CB8AC3E}">
        <p14:creationId xmlns:p14="http://schemas.microsoft.com/office/powerpoint/2010/main" val="2046285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atin typeface="+mn-lt"/>
              </a:rPr>
              <a:t>Under this</a:t>
            </a:r>
            <a:r>
              <a:rPr lang="en-US" baseline="0">
                <a:latin typeface="+mn-lt"/>
              </a:rPr>
              <a:t> family, different dynamics are related with each other with linear transformations. And since we consider the structure as a composite function of both topology and dynamics, these </a:t>
            </a:r>
            <a:r>
              <a:rPr lang="en-US">
                <a:latin typeface="+mn-lt"/>
              </a:rPr>
              <a:t>transformation of the dynamics can be realized by  a equivalent transformation of the topology.</a:t>
            </a:r>
            <a:br>
              <a:rPr lang="en-US">
                <a:latin typeface="+mn-lt"/>
              </a:rPr>
            </a:br>
            <a:endParaRPr lang="en-US">
              <a:latin typeface="+mn-lt"/>
            </a:endParaRPr>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B4BB6AEA-1812-4A92-90A4-F1EEAAA089A6}" type="slidenum">
              <a:rPr lang="en-US" smtClean="0"/>
              <a:t>12</a:t>
            </a:fld>
            <a:endParaRPr lang="en-US"/>
          </a:p>
        </p:txBody>
      </p:sp>
    </p:spTree>
    <p:extLst>
      <p:ext uri="{BB962C8B-B14F-4D97-AF65-F5344CB8AC3E}">
        <p14:creationId xmlns:p14="http://schemas.microsoft.com/office/powerpoint/2010/main" val="747129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For example, </a:t>
            </a:r>
            <a:r>
              <a:rPr lang="en-US" dirty="0" smtClean="0">
                <a:latin typeface="Calibri"/>
              </a:rPr>
              <a:t>the </a:t>
            </a:r>
            <a:r>
              <a:rPr lang="en-US" dirty="0">
                <a:latin typeface="Calibri"/>
              </a:rPr>
              <a:t>random </a:t>
            </a:r>
            <a:r>
              <a:rPr lang="en-US" dirty="0" smtClean="0">
                <a:latin typeface="Calibri"/>
              </a:rPr>
              <a:t>walk on top left is biased towards</a:t>
            </a:r>
            <a:r>
              <a:rPr lang="en-US" baseline="0" dirty="0" smtClean="0">
                <a:latin typeface="Calibri"/>
              </a:rPr>
              <a:t> high degree node. It is </a:t>
            </a:r>
            <a:r>
              <a:rPr lang="en-US" dirty="0" smtClean="0">
                <a:latin typeface="Calibri"/>
              </a:rPr>
              <a:t>equivalent </a:t>
            </a:r>
            <a:r>
              <a:rPr lang="en-US" dirty="0">
                <a:latin typeface="Calibri"/>
              </a:rPr>
              <a:t>to </a:t>
            </a:r>
            <a:r>
              <a:rPr lang="en-US" dirty="0" smtClean="0">
                <a:latin typeface="Calibri"/>
              </a:rPr>
              <a:t>an </a:t>
            </a:r>
            <a:r>
              <a:rPr lang="en-US" dirty="0">
                <a:latin typeface="Calibri"/>
              </a:rPr>
              <a:t>unbiased one with heavier edges connecting the high degree nodes </a:t>
            </a:r>
            <a:r>
              <a:rPr lang="en-US" dirty="0" smtClean="0">
                <a:latin typeface="Calibri"/>
              </a:rPr>
              <a:t>on top right. The</a:t>
            </a:r>
            <a:r>
              <a:rPr lang="en-US" baseline="0" dirty="0" smtClean="0">
                <a:latin typeface="Calibri"/>
              </a:rPr>
              <a:t> delayed</a:t>
            </a:r>
            <a:r>
              <a:rPr lang="en-US" dirty="0" smtClean="0">
                <a:latin typeface="Calibri"/>
              </a:rPr>
              <a:t> </a:t>
            </a:r>
            <a:r>
              <a:rPr lang="en-US" dirty="0">
                <a:latin typeface="Calibri"/>
              </a:rPr>
              <a:t>random walk </a:t>
            </a:r>
            <a:r>
              <a:rPr lang="en-US" dirty="0" smtClean="0">
                <a:latin typeface="Calibri"/>
              </a:rPr>
              <a:t>on bottom left </a:t>
            </a:r>
            <a:r>
              <a:rPr lang="en-US" dirty="0">
                <a:latin typeface="Calibri"/>
              </a:rPr>
              <a:t>is equivalent to a simple random walk with </a:t>
            </a:r>
            <a:r>
              <a:rPr lang="en-US" dirty="0" smtClean="0">
                <a:latin typeface="Calibri"/>
              </a:rPr>
              <a:t>the</a:t>
            </a:r>
            <a:r>
              <a:rPr lang="en-US" baseline="0" dirty="0" smtClean="0">
                <a:latin typeface="Calibri"/>
              </a:rPr>
              <a:t> delayed</a:t>
            </a:r>
            <a:r>
              <a:rPr lang="en-US" dirty="0" smtClean="0">
                <a:latin typeface="Calibri"/>
              </a:rPr>
              <a:t> </a:t>
            </a:r>
            <a:r>
              <a:rPr lang="en-US" dirty="0">
                <a:latin typeface="Calibri"/>
              </a:rPr>
              <a:t>nodes augmented with </a:t>
            </a:r>
            <a:r>
              <a:rPr lang="en-US" dirty="0" smtClean="0">
                <a:latin typeface="Calibri"/>
              </a:rPr>
              <a:t>self-loops,</a:t>
            </a:r>
            <a:r>
              <a:rPr lang="en-US" baseline="0" dirty="0" smtClean="0">
                <a:latin typeface="Calibri"/>
              </a:rPr>
              <a:t> which I showed on bottom right.</a:t>
            </a:r>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B4BB6AEA-1812-4A92-90A4-F1EEAAA089A6}" type="slidenum">
              <a:rPr lang="en-US" smtClean="0"/>
              <a:t>13</a:t>
            </a:fld>
            <a:endParaRPr lang="en-US"/>
          </a:p>
        </p:txBody>
      </p:sp>
    </p:spTree>
    <p:extLst>
      <p:ext uri="{BB962C8B-B14F-4D97-AF65-F5344CB8AC3E}">
        <p14:creationId xmlns:p14="http://schemas.microsoft.com/office/powerpoint/2010/main" val="42760577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And we can composite such equivalent </a:t>
            </a:r>
            <a:r>
              <a:rPr lang="en-US" baseline="0" dirty="0">
                <a:latin typeface="+mn-lt"/>
              </a:rPr>
              <a:t>transformations to cover the whole family of parameterized Lapalcian. This </a:t>
            </a:r>
            <a:r>
              <a:rPr lang="en-US" dirty="0">
                <a:latin typeface="+mn-lt"/>
              </a:rPr>
              <a:t>allows us to employ many existing tools and algorithms built for simple random walks. This </a:t>
            </a:r>
            <a:r>
              <a:rPr lang="en-US" dirty="0">
                <a:latin typeface="Calibri"/>
              </a:rPr>
              <a:t>also means I can can simply show the pretty pictures instead of mathematical equations</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B4BB6AEA-1812-4A92-90A4-F1EEAAA089A6}" type="slidenum">
              <a:rPr lang="en-US" smtClean="0"/>
              <a:t>14</a:t>
            </a:fld>
            <a:endParaRPr lang="en-US"/>
          </a:p>
        </p:txBody>
      </p:sp>
    </p:spTree>
    <p:extLst>
      <p:ext uri="{BB962C8B-B14F-4D97-AF65-F5344CB8AC3E}">
        <p14:creationId xmlns:p14="http://schemas.microsoft.com/office/powerpoint/2010/main" val="4195084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Here is a simple example. On top we have the unbiased random walk which converges to the degree centrality. The maximum entropy random walk at the bottom converges to the eigenvector centrality. We can visually see that now nodes closer to center of mass is weighted even higher.</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B4BB6AEA-1812-4A92-90A4-F1EEAAA089A6}" type="slidenum">
              <a:rPr lang="en-US" smtClean="0"/>
              <a:t>15</a:t>
            </a:fld>
            <a:endParaRPr lang="en-US"/>
          </a:p>
        </p:txBody>
      </p:sp>
    </p:spTree>
    <p:extLst>
      <p:ext uri="{BB962C8B-B14F-4D97-AF65-F5344CB8AC3E}">
        <p14:creationId xmlns:p14="http://schemas.microsoft.com/office/powerpoint/2010/main" val="949229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For community structures, the maximum entropy random walk puts the boundary node to the opposite side because the bias has lead to a cheaper cut. Notice here it is important to keep the structural measures consistent, as it does not make much sense to use eigenvector centrality with the standard conductance as they imply different dynamics .</a:t>
            </a:r>
            <a:br>
              <a:rPr lang="en-US">
                <a:latin typeface="Calibri"/>
              </a:rPr>
            </a:br>
            <a:endParaRPr lang="en-US">
              <a:latin typeface="Calibri"/>
            </a:endParaRPr>
          </a:p>
        </p:txBody>
      </p:sp>
      <p:sp>
        <p:nvSpPr>
          <p:cNvPr id="4" name="Slide Number Placeholder 3"/>
          <p:cNvSpPr>
            <a:spLocks noGrp="1"/>
          </p:cNvSpPr>
          <p:nvPr>
            <p:ph type="sldNum" sz="quarter" idx="10"/>
          </p:nvPr>
        </p:nvSpPr>
        <p:spPr/>
        <p:txBody>
          <a:bodyPr/>
          <a:lstStyle/>
          <a:p>
            <a:fld id="{B4BB6AEA-1812-4A92-90A4-F1EEAAA089A6}" type="slidenum">
              <a:rPr lang="en-US" smtClean="0"/>
              <a:t>16</a:t>
            </a:fld>
            <a:endParaRPr lang="en-US"/>
          </a:p>
        </p:txBody>
      </p:sp>
    </p:spTree>
    <p:extLst>
      <p:ext uri="{BB962C8B-B14F-4D97-AF65-F5344CB8AC3E}">
        <p14:creationId xmlns:p14="http://schemas.microsoft.com/office/powerpoint/2010/main" val="539611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The idea of random walk dynamics can also be used to do local graph partitioning. By controlling the where the random walk starts and the size of target communities, we can discover local structures at certain part of the network.</a:t>
            </a:r>
            <a:br>
              <a:rPr lang="en-US">
                <a:latin typeface="Calibri"/>
              </a:rPr>
            </a:br>
            <a:endParaRPr lang="en-US">
              <a:latin typeface="Calibri"/>
            </a:endParaRPr>
          </a:p>
        </p:txBody>
      </p:sp>
      <p:sp>
        <p:nvSpPr>
          <p:cNvPr id="4" name="Slide Number Placeholder 3"/>
          <p:cNvSpPr>
            <a:spLocks noGrp="1"/>
          </p:cNvSpPr>
          <p:nvPr>
            <p:ph type="sldNum" sz="quarter" idx="10"/>
          </p:nvPr>
        </p:nvSpPr>
        <p:spPr/>
        <p:txBody>
          <a:bodyPr/>
          <a:lstStyle/>
          <a:p>
            <a:fld id="{B4BB6AEA-1812-4A92-90A4-F1EEAAA089A6}" type="slidenum">
              <a:rPr lang="en-US" smtClean="0"/>
              <a:t>17</a:t>
            </a:fld>
            <a:endParaRPr lang="en-US"/>
          </a:p>
        </p:txBody>
      </p:sp>
    </p:spTree>
    <p:extLst>
      <p:ext uri="{BB962C8B-B14F-4D97-AF65-F5344CB8AC3E}">
        <p14:creationId xmlns:p14="http://schemas.microsoft.com/office/powerpoint/2010/main" val="2529995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We can also apply the transformations to different parts of the graph, where different dynamics are unfolding at the same time. This is especially suitable for multilayer structures where each layer naturally represents a different type of interaction.</a:t>
            </a:r>
            <a:br>
              <a:rPr lang="en-US">
                <a:latin typeface="Calibri"/>
              </a:rPr>
            </a:br>
            <a:endParaRPr lang="en-US">
              <a:latin typeface="Calibri"/>
            </a:endParaRPr>
          </a:p>
        </p:txBody>
      </p:sp>
      <p:sp>
        <p:nvSpPr>
          <p:cNvPr id="4" name="Slide Number Placeholder 3"/>
          <p:cNvSpPr>
            <a:spLocks noGrp="1"/>
          </p:cNvSpPr>
          <p:nvPr>
            <p:ph type="sldNum" sz="quarter" idx="10"/>
          </p:nvPr>
        </p:nvSpPr>
        <p:spPr/>
        <p:txBody>
          <a:bodyPr/>
          <a:lstStyle/>
          <a:p>
            <a:fld id="{B4BB6AEA-1812-4A92-90A4-F1EEAAA089A6}" type="slidenum">
              <a:rPr lang="en-US" smtClean="0"/>
              <a:t>18</a:t>
            </a:fld>
            <a:endParaRPr lang="en-US"/>
          </a:p>
        </p:txBody>
      </p:sp>
    </p:spTree>
    <p:extLst>
      <p:ext uri="{BB962C8B-B14F-4D97-AF65-F5344CB8AC3E}">
        <p14:creationId xmlns:p14="http://schemas.microsoft.com/office/powerpoint/2010/main" val="1215272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That is what I did in this multilayer road network of Warshington DC. I have done some basic transformations, like give higher way edges heavier weights and intersections of local roads longer delays. And the graph partition here is the result of me playing around seed node and biases by making very simple assumptions about how people navigate.</a:t>
            </a:r>
            <a:br>
              <a:rPr lang="en-US">
                <a:latin typeface="Calibri"/>
              </a:rPr>
            </a:br>
            <a:endParaRPr lang="en-US">
              <a:latin typeface="Calibri"/>
            </a:endParaRPr>
          </a:p>
        </p:txBody>
      </p:sp>
      <p:sp>
        <p:nvSpPr>
          <p:cNvPr id="4" name="Slide Number Placeholder 3"/>
          <p:cNvSpPr>
            <a:spLocks noGrp="1"/>
          </p:cNvSpPr>
          <p:nvPr>
            <p:ph type="sldNum" sz="quarter" idx="10"/>
          </p:nvPr>
        </p:nvSpPr>
        <p:spPr/>
        <p:txBody>
          <a:bodyPr/>
          <a:lstStyle/>
          <a:p>
            <a:fld id="{B4BB6AEA-1812-4A92-90A4-F1EEAAA089A6}" type="slidenum">
              <a:rPr lang="en-US" smtClean="0"/>
              <a:t>19</a:t>
            </a:fld>
            <a:endParaRPr lang="en-US"/>
          </a:p>
        </p:txBody>
      </p:sp>
    </p:spTree>
    <p:extLst>
      <p:ext uri="{BB962C8B-B14F-4D97-AF65-F5344CB8AC3E}">
        <p14:creationId xmlns:p14="http://schemas.microsoft.com/office/powerpoint/2010/main" val="763224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Such as this one!</a:t>
            </a:r>
            <a:r>
              <a:rPr lang="en-US" baseline="0" dirty="0"/>
              <a:t> </a:t>
            </a:r>
            <a:r>
              <a:rPr lang="en-US" dirty="0"/>
              <a:t>The road network of the city of Washington DC, with both the local roads,</a:t>
            </a:r>
            <a:r>
              <a:rPr lang="en-US" baseline="0" dirty="0"/>
              <a:t> </a:t>
            </a:r>
            <a:r>
              <a:rPr lang="en-US" dirty="0"/>
              <a:t>high ways and their connections.  I love networks because they provide intuitive</a:t>
            </a:r>
            <a:r>
              <a:rPr lang="en-US" baseline="0" dirty="0"/>
              <a:t> presentations like this , and humans</a:t>
            </a:r>
            <a:r>
              <a:rPr lang="en-US" dirty="0"/>
              <a:t> are visual animals</a:t>
            </a:r>
            <a:r>
              <a:rPr lang="en-US" baseline="0" dirty="0"/>
              <a:t> after all.</a:t>
            </a: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B4BB6AEA-1812-4A92-90A4-F1EEAAA089A6}" type="slidenum">
              <a:rPr lang="en-US" smtClean="0"/>
              <a:t>2</a:t>
            </a:fld>
            <a:endParaRPr lang="en-US"/>
          </a:p>
        </p:txBody>
      </p:sp>
    </p:spTree>
    <p:extLst>
      <p:ext uri="{BB962C8B-B14F-4D97-AF65-F5344CB8AC3E}">
        <p14:creationId xmlns:p14="http://schemas.microsoft.com/office/powerpoint/2010/main" val="27930191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Now imagine what we can do with the real data set and the domain expertise you guys have here at </a:t>
            </a:r>
            <a:r>
              <a:rPr lang="en-US" sz="1200" dirty="0">
                <a:latin typeface="Helvetica"/>
              </a:rPr>
              <a:t>Senseable City Lab. For example, </a:t>
            </a:r>
            <a:r>
              <a:rPr lang="en-US" sz="1200" dirty="0" smtClean="0">
                <a:latin typeface="Helvetica"/>
              </a:rPr>
              <a:t>we can actually empirically measure</a:t>
            </a:r>
            <a:r>
              <a:rPr lang="en-US" sz="1200" baseline="0" dirty="0" smtClean="0">
                <a:latin typeface="Helvetica"/>
              </a:rPr>
              <a:t> transformed graph</a:t>
            </a:r>
            <a:r>
              <a:rPr lang="en-US" sz="1200" dirty="0" smtClean="0">
                <a:latin typeface="Helvetica"/>
              </a:rPr>
              <a:t> with </a:t>
            </a:r>
            <a:r>
              <a:rPr lang="en-US" sz="1200" dirty="0">
                <a:latin typeface="Helvetica"/>
              </a:rPr>
              <a:t>the </a:t>
            </a:r>
            <a:r>
              <a:rPr lang="en-US" sz="1200" dirty="0">
                <a:latin typeface="Calibri"/>
              </a:rPr>
              <a:t>origin-destination </a:t>
            </a:r>
            <a:r>
              <a:rPr lang="en-US" sz="1200" dirty="0">
                <a:solidFill>
                  <a:srgbClr val="010000"/>
                </a:solidFill>
                <a:latin typeface="Calibri"/>
              </a:rPr>
              <a:t>matrix</a:t>
            </a:r>
            <a:r>
              <a:rPr lang="en-US" sz="1200" dirty="0">
                <a:latin typeface="Calibri"/>
              </a:rPr>
              <a:t>​, </a:t>
            </a:r>
            <a:r>
              <a:rPr lang="en-US" sz="1200" dirty="0" smtClean="0">
                <a:latin typeface="Calibri"/>
              </a:rPr>
              <a:t>which allows us to </a:t>
            </a:r>
            <a:r>
              <a:rPr lang="en-US" sz="1200" dirty="0">
                <a:latin typeface="Calibri"/>
              </a:rPr>
              <a:t>reason about the navigation patterns with more complicated dynamics. We can explore better routing strategies or efficient road network designs by studying </a:t>
            </a:r>
            <a:r>
              <a:rPr lang="en-US" sz="1200" dirty="0" smtClean="0">
                <a:latin typeface="Calibri"/>
              </a:rPr>
              <a:t>their interactions with each other. The potential is limitless, </a:t>
            </a:r>
            <a:r>
              <a:rPr lang="en-US" sz="1200" dirty="0">
                <a:latin typeface="Calibri"/>
              </a:rPr>
              <a:t>and that  is why I am so excited about this opportunity. Thank you.</a:t>
            </a:r>
            <a:br>
              <a:rPr lang="en-US" sz="1200"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B4BB6AEA-1812-4A92-90A4-F1EEAAA089A6}" type="slidenum">
              <a:rPr lang="en-US" smtClean="0"/>
              <a:t>20</a:t>
            </a:fld>
            <a:endParaRPr lang="en-US"/>
          </a:p>
        </p:txBody>
      </p:sp>
    </p:spTree>
    <p:extLst>
      <p:ext uri="{BB962C8B-B14F-4D97-AF65-F5344CB8AC3E}">
        <p14:creationId xmlns:p14="http://schemas.microsoft.com/office/powerpoint/2010/main" val="3880383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They are also very flexible, capable of modeling a lot of different things. Here I am showing a toy wireless network where two nodes are connected if they are within the communication range.  Last but not least, networks are mathematically well defined for theoretical derivations, using things like the adjacency matrices.</a:t>
            </a:r>
            <a:br>
              <a:rPr lang="en-US" baseline="0" dirty="0"/>
            </a:br>
            <a:endParaRPr lang="en-US" dirty="0"/>
          </a:p>
        </p:txBody>
      </p:sp>
      <p:sp>
        <p:nvSpPr>
          <p:cNvPr id="4" name="Slide Number Placeholder 3"/>
          <p:cNvSpPr>
            <a:spLocks noGrp="1"/>
          </p:cNvSpPr>
          <p:nvPr>
            <p:ph type="sldNum" sz="quarter" idx="10"/>
          </p:nvPr>
        </p:nvSpPr>
        <p:spPr/>
        <p:txBody>
          <a:bodyPr/>
          <a:lstStyle/>
          <a:p>
            <a:fld id="{B4BB6AEA-1812-4A92-90A4-F1EEAAA089A6}" type="slidenum">
              <a:rPr lang="en-US" smtClean="0"/>
              <a:t>3</a:t>
            </a:fld>
            <a:endParaRPr lang="en-US"/>
          </a:p>
        </p:txBody>
      </p:sp>
    </p:spTree>
    <p:extLst>
      <p:ext uri="{BB962C8B-B14F-4D97-AF65-F5344CB8AC3E}">
        <p14:creationId xmlns:p14="http://schemas.microsoft.com/office/powerpoint/2010/main" val="3880996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we can also define dynamics on a given network</a:t>
            </a:r>
            <a:r>
              <a:rPr lang="en-US" baseline="0" dirty="0"/>
              <a:t>, using the matrices and vectors. Here M is an n by n operator which is related with the adjacency matrix, and \theta is the vector of variables associated with each node. This simple equation could model traffics on road networks, packets on communication networks, and epedemics  in populations.</a:t>
            </a:r>
            <a:br>
              <a:rPr lang="en-US" baseline="0" dirty="0"/>
            </a:br>
            <a:endParaRPr lang="en-US" dirty="0"/>
          </a:p>
        </p:txBody>
      </p:sp>
      <p:sp>
        <p:nvSpPr>
          <p:cNvPr id="4" name="Slide Number Placeholder 3"/>
          <p:cNvSpPr>
            <a:spLocks noGrp="1"/>
          </p:cNvSpPr>
          <p:nvPr>
            <p:ph type="sldNum" sz="quarter" idx="10"/>
          </p:nvPr>
        </p:nvSpPr>
        <p:spPr/>
        <p:txBody>
          <a:bodyPr/>
          <a:lstStyle/>
          <a:p>
            <a:fld id="{B4BB6AEA-1812-4A92-90A4-F1EEAAA089A6}" type="slidenum">
              <a:rPr lang="en-US" smtClean="0"/>
              <a:t>4</a:t>
            </a:fld>
            <a:endParaRPr lang="en-US"/>
          </a:p>
        </p:txBody>
      </p:sp>
    </p:spTree>
    <p:extLst>
      <p:ext uri="{BB962C8B-B14F-4D97-AF65-F5344CB8AC3E}">
        <p14:creationId xmlns:p14="http://schemas.microsoft.com/office/powerpoint/2010/main" val="99646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Naturally</a:t>
            </a:r>
            <a:r>
              <a:rPr lang="en-US" baseline="0" dirty="0"/>
              <a:t>, with different dynamics our perceptions of the structure is changed even for the same topology.  Different roads are congested at different time of the day and we can alter communication structures by changing the protocols. That is why we think it is important to consider not just the network topology, but the dynamics as well.</a:t>
            </a:r>
            <a:br>
              <a:rPr lang="en-US" baseline="0" dirty="0"/>
            </a:br>
            <a:endParaRPr lang="en-US" dirty="0"/>
          </a:p>
        </p:txBody>
      </p:sp>
      <p:sp>
        <p:nvSpPr>
          <p:cNvPr id="4" name="Slide Number Placeholder 3"/>
          <p:cNvSpPr>
            <a:spLocks noGrp="1"/>
          </p:cNvSpPr>
          <p:nvPr>
            <p:ph type="sldNum" sz="quarter" idx="10"/>
          </p:nvPr>
        </p:nvSpPr>
        <p:spPr/>
        <p:txBody>
          <a:bodyPr/>
          <a:lstStyle/>
          <a:p>
            <a:fld id="{B4BB6AEA-1812-4A92-90A4-F1EEAAA089A6}" type="slidenum">
              <a:rPr lang="en-US" smtClean="0"/>
              <a:t>5</a:t>
            </a:fld>
            <a:endParaRPr lang="en-US"/>
          </a:p>
        </p:txBody>
      </p:sp>
    </p:spTree>
    <p:extLst>
      <p:ext uri="{BB962C8B-B14F-4D97-AF65-F5344CB8AC3E}">
        <p14:creationId xmlns:p14="http://schemas.microsoft.com/office/powerpoint/2010/main" val="1661068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 us start with the simplest dynamics of all, the unbiased random walk. At each time, the walker simply jumps to a neighbor uniformly at random. Although it might seems extremely simple, unbiased random walk actually connects many important aspects of network structure under a single framework.</a:t>
            </a:r>
            <a:br>
              <a:rPr lang="en-US" baseline="0" dirty="0"/>
            </a:br>
            <a:endParaRPr lang="en-US" dirty="0"/>
          </a:p>
        </p:txBody>
      </p:sp>
      <p:sp>
        <p:nvSpPr>
          <p:cNvPr id="4" name="Slide Number Placeholder 3"/>
          <p:cNvSpPr>
            <a:spLocks noGrp="1"/>
          </p:cNvSpPr>
          <p:nvPr>
            <p:ph type="sldNum" sz="quarter" idx="10"/>
          </p:nvPr>
        </p:nvSpPr>
        <p:spPr/>
        <p:txBody>
          <a:bodyPr/>
          <a:lstStyle/>
          <a:p>
            <a:fld id="{B4BB6AEA-1812-4A92-90A4-F1EEAAA089A6}" type="slidenum">
              <a:rPr lang="en-US" smtClean="0"/>
              <a:t>6</a:t>
            </a:fld>
            <a:endParaRPr lang="en-US"/>
          </a:p>
        </p:txBody>
      </p:sp>
    </p:spTree>
    <p:extLst>
      <p:ext uri="{BB962C8B-B14F-4D97-AF65-F5344CB8AC3E}">
        <p14:creationId xmlns:p14="http://schemas.microsoft.com/office/powerpoint/2010/main" val="1066072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For example, the random walk converge to a stationary distribution which is proportional to node degrees. Degree </a:t>
            </a:r>
            <a:r>
              <a:rPr lang="en-US" baseline="0" dirty="0">
                <a:latin typeface="Calibri"/>
              </a:rPr>
              <a:t>centrality is one of the most basic measures of how important a node is in the system.</a:t>
            </a:r>
            <a:r>
              <a:rPr lang="en-US" dirty="0">
                <a:latin typeface="Calibri"/>
              </a:rPr>
              <a:t/>
            </a:r>
            <a:br>
              <a:rPr lang="en-US" dirty="0">
                <a:latin typeface="Calibri"/>
              </a:rPr>
            </a:br>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B4BB6AEA-1812-4A92-90A4-F1EEAAA089A6}" type="slidenum">
              <a:rPr lang="en-US" smtClean="0"/>
              <a:t>7</a:t>
            </a:fld>
            <a:endParaRPr lang="en-US"/>
          </a:p>
        </p:txBody>
      </p:sp>
    </p:spTree>
    <p:extLst>
      <p:ext uri="{BB962C8B-B14F-4D97-AF65-F5344CB8AC3E}">
        <p14:creationId xmlns:p14="http://schemas.microsoft.com/office/powerpoint/2010/main" val="1745110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Random walk is also related</a:t>
            </a:r>
            <a:r>
              <a:rPr lang="en-US" baseline="0" dirty="0">
                <a:latin typeface="Calibri"/>
              </a:rPr>
              <a:t> to </a:t>
            </a:r>
            <a:r>
              <a:rPr lang="en-US" dirty="0">
                <a:latin typeface="Calibri"/>
              </a:rPr>
              <a:t>communities which is defined as groups of nodes with a lot of internal connections. The random walker will stay in a community for a long time before it jump to the other side. A mathematical definition of this idea is the conductance, which is the standard measure for graph partitioning.</a:t>
            </a:r>
          </a:p>
        </p:txBody>
      </p:sp>
      <p:sp>
        <p:nvSpPr>
          <p:cNvPr id="4" name="Slide Number Placeholder 3"/>
          <p:cNvSpPr>
            <a:spLocks noGrp="1"/>
          </p:cNvSpPr>
          <p:nvPr>
            <p:ph type="sldNum" sz="quarter" idx="10"/>
          </p:nvPr>
        </p:nvSpPr>
        <p:spPr/>
        <p:txBody>
          <a:bodyPr/>
          <a:lstStyle/>
          <a:p>
            <a:fld id="{B4BB6AEA-1812-4A92-90A4-F1EEAAA089A6}" type="slidenum">
              <a:rPr lang="en-US" smtClean="0"/>
              <a:t>8</a:t>
            </a:fld>
            <a:endParaRPr lang="en-US"/>
          </a:p>
        </p:txBody>
      </p:sp>
    </p:spTree>
    <p:extLst>
      <p:ext uri="{BB962C8B-B14F-4D97-AF65-F5344CB8AC3E}">
        <p14:creationId xmlns:p14="http://schemas.microsoft.com/office/powerpoint/2010/main" val="39588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So this is a good start for connecting structures to dynamics. How do we generalize the simple unbiased random walk? Introduce the biases using the B matrix ! They can be routing strategies in communications, could be navigation directions in road networks.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B4BB6AEA-1812-4A92-90A4-F1EEAAA089A6}" type="slidenum">
              <a:rPr lang="en-US" smtClean="0"/>
              <a:t>9</a:t>
            </a:fld>
            <a:endParaRPr lang="en-US"/>
          </a:p>
        </p:txBody>
      </p:sp>
    </p:spTree>
    <p:extLst>
      <p:ext uri="{BB962C8B-B14F-4D97-AF65-F5344CB8AC3E}">
        <p14:creationId xmlns:p14="http://schemas.microsoft.com/office/powerpoint/2010/main" val="3855528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B9C877E5-13FB-45CC-86D6-2697BC10F432}" type="datetime1">
              <a:rPr lang="en-US" smtClean="0"/>
              <a:t>9/30/2015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Copyright USC/ISI.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2455284-D27E-472E-AE30-AD95405BD10B}" type="slidenum">
              <a:rPr lang="en-US"/>
              <a:pPr>
                <a:defRPr/>
              </a:pPr>
              <a:t>‹#›</a:t>
            </a:fld>
            <a:endParaRPr lang="en-US"/>
          </a:p>
        </p:txBody>
      </p:sp>
    </p:spTree>
    <p:extLst>
      <p:ext uri="{BB962C8B-B14F-4D97-AF65-F5344CB8AC3E}">
        <p14:creationId xmlns:p14="http://schemas.microsoft.com/office/powerpoint/2010/main" val="1710350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BA5621AF-A8E3-4E6C-809E-0E71652B876B}" type="datetime1">
              <a:rPr lang="en-US" smtClean="0"/>
              <a:t>9/30/2015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Copyright USC/ISI. All rights reserved.</a:t>
            </a:r>
            <a:endParaRPr lang="en-US"/>
          </a:p>
        </p:txBody>
      </p:sp>
      <p:sp>
        <p:nvSpPr>
          <p:cNvPr id="6" name="Slide Number Placeholder 5"/>
          <p:cNvSpPr>
            <a:spLocks noGrp="1"/>
          </p:cNvSpPr>
          <p:nvPr>
            <p:ph type="sldNum" sz="quarter" idx="12"/>
          </p:nvPr>
        </p:nvSpPr>
        <p:spPr/>
        <p:txBody>
          <a:bodyPr/>
          <a:lstStyle>
            <a:lvl1pPr>
              <a:defRPr/>
            </a:lvl1pPr>
          </a:lstStyle>
          <a:p>
            <a:pPr>
              <a:defRPr/>
            </a:pPr>
            <a:fld id="{DFA89A26-814C-4F86-83D8-6CE634DBBE8E}" type="slidenum">
              <a:rPr lang="en-US"/>
              <a:pPr>
                <a:defRPr/>
              </a:pPr>
              <a:t>‹#›</a:t>
            </a:fld>
            <a:endParaRPr lang="en-US"/>
          </a:p>
        </p:txBody>
      </p:sp>
    </p:spTree>
    <p:extLst>
      <p:ext uri="{BB962C8B-B14F-4D97-AF65-F5344CB8AC3E}">
        <p14:creationId xmlns:p14="http://schemas.microsoft.com/office/powerpoint/2010/main" val="1288632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4791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479181"/>
          </a:xfrm>
        </p:spPr>
        <p:txBody>
          <a:bodyPr vert="eaVe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AA897B7-D977-41CB-9E86-BAFA2E8064CA}" type="datetime1">
              <a:rPr lang="en-US" smtClean="0"/>
              <a:t>9/30/2015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Copyright USC/ISI. All rights reserved.</a:t>
            </a:r>
            <a:endParaRPr lang="en-US"/>
          </a:p>
        </p:txBody>
      </p:sp>
      <p:sp>
        <p:nvSpPr>
          <p:cNvPr id="6" name="Slide Number Placeholder 5"/>
          <p:cNvSpPr>
            <a:spLocks noGrp="1"/>
          </p:cNvSpPr>
          <p:nvPr>
            <p:ph type="sldNum" sz="quarter" idx="12"/>
          </p:nvPr>
        </p:nvSpPr>
        <p:spPr/>
        <p:txBody>
          <a:bodyPr/>
          <a:lstStyle>
            <a:lvl1pPr>
              <a:defRPr/>
            </a:lvl1pPr>
          </a:lstStyle>
          <a:p>
            <a:pPr>
              <a:defRPr/>
            </a:pPr>
            <a:fld id="{6704D2C8-FAC1-4866-90F1-C785DE381D59}" type="slidenum">
              <a:rPr lang="en-US"/>
              <a:pPr>
                <a:defRPr/>
              </a:pPr>
              <a:t>‹#›</a:t>
            </a:fld>
            <a:endParaRPr lang="en-US"/>
          </a:p>
        </p:txBody>
      </p:sp>
    </p:spTree>
    <p:extLst>
      <p:ext uri="{BB962C8B-B14F-4D97-AF65-F5344CB8AC3E}">
        <p14:creationId xmlns:p14="http://schemas.microsoft.com/office/powerpoint/2010/main" val="976824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C58163A-1079-425C-B557-01F62767EEA0}" type="datetime1">
              <a:rPr lang="en-US" smtClean="0"/>
              <a:t>9/30/2015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Copyright USC/ISI. All rights reserved.</a:t>
            </a:r>
          </a:p>
        </p:txBody>
      </p:sp>
      <p:sp>
        <p:nvSpPr>
          <p:cNvPr id="6" name="Slide Number Placeholder 5"/>
          <p:cNvSpPr>
            <a:spLocks noGrp="1"/>
          </p:cNvSpPr>
          <p:nvPr>
            <p:ph type="sldNum" sz="quarter" idx="12"/>
          </p:nvPr>
        </p:nvSpPr>
        <p:spPr/>
        <p:txBody>
          <a:bodyPr/>
          <a:lstStyle>
            <a:lvl1pPr>
              <a:defRPr/>
            </a:lvl1pPr>
          </a:lstStyle>
          <a:p>
            <a:pPr>
              <a:defRPr/>
            </a:pPr>
            <a:fld id="{A3E114D4-C425-49AA-9A73-A01D7DCC7BD8}" type="slidenum">
              <a:rPr lang="en-US"/>
              <a:pPr>
                <a:defRPr/>
              </a:pPr>
              <a:t>‹#›</a:t>
            </a:fld>
            <a:endParaRPr lang="en-US"/>
          </a:p>
        </p:txBody>
      </p:sp>
    </p:spTree>
    <p:extLst>
      <p:ext uri="{BB962C8B-B14F-4D97-AF65-F5344CB8AC3E}">
        <p14:creationId xmlns:p14="http://schemas.microsoft.com/office/powerpoint/2010/main" val="3831832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normAutofit/>
          </a:bodyPr>
          <a:lstStyle>
            <a:lvl1pPr marL="0" indent="0">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346EA3B-F081-48AC-8796-E0BB062795E8}" type="datetime1">
              <a:rPr lang="en-US" smtClean="0"/>
              <a:t>9/30/2015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Copyright USC/ISI. All rights reserved.</a:t>
            </a:r>
            <a:endParaRPr lang="en-US"/>
          </a:p>
        </p:txBody>
      </p:sp>
      <p:sp>
        <p:nvSpPr>
          <p:cNvPr id="6" name="Slide Number Placeholder 5"/>
          <p:cNvSpPr>
            <a:spLocks noGrp="1"/>
          </p:cNvSpPr>
          <p:nvPr>
            <p:ph type="sldNum" sz="quarter" idx="12"/>
          </p:nvPr>
        </p:nvSpPr>
        <p:spPr/>
        <p:txBody>
          <a:bodyPr/>
          <a:lstStyle>
            <a:lvl1pPr>
              <a:defRPr/>
            </a:lvl1pPr>
          </a:lstStyle>
          <a:p>
            <a:pPr>
              <a:defRPr/>
            </a:pPr>
            <a:fld id="{492457C6-F914-45E1-8A4A-8748A42CCFDF}" type="slidenum">
              <a:rPr lang="en-US"/>
              <a:pPr>
                <a:defRPr/>
              </a:pPr>
              <a:t>‹#›</a:t>
            </a:fld>
            <a:endParaRPr lang="en-US"/>
          </a:p>
        </p:txBody>
      </p:sp>
    </p:spTree>
    <p:extLst>
      <p:ext uri="{BB962C8B-B14F-4D97-AF65-F5344CB8AC3E}">
        <p14:creationId xmlns:p14="http://schemas.microsoft.com/office/powerpoint/2010/main" val="2927053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88057"/>
            <a:ext cx="4038600" cy="4291642"/>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8056"/>
            <a:ext cx="4038600" cy="4291643"/>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7F8B2FD3-4590-4956-8C13-F8C72D0F50F1}" type="datetime1">
              <a:rPr lang="en-US" smtClean="0"/>
              <a:t>9/30/2015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Copyright USC/ISI. All rights reserved.</a:t>
            </a:r>
            <a:endParaRPr lang="en-US"/>
          </a:p>
        </p:txBody>
      </p:sp>
      <p:sp>
        <p:nvSpPr>
          <p:cNvPr id="7" name="Slide Number Placeholder 5"/>
          <p:cNvSpPr>
            <a:spLocks noGrp="1"/>
          </p:cNvSpPr>
          <p:nvPr>
            <p:ph type="sldNum" sz="quarter" idx="12"/>
          </p:nvPr>
        </p:nvSpPr>
        <p:spPr/>
        <p:txBody>
          <a:bodyPr/>
          <a:lstStyle>
            <a:lvl1pPr>
              <a:defRPr/>
            </a:lvl1pPr>
          </a:lstStyle>
          <a:p>
            <a:pPr>
              <a:defRPr/>
            </a:pPr>
            <a:fld id="{19853D1F-1B58-4F0F-B4DC-633F1F09259B}" type="slidenum">
              <a:rPr lang="en-US"/>
              <a:pPr>
                <a:defRPr/>
              </a:pPr>
              <a:t>‹#›</a:t>
            </a:fld>
            <a:endParaRPr lang="en-US"/>
          </a:p>
        </p:txBody>
      </p:sp>
    </p:spTree>
    <p:extLst>
      <p:ext uri="{BB962C8B-B14F-4D97-AF65-F5344CB8AC3E}">
        <p14:creationId xmlns:p14="http://schemas.microsoft.com/office/powerpoint/2010/main" val="3871243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417638"/>
            <a:ext cx="4040188" cy="757237"/>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58757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417638"/>
            <a:ext cx="4041775" cy="757237"/>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58757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CCC2FC26-9BD8-4F62-A11A-E04D87C58D1D}" type="datetime1">
              <a:rPr lang="en-US" smtClean="0"/>
              <a:t>9/30/2015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Copyright USC/ISI. All rights reserved.</a:t>
            </a:r>
            <a:endParaRPr lang="en-US"/>
          </a:p>
        </p:txBody>
      </p:sp>
      <p:sp>
        <p:nvSpPr>
          <p:cNvPr id="9" name="Slide Number Placeholder 5"/>
          <p:cNvSpPr>
            <a:spLocks noGrp="1"/>
          </p:cNvSpPr>
          <p:nvPr>
            <p:ph type="sldNum" sz="quarter" idx="12"/>
          </p:nvPr>
        </p:nvSpPr>
        <p:spPr/>
        <p:txBody>
          <a:bodyPr/>
          <a:lstStyle>
            <a:lvl1pPr>
              <a:defRPr/>
            </a:lvl1pPr>
          </a:lstStyle>
          <a:p>
            <a:pPr>
              <a:defRPr/>
            </a:pPr>
            <a:fld id="{7A10832D-4995-4FE2-BF5E-E38F85E61BC6}" type="slidenum">
              <a:rPr lang="en-US"/>
              <a:pPr>
                <a:defRPr/>
              </a:pPr>
              <a:t>‹#›</a:t>
            </a:fld>
            <a:endParaRPr lang="en-US"/>
          </a:p>
        </p:txBody>
      </p:sp>
    </p:spTree>
    <p:extLst>
      <p:ext uri="{BB962C8B-B14F-4D97-AF65-F5344CB8AC3E}">
        <p14:creationId xmlns:p14="http://schemas.microsoft.com/office/powerpoint/2010/main" val="2133037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5"/>
          <p:cNvSpPr/>
          <p:nvPr userDrawn="1"/>
        </p:nvSpPr>
        <p:spPr>
          <a:xfrm>
            <a:off x="0" y="0"/>
            <a:ext cx="9144000" cy="6856413"/>
          </a:xfrm>
          <a:prstGeom prst="rect">
            <a:avLst/>
          </a:prstGeom>
          <a:solidFill>
            <a:schemeClr val="accent2"/>
          </a:solidFill>
          <a:ln>
            <a:noFill/>
          </a:ln>
        </p:spPr>
        <p:style>
          <a:lnRef idx="1">
            <a:schemeClr val="accent3"/>
          </a:lnRef>
          <a:fillRef idx="3">
            <a:schemeClr val="accent3"/>
          </a:fillRef>
          <a:effectRef idx="2">
            <a:schemeClr val="accent3"/>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1417637"/>
            <a:ext cx="8229600" cy="2010569"/>
          </a:xfrm>
        </p:spPr>
        <p:txBody>
          <a:bodyPr/>
          <a:lstStyle>
            <a:lvl1pPr>
              <a:defRPr cap="none" baseline="0">
                <a:solidFill>
                  <a:schemeClr val="bg1"/>
                </a:solidFill>
              </a:defRPr>
            </a:lvl1p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7DAD2341-FADC-4831-8F5B-0A00A95359E4}" type="datetime1">
              <a:rPr lang="en-US" smtClean="0"/>
              <a:t>9/30/2015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Copyright USC/ISI. All rights reserved.</a:t>
            </a:r>
            <a:endParaRPr lang="en-US"/>
          </a:p>
        </p:txBody>
      </p:sp>
      <p:sp>
        <p:nvSpPr>
          <p:cNvPr id="5" name="Slide Number Placeholder 5"/>
          <p:cNvSpPr>
            <a:spLocks noGrp="1"/>
          </p:cNvSpPr>
          <p:nvPr>
            <p:ph type="sldNum" sz="quarter" idx="12"/>
          </p:nvPr>
        </p:nvSpPr>
        <p:spPr/>
        <p:txBody>
          <a:bodyPr/>
          <a:lstStyle>
            <a:lvl1pPr>
              <a:defRPr/>
            </a:lvl1pPr>
          </a:lstStyle>
          <a:p>
            <a:pPr>
              <a:defRPr/>
            </a:pPr>
            <a:fld id="{C1163263-6026-4C6E-B6E7-3B7104F869ED}" type="slidenum">
              <a:rPr lang="en-US"/>
              <a:pPr>
                <a:defRPr/>
              </a:pPr>
              <a:t>‹#›</a:t>
            </a:fld>
            <a:endParaRPr lang="en-US"/>
          </a:p>
        </p:txBody>
      </p:sp>
      <p:sp>
        <p:nvSpPr>
          <p:cNvPr id="7" name="Rectangle 6"/>
          <p:cNvSpPr/>
          <p:nvPr userDrawn="1"/>
        </p:nvSpPr>
        <p:spPr>
          <a:xfrm flipV="1">
            <a:off x="0" y="5778500"/>
            <a:ext cx="9144000" cy="50800"/>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a:p>
        </p:txBody>
      </p:sp>
      <p:sp>
        <p:nvSpPr>
          <p:cNvPr id="11" name="Subtitle 2"/>
          <p:cNvSpPr>
            <a:spLocks noGrp="1"/>
          </p:cNvSpPr>
          <p:nvPr>
            <p:ph type="subTitle" idx="1"/>
          </p:nvPr>
        </p:nvSpPr>
        <p:spPr>
          <a:xfrm>
            <a:off x="1371600" y="3886200"/>
            <a:ext cx="6400800" cy="1752600"/>
          </a:xfrm>
        </p:spPr>
        <p:txBody>
          <a:bodyPr>
            <a:normAutofit/>
          </a:bodyPr>
          <a:lstStyle>
            <a:lvl1pPr marL="0" indent="0" algn="ctr">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2050" name="Picture 2"/>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8186543" y="222056"/>
            <a:ext cx="778264" cy="778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ChangeAspect="1" noChangeArrowheads="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96044" y="6008215"/>
            <a:ext cx="2133600" cy="746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userDrawn="1"/>
        </p:nvSpPr>
        <p:spPr>
          <a:xfrm>
            <a:off x="6632356" y="6383525"/>
            <a:ext cx="2276585" cy="292388"/>
          </a:xfrm>
          <a:prstGeom prst="rect">
            <a:avLst/>
          </a:prstGeom>
          <a:noFill/>
        </p:spPr>
        <p:txBody>
          <a:bodyPr wrap="none" rtlCol="0">
            <a:spAutoFit/>
          </a:bodyPr>
          <a:lstStyle/>
          <a:p>
            <a:r>
              <a:rPr lang="en-US" sz="1300" b="1" i="1" dirty="0" smtClean="0">
                <a:solidFill>
                  <a:schemeClr val="accent1"/>
                </a:solidFill>
                <a:latin typeface="Times New Roman" pitchFamily="18" charset="0"/>
                <a:cs typeface="Times New Roman" pitchFamily="18" charset="0"/>
              </a:rPr>
              <a:t>Information Sciences</a:t>
            </a:r>
            <a:r>
              <a:rPr lang="en-US" sz="1300" b="1" i="1" baseline="0" dirty="0" smtClean="0">
                <a:solidFill>
                  <a:schemeClr val="accent1"/>
                </a:solidFill>
                <a:latin typeface="Times New Roman" pitchFamily="18" charset="0"/>
                <a:cs typeface="Times New Roman" pitchFamily="18" charset="0"/>
              </a:rPr>
              <a:t> Institute</a:t>
            </a:r>
            <a:endParaRPr lang="en-US" sz="1300" b="1" i="1" dirty="0">
              <a:solidFill>
                <a:schemeClr val="accent1"/>
              </a:solidFill>
              <a:latin typeface="Times New Roman" pitchFamily="18" charset="0"/>
              <a:cs typeface="Times New Roman" pitchFamily="18" charset="0"/>
            </a:endParaRPr>
          </a:p>
        </p:txBody>
      </p:sp>
    </p:spTree>
    <p:extLst>
      <p:ext uri="{BB962C8B-B14F-4D97-AF65-F5344CB8AC3E}">
        <p14:creationId xmlns:p14="http://schemas.microsoft.com/office/powerpoint/2010/main" val="2412677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51F2E16-150A-4407-A342-B45D2EE2AC0C}" type="datetime1">
              <a:rPr lang="en-US" smtClean="0"/>
              <a:t>9/30/2015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Copyright USC/ISI. All rights reserved.</a:t>
            </a:r>
            <a:endParaRPr lang="en-US"/>
          </a:p>
        </p:txBody>
      </p:sp>
      <p:sp>
        <p:nvSpPr>
          <p:cNvPr id="4" name="Slide Number Placeholder 5"/>
          <p:cNvSpPr>
            <a:spLocks noGrp="1"/>
          </p:cNvSpPr>
          <p:nvPr>
            <p:ph type="sldNum" sz="quarter" idx="12"/>
          </p:nvPr>
        </p:nvSpPr>
        <p:spPr/>
        <p:txBody>
          <a:bodyPr/>
          <a:lstStyle>
            <a:lvl1pPr>
              <a:defRPr/>
            </a:lvl1pPr>
          </a:lstStyle>
          <a:p>
            <a:pPr>
              <a:defRPr/>
            </a:pPr>
            <a:fld id="{FCD3A44C-BF43-4D6B-A1FD-B21DF2B13B3D}" type="slidenum">
              <a:rPr lang="en-US"/>
              <a:pPr>
                <a:defRPr/>
              </a:pPr>
              <a:t>‹#›</a:t>
            </a:fld>
            <a:endParaRPr lang="en-US"/>
          </a:p>
        </p:txBody>
      </p:sp>
    </p:spTree>
    <p:extLst>
      <p:ext uri="{BB962C8B-B14F-4D97-AF65-F5344CB8AC3E}">
        <p14:creationId xmlns:p14="http://schemas.microsoft.com/office/powerpoint/2010/main" val="3030059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489395"/>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327345"/>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903C59B-8679-4F78-9BE9-68120A14B27F}" type="datetime1">
              <a:rPr lang="en-US" smtClean="0"/>
              <a:t>9/30/2015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Copyright USC/ISI. All rights reserved.</a:t>
            </a:r>
            <a:endParaRPr lang="en-US"/>
          </a:p>
        </p:txBody>
      </p:sp>
      <p:sp>
        <p:nvSpPr>
          <p:cNvPr id="7" name="Slide Number Placeholder 5"/>
          <p:cNvSpPr>
            <a:spLocks noGrp="1"/>
          </p:cNvSpPr>
          <p:nvPr>
            <p:ph type="sldNum" sz="quarter" idx="12"/>
          </p:nvPr>
        </p:nvSpPr>
        <p:spPr/>
        <p:txBody>
          <a:bodyPr/>
          <a:lstStyle>
            <a:lvl1pPr>
              <a:defRPr/>
            </a:lvl1pPr>
          </a:lstStyle>
          <a:p>
            <a:pPr>
              <a:defRPr/>
            </a:pPr>
            <a:fld id="{008E0646-A232-4EFE-AB36-44862651C208}" type="slidenum">
              <a:rPr lang="en-US"/>
              <a:pPr>
                <a:defRPr/>
              </a:pPr>
              <a:t>‹#›</a:t>
            </a:fld>
            <a:endParaRPr lang="en-US"/>
          </a:p>
        </p:txBody>
      </p:sp>
    </p:spTree>
    <p:extLst>
      <p:ext uri="{BB962C8B-B14F-4D97-AF65-F5344CB8AC3E}">
        <p14:creationId xmlns:p14="http://schemas.microsoft.com/office/powerpoint/2010/main" val="3494023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395107"/>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1E0D88D-B1A6-4AFF-8080-05DA6D58FB31}" type="datetime1">
              <a:rPr lang="en-US" smtClean="0"/>
              <a:t>9/30/2015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Copyright USC/ISI. All rights reserved.</a:t>
            </a:r>
            <a:endParaRPr lang="en-US"/>
          </a:p>
        </p:txBody>
      </p:sp>
      <p:sp>
        <p:nvSpPr>
          <p:cNvPr id="7" name="Slide Number Placeholder 5"/>
          <p:cNvSpPr>
            <a:spLocks noGrp="1"/>
          </p:cNvSpPr>
          <p:nvPr>
            <p:ph type="sldNum" sz="quarter" idx="12"/>
          </p:nvPr>
        </p:nvSpPr>
        <p:spPr/>
        <p:txBody>
          <a:bodyPr/>
          <a:lstStyle>
            <a:lvl1pPr>
              <a:defRPr/>
            </a:lvl1pPr>
          </a:lstStyle>
          <a:p>
            <a:pPr>
              <a:defRPr/>
            </a:pPr>
            <a:fld id="{728AD2B4-4A96-4B7F-A270-24DE98CC32B8}" type="slidenum">
              <a:rPr lang="en-US"/>
              <a:pPr>
                <a:defRPr/>
              </a:pPr>
              <a:t>‹#›</a:t>
            </a:fld>
            <a:endParaRPr lang="en-US"/>
          </a:p>
        </p:txBody>
      </p:sp>
    </p:spTree>
    <p:extLst>
      <p:ext uri="{BB962C8B-B14F-4D97-AF65-F5344CB8AC3E}">
        <p14:creationId xmlns:p14="http://schemas.microsoft.com/office/powerpoint/2010/main" val="492693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5803900"/>
            <a:ext cx="9143209" cy="1052513"/>
          </a:xfrm>
          <a:prstGeom prst="rect">
            <a:avLst/>
          </a:prstGeom>
          <a:solidFill>
            <a:schemeClr val="accent2"/>
          </a:solidFill>
          <a:ln>
            <a:noFill/>
          </a:ln>
        </p:spPr>
        <p:style>
          <a:lnRef idx="1">
            <a:schemeClr val="accent3"/>
          </a:lnRef>
          <a:fillRef idx="3">
            <a:schemeClr val="accent3"/>
          </a:fillRef>
          <a:effectRef idx="2">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flipV="1">
            <a:off x="0" y="5778500"/>
            <a:ext cx="9144000" cy="50800"/>
          </a:xfrm>
          <a:prstGeom prst="rec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a:p>
        </p:txBody>
      </p:sp>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lvl="0"/>
            <a:r>
              <a:rPr lang="en-US" smtClean="0"/>
              <a:t>Click to edit Master title style</a:t>
            </a:r>
            <a:endParaRPr lang="en-US" dirty="0" smtClean="0"/>
          </a:p>
        </p:txBody>
      </p:sp>
      <p:sp>
        <p:nvSpPr>
          <p:cNvPr id="1027" name="Text Placeholder 2"/>
          <p:cNvSpPr>
            <a:spLocks noGrp="1"/>
          </p:cNvSpPr>
          <p:nvPr>
            <p:ph type="body" idx="1"/>
          </p:nvPr>
        </p:nvSpPr>
        <p:spPr bwMode="auto">
          <a:xfrm>
            <a:off x="457200" y="1462185"/>
            <a:ext cx="8229600" cy="4316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754659" y="5943600"/>
            <a:ext cx="2133600" cy="365125"/>
          </a:xfrm>
          <a:prstGeom prst="rect">
            <a:avLst/>
          </a:prstGeom>
        </p:spPr>
        <p:txBody>
          <a:bodyPr vert="horz" lIns="91440" tIns="45720" rIns="91440" bIns="45720" rtlCol="0" anchor="ctr"/>
          <a:lstStyle>
            <a:lvl1pPr algn="r" fontAlgn="auto">
              <a:spcBef>
                <a:spcPts val="0"/>
              </a:spcBef>
              <a:spcAft>
                <a:spcPts val="0"/>
              </a:spcAft>
              <a:defRPr sz="1200" b="0" smtClean="0">
                <a:solidFill>
                  <a:schemeClr val="bg1"/>
                </a:solidFill>
                <a:latin typeface="+mn-lt"/>
                <a:cs typeface="+mn-cs"/>
              </a:defRPr>
            </a:lvl1pPr>
          </a:lstStyle>
          <a:p>
            <a:pPr>
              <a:defRPr/>
            </a:pPr>
            <a:fld id="{B069BC36-D44D-42B7-909E-196BD94E134C}" type="datetime1">
              <a:rPr lang="en-US" smtClean="0"/>
              <a:t>9/30/2015</a:t>
            </a:fld>
            <a:endParaRPr lang="en-US" dirty="0"/>
          </a:p>
        </p:txBody>
      </p:sp>
      <p:sp>
        <p:nvSpPr>
          <p:cNvPr id="5" name="Footer Placeholder 4"/>
          <p:cNvSpPr>
            <a:spLocks noGrp="1"/>
          </p:cNvSpPr>
          <p:nvPr>
            <p:ph type="ftr" sz="quarter" idx="3"/>
          </p:nvPr>
        </p:nvSpPr>
        <p:spPr>
          <a:xfrm>
            <a:off x="3124200" y="6347724"/>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bg1"/>
                </a:solidFill>
                <a:latin typeface="+mn-lt"/>
                <a:cs typeface="+mn-cs"/>
              </a:defRPr>
            </a:lvl1pPr>
          </a:lstStyle>
          <a:p>
            <a:pPr>
              <a:defRPr/>
            </a:pPr>
            <a:r>
              <a:rPr lang="en-US" dirty="0" smtClean="0"/>
              <a:t>Copyright USC/ISI. All rights reserved.</a:t>
            </a:r>
            <a:endParaRPr lang="en-US" dirty="0"/>
          </a:p>
        </p:txBody>
      </p:sp>
      <p:sp>
        <p:nvSpPr>
          <p:cNvPr id="6" name="Slide Number Placeholder 5"/>
          <p:cNvSpPr>
            <a:spLocks noGrp="1"/>
          </p:cNvSpPr>
          <p:nvPr>
            <p:ph type="sldNum" sz="quarter" idx="4"/>
          </p:nvPr>
        </p:nvSpPr>
        <p:spPr>
          <a:xfrm>
            <a:off x="6754659" y="6138863"/>
            <a:ext cx="2133600" cy="365125"/>
          </a:xfrm>
          <a:prstGeom prst="rect">
            <a:avLst/>
          </a:prstGeom>
        </p:spPr>
        <p:txBody>
          <a:bodyPr vert="horz" lIns="91440" tIns="45720" rIns="91440" bIns="45720" rtlCol="0" anchor="ctr"/>
          <a:lstStyle>
            <a:lvl1pPr algn="r" fontAlgn="auto">
              <a:spcBef>
                <a:spcPts val="0"/>
              </a:spcBef>
              <a:spcAft>
                <a:spcPts val="0"/>
              </a:spcAft>
              <a:defRPr sz="1200" b="0" smtClean="0">
                <a:solidFill>
                  <a:schemeClr val="bg1"/>
                </a:solidFill>
                <a:latin typeface="+mn-lt"/>
                <a:cs typeface="+mn-cs"/>
              </a:defRPr>
            </a:lvl1pPr>
          </a:lstStyle>
          <a:p>
            <a:pPr>
              <a:defRPr/>
            </a:pPr>
            <a:fld id="{32685775-C8E1-4E40-86FF-A701C259CED5}" type="slidenum">
              <a:rPr lang="en-US" smtClean="0"/>
              <a:pPr>
                <a:defRPr/>
              </a:pPr>
              <a:t>‹#›</a:t>
            </a:fld>
            <a:endParaRPr lang="en-US" dirty="0"/>
          </a:p>
        </p:txBody>
      </p:sp>
      <p:pic>
        <p:nvPicPr>
          <p:cNvPr id="3074" name="Picture 2"/>
          <p:cNvPicPr>
            <a:picLocks noChangeAspect="1" noChangeArrowheads="1"/>
          </p:cNvPicPr>
          <p:nvPr userDrawn="1"/>
        </p:nvPicPr>
        <p:blipFill>
          <a:blip r:embed="rId13" cstate="print">
            <a:extLst>
              <a:ext uri="{28A0092B-C50C-407E-A947-70E740481C1C}">
                <a14:useLocalDpi xmlns:a14="http://schemas.microsoft.com/office/drawing/2010/main"/>
              </a:ext>
            </a:extLst>
          </a:blip>
          <a:srcRect/>
          <a:stretch>
            <a:fillRect/>
          </a:stretch>
        </p:blipFill>
        <p:spPr bwMode="auto">
          <a:xfrm>
            <a:off x="8173830" y="224290"/>
            <a:ext cx="771222" cy="77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96044" y="6008215"/>
            <a:ext cx="2133600" cy="746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userDrawn="1"/>
        </p:nvSpPr>
        <p:spPr>
          <a:xfrm>
            <a:off x="6632356" y="6383525"/>
            <a:ext cx="2276585" cy="292388"/>
          </a:xfrm>
          <a:prstGeom prst="rect">
            <a:avLst/>
          </a:prstGeom>
          <a:noFill/>
        </p:spPr>
        <p:txBody>
          <a:bodyPr wrap="none" rtlCol="0">
            <a:spAutoFit/>
          </a:bodyPr>
          <a:lstStyle/>
          <a:p>
            <a:r>
              <a:rPr lang="en-US" sz="1300" b="1" i="1" dirty="0" smtClean="0">
                <a:solidFill>
                  <a:schemeClr val="accent1"/>
                </a:solidFill>
                <a:latin typeface="Times New Roman" pitchFamily="18" charset="0"/>
                <a:cs typeface="Times New Roman" pitchFamily="18" charset="0"/>
              </a:rPr>
              <a:t>Information Sciences</a:t>
            </a:r>
            <a:r>
              <a:rPr lang="en-US" sz="1300" b="1" i="1" baseline="0" dirty="0" smtClean="0">
                <a:solidFill>
                  <a:schemeClr val="accent1"/>
                </a:solidFill>
                <a:latin typeface="Times New Roman" pitchFamily="18" charset="0"/>
                <a:cs typeface="Times New Roman" pitchFamily="18" charset="0"/>
              </a:rPr>
              <a:t> Institute</a:t>
            </a:r>
            <a:endParaRPr lang="en-US" sz="1300" b="1" i="1" dirty="0">
              <a:solidFill>
                <a:schemeClr val="accent1"/>
              </a:solidFill>
              <a:latin typeface="Times New Roman" pitchFamily="18"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457200" rtl="0" eaLnBrk="1" fontAlgn="base" hangingPunct="1">
        <a:spcBef>
          <a:spcPct val="0"/>
        </a:spcBef>
        <a:spcAft>
          <a:spcPct val="0"/>
        </a:spcAft>
        <a:defRPr sz="4400" kern="1200">
          <a:solidFill>
            <a:schemeClr val="tx1"/>
          </a:solidFill>
          <a:latin typeface="Arial" pitchFamily="34" charset="0"/>
          <a:ea typeface="+mj-ea"/>
          <a:cs typeface="Arial" pitchFamily="34" charset="0"/>
        </a:defRPr>
      </a:lvl1pPr>
      <a:lvl2pPr algn="ctr" defTabSz="457200" rtl="0" eaLnBrk="1" fontAlgn="base" hangingPunct="1">
        <a:spcBef>
          <a:spcPct val="0"/>
        </a:spcBef>
        <a:spcAft>
          <a:spcPct val="0"/>
        </a:spcAft>
        <a:defRPr sz="4400">
          <a:solidFill>
            <a:schemeClr val="tx1"/>
          </a:solidFill>
          <a:latin typeface="Calibri" pitchFamily="34" charset="0"/>
        </a:defRPr>
      </a:lvl2pPr>
      <a:lvl3pPr algn="ctr" defTabSz="457200" rtl="0" eaLnBrk="1" fontAlgn="base" hangingPunct="1">
        <a:spcBef>
          <a:spcPct val="0"/>
        </a:spcBef>
        <a:spcAft>
          <a:spcPct val="0"/>
        </a:spcAft>
        <a:defRPr sz="4400">
          <a:solidFill>
            <a:schemeClr val="tx1"/>
          </a:solidFill>
          <a:latin typeface="Calibri" pitchFamily="34" charset="0"/>
        </a:defRPr>
      </a:lvl3pPr>
      <a:lvl4pPr algn="ctr" defTabSz="457200" rtl="0" eaLnBrk="1" fontAlgn="base" hangingPunct="1">
        <a:spcBef>
          <a:spcPct val="0"/>
        </a:spcBef>
        <a:spcAft>
          <a:spcPct val="0"/>
        </a:spcAft>
        <a:defRPr sz="4400">
          <a:solidFill>
            <a:schemeClr val="tx1"/>
          </a:solidFill>
          <a:latin typeface="Calibri" pitchFamily="34" charset="0"/>
        </a:defRPr>
      </a:lvl4pPr>
      <a:lvl5pPr algn="ctr" defTabSz="457200" rtl="0" eaLnBrk="1" fontAlgn="base" hangingPunct="1">
        <a:spcBef>
          <a:spcPct val="0"/>
        </a:spcBef>
        <a:spcAft>
          <a:spcPct val="0"/>
        </a:spcAft>
        <a:defRPr sz="4400">
          <a:solidFill>
            <a:schemeClr val="tx1"/>
          </a:solidFill>
          <a:latin typeface="Calibri" pitchFamily="34" charset="0"/>
        </a:defRPr>
      </a:lvl5pPr>
      <a:lvl6pPr marL="457200" algn="ctr" defTabSz="457200" rtl="0" eaLnBrk="1" fontAlgn="base" hangingPunct="1">
        <a:spcBef>
          <a:spcPct val="0"/>
        </a:spcBef>
        <a:spcAft>
          <a:spcPct val="0"/>
        </a:spcAft>
        <a:defRPr sz="4400">
          <a:solidFill>
            <a:schemeClr val="tx1"/>
          </a:solidFill>
          <a:latin typeface="Calibri" pitchFamily="34" charset="0"/>
        </a:defRPr>
      </a:lvl6pPr>
      <a:lvl7pPr marL="914400" algn="ctr" defTabSz="457200" rtl="0" eaLnBrk="1" fontAlgn="base" hangingPunct="1">
        <a:spcBef>
          <a:spcPct val="0"/>
        </a:spcBef>
        <a:spcAft>
          <a:spcPct val="0"/>
        </a:spcAft>
        <a:defRPr sz="4400">
          <a:solidFill>
            <a:schemeClr val="tx1"/>
          </a:solidFill>
          <a:latin typeface="Calibri" pitchFamily="34" charset="0"/>
        </a:defRPr>
      </a:lvl7pPr>
      <a:lvl8pPr marL="1371600" algn="ctr" defTabSz="457200" rtl="0" eaLnBrk="1" fontAlgn="base" hangingPunct="1">
        <a:spcBef>
          <a:spcPct val="0"/>
        </a:spcBef>
        <a:spcAft>
          <a:spcPct val="0"/>
        </a:spcAft>
        <a:defRPr sz="4400">
          <a:solidFill>
            <a:schemeClr val="tx1"/>
          </a:solidFill>
          <a:latin typeface="Calibri" pitchFamily="34" charset="0"/>
        </a:defRPr>
      </a:lvl8pPr>
      <a:lvl9pPr marL="1828800" algn="ctr" defTabSz="457200"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defTabSz="457200" rtl="0" eaLnBrk="1" fontAlgn="base" hangingPunct="1">
        <a:spcBef>
          <a:spcPct val="20000"/>
        </a:spcBef>
        <a:spcAft>
          <a:spcPct val="0"/>
        </a:spcAft>
        <a:buFont typeface="Arial" charset="0"/>
        <a:buChar char="–"/>
        <a:defRPr sz="2800" kern="1200">
          <a:solidFill>
            <a:schemeClr val="tx2"/>
          </a:solidFill>
          <a:latin typeface="Arial" pitchFamily="34" charset="0"/>
          <a:ea typeface="+mn-ea"/>
          <a:cs typeface="Arial"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2"/>
          </a:solidFill>
          <a:latin typeface="Arial" pitchFamily="34" charset="0"/>
          <a:ea typeface="+mn-ea"/>
          <a:cs typeface="Arial"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2"/>
          </a:solidFill>
          <a:latin typeface="Arial" pitchFamily="34" charset="0"/>
          <a:ea typeface="+mn-ea"/>
          <a:cs typeface="Arial"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2"/>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10" Type="http://schemas.openxmlformats.org/officeDocument/2006/relationships/image" Target="../media/image6.emf"/><Relationship Id="rId4" Type="http://schemas.openxmlformats.org/officeDocument/2006/relationships/diagramLayout" Target="../diagrams/layout5.xml"/><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22.gif"/><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6.emf"/><Relationship Id="rId4" Type="http://schemas.openxmlformats.org/officeDocument/2006/relationships/image" Target="../media/image19.emf"/></Relationships>
</file>

<file path=ppt/slides/_rels/slide14.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25.emf"/></Relationships>
</file>

<file path=ppt/slides/_rels/slide15.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10" Type="http://schemas.openxmlformats.org/officeDocument/2006/relationships/image" Target="../media/image28.emf"/><Relationship Id="rId4" Type="http://schemas.openxmlformats.org/officeDocument/2006/relationships/diagramLayout" Target="../diagrams/layout8.xml"/><Relationship Id="rId9" Type="http://schemas.openxmlformats.org/officeDocument/2006/relationships/image" Target="../media/image27.emf"/></Relationships>
</file>

<file path=ppt/slides/_rels/slide16.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10" Type="http://schemas.openxmlformats.org/officeDocument/2006/relationships/image" Target="../media/image30.emf"/><Relationship Id="rId4" Type="http://schemas.openxmlformats.org/officeDocument/2006/relationships/diagramLayout" Target="../diagrams/layout9.xml"/><Relationship Id="rId9"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3.emf"/><Relationship Id="rId4" Type="http://schemas.openxmlformats.org/officeDocument/2006/relationships/image" Target="../media/image32.emf"/></Relationships>
</file>

<file path=ppt/slides/_rels/slide1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4.emf"/></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5.emf"/><Relationship Id="rId7" Type="http://schemas.openxmlformats.org/officeDocument/2006/relationships/diagramColors" Target="../diagrams/colors10.xm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3.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9.gif"/><Relationship Id="rId4" Type="http://schemas.openxmlformats.org/officeDocument/2006/relationships/diagramLayout" Target="../diagrams/layout2.xml"/><Relationship Id="rId9" Type="http://schemas.openxmlformats.org/officeDocument/2006/relationships/image" Target="../media/image8.gif"/></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2.gif"/><Relationship Id="rId5" Type="http://schemas.openxmlformats.org/officeDocument/2006/relationships/image" Target="../media/image11.gif"/><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4.gif"/><Relationship Id="rId5" Type="http://schemas.openxmlformats.org/officeDocument/2006/relationships/image" Target="../media/image11.gif"/><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7.emf"/><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image" Target="../media/image19.emf"/><Relationship Id="rId4" Type="http://schemas.openxmlformats.org/officeDocument/2006/relationships/diagramLayout" Target="../diagrams/layout4.xml"/><Relationship Id="rId9"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Dynamical Processes and Graph Transformations</a:t>
            </a:r>
            <a:endParaRPr lang="en-US" dirty="0"/>
          </a:p>
        </p:txBody>
      </p:sp>
      <p:sp>
        <p:nvSpPr>
          <p:cNvPr id="4" name="Date Placeholder 3"/>
          <p:cNvSpPr>
            <a:spLocks noGrp="1"/>
          </p:cNvSpPr>
          <p:nvPr>
            <p:ph type="dt" sz="half" idx="10"/>
          </p:nvPr>
        </p:nvSpPr>
        <p:spPr/>
        <p:txBody>
          <a:bodyPr/>
          <a:lstStyle/>
          <a:p>
            <a:pPr>
              <a:defRPr/>
            </a:pPr>
            <a:fld id="{8C58163A-1079-425C-B557-01F62767EEA0}" type="datetime1">
              <a:rPr lang="en-US" smtClean="0"/>
              <a:t>9/30/2015</a:t>
            </a:fld>
            <a:endParaRPr lang="en-US"/>
          </a:p>
        </p:txBody>
      </p:sp>
      <p:sp>
        <p:nvSpPr>
          <p:cNvPr id="5" name="Footer Placeholder 4"/>
          <p:cNvSpPr>
            <a:spLocks noGrp="1"/>
          </p:cNvSpPr>
          <p:nvPr>
            <p:ph type="ftr" sz="quarter" idx="11"/>
          </p:nvPr>
        </p:nvSpPr>
        <p:spPr/>
        <p:txBody>
          <a:bodyPr/>
          <a:lstStyle/>
          <a:p>
            <a:pPr>
              <a:defRPr/>
            </a:pPr>
            <a:r>
              <a:rPr lang="en-US" smtClean="0"/>
              <a:t>Copyright USC/ISI. All rights reserved.</a:t>
            </a:r>
            <a:endParaRPr lang="en-US" dirty="0" smtClean="0"/>
          </a:p>
        </p:txBody>
      </p:sp>
      <p:sp>
        <p:nvSpPr>
          <p:cNvPr id="6" name="Slide Number Placeholder 5"/>
          <p:cNvSpPr>
            <a:spLocks noGrp="1"/>
          </p:cNvSpPr>
          <p:nvPr>
            <p:ph type="sldNum" sz="quarter" idx="12"/>
          </p:nvPr>
        </p:nvSpPr>
        <p:spPr/>
        <p:txBody>
          <a:bodyPr/>
          <a:lstStyle/>
          <a:p>
            <a:pPr>
              <a:defRPr/>
            </a:pPr>
            <a:fld id="{A3E114D4-C425-49AA-9A73-A01D7DCC7BD8}" type="slidenum">
              <a:rPr lang="en-US" smtClean="0"/>
              <a:pPr>
                <a:defRPr/>
              </a:pPr>
              <a:t>1</a:t>
            </a:fld>
            <a:endParaRPr lang="en-US"/>
          </a:p>
        </p:txBody>
      </p:sp>
      <p:sp>
        <p:nvSpPr>
          <p:cNvPr id="7" name="Subtitle 6"/>
          <p:cNvSpPr>
            <a:spLocks noGrp="1"/>
          </p:cNvSpPr>
          <p:nvPr>
            <p:ph type="subTitle" idx="1"/>
          </p:nvPr>
        </p:nvSpPr>
        <p:spPr/>
        <p:txBody>
          <a:bodyPr/>
          <a:lstStyle/>
          <a:p>
            <a:pPr marL="12700">
              <a:lnSpc>
                <a:spcPct val="100000"/>
              </a:lnSpc>
            </a:pPr>
            <a:r>
              <a:rPr lang="en-US" spc="-5" dirty="0" smtClean="0">
                <a:latin typeface="Arial"/>
                <a:cs typeface="Arial"/>
              </a:rPr>
              <a:t>Rumi</a:t>
            </a:r>
            <a:r>
              <a:rPr lang="en-US" spc="60" dirty="0" smtClean="0">
                <a:latin typeface="Arial"/>
                <a:cs typeface="Arial"/>
              </a:rPr>
              <a:t> </a:t>
            </a:r>
            <a:r>
              <a:rPr lang="en-US" spc="-30" dirty="0" smtClean="0">
                <a:latin typeface="Arial"/>
                <a:cs typeface="Arial"/>
              </a:rPr>
              <a:t>Ghosh,</a:t>
            </a:r>
            <a:r>
              <a:rPr lang="en-US" spc="60" dirty="0" smtClean="0">
                <a:latin typeface="Arial"/>
                <a:cs typeface="Arial"/>
              </a:rPr>
              <a:t> </a:t>
            </a:r>
            <a:r>
              <a:rPr lang="en-US" spc="-20" dirty="0" smtClean="0">
                <a:latin typeface="Arial"/>
                <a:cs typeface="Arial"/>
              </a:rPr>
              <a:t>Shang-Hua</a:t>
            </a:r>
            <a:r>
              <a:rPr lang="en-US" spc="60" dirty="0" smtClean="0">
                <a:latin typeface="Arial"/>
                <a:cs typeface="Arial"/>
              </a:rPr>
              <a:t> </a:t>
            </a:r>
            <a:r>
              <a:rPr lang="en-US" spc="10" dirty="0" err="1" smtClean="0">
                <a:latin typeface="Arial"/>
                <a:cs typeface="Arial"/>
              </a:rPr>
              <a:t>T</a:t>
            </a:r>
            <a:r>
              <a:rPr lang="en-US" spc="-25" dirty="0" err="1" smtClean="0">
                <a:latin typeface="Arial"/>
                <a:cs typeface="Arial"/>
              </a:rPr>
              <a:t>eng</a:t>
            </a:r>
            <a:r>
              <a:rPr lang="en-US" spc="-25" dirty="0" smtClean="0">
                <a:latin typeface="Arial"/>
                <a:cs typeface="Arial"/>
              </a:rPr>
              <a:t>,</a:t>
            </a:r>
            <a:r>
              <a:rPr lang="en-US" spc="60" dirty="0" smtClean="0">
                <a:latin typeface="Arial"/>
                <a:cs typeface="Arial"/>
              </a:rPr>
              <a:t> </a:t>
            </a:r>
            <a:r>
              <a:rPr lang="en-US" spc="10" dirty="0" smtClean="0">
                <a:latin typeface="Arial"/>
                <a:cs typeface="Arial"/>
              </a:rPr>
              <a:t>Kristina</a:t>
            </a:r>
            <a:r>
              <a:rPr lang="en-US" spc="60" dirty="0" smtClean="0">
                <a:latin typeface="Arial"/>
                <a:cs typeface="Arial"/>
              </a:rPr>
              <a:t> </a:t>
            </a:r>
            <a:r>
              <a:rPr lang="en-US" spc="-15" dirty="0" err="1" smtClean="0">
                <a:latin typeface="Arial"/>
                <a:cs typeface="Arial"/>
              </a:rPr>
              <a:t>Lerman</a:t>
            </a:r>
            <a:r>
              <a:rPr lang="en-US" spc="60" dirty="0" smtClean="0">
                <a:latin typeface="Arial"/>
                <a:cs typeface="Arial"/>
              </a:rPr>
              <a:t> </a:t>
            </a:r>
            <a:r>
              <a:rPr lang="en-US" spc="105" dirty="0" smtClean="0">
                <a:latin typeface="Arial"/>
                <a:cs typeface="Arial"/>
              </a:rPr>
              <a:t>&amp;</a:t>
            </a:r>
            <a:r>
              <a:rPr lang="en-US" spc="60" dirty="0" smtClean="0">
                <a:latin typeface="Arial"/>
                <a:cs typeface="Arial"/>
              </a:rPr>
              <a:t> </a:t>
            </a:r>
            <a:r>
              <a:rPr lang="en-US" spc="-5" dirty="0" smtClean="0">
                <a:latin typeface="Arial"/>
                <a:cs typeface="Arial"/>
              </a:rPr>
              <a:t>Xia</a:t>
            </a:r>
            <a:r>
              <a:rPr lang="en-US" spc="-30" dirty="0" smtClean="0">
                <a:latin typeface="Arial"/>
                <a:cs typeface="Arial"/>
              </a:rPr>
              <a:t>o</a:t>
            </a:r>
            <a:r>
              <a:rPr lang="en-US" spc="-15" dirty="0" smtClean="0">
                <a:latin typeface="Arial"/>
                <a:cs typeface="Arial"/>
              </a:rPr>
              <a:t>ran</a:t>
            </a:r>
            <a:r>
              <a:rPr lang="en-US" spc="60" dirty="0" smtClean="0">
                <a:latin typeface="Arial"/>
                <a:cs typeface="Arial"/>
              </a:rPr>
              <a:t> </a:t>
            </a:r>
            <a:r>
              <a:rPr lang="en-US" spc="-45" dirty="0">
                <a:latin typeface="Arial"/>
                <a:cs typeface="Arial"/>
              </a:rPr>
              <a:t>Y</a:t>
            </a:r>
            <a:r>
              <a:rPr lang="en-US" spc="-30" dirty="0">
                <a:latin typeface="Arial"/>
                <a:cs typeface="Arial"/>
              </a:rPr>
              <a:t>an</a:t>
            </a:r>
            <a:endParaRPr lang="en-US" dirty="0">
              <a:latin typeface="Arial"/>
              <a:cs typeface="Arial"/>
            </a:endParaRPr>
          </a:p>
          <a:p>
            <a:r>
              <a:rPr lang="en-US" dirty="0" smtClean="0"/>
              <a:t>Xiaoran@isi.edu</a:t>
            </a:r>
            <a:endParaRPr lang="en-US" dirty="0"/>
          </a:p>
        </p:txBody>
      </p:sp>
    </p:spTree>
    <p:extLst>
      <p:ext uri="{BB962C8B-B14F-4D97-AF65-F5344CB8AC3E}">
        <p14:creationId xmlns:p14="http://schemas.microsoft.com/office/powerpoint/2010/main" val="8243736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pc="-70" dirty="0" smtClean="0">
                <a:latin typeface="Arial"/>
                <a:cs typeface="Arial"/>
              </a:rPr>
              <a:t>Generalizing the URW</a:t>
            </a:r>
            <a:endParaRPr lang="en-US" dirty="0"/>
          </a:p>
        </p:txBody>
      </p:sp>
      <p:sp>
        <p:nvSpPr>
          <p:cNvPr id="3" name="Date Placeholder 2"/>
          <p:cNvSpPr>
            <a:spLocks noGrp="1"/>
          </p:cNvSpPr>
          <p:nvPr>
            <p:ph type="dt" sz="half" idx="10"/>
          </p:nvPr>
        </p:nvSpPr>
        <p:spPr/>
        <p:txBody>
          <a:bodyPr/>
          <a:lstStyle/>
          <a:p>
            <a:pPr>
              <a:defRPr/>
            </a:pPr>
            <a:fld id="{7DAD2341-FADC-4831-8F5B-0A00A95359E4}" type="datetime1">
              <a:rPr lang="en-US" smtClean="0"/>
              <a:t>9/30/2015</a:t>
            </a:fld>
            <a:endParaRPr lang="en-US"/>
          </a:p>
        </p:txBody>
      </p:sp>
      <p:sp>
        <p:nvSpPr>
          <p:cNvPr id="4" name="Footer Placeholder 3"/>
          <p:cNvSpPr>
            <a:spLocks noGrp="1"/>
          </p:cNvSpPr>
          <p:nvPr>
            <p:ph type="ftr" sz="quarter" idx="11"/>
          </p:nvPr>
        </p:nvSpPr>
        <p:spPr/>
        <p:txBody>
          <a:bodyPr/>
          <a:lstStyle/>
          <a:p>
            <a:pPr>
              <a:defRPr/>
            </a:pPr>
            <a:r>
              <a:rPr lang="en-US" smtClean="0"/>
              <a:t>Copyright USC/ISI. All rights reserved.</a:t>
            </a:r>
            <a:endParaRPr lang="en-US"/>
          </a:p>
        </p:txBody>
      </p:sp>
      <p:sp>
        <p:nvSpPr>
          <p:cNvPr id="5" name="Slide Number Placeholder 4"/>
          <p:cNvSpPr>
            <a:spLocks noGrp="1"/>
          </p:cNvSpPr>
          <p:nvPr>
            <p:ph type="sldNum" sz="quarter" idx="12"/>
          </p:nvPr>
        </p:nvSpPr>
        <p:spPr/>
        <p:txBody>
          <a:bodyPr/>
          <a:lstStyle/>
          <a:p>
            <a:pPr>
              <a:defRPr/>
            </a:pPr>
            <a:fld id="{C1163263-6026-4C6E-B6E7-3B7104F869ED}" type="slidenum">
              <a:rPr lang="en-US" smtClean="0"/>
              <a:pPr>
                <a:defRPr/>
              </a:pPr>
              <a:t>10</a:t>
            </a:fld>
            <a:endParaRPr lang="en-US"/>
          </a:p>
        </p:txBody>
      </p:sp>
      <p:sp>
        <p:nvSpPr>
          <p:cNvPr id="12" name="Rectangle 11"/>
          <p:cNvSpPr/>
          <p:nvPr/>
        </p:nvSpPr>
        <p:spPr>
          <a:xfrm>
            <a:off x="1461334" y="1435154"/>
            <a:ext cx="1989924" cy="523220"/>
          </a:xfrm>
          <a:prstGeom prst="rect">
            <a:avLst/>
          </a:prstGeom>
        </p:spPr>
        <p:txBody>
          <a:bodyPr wrap="square">
            <a:spAutoFit/>
          </a:bodyPr>
          <a:lstStyle/>
          <a:p>
            <a:r>
              <a:rPr lang="en-US" sz="2800" dirty="0"/>
              <a:t>L=(D-A)D</a:t>
            </a:r>
            <a:r>
              <a:rPr lang="en-US" sz="2800" baseline="30000" dirty="0"/>
              <a:t>-1</a:t>
            </a:r>
            <a:endParaRPr lang="en-US" sz="2800" dirty="0"/>
          </a:p>
        </p:txBody>
      </p:sp>
      <p:sp>
        <p:nvSpPr>
          <p:cNvPr id="17" name="Rectangle 16"/>
          <p:cNvSpPr/>
          <p:nvPr/>
        </p:nvSpPr>
        <p:spPr>
          <a:xfrm>
            <a:off x="5582940" y="1432206"/>
            <a:ext cx="2838939" cy="523220"/>
          </a:xfrm>
          <a:prstGeom prst="rect">
            <a:avLst/>
          </a:prstGeom>
        </p:spPr>
        <p:txBody>
          <a:bodyPr wrap="square">
            <a:spAutoFit/>
          </a:bodyPr>
          <a:lstStyle/>
          <a:p>
            <a:r>
              <a:rPr lang="en-US" sz="2800" dirty="0"/>
              <a:t>L</a:t>
            </a:r>
            <a:r>
              <a:rPr lang="en-US" sz="2800" dirty="0" smtClean="0"/>
              <a:t>=(D-A)D</a:t>
            </a:r>
            <a:r>
              <a:rPr lang="en-US" sz="2800" baseline="30000" dirty="0" smtClean="0"/>
              <a:t>-1</a:t>
            </a:r>
            <a:r>
              <a:rPr lang="en-US" sz="2800" dirty="0" smtClean="0"/>
              <a:t>T</a:t>
            </a:r>
            <a:r>
              <a:rPr lang="en-US" sz="2800" baseline="30000" dirty="0" smtClean="0"/>
              <a:t>-1</a:t>
            </a:r>
            <a:endParaRPr lang="en-US" sz="2800" dirty="0"/>
          </a:p>
        </p:txBody>
      </p:sp>
      <p:graphicFrame>
        <p:nvGraphicFramePr>
          <p:cNvPr id="18" name="Content Placeholder 14"/>
          <p:cNvGraphicFramePr>
            <a:graphicFrameLocks noGrp="1"/>
          </p:cNvGraphicFramePr>
          <p:nvPr>
            <p:ph sz="half" idx="1"/>
            <p:extLst>
              <p:ext uri="{D42A27DB-BD31-4B8C-83A1-F6EECF244321}">
                <p14:modId xmlns:p14="http://schemas.microsoft.com/office/powerpoint/2010/main" val="414509066"/>
              </p:ext>
            </p:extLst>
          </p:nvPr>
        </p:nvGraphicFramePr>
        <p:xfrm>
          <a:off x="457200" y="2094376"/>
          <a:ext cx="4038600" cy="35766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Right Arrow 13"/>
          <p:cNvSpPr/>
          <p:nvPr/>
        </p:nvSpPr>
        <p:spPr>
          <a:xfrm>
            <a:off x="4082796" y="1454448"/>
            <a:ext cx="978408" cy="484632"/>
          </a:xfrm>
          <a:prstGeom prst="rightArrow">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8"/>
          <a:stretch>
            <a:fillRect/>
          </a:stretch>
        </p:blipFill>
        <p:spPr>
          <a:xfrm>
            <a:off x="1304781" y="4836540"/>
            <a:ext cx="1980225" cy="495300"/>
          </a:xfrm>
          <a:prstGeom prst="rect">
            <a:avLst/>
          </a:prstGeom>
        </p:spPr>
      </p:pic>
      <p:pic>
        <p:nvPicPr>
          <p:cNvPr id="2" name="Picture 1"/>
          <p:cNvPicPr>
            <a:picLocks noChangeAspect="1"/>
          </p:cNvPicPr>
          <p:nvPr/>
        </p:nvPicPr>
        <p:blipFill>
          <a:blip r:embed="rId9"/>
          <a:stretch>
            <a:fillRect/>
          </a:stretch>
        </p:blipFill>
        <p:spPr>
          <a:xfrm>
            <a:off x="4889959" y="3973578"/>
            <a:ext cx="3796841" cy="1358262"/>
          </a:xfrm>
          <a:prstGeom prst="rect">
            <a:avLst/>
          </a:prstGeom>
        </p:spPr>
      </p:pic>
      <p:pic>
        <p:nvPicPr>
          <p:cNvPr id="15" name="Picture 14"/>
          <p:cNvPicPr>
            <a:picLocks noChangeAspect="1"/>
          </p:cNvPicPr>
          <p:nvPr/>
        </p:nvPicPr>
        <p:blipFill>
          <a:blip r:embed="rId10"/>
          <a:stretch>
            <a:fillRect/>
          </a:stretch>
        </p:blipFill>
        <p:spPr>
          <a:xfrm>
            <a:off x="4848654" y="2243393"/>
            <a:ext cx="4039605" cy="1534922"/>
          </a:xfrm>
          <a:prstGeom prst="rect">
            <a:avLst/>
          </a:prstGeom>
        </p:spPr>
      </p:pic>
    </p:spTree>
    <p:extLst>
      <p:ext uri="{BB962C8B-B14F-4D97-AF65-F5344CB8AC3E}">
        <p14:creationId xmlns:p14="http://schemas.microsoft.com/office/powerpoint/2010/main" val="28074256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4"/>
          <p:cNvGraphicFramePr>
            <a:graphicFrameLocks noGrp="1"/>
          </p:cNvGraphicFramePr>
          <p:nvPr>
            <p:ph sz="half" idx="1"/>
            <p:extLst>
              <p:ext uri="{D42A27DB-BD31-4B8C-83A1-F6EECF244321}">
                <p14:modId xmlns:p14="http://schemas.microsoft.com/office/powerpoint/2010/main" val="3951337536"/>
              </p:ext>
            </p:extLst>
          </p:nvPr>
        </p:nvGraphicFramePr>
        <p:xfrm>
          <a:off x="457200" y="1487488"/>
          <a:ext cx="4038600" cy="429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p:cNvSpPr>
            <a:spLocks noGrp="1"/>
          </p:cNvSpPr>
          <p:nvPr>
            <p:ph type="dt" sz="half" idx="10"/>
          </p:nvPr>
        </p:nvSpPr>
        <p:spPr/>
        <p:txBody>
          <a:bodyPr/>
          <a:lstStyle/>
          <a:p>
            <a:pPr>
              <a:defRPr/>
            </a:pPr>
            <a:fld id="{7DAD2341-FADC-4831-8F5B-0A00A95359E4}" type="datetime1">
              <a:rPr lang="en-US" smtClean="0"/>
              <a:t>9/30/2015</a:t>
            </a:fld>
            <a:endParaRPr lang="en-US"/>
          </a:p>
        </p:txBody>
      </p:sp>
      <p:sp>
        <p:nvSpPr>
          <p:cNvPr id="4" name="Footer Placeholder 3"/>
          <p:cNvSpPr>
            <a:spLocks noGrp="1"/>
          </p:cNvSpPr>
          <p:nvPr>
            <p:ph type="ftr" sz="quarter" idx="11"/>
          </p:nvPr>
        </p:nvSpPr>
        <p:spPr/>
        <p:txBody>
          <a:bodyPr/>
          <a:lstStyle/>
          <a:p>
            <a:pPr>
              <a:defRPr/>
            </a:pPr>
            <a:r>
              <a:rPr lang="en-US" smtClean="0"/>
              <a:t>Copyright USC/ISI. All rights reserved.</a:t>
            </a:r>
            <a:endParaRPr lang="en-US"/>
          </a:p>
        </p:txBody>
      </p:sp>
      <p:sp>
        <p:nvSpPr>
          <p:cNvPr id="5" name="Slide Number Placeholder 4"/>
          <p:cNvSpPr>
            <a:spLocks noGrp="1"/>
          </p:cNvSpPr>
          <p:nvPr>
            <p:ph type="sldNum" sz="quarter" idx="12"/>
          </p:nvPr>
        </p:nvSpPr>
        <p:spPr/>
        <p:txBody>
          <a:bodyPr/>
          <a:lstStyle/>
          <a:p>
            <a:pPr>
              <a:defRPr/>
            </a:pPr>
            <a:fld id="{C1163263-6026-4C6E-B6E7-3B7104F869ED}" type="slidenum">
              <a:rPr lang="en-US" smtClean="0"/>
              <a:pPr>
                <a:defRPr/>
              </a:pPr>
              <a:t>11</a:t>
            </a:fld>
            <a:endParaRPr lang="en-US"/>
          </a:p>
        </p:txBody>
      </p:sp>
      <p:sp>
        <p:nvSpPr>
          <p:cNvPr id="11" name="TextBox 10"/>
          <p:cNvSpPr txBox="1"/>
          <p:nvPr/>
        </p:nvSpPr>
        <p:spPr>
          <a:xfrm>
            <a:off x="5020299" y="2402681"/>
            <a:ext cx="3468720" cy="2462213"/>
          </a:xfrm>
          <a:prstGeom prst="rect">
            <a:avLst/>
          </a:prstGeom>
          <a:noFill/>
        </p:spPr>
        <p:txBody>
          <a:bodyPr wrap="square" rtlCol="0">
            <a:spAutoFit/>
          </a:bodyPr>
          <a:lstStyle/>
          <a:p>
            <a:pPr marL="285750" indent="-285750">
              <a:buFont typeface="Arial" panose="020B0604020202020204" pitchFamily="34" charset="0"/>
              <a:buChar char="•"/>
            </a:pPr>
            <a:r>
              <a:rPr lang="en-US" sz="2200" dirty="0" smtClean="0"/>
              <a:t>T : delay matrix</a:t>
            </a:r>
          </a:p>
          <a:p>
            <a:pPr marL="285750" indent="-285750">
              <a:buFont typeface="Arial" panose="020B0604020202020204" pitchFamily="34" charset="0"/>
              <a:buChar char="•"/>
            </a:pPr>
            <a:r>
              <a:rPr lang="en-US" sz="2200" dirty="0" smtClean="0"/>
              <a:t>W : interaction matrix</a:t>
            </a:r>
          </a:p>
          <a:p>
            <a:pPr marL="285750" indent="-285750">
              <a:buFont typeface="Arial" panose="020B0604020202020204" pitchFamily="34" charset="0"/>
              <a:buChar char="•"/>
            </a:pPr>
            <a:r>
              <a:rPr lang="en-US" sz="2200" dirty="0" smtClean="0"/>
              <a:t>D</a:t>
            </a:r>
            <a:r>
              <a:rPr lang="en-US" sz="2200" baseline="-25000" dirty="0" smtClean="0"/>
              <a:t>w</a:t>
            </a:r>
            <a:r>
              <a:rPr lang="en-US" sz="2200" dirty="0" smtClean="0"/>
              <a:t> : degree matrix of W</a:t>
            </a:r>
          </a:p>
          <a:p>
            <a:pPr marL="285750" indent="-285750">
              <a:buFont typeface="Arial" panose="020B0604020202020204" pitchFamily="34" charset="0"/>
              <a:buChar char="•"/>
            </a:pPr>
            <a:r>
              <a:rPr lang="el-GR" sz="2200" dirty="0" smtClean="0">
                <a:latin typeface="Arial" panose="020B0604020202020204" pitchFamily="34" charset="0"/>
                <a:cs typeface="Arial" panose="020B0604020202020204" pitchFamily="34" charset="0"/>
              </a:rPr>
              <a:t>ρ</a:t>
            </a:r>
            <a:r>
              <a:rPr lang="en-US" sz="2200" dirty="0" smtClean="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 </a:t>
            </a:r>
            <a:r>
              <a:rPr lang="en-US" sz="2200" dirty="0" smtClean="0">
                <a:latin typeface="Arial" panose="020B0604020202020204" pitchFamily="34" charset="0"/>
                <a:cs typeface="Arial" panose="020B0604020202020204" pitchFamily="34" charset="0"/>
              </a:rPr>
              <a:t>1/2 </a:t>
            </a:r>
            <a:r>
              <a:rPr lang="en-US" sz="2200" dirty="0">
                <a:latin typeface="Arial" panose="020B0604020202020204" pitchFamily="34" charset="0"/>
                <a:cs typeface="Arial" panose="020B0604020202020204" pitchFamily="34" charset="0"/>
              </a:rPr>
              <a:t>: </a:t>
            </a:r>
            <a:endParaRPr lang="en-US" sz="2200" dirty="0" smtClean="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	</a:t>
            </a:r>
            <a:r>
              <a:rPr lang="en-US" sz="2200" dirty="0" smtClean="0">
                <a:latin typeface="Arial" panose="020B0604020202020204" pitchFamily="34" charset="0"/>
                <a:cs typeface="Arial" panose="020B0604020202020204" pitchFamily="34" charset="0"/>
              </a:rPr>
              <a:t>consensus</a:t>
            </a:r>
            <a:endParaRPr lang="en-US" sz="2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l-GR" sz="2200" dirty="0">
                <a:latin typeface="Arial" panose="020B0604020202020204" pitchFamily="34" charset="0"/>
                <a:cs typeface="Arial" panose="020B0604020202020204" pitchFamily="34" charset="0"/>
              </a:rPr>
              <a:t>ρ</a:t>
            </a:r>
            <a:r>
              <a:rPr lang="en-US" sz="2200" dirty="0">
                <a:latin typeface="Arial" panose="020B0604020202020204" pitchFamily="34" charset="0"/>
                <a:cs typeface="Arial" panose="020B0604020202020204" pitchFamily="34" charset="0"/>
              </a:rPr>
              <a:t> </a:t>
            </a:r>
            <a:r>
              <a:rPr lang="en-US" sz="2200" dirty="0" smtClean="0">
                <a:latin typeface="Arial" panose="020B0604020202020204" pitchFamily="34" charset="0"/>
                <a:cs typeface="Arial" panose="020B0604020202020204" pitchFamily="34" charset="0"/>
              </a:rPr>
              <a:t>= -1/2 : </a:t>
            </a:r>
          </a:p>
          <a:p>
            <a:r>
              <a:rPr lang="en-US" sz="2200" dirty="0">
                <a:latin typeface="Arial" panose="020B0604020202020204" pitchFamily="34" charset="0"/>
                <a:cs typeface="Arial" panose="020B0604020202020204" pitchFamily="34" charset="0"/>
              </a:rPr>
              <a:t>	</a:t>
            </a:r>
            <a:r>
              <a:rPr lang="en-US" sz="2200" dirty="0" smtClean="0">
                <a:latin typeface="Arial" panose="020B0604020202020204" pitchFamily="34" charset="0"/>
                <a:cs typeface="Arial" panose="020B0604020202020204" pitchFamily="34" charset="0"/>
              </a:rPr>
              <a:t>random walk</a:t>
            </a:r>
            <a:endParaRPr lang="en-US" sz="2200" dirty="0"/>
          </a:p>
        </p:txBody>
      </p:sp>
      <p:pic>
        <p:nvPicPr>
          <p:cNvPr id="21505" name="Picture 1" descr="https://latex.codecogs.com/gif.latex?%5Cdpi%7B300%7D%20%5Cmathcal%7BL%7D%20%3D%20%28TD_w%29%5E%7B-1/2-%5Crho%7D%28D_w-BAB%29%28TD_w%29%5E%7B-1/2&amp;plus;%5Crho%7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633892"/>
            <a:ext cx="7715839" cy="494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3661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pc="-70" dirty="0" smtClean="0">
                <a:latin typeface="Arial"/>
                <a:cs typeface="Arial"/>
              </a:rPr>
              <a:t>Parameterized Laplacian</a:t>
            </a:r>
            <a:endParaRPr lang="en-US" dirty="0"/>
          </a:p>
        </p:txBody>
      </p:sp>
      <p:sp>
        <p:nvSpPr>
          <p:cNvPr id="3" name="Date Placeholder 2"/>
          <p:cNvSpPr>
            <a:spLocks noGrp="1"/>
          </p:cNvSpPr>
          <p:nvPr>
            <p:ph type="dt" sz="half" idx="10"/>
          </p:nvPr>
        </p:nvSpPr>
        <p:spPr/>
        <p:txBody>
          <a:bodyPr/>
          <a:lstStyle/>
          <a:p>
            <a:pPr>
              <a:defRPr/>
            </a:pPr>
            <a:fld id="{7DAD2341-FADC-4831-8F5B-0A00A95359E4}" type="datetime1">
              <a:rPr lang="en-US" smtClean="0"/>
              <a:t>9/30/2015</a:t>
            </a:fld>
            <a:endParaRPr lang="en-US"/>
          </a:p>
        </p:txBody>
      </p:sp>
      <p:sp>
        <p:nvSpPr>
          <p:cNvPr id="4" name="Footer Placeholder 3"/>
          <p:cNvSpPr>
            <a:spLocks noGrp="1"/>
          </p:cNvSpPr>
          <p:nvPr>
            <p:ph type="ftr" sz="quarter" idx="11"/>
          </p:nvPr>
        </p:nvSpPr>
        <p:spPr/>
        <p:txBody>
          <a:bodyPr/>
          <a:lstStyle/>
          <a:p>
            <a:pPr>
              <a:defRPr/>
            </a:pPr>
            <a:r>
              <a:rPr lang="en-US" smtClean="0"/>
              <a:t>Copyright USC/ISI. All rights reserved.</a:t>
            </a:r>
            <a:endParaRPr lang="en-US"/>
          </a:p>
        </p:txBody>
      </p:sp>
      <p:sp>
        <p:nvSpPr>
          <p:cNvPr id="5" name="Slide Number Placeholder 4"/>
          <p:cNvSpPr>
            <a:spLocks noGrp="1"/>
          </p:cNvSpPr>
          <p:nvPr>
            <p:ph type="sldNum" sz="quarter" idx="12"/>
          </p:nvPr>
        </p:nvSpPr>
        <p:spPr/>
        <p:txBody>
          <a:bodyPr/>
          <a:lstStyle/>
          <a:p>
            <a:pPr>
              <a:defRPr/>
            </a:pPr>
            <a:fld id="{C1163263-6026-4C6E-B6E7-3B7104F869ED}" type="slidenum">
              <a:rPr lang="en-US" smtClean="0"/>
              <a:pPr>
                <a:defRPr/>
              </a:pPr>
              <a:t>12</a:t>
            </a:fld>
            <a:endParaRPr lang="en-US"/>
          </a:p>
        </p:txBody>
      </p:sp>
      <p:pic>
        <p:nvPicPr>
          <p:cNvPr id="18" name="Picture 17"/>
          <p:cNvPicPr>
            <a:picLocks noChangeAspect="1"/>
          </p:cNvPicPr>
          <p:nvPr/>
        </p:nvPicPr>
        <p:blipFill>
          <a:blip r:embed="rId3"/>
          <a:stretch>
            <a:fillRect/>
          </a:stretch>
        </p:blipFill>
        <p:spPr>
          <a:xfrm>
            <a:off x="1838416" y="1760453"/>
            <a:ext cx="5480972" cy="506186"/>
          </a:xfrm>
          <a:prstGeom prst="rect">
            <a:avLst/>
          </a:prstGeom>
        </p:spPr>
      </p:pic>
      <p:pic>
        <p:nvPicPr>
          <p:cNvPr id="8" name="Picture 7"/>
          <p:cNvPicPr>
            <a:picLocks noChangeAspect="1"/>
          </p:cNvPicPr>
          <p:nvPr/>
        </p:nvPicPr>
        <p:blipFill>
          <a:blip r:embed="rId4"/>
          <a:stretch>
            <a:fillRect/>
          </a:stretch>
        </p:blipFill>
        <p:spPr>
          <a:xfrm>
            <a:off x="1272718" y="2605665"/>
            <a:ext cx="6606528" cy="2156362"/>
          </a:xfrm>
          <a:prstGeom prst="rect">
            <a:avLst/>
          </a:prstGeom>
        </p:spPr>
      </p:pic>
    </p:spTree>
    <p:extLst>
      <p:ext uri="{BB962C8B-B14F-4D97-AF65-F5344CB8AC3E}">
        <p14:creationId xmlns:p14="http://schemas.microsoft.com/office/powerpoint/2010/main" val="42158103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pc="-70" dirty="0" smtClean="0">
                <a:latin typeface="Arial"/>
                <a:cs typeface="Arial"/>
              </a:rPr>
              <a:t>Generalizing the URW</a:t>
            </a:r>
            <a:endParaRPr lang="en-US" dirty="0"/>
          </a:p>
        </p:txBody>
      </p:sp>
      <p:sp>
        <p:nvSpPr>
          <p:cNvPr id="3" name="Date Placeholder 2"/>
          <p:cNvSpPr>
            <a:spLocks noGrp="1"/>
          </p:cNvSpPr>
          <p:nvPr>
            <p:ph type="dt" sz="half" idx="10"/>
          </p:nvPr>
        </p:nvSpPr>
        <p:spPr/>
        <p:txBody>
          <a:bodyPr/>
          <a:lstStyle/>
          <a:p>
            <a:pPr>
              <a:defRPr/>
            </a:pPr>
            <a:fld id="{7DAD2341-FADC-4831-8F5B-0A00A95359E4}" type="datetime1">
              <a:rPr lang="en-US" smtClean="0"/>
              <a:t>9/30/2015</a:t>
            </a:fld>
            <a:endParaRPr lang="en-US"/>
          </a:p>
        </p:txBody>
      </p:sp>
      <p:sp>
        <p:nvSpPr>
          <p:cNvPr id="4" name="Footer Placeholder 3"/>
          <p:cNvSpPr>
            <a:spLocks noGrp="1"/>
          </p:cNvSpPr>
          <p:nvPr>
            <p:ph type="ftr" sz="quarter" idx="11"/>
          </p:nvPr>
        </p:nvSpPr>
        <p:spPr/>
        <p:txBody>
          <a:bodyPr/>
          <a:lstStyle/>
          <a:p>
            <a:pPr>
              <a:defRPr/>
            </a:pPr>
            <a:r>
              <a:rPr lang="en-US" smtClean="0"/>
              <a:t>Copyright USC/ISI. All rights reserved.</a:t>
            </a:r>
            <a:endParaRPr lang="en-US"/>
          </a:p>
        </p:txBody>
      </p:sp>
      <p:sp>
        <p:nvSpPr>
          <p:cNvPr id="5" name="Slide Number Placeholder 4"/>
          <p:cNvSpPr>
            <a:spLocks noGrp="1"/>
          </p:cNvSpPr>
          <p:nvPr>
            <p:ph type="sldNum" sz="quarter" idx="12"/>
          </p:nvPr>
        </p:nvSpPr>
        <p:spPr/>
        <p:txBody>
          <a:bodyPr/>
          <a:lstStyle/>
          <a:p>
            <a:pPr>
              <a:defRPr/>
            </a:pPr>
            <a:fld id="{C1163263-6026-4C6E-B6E7-3B7104F869ED}" type="slidenum">
              <a:rPr lang="en-US" smtClean="0"/>
              <a:pPr>
                <a:defRPr/>
              </a:pPr>
              <a:t>13</a:t>
            </a:fld>
            <a:endParaRPr lang="en-US"/>
          </a:p>
        </p:txBody>
      </p:sp>
      <p:sp>
        <p:nvSpPr>
          <p:cNvPr id="17" name="Rectangle 16"/>
          <p:cNvSpPr/>
          <p:nvPr/>
        </p:nvSpPr>
        <p:spPr>
          <a:xfrm>
            <a:off x="1163823" y="1676564"/>
            <a:ext cx="2838939" cy="523220"/>
          </a:xfrm>
          <a:prstGeom prst="rect">
            <a:avLst/>
          </a:prstGeom>
        </p:spPr>
        <p:txBody>
          <a:bodyPr wrap="square">
            <a:spAutoFit/>
          </a:bodyPr>
          <a:lstStyle/>
          <a:p>
            <a:r>
              <a:rPr lang="en-US" sz="2800" dirty="0" smtClean="0"/>
              <a:t>L=(D</a:t>
            </a:r>
            <a:r>
              <a:rPr lang="en-US" sz="2800" baseline="-25000" dirty="0" smtClean="0"/>
              <a:t>W</a:t>
            </a:r>
            <a:r>
              <a:rPr lang="en-US" sz="2800" dirty="0" smtClean="0"/>
              <a:t>-BAB)D</a:t>
            </a:r>
            <a:r>
              <a:rPr lang="en-US" sz="2800" baseline="-25000" dirty="0" smtClean="0"/>
              <a:t>W</a:t>
            </a:r>
            <a:r>
              <a:rPr lang="en-US" sz="2800" baseline="30000" dirty="0" smtClean="0"/>
              <a:t>-1</a:t>
            </a:r>
            <a:endParaRPr lang="en-US" sz="2800" dirty="0"/>
          </a:p>
        </p:txBody>
      </p:sp>
      <p:pic>
        <p:nvPicPr>
          <p:cNvPr id="8" name="Picture 7"/>
          <p:cNvPicPr>
            <a:picLocks noChangeAspect="1"/>
          </p:cNvPicPr>
          <p:nvPr/>
        </p:nvPicPr>
        <p:blipFill>
          <a:blip r:embed="rId3"/>
          <a:stretch>
            <a:fillRect/>
          </a:stretch>
        </p:blipFill>
        <p:spPr>
          <a:xfrm>
            <a:off x="684875" y="2259529"/>
            <a:ext cx="3796841" cy="1360468"/>
          </a:xfrm>
          <a:prstGeom prst="rect">
            <a:avLst/>
          </a:prstGeom>
        </p:spPr>
      </p:pic>
      <p:pic>
        <p:nvPicPr>
          <p:cNvPr id="10" name="Picture 9"/>
          <p:cNvPicPr>
            <a:picLocks noChangeAspect="1"/>
          </p:cNvPicPr>
          <p:nvPr/>
        </p:nvPicPr>
        <p:blipFill>
          <a:blip r:embed="rId4"/>
          <a:stretch>
            <a:fillRect/>
          </a:stretch>
        </p:blipFill>
        <p:spPr>
          <a:xfrm>
            <a:off x="4889959" y="2278429"/>
            <a:ext cx="3796841" cy="1343716"/>
          </a:xfrm>
          <a:prstGeom prst="rect">
            <a:avLst/>
          </a:prstGeom>
        </p:spPr>
      </p:pic>
      <p:sp>
        <p:nvSpPr>
          <p:cNvPr id="20" name="Rectangle 19"/>
          <p:cNvSpPr/>
          <p:nvPr/>
        </p:nvSpPr>
        <p:spPr>
          <a:xfrm>
            <a:off x="1163823" y="3505288"/>
            <a:ext cx="2838939" cy="523220"/>
          </a:xfrm>
          <a:prstGeom prst="rect">
            <a:avLst/>
          </a:prstGeom>
        </p:spPr>
        <p:txBody>
          <a:bodyPr wrap="square">
            <a:spAutoFit/>
          </a:bodyPr>
          <a:lstStyle/>
          <a:p>
            <a:r>
              <a:rPr lang="en-US" sz="2800" dirty="0" smtClean="0"/>
              <a:t>L=(D-A)D</a:t>
            </a:r>
            <a:r>
              <a:rPr lang="en-US" sz="2800" baseline="30000" dirty="0" smtClean="0"/>
              <a:t>-1</a:t>
            </a:r>
            <a:r>
              <a:rPr lang="en-US" sz="2800" dirty="0" smtClean="0"/>
              <a:t>T</a:t>
            </a:r>
            <a:r>
              <a:rPr lang="en-US" sz="2800" baseline="30000" dirty="0" smtClean="0"/>
              <a:t>-1</a:t>
            </a:r>
            <a:endParaRPr lang="en-US" sz="2800" dirty="0"/>
          </a:p>
        </p:txBody>
      </p:sp>
      <p:pic>
        <p:nvPicPr>
          <p:cNvPr id="21" name="Picture 20"/>
          <p:cNvPicPr>
            <a:picLocks noChangeAspect="1"/>
          </p:cNvPicPr>
          <p:nvPr/>
        </p:nvPicPr>
        <p:blipFill>
          <a:blip r:embed="rId5"/>
          <a:stretch>
            <a:fillRect/>
          </a:stretch>
        </p:blipFill>
        <p:spPr>
          <a:xfrm>
            <a:off x="563491" y="4028508"/>
            <a:ext cx="4039605" cy="1534922"/>
          </a:xfrm>
          <a:prstGeom prst="rect">
            <a:avLst/>
          </a:prstGeom>
        </p:spPr>
      </p:pic>
      <p:pic>
        <p:nvPicPr>
          <p:cNvPr id="22" name="Picture 21"/>
          <p:cNvPicPr>
            <a:picLocks noChangeAspect="1"/>
          </p:cNvPicPr>
          <p:nvPr/>
        </p:nvPicPr>
        <p:blipFill>
          <a:blip r:embed="rId6"/>
          <a:stretch>
            <a:fillRect/>
          </a:stretch>
        </p:blipFill>
        <p:spPr>
          <a:xfrm>
            <a:off x="5033955" y="4116838"/>
            <a:ext cx="3796841" cy="1358262"/>
          </a:xfrm>
          <a:prstGeom prst="rect">
            <a:avLst/>
          </a:prstGeom>
        </p:spPr>
      </p:pic>
      <p:sp>
        <p:nvSpPr>
          <p:cNvPr id="13" name="Rectangle 12"/>
          <p:cNvSpPr/>
          <p:nvPr/>
        </p:nvSpPr>
        <p:spPr>
          <a:xfrm>
            <a:off x="5512904" y="1676564"/>
            <a:ext cx="2838939" cy="523220"/>
          </a:xfrm>
          <a:prstGeom prst="rect">
            <a:avLst/>
          </a:prstGeom>
        </p:spPr>
        <p:txBody>
          <a:bodyPr wrap="square">
            <a:spAutoFit/>
          </a:bodyPr>
          <a:lstStyle/>
          <a:p>
            <a:r>
              <a:rPr lang="en-US" sz="2800" dirty="0"/>
              <a:t>L</a:t>
            </a:r>
            <a:r>
              <a:rPr lang="en-US" sz="2800" dirty="0" smtClean="0"/>
              <a:t>=(</a:t>
            </a:r>
            <a:r>
              <a:rPr lang="en-US" sz="2800" dirty="0" smtClean="0"/>
              <a:t>D-A)D</a:t>
            </a:r>
            <a:r>
              <a:rPr lang="en-US" sz="2800" baseline="30000" dirty="0" smtClean="0"/>
              <a:t>-1</a:t>
            </a:r>
            <a:endParaRPr lang="en-US" sz="2800" dirty="0"/>
          </a:p>
        </p:txBody>
      </p:sp>
      <p:sp>
        <p:nvSpPr>
          <p:cNvPr id="14" name="Rectangle 13"/>
          <p:cNvSpPr/>
          <p:nvPr/>
        </p:nvSpPr>
        <p:spPr>
          <a:xfrm>
            <a:off x="5512904" y="3505288"/>
            <a:ext cx="2838939" cy="523220"/>
          </a:xfrm>
          <a:prstGeom prst="rect">
            <a:avLst/>
          </a:prstGeom>
        </p:spPr>
        <p:txBody>
          <a:bodyPr wrap="square">
            <a:spAutoFit/>
          </a:bodyPr>
          <a:lstStyle/>
          <a:p>
            <a:r>
              <a:rPr lang="en-US" sz="2800" dirty="0"/>
              <a:t>L</a:t>
            </a:r>
            <a:r>
              <a:rPr lang="en-US" sz="2800" dirty="0" smtClean="0"/>
              <a:t>=(</a:t>
            </a:r>
            <a:r>
              <a:rPr lang="en-US" sz="2800" dirty="0" smtClean="0"/>
              <a:t>D-A)D</a:t>
            </a:r>
            <a:r>
              <a:rPr lang="en-US" sz="2800" baseline="30000" dirty="0" smtClean="0"/>
              <a:t>-1</a:t>
            </a:r>
            <a:endParaRPr lang="en-US" sz="2800" dirty="0"/>
          </a:p>
        </p:txBody>
      </p:sp>
    </p:spTree>
    <p:extLst>
      <p:ext uri="{BB962C8B-B14F-4D97-AF65-F5344CB8AC3E}">
        <p14:creationId xmlns:p14="http://schemas.microsoft.com/office/powerpoint/2010/main" val="3872789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pc="-70" dirty="0" smtClean="0">
                <a:latin typeface="Arial"/>
                <a:cs typeface="Arial"/>
              </a:rPr>
              <a:t>Parameterized </a:t>
            </a:r>
            <a:r>
              <a:rPr lang="en-US" spc="-70" dirty="0">
                <a:latin typeface="Arial"/>
                <a:cs typeface="Arial"/>
              </a:rPr>
              <a:t>Laplacian</a:t>
            </a:r>
            <a:endParaRPr lang="en-US" dirty="0"/>
          </a:p>
        </p:txBody>
      </p:sp>
      <p:graphicFrame>
        <p:nvGraphicFramePr>
          <p:cNvPr id="15" name="Content Placeholder 14"/>
          <p:cNvGraphicFramePr>
            <a:graphicFrameLocks noGrp="1"/>
          </p:cNvGraphicFramePr>
          <p:nvPr>
            <p:ph sz="half" idx="1"/>
            <p:extLst>
              <p:ext uri="{D42A27DB-BD31-4B8C-83A1-F6EECF244321}">
                <p14:modId xmlns:p14="http://schemas.microsoft.com/office/powerpoint/2010/main" val="491163477"/>
              </p:ext>
            </p:extLst>
          </p:nvPr>
        </p:nvGraphicFramePr>
        <p:xfrm>
          <a:off x="457200" y="1487488"/>
          <a:ext cx="4038600" cy="429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p:cNvSpPr>
            <a:spLocks noGrp="1"/>
          </p:cNvSpPr>
          <p:nvPr>
            <p:ph type="dt" sz="half" idx="10"/>
          </p:nvPr>
        </p:nvSpPr>
        <p:spPr/>
        <p:txBody>
          <a:bodyPr/>
          <a:lstStyle/>
          <a:p>
            <a:pPr>
              <a:defRPr/>
            </a:pPr>
            <a:fld id="{7DAD2341-FADC-4831-8F5B-0A00A95359E4}" type="datetime1">
              <a:rPr lang="en-US" smtClean="0"/>
              <a:t>9/30/2015</a:t>
            </a:fld>
            <a:endParaRPr lang="en-US"/>
          </a:p>
        </p:txBody>
      </p:sp>
      <p:sp>
        <p:nvSpPr>
          <p:cNvPr id="4" name="Footer Placeholder 3"/>
          <p:cNvSpPr>
            <a:spLocks noGrp="1"/>
          </p:cNvSpPr>
          <p:nvPr>
            <p:ph type="ftr" sz="quarter" idx="11"/>
          </p:nvPr>
        </p:nvSpPr>
        <p:spPr/>
        <p:txBody>
          <a:bodyPr/>
          <a:lstStyle/>
          <a:p>
            <a:pPr>
              <a:defRPr/>
            </a:pPr>
            <a:r>
              <a:rPr lang="en-US" smtClean="0"/>
              <a:t>Copyright USC/ISI. All rights reserved.</a:t>
            </a:r>
            <a:endParaRPr lang="en-US"/>
          </a:p>
        </p:txBody>
      </p:sp>
      <p:sp>
        <p:nvSpPr>
          <p:cNvPr id="5" name="Slide Number Placeholder 4"/>
          <p:cNvSpPr>
            <a:spLocks noGrp="1"/>
          </p:cNvSpPr>
          <p:nvPr>
            <p:ph type="sldNum" sz="quarter" idx="12"/>
          </p:nvPr>
        </p:nvSpPr>
        <p:spPr/>
        <p:txBody>
          <a:bodyPr/>
          <a:lstStyle/>
          <a:p>
            <a:pPr>
              <a:defRPr/>
            </a:pPr>
            <a:fld id="{C1163263-6026-4C6E-B6E7-3B7104F869ED}" type="slidenum">
              <a:rPr lang="en-US" smtClean="0"/>
              <a:pPr>
                <a:defRPr/>
              </a:pPr>
              <a:t>14</a:t>
            </a:fld>
            <a:endParaRPr lang="en-US"/>
          </a:p>
        </p:txBody>
      </p:sp>
      <p:pic>
        <p:nvPicPr>
          <p:cNvPr id="13" name="Picture 12"/>
          <p:cNvPicPr>
            <a:picLocks noChangeAspect="1"/>
          </p:cNvPicPr>
          <p:nvPr/>
        </p:nvPicPr>
        <p:blipFill>
          <a:blip r:embed="rId8"/>
          <a:stretch>
            <a:fillRect/>
          </a:stretch>
        </p:blipFill>
        <p:spPr>
          <a:xfrm>
            <a:off x="4847892" y="1804837"/>
            <a:ext cx="3796841" cy="1343716"/>
          </a:xfrm>
          <a:prstGeom prst="rect">
            <a:avLst/>
          </a:prstGeom>
        </p:spPr>
      </p:pic>
      <p:pic>
        <p:nvPicPr>
          <p:cNvPr id="2" name="Picture 1"/>
          <p:cNvPicPr>
            <a:picLocks noChangeAspect="1"/>
          </p:cNvPicPr>
          <p:nvPr/>
        </p:nvPicPr>
        <p:blipFill>
          <a:blip r:embed="rId9"/>
          <a:stretch>
            <a:fillRect/>
          </a:stretch>
        </p:blipFill>
        <p:spPr>
          <a:xfrm>
            <a:off x="4847892" y="4196122"/>
            <a:ext cx="3776866" cy="1280851"/>
          </a:xfrm>
          <a:prstGeom prst="rect">
            <a:avLst/>
          </a:prstGeom>
        </p:spPr>
      </p:pic>
      <p:sp>
        <p:nvSpPr>
          <p:cNvPr id="6" name="Down Arrow 5"/>
          <p:cNvSpPr/>
          <p:nvPr/>
        </p:nvSpPr>
        <p:spPr>
          <a:xfrm>
            <a:off x="6438507" y="3148553"/>
            <a:ext cx="593889" cy="73529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43210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pc="-70" dirty="0" smtClean="0">
                <a:latin typeface="Arial"/>
                <a:cs typeface="Arial"/>
              </a:rPr>
              <a:t>Parameterized Centrality</a:t>
            </a:r>
            <a:endParaRPr lang="en-US" dirty="0"/>
          </a:p>
        </p:txBody>
      </p:sp>
      <p:sp>
        <p:nvSpPr>
          <p:cNvPr id="3" name="Date Placeholder 2"/>
          <p:cNvSpPr>
            <a:spLocks noGrp="1"/>
          </p:cNvSpPr>
          <p:nvPr>
            <p:ph type="dt" sz="half" idx="10"/>
          </p:nvPr>
        </p:nvSpPr>
        <p:spPr/>
        <p:txBody>
          <a:bodyPr/>
          <a:lstStyle/>
          <a:p>
            <a:pPr>
              <a:defRPr/>
            </a:pPr>
            <a:fld id="{7DAD2341-FADC-4831-8F5B-0A00A95359E4}" type="datetime1">
              <a:rPr lang="en-US" smtClean="0"/>
              <a:t>9/30/2015</a:t>
            </a:fld>
            <a:endParaRPr lang="en-US"/>
          </a:p>
        </p:txBody>
      </p:sp>
      <p:sp>
        <p:nvSpPr>
          <p:cNvPr id="4" name="Footer Placeholder 3"/>
          <p:cNvSpPr>
            <a:spLocks noGrp="1"/>
          </p:cNvSpPr>
          <p:nvPr>
            <p:ph type="ftr" sz="quarter" idx="11"/>
          </p:nvPr>
        </p:nvSpPr>
        <p:spPr/>
        <p:txBody>
          <a:bodyPr/>
          <a:lstStyle/>
          <a:p>
            <a:pPr>
              <a:defRPr/>
            </a:pPr>
            <a:r>
              <a:rPr lang="en-US" smtClean="0"/>
              <a:t>Copyright USC/ISI. All rights reserved.</a:t>
            </a:r>
            <a:endParaRPr lang="en-US"/>
          </a:p>
        </p:txBody>
      </p:sp>
      <p:sp>
        <p:nvSpPr>
          <p:cNvPr id="5" name="Slide Number Placeholder 4"/>
          <p:cNvSpPr>
            <a:spLocks noGrp="1"/>
          </p:cNvSpPr>
          <p:nvPr>
            <p:ph type="sldNum" sz="quarter" idx="12"/>
          </p:nvPr>
        </p:nvSpPr>
        <p:spPr/>
        <p:txBody>
          <a:bodyPr/>
          <a:lstStyle/>
          <a:p>
            <a:pPr>
              <a:defRPr/>
            </a:pPr>
            <a:fld id="{C1163263-6026-4C6E-B6E7-3B7104F869ED}" type="slidenum">
              <a:rPr lang="en-US" smtClean="0"/>
              <a:pPr>
                <a:defRPr/>
              </a:pPr>
              <a:t>15</a:t>
            </a:fld>
            <a:endParaRPr lang="en-US"/>
          </a:p>
        </p:txBody>
      </p:sp>
      <p:graphicFrame>
        <p:nvGraphicFramePr>
          <p:cNvPr id="14" name="Content Placeholder 14"/>
          <p:cNvGraphicFramePr>
            <a:graphicFrameLocks noGrp="1"/>
          </p:cNvGraphicFramePr>
          <p:nvPr>
            <p:ph sz="half" idx="1"/>
            <p:extLst>
              <p:ext uri="{D42A27DB-BD31-4B8C-83A1-F6EECF244321}">
                <p14:modId xmlns:p14="http://schemas.microsoft.com/office/powerpoint/2010/main" val="3076708501"/>
              </p:ext>
            </p:extLst>
          </p:nvPr>
        </p:nvGraphicFramePr>
        <p:xfrm>
          <a:off x="4648200" y="1332257"/>
          <a:ext cx="4038600" cy="429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p:cNvPicPr>
            <a:picLocks noChangeAspect="1"/>
          </p:cNvPicPr>
          <p:nvPr/>
        </p:nvPicPr>
        <p:blipFill>
          <a:blip r:embed="rId8"/>
          <a:stretch>
            <a:fillRect/>
          </a:stretch>
        </p:blipFill>
        <p:spPr>
          <a:xfrm>
            <a:off x="5594774" y="2644146"/>
            <a:ext cx="1578272" cy="479354"/>
          </a:xfrm>
          <a:prstGeom prst="rect">
            <a:avLst/>
          </a:prstGeom>
        </p:spPr>
      </p:pic>
      <p:pic>
        <p:nvPicPr>
          <p:cNvPr id="2" name="Picture 1"/>
          <p:cNvPicPr>
            <a:picLocks noChangeAspect="1"/>
          </p:cNvPicPr>
          <p:nvPr/>
        </p:nvPicPr>
        <p:blipFill>
          <a:blip r:embed="rId9"/>
          <a:stretch>
            <a:fillRect/>
          </a:stretch>
        </p:blipFill>
        <p:spPr>
          <a:xfrm>
            <a:off x="457200" y="1768401"/>
            <a:ext cx="3942768" cy="1464990"/>
          </a:xfrm>
          <a:prstGeom prst="rect">
            <a:avLst/>
          </a:prstGeom>
        </p:spPr>
      </p:pic>
      <p:pic>
        <p:nvPicPr>
          <p:cNvPr id="6" name="Picture 5"/>
          <p:cNvPicPr>
            <a:picLocks noChangeAspect="1"/>
          </p:cNvPicPr>
          <p:nvPr/>
        </p:nvPicPr>
        <p:blipFill>
          <a:blip r:embed="rId10"/>
          <a:stretch>
            <a:fillRect/>
          </a:stretch>
        </p:blipFill>
        <p:spPr>
          <a:xfrm>
            <a:off x="457200" y="3584154"/>
            <a:ext cx="3942768" cy="1486083"/>
          </a:xfrm>
          <a:prstGeom prst="rect">
            <a:avLst/>
          </a:prstGeom>
        </p:spPr>
      </p:pic>
    </p:spTree>
    <p:extLst>
      <p:ext uri="{BB962C8B-B14F-4D97-AF65-F5344CB8AC3E}">
        <p14:creationId xmlns:p14="http://schemas.microsoft.com/office/powerpoint/2010/main" val="12832652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pc="-70" dirty="0" smtClean="0">
                <a:latin typeface="Arial"/>
                <a:cs typeface="Arial"/>
              </a:rPr>
              <a:t>Parameterized Conductance</a:t>
            </a:r>
            <a:endParaRPr lang="en-US" dirty="0"/>
          </a:p>
        </p:txBody>
      </p:sp>
      <p:sp>
        <p:nvSpPr>
          <p:cNvPr id="3" name="Date Placeholder 2"/>
          <p:cNvSpPr>
            <a:spLocks noGrp="1"/>
          </p:cNvSpPr>
          <p:nvPr>
            <p:ph type="dt" sz="half" idx="10"/>
          </p:nvPr>
        </p:nvSpPr>
        <p:spPr/>
        <p:txBody>
          <a:bodyPr/>
          <a:lstStyle/>
          <a:p>
            <a:pPr>
              <a:defRPr/>
            </a:pPr>
            <a:fld id="{7DAD2341-FADC-4831-8F5B-0A00A95359E4}" type="datetime1">
              <a:rPr lang="en-US" smtClean="0"/>
              <a:t>9/30/2015</a:t>
            </a:fld>
            <a:endParaRPr lang="en-US"/>
          </a:p>
        </p:txBody>
      </p:sp>
      <p:sp>
        <p:nvSpPr>
          <p:cNvPr id="4" name="Footer Placeholder 3"/>
          <p:cNvSpPr>
            <a:spLocks noGrp="1"/>
          </p:cNvSpPr>
          <p:nvPr>
            <p:ph type="ftr" sz="quarter" idx="11"/>
          </p:nvPr>
        </p:nvSpPr>
        <p:spPr/>
        <p:txBody>
          <a:bodyPr/>
          <a:lstStyle/>
          <a:p>
            <a:pPr>
              <a:defRPr/>
            </a:pPr>
            <a:r>
              <a:rPr lang="en-US" smtClean="0"/>
              <a:t>Copyright USC/ISI. All rights reserved.</a:t>
            </a:r>
            <a:endParaRPr lang="en-US"/>
          </a:p>
        </p:txBody>
      </p:sp>
      <p:sp>
        <p:nvSpPr>
          <p:cNvPr id="5" name="Slide Number Placeholder 4"/>
          <p:cNvSpPr>
            <a:spLocks noGrp="1"/>
          </p:cNvSpPr>
          <p:nvPr>
            <p:ph type="sldNum" sz="quarter" idx="12"/>
          </p:nvPr>
        </p:nvSpPr>
        <p:spPr/>
        <p:txBody>
          <a:bodyPr/>
          <a:lstStyle/>
          <a:p>
            <a:pPr>
              <a:defRPr/>
            </a:pPr>
            <a:fld id="{C1163263-6026-4C6E-B6E7-3B7104F869ED}" type="slidenum">
              <a:rPr lang="en-US" smtClean="0"/>
              <a:pPr>
                <a:defRPr/>
              </a:pPr>
              <a:t>16</a:t>
            </a:fld>
            <a:endParaRPr lang="en-US"/>
          </a:p>
        </p:txBody>
      </p:sp>
      <p:graphicFrame>
        <p:nvGraphicFramePr>
          <p:cNvPr id="17" name="Content Placeholder 14"/>
          <p:cNvGraphicFramePr>
            <a:graphicFrameLocks noGrp="1"/>
          </p:cNvGraphicFramePr>
          <p:nvPr>
            <p:ph sz="half" idx="1"/>
            <p:extLst>
              <p:ext uri="{D42A27DB-BD31-4B8C-83A1-F6EECF244321}">
                <p14:modId xmlns:p14="http://schemas.microsoft.com/office/powerpoint/2010/main" val="2071526646"/>
              </p:ext>
            </p:extLst>
          </p:nvPr>
        </p:nvGraphicFramePr>
        <p:xfrm>
          <a:off x="4780566" y="1355271"/>
          <a:ext cx="4038600" cy="43798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p:cNvPicPr>
            <a:picLocks noChangeAspect="1"/>
          </p:cNvPicPr>
          <p:nvPr/>
        </p:nvPicPr>
        <p:blipFill>
          <a:blip r:embed="rId8"/>
          <a:stretch>
            <a:fillRect/>
          </a:stretch>
        </p:blipFill>
        <p:spPr>
          <a:xfrm>
            <a:off x="457200" y="1768401"/>
            <a:ext cx="3942768" cy="1464990"/>
          </a:xfrm>
          <a:prstGeom prst="rect">
            <a:avLst/>
          </a:prstGeom>
        </p:spPr>
      </p:pic>
      <p:pic>
        <p:nvPicPr>
          <p:cNvPr id="13" name="Picture 12"/>
          <p:cNvPicPr>
            <a:picLocks noChangeAspect="1"/>
          </p:cNvPicPr>
          <p:nvPr/>
        </p:nvPicPr>
        <p:blipFill>
          <a:blip r:embed="rId9"/>
          <a:stretch>
            <a:fillRect/>
          </a:stretch>
        </p:blipFill>
        <p:spPr>
          <a:xfrm>
            <a:off x="457200" y="3584154"/>
            <a:ext cx="3942768" cy="1486083"/>
          </a:xfrm>
          <a:prstGeom prst="rect">
            <a:avLst/>
          </a:prstGeom>
        </p:spPr>
      </p:pic>
      <p:pic>
        <p:nvPicPr>
          <p:cNvPr id="2" name="Picture 1"/>
          <p:cNvPicPr>
            <a:picLocks noChangeAspect="1"/>
          </p:cNvPicPr>
          <p:nvPr/>
        </p:nvPicPr>
        <p:blipFill>
          <a:blip r:embed="rId10"/>
          <a:stretch>
            <a:fillRect/>
          </a:stretch>
        </p:blipFill>
        <p:spPr>
          <a:xfrm>
            <a:off x="4822398" y="1914402"/>
            <a:ext cx="3954935" cy="3585718"/>
          </a:xfrm>
          <a:prstGeom prst="rect">
            <a:avLst/>
          </a:prstGeom>
        </p:spPr>
      </p:pic>
    </p:spTree>
    <p:extLst>
      <p:ext uri="{BB962C8B-B14F-4D97-AF65-F5344CB8AC3E}">
        <p14:creationId xmlns:p14="http://schemas.microsoft.com/office/powerpoint/2010/main" val="2697946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spc="-70" dirty="0" smtClean="0">
                <a:latin typeface="Arial"/>
                <a:cs typeface="Arial"/>
              </a:rPr>
              <a:t>Local clustering</a:t>
            </a:r>
            <a:endParaRPr lang="en-US" sz="3600" dirty="0"/>
          </a:p>
        </p:txBody>
      </p:sp>
      <p:sp>
        <p:nvSpPr>
          <p:cNvPr id="3" name="Date Placeholder 2"/>
          <p:cNvSpPr>
            <a:spLocks noGrp="1"/>
          </p:cNvSpPr>
          <p:nvPr>
            <p:ph type="dt" sz="half" idx="10"/>
          </p:nvPr>
        </p:nvSpPr>
        <p:spPr/>
        <p:txBody>
          <a:bodyPr/>
          <a:lstStyle/>
          <a:p>
            <a:pPr>
              <a:defRPr/>
            </a:pPr>
            <a:fld id="{7DAD2341-FADC-4831-8F5B-0A00A95359E4}" type="datetime1">
              <a:rPr lang="en-US" smtClean="0"/>
              <a:t>9/30/2015</a:t>
            </a:fld>
            <a:endParaRPr lang="en-US"/>
          </a:p>
        </p:txBody>
      </p:sp>
      <p:sp>
        <p:nvSpPr>
          <p:cNvPr id="4" name="Footer Placeholder 3"/>
          <p:cNvSpPr>
            <a:spLocks noGrp="1"/>
          </p:cNvSpPr>
          <p:nvPr>
            <p:ph type="ftr" sz="quarter" idx="11"/>
          </p:nvPr>
        </p:nvSpPr>
        <p:spPr/>
        <p:txBody>
          <a:bodyPr/>
          <a:lstStyle/>
          <a:p>
            <a:pPr>
              <a:defRPr/>
            </a:pPr>
            <a:r>
              <a:rPr lang="en-US" smtClean="0"/>
              <a:t>Copyright USC/ISI. All rights reserved.</a:t>
            </a:r>
            <a:endParaRPr lang="en-US"/>
          </a:p>
        </p:txBody>
      </p:sp>
      <p:sp>
        <p:nvSpPr>
          <p:cNvPr id="5" name="Slide Number Placeholder 4"/>
          <p:cNvSpPr>
            <a:spLocks noGrp="1"/>
          </p:cNvSpPr>
          <p:nvPr>
            <p:ph type="sldNum" sz="quarter" idx="12"/>
          </p:nvPr>
        </p:nvSpPr>
        <p:spPr/>
        <p:txBody>
          <a:bodyPr/>
          <a:lstStyle/>
          <a:p>
            <a:pPr>
              <a:defRPr/>
            </a:pPr>
            <a:fld id="{C1163263-6026-4C6E-B6E7-3B7104F869ED}" type="slidenum">
              <a:rPr lang="en-US" smtClean="0"/>
              <a:pPr>
                <a:defRPr/>
              </a:pPr>
              <a:t>17</a:t>
            </a:fld>
            <a:endParaRPr lang="en-US"/>
          </a:p>
        </p:txBody>
      </p:sp>
      <p:pic>
        <p:nvPicPr>
          <p:cNvPr id="9" name="Picture 8"/>
          <p:cNvPicPr>
            <a:picLocks noChangeAspect="1"/>
          </p:cNvPicPr>
          <p:nvPr/>
        </p:nvPicPr>
        <p:blipFill>
          <a:blip r:embed="rId3"/>
          <a:stretch>
            <a:fillRect/>
          </a:stretch>
        </p:blipFill>
        <p:spPr>
          <a:xfrm>
            <a:off x="4350828" y="1744432"/>
            <a:ext cx="3890122" cy="1458385"/>
          </a:xfrm>
          <a:prstGeom prst="rect">
            <a:avLst/>
          </a:prstGeom>
        </p:spPr>
      </p:pic>
      <p:pic>
        <p:nvPicPr>
          <p:cNvPr id="10" name="Picture 9"/>
          <p:cNvPicPr>
            <a:picLocks noChangeAspect="1"/>
          </p:cNvPicPr>
          <p:nvPr/>
        </p:nvPicPr>
        <p:blipFill>
          <a:blip r:embed="rId4"/>
          <a:stretch>
            <a:fillRect/>
          </a:stretch>
        </p:blipFill>
        <p:spPr>
          <a:xfrm>
            <a:off x="4293051" y="3883335"/>
            <a:ext cx="4005171" cy="1473489"/>
          </a:xfrm>
          <a:prstGeom prst="rect">
            <a:avLst/>
          </a:prstGeom>
        </p:spPr>
      </p:pic>
      <p:pic>
        <p:nvPicPr>
          <p:cNvPr id="12" name="Picture 11"/>
          <p:cNvPicPr>
            <a:picLocks noChangeAspect="1"/>
          </p:cNvPicPr>
          <p:nvPr/>
        </p:nvPicPr>
        <p:blipFill>
          <a:blip r:embed="rId5"/>
          <a:stretch>
            <a:fillRect/>
          </a:stretch>
        </p:blipFill>
        <p:spPr>
          <a:xfrm>
            <a:off x="317959" y="2657471"/>
            <a:ext cx="3796841" cy="1360468"/>
          </a:xfrm>
          <a:prstGeom prst="rect">
            <a:avLst/>
          </a:prstGeom>
        </p:spPr>
      </p:pic>
    </p:spTree>
    <p:extLst>
      <p:ext uri="{BB962C8B-B14F-4D97-AF65-F5344CB8AC3E}">
        <p14:creationId xmlns:p14="http://schemas.microsoft.com/office/powerpoint/2010/main" val="2432910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Multi-layer structures</a:t>
            </a:r>
          </a:p>
        </p:txBody>
      </p:sp>
      <p:sp>
        <p:nvSpPr>
          <p:cNvPr id="3" name="Date Placeholder 2"/>
          <p:cNvSpPr>
            <a:spLocks noGrp="1"/>
          </p:cNvSpPr>
          <p:nvPr>
            <p:ph type="dt" sz="half" idx="10"/>
          </p:nvPr>
        </p:nvSpPr>
        <p:spPr/>
        <p:txBody>
          <a:bodyPr/>
          <a:lstStyle/>
          <a:p>
            <a:pPr>
              <a:defRPr/>
            </a:pPr>
            <a:fld id="{7DAD2341-FADC-4831-8F5B-0A00A95359E4}" type="datetime1">
              <a:rPr lang="en-US" smtClean="0"/>
              <a:t>9/30/2015</a:t>
            </a:fld>
            <a:endParaRPr lang="en-US"/>
          </a:p>
        </p:txBody>
      </p:sp>
      <p:sp>
        <p:nvSpPr>
          <p:cNvPr id="4" name="Footer Placeholder 3"/>
          <p:cNvSpPr>
            <a:spLocks noGrp="1"/>
          </p:cNvSpPr>
          <p:nvPr>
            <p:ph type="ftr" sz="quarter" idx="11"/>
          </p:nvPr>
        </p:nvSpPr>
        <p:spPr/>
        <p:txBody>
          <a:bodyPr/>
          <a:lstStyle/>
          <a:p>
            <a:pPr>
              <a:defRPr/>
            </a:pPr>
            <a:r>
              <a:rPr lang="en-US" smtClean="0"/>
              <a:t>Copyright USC/ISI. All rights reserved.</a:t>
            </a:r>
            <a:endParaRPr lang="en-US"/>
          </a:p>
        </p:txBody>
      </p:sp>
      <p:sp>
        <p:nvSpPr>
          <p:cNvPr id="5" name="Slide Number Placeholder 4"/>
          <p:cNvSpPr>
            <a:spLocks noGrp="1"/>
          </p:cNvSpPr>
          <p:nvPr>
            <p:ph type="sldNum" sz="quarter" idx="12"/>
          </p:nvPr>
        </p:nvSpPr>
        <p:spPr/>
        <p:txBody>
          <a:bodyPr/>
          <a:lstStyle/>
          <a:p>
            <a:pPr>
              <a:defRPr/>
            </a:pPr>
            <a:fld id="{C1163263-6026-4C6E-B6E7-3B7104F869ED}" type="slidenum">
              <a:rPr lang="en-US" smtClean="0"/>
              <a:pPr>
                <a:defRPr/>
              </a:pPr>
              <a:t>18</a:t>
            </a:fld>
            <a:endParaRPr lang="en-US"/>
          </a:p>
        </p:txBody>
      </p:sp>
      <p:pic>
        <p:nvPicPr>
          <p:cNvPr id="2" name="Picture 1"/>
          <p:cNvPicPr>
            <a:picLocks noChangeAspect="1"/>
          </p:cNvPicPr>
          <p:nvPr/>
        </p:nvPicPr>
        <p:blipFill>
          <a:blip r:embed="rId3"/>
          <a:stretch>
            <a:fillRect/>
          </a:stretch>
        </p:blipFill>
        <p:spPr>
          <a:xfrm>
            <a:off x="357180" y="1612901"/>
            <a:ext cx="8235083" cy="3388157"/>
          </a:xfrm>
          <a:prstGeom prst="rect">
            <a:avLst/>
          </a:prstGeom>
        </p:spPr>
      </p:pic>
    </p:spTree>
    <p:extLst>
      <p:ext uri="{BB962C8B-B14F-4D97-AF65-F5344CB8AC3E}">
        <p14:creationId xmlns:p14="http://schemas.microsoft.com/office/powerpoint/2010/main" val="35577996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0"/>
            <a:r>
              <a:rPr lang="en-US" dirty="0"/>
              <a:t>The road network example</a:t>
            </a:r>
          </a:p>
        </p:txBody>
      </p:sp>
      <p:sp>
        <p:nvSpPr>
          <p:cNvPr id="3" name="Date Placeholder 2"/>
          <p:cNvSpPr>
            <a:spLocks noGrp="1"/>
          </p:cNvSpPr>
          <p:nvPr>
            <p:ph type="dt" sz="half" idx="10"/>
          </p:nvPr>
        </p:nvSpPr>
        <p:spPr/>
        <p:txBody>
          <a:bodyPr/>
          <a:lstStyle/>
          <a:p>
            <a:pPr>
              <a:defRPr/>
            </a:pPr>
            <a:fld id="{7DAD2341-FADC-4831-8F5B-0A00A95359E4}" type="datetime1">
              <a:rPr lang="en-US" smtClean="0"/>
              <a:t>9/30/2015</a:t>
            </a:fld>
            <a:endParaRPr lang="en-US"/>
          </a:p>
        </p:txBody>
      </p:sp>
      <p:sp>
        <p:nvSpPr>
          <p:cNvPr id="4" name="Footer Placeholder 3"/>
          <p:cNvSpPr>
            <a:spLocks noGrp="1"/>
          </p:cNvSpPr>
          <p:nvPr>
            <p:ph type="ftr" sz="quarter" idx="11"/>
          </p:nvPr>
        </p:nvSpPr>
        <p:spPr/>
        <p:txBody>
          <a:bodyPr/>
          <a:lstStyle/>
          <a:p>
            <a:pPr>
              <a:defRPr/>
            </a:pPr>
            <a:r>
              <a:rPr lang="en-US" smtClean="0"/>
              <a:t>Copyright USC/ISI. All rights reserved.</a:t>
            </a:r>
            <a:endParaRPr lang="en-US"/>
          </a:p>
        </p:txBody>
      </p:sp>
      <p:sp>
        <p:nvSpPr>
          <p:cNvPr id="5" name="Slide Number Placeholder 4"/>
          <p:cNvSpPr>
            <a:spLocks noGrp="1"/>
          </p:cNvSpPr>
          <p:nvPr>
            <p:ph type="sldNum" sz="quarter" idx="12"/>
          </p:nvPr>
        </p:nvSpPr>
        <p:spPr/>
        <p:txBody>
          <a:bodyPr/>
          <a:lstStyle/>
          <a:p>
            <a:pPr>
              <a:defRPr/>
            </a:pPr>
            <a:fld id="{C1163263-6026-4C6E-B6E7-3B7104F869ED}" type="slidenum">
              <a:rPr lang="en-US" smtClean="0"/>
              <a:pPr>
                <a:defRPr/>
              </a:pPr>
              <a:t>19</a:t>
            </a:fld>
            <a:endParaRPr lang="en-US"/>
          </a:p>
        </p:txBody>
      </p:sp>
      <p:pic>
        <p:nvPicPr>
          <p:cNvPr id="11" name="Picture 10"/>
          <p:cNvPicPr>
            <a:picLocks noChangeAspect="1"/>
          </p:cNvPicPr>
          <p:nvPr/>
        </p:nvPicPr>
        <p:blipFill>
          <a:blip r:embed="rId3"/>
          <a:stretch>
            <a:fillRect/>
          </a:stretch>
        </p:blipFill>
        <p:spPr>
          <a:xfrm>
            <a:off x="427778" y="1515270"/>
            <a:ext cx="4144222" cy="4042085"/>
          </a:xfrm>
          <a:prstGeom prst="rect">
            <a:avLst/>
          </a:prstGeom>
        </p:spPr>
      </p:pic>
      <p:pic>
        <p:nvPicPr>
          <p:cNvPr id="8" name="Picture 7"/>
          <p:cNvPicPr>
            <a:picLocks noChangeAspect="1"/>
          </p:cNvPicPr>
          <p:nvPr/>
        </p:nvPicPr>
        <p:blipFill>
          <a:blip r:embed="rId4"/>
          <a:stretch>
            <a:fillRect/>
          </a:stretch>
        </p:blipFill>
        <p:spPr>
          <a:xfrm>
            <a:off x="4694218" y="1612901"/>
            <a:ext cx="3992582" cy="3973412"/>
          </a:xfrm>
          <a:prstGeom prst="rect">
            <a:avLst/>
          </a:prstGeom>
        </p:spPr>
      </p:pic>
    </p:spTree>
    <p:extLst>
      <p:ext uri="{BB962C8B-B14F-4D97-AF65-F5344CB8AC3E}">
        <p14:creationId xmlns:p14="http://schemas.microsoft.com/office/powerpoint/2010/main" val="3571261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defRPr/>
            </a:pPr>
            <a:fld id="{7F8B2FD3-4590-4956-8C13-F8C72D0F50F1}" type="datetime1">
              <a:rPr lang="en-US" smtClean="0"/>
              <a:t>9/30/2015</a:t>
            </a:fld>
            <a:endParaRPr lang="en-US"/>
          </a:p>
        </p:txBody>
      </p:sp>
      <p:sp>
        <p:nvSpPr>
          <p:cNvPr id="6" name="Footer Placeholder 5"/>
          <p:cNvSpPr>
            <a:spLocks noGrp="1"/>
          </p:cNvSpPr>
          <p:nvPr>
            <p:ph type="ftr" sz="quarter" idx="11"/>
          </p:nvPr>
        </p:nvSpPr>
        <p:spPr/>
        <p:txBody>
          <a:bodyPr/>
          <a:lstStyle/>
          <a:p>
            <a:pPr>
              <a:defRPr/>
            </a:pPr>
            <a:r>
              <a:rPr lang="en-US" smtClean="0"/>
              <a:t>Copyright USC/ISI. All rights reserved.</a:t>
            </a:r>
            <a:endParaRPr lang="en-US"/>
          </a:p>
        </p:txBody>
      </p:sp>
      <p:sp>
        <p:nvSpPr>
          <p:cNvPr id="7" name="Slide Number Placeholder 6"/>
          <p:cNvSpPr>
            <a:spLocks noGrp="1"/>
          </p:cNvSpPr>
          <p:nvPr>
            <p:ph type="sldNum" sz="quarter" idx="12"/>
          </p:nvPr>
        </p:nvSpPr>
        <p:spPr/>
        <p:txBody>
          <a:bodyPr/>
          <a:lstStyle/>
          <a:p>
            <a:pPr>
              <a:defRPr/>
            </a:pPr>
            <a:fld id="{19853D1F-1B58-4F0F-B4DC-633F1F09259B}" type="slidenum">
              <a:rPr lang="en-US" smtClean="0"/>
              <a:pPr>
                <a:defRPr/>
              </a:pPr>
              <a:t>2</a:t>
            </a:fld>
            <a:endParaRPr lang="en-US"/>
          </a:p>
        </p:txBody>
      </p:sp>
      <p:pic>
        <p:nvPicPr>
          <p:cNvPr id="2" name="Picture 1"/>
          <p:cNvPicPr>
            <a:picLocks noChangeAspect="1"/>
          </p:cNvPicPr>
          <p:nvPr/>
        </p:nvPicPr>
        <p:blipFill>
          <a:blip r:embed="rId3"/>
          <a:stretch>
            <a:fillRect/>
          </a:stretch>
        </p:blipFill>
        <p:spPr>
          <a:xfrm>
            <a:off x="1440466" y="0"/>
            <a:ext cx="5893588" cy="5748337"/>
          </a:xfrm>
          <a:prstGeom prst="rect">
            <a:avLst/>
          </a:prstGeom>
        </p:spPr>
      </p:pic>
    </p:spTree>
    <p:extLst>
      <p:ext uri="{BB962C8B-B14F-4D97-AF65-F5344CB8AC3E}">
        <p14:creationId xmlns:p14="http://schemas.microsoft.com/office/powerpoint/2010/main" val="22680738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pc="-70" dirty="0" smtClean="0">
                <a:latin typeface="Arial"/>
                <a:cs typeface="Arial"/>
              </a:rPr>
              <a:t>With real data</a:t>
            </a:r>
            <a:endParaRPr lang="en-US" dirty="0"/>
          </a:p>
        </p:txBody>
      </p:sp>
      <p:sp>
        <p:nvSpPr>
          <p:cNvPr id="3" name="Date Placeholder 2"/>
          <p:cNvSpPr>
            <a:spLocks noGrp="1"/>
          </p:cNvSpPr>
          <p:nvPr>
            <p:ph type="dt" sz="half" idx="10"/>
          </p:nvPr>
        </p:nvSpPr>
        <p:spPr/>
        <p:txBody>
          <a:bodyPr/>
          <a:lstStyle/>
          <a:p>
            <a:pPr>
              <a:defRPr/>
            </a:pPr>
            <a:fld id="{7DAD2341-FADC-4831-8F5B-0A00A95359E4}" type="datetime1">
              <a:rPr lang="en-US" smtClean="0"/>
              <a:t>9/30/2015</a:t>
            </a:fld>
            <a:endParaRPr lang="en-US"/>
          </a:p>
        </p:txBody>
      </p:sp>
      <p:sp>
        <p:nvSpPr>
          <p:cNvPr id="4" name="Footer Placeholder 3"/>
          <p:cNvSpPr>
            <a:spLocks noGrp="1"/>
          </p:cNvSpPr>
          <p:nvPr>
            <p:ph type="ftr" sz="quarter" idx="11"/>
          </p:nvPr>
        </p:nvSpPr>
        <p:spPr/>
        <p:txBody>
          <a:bodyPr/>
          <a:lstStyle/>
          <a:p>
            <a:pPr>
              <a:defRPr/>
            </a:pPr>
            <a:r>
              <a:rPr lang="en-US" smtClean="0"/>
              <a:t>Copyright USC/ISI. All rights reserved.</a:t>
            </a:r>
            <a:endParaRPr lang="en-US"/>
          </a:p>
        </p:txBody>
      </p:sp>
      <p:sp>
        <p:nvSpPr>
          <p:cNvPr id="5" name="Slide Number Placeholder 4"/>
          <p:cNvSpPr>
            <a:spLocks noGrp="1"/>
          </p:cNvSpPr>
          <p:nvPr>
            <p:ph type="sldNum" sz="quarter" idx="12"/>
          </p:nvPr>
        </p:nvSpPr>
        <p:spPr/>
        <p:txBody>
          <a:bodyPr/>
          <a:lstStyle/>
          <a:p>
            <a:pPr>
              <a:defRPr/>
            </a:pPr>
            <a:fld id="{C1163263-6026-4C6E-B6E7-3B7104F869ED}" type="slidenum">
              <a:rPr lang="en-US" smtClean="0"/>
              <a:pPr>
                <a:defRPr/>
              </a:pPr>
              <a:t>20</a:t>
            </a:fld>
            <a:endParaRPr lang="en-US"/>
          </a:p>
        </p:txBody>
      </p:sp>
      <p:pic>
        <p:nvPicPr>
          <p:cNvPr id="15" name="Picture 14"/>
          <p:cNvPicPr>
            <a:picLocks noChangeAspect="1"/>
          </p:cNvPicPr>
          <p:nvPr/>
        </p:nvPicPr>
        <p:blipFill>
          <a:blip r:embed="rId3"/>
          <a:stretch>
            <a:fillRect/>
          </a:stretch>
        </p:blipFill>
        <p:spPr>
          <a:xfrm>
            <a:off x="427778" y="1515270"/>
            <a:ext cx="4144222" cy="4042085"/>
          </a:xfrm>
          <a:prstGeom prst="rect">
            <a:avLst/>
          </a:prstGeom>
        </p:spPr>
      </p:pic>
      <p:graphicFrame>
        <p:nvGraphicFramePr>
          <p:cNvPr id="19" name="Content Placeholder 14"/>
          <p:cNvGraphicFramePr>
            <a:graphicFrameLocks noGrp="1"/>
          </p:cNvGraphicFramePr>
          <p:nvPr>
            <p:ph sz="half" idx="1"/>
            <p:extLst>
              <p:ext uri="{D42A27DB-BD31-4B8C-83A1-F6EECF244321}">
                <p14:modId xmlns:p14="http://schemas.microsoft.com/office/powerpoint/2010/main" val="1318584959"/>
              </p:ext>
            </p:extLst>
          </p:nvPr>
        </p:nvGraphicFramePr>
        <p:xfrm>
          <a:off x="4849659" y="1417638"/>
          <a:ext cx="4038600" cy="4292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85010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Modeling complex </a:t>
            </a:r>
            <a:r>
              <a:rPr lang="en-US" dirty="0" smtClean="0"/>
              <a:t>systems</a:t>
            </a:r>
            <a:endParaRPr lang="en-US" dirty="0"/>
          </a:p>
        </p:txBody>
      </p:sp>
      <p:graphicFrame>
        <p:nvGraphicFramePr>
          <p:cNvPr id="15" name="Content Placeholder 14"/>
          <p:cNvGraphicFramePr>
            <a:graphicFrameLocks noGrp="1"/>
          </p:cNvGraphicFramePr>
          <p:nvPr>
            <p:ph sz="half" idx="1"/>
            <p:extLst>
              <p:ext uri="{D42A27DB-BD31-4B8C-83A1-F6EECF244321}">
                <p14:modId xmlns:p14="http://schemas.microsoft.com/office/powerpoint/2010/main" val="3626368187"/>
              </p:ext>
            </p:extLst>
          </p:nvPr>
        </p:nvGraphicFramePr>
        <p:xfrm>
          <a:off x="457200" y="1487488"/>
          <a:ext cx="4038600" cy="429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p:cNvSpPr>
            <a:spLocks noGrp="1"/>
          </p:cNvSpPr>
          <p:nvPr>
            <p:ph type="dt" sz="half" idx="10"/>
          </p:nvPr>
        </p:nvSpPr>
        <p:spPr/>
        <p:txBody>
          <a:bodyPr/>
          <a:lstStyle/>
          <a:p>
            <a:pPr>
              <a:defRPr/>
            </a:pPr>
            <a:fld id="{7DAD2341-FADC-4831-8F5B-0A00A95359E4}" type="datetime1">
              <a:rPr lang="en-US" smtClean="0"/>
              <a:t>9/30/2015</a:t>
            </a:fld>
            <a:endParaRPr lang="en-US"/>
          </a:p>
        </p:txBody>
      </p:sp>
      <p:sp>
        <p:nvSpPr>
          <p:cNvPr id="4" name="Footer Placeholder 3"/>
          <p:cNvSpPr>
            <a:spLocks noGrp="1"/>
          </p:cNvSpPr>
          <p:nvPr>
            <p:ph type="ftr" sz="quarter" idx="11"/>
          </p:nvPr>
        </p:nvSpPr>
        <p:spPr/>
        <p:txBody>
          <a:bodyPr/>
          <a:lstStyle/>
          <a:p>
            <a:pPr>
              <a:defRPr/>
            </a:pPr>
            <a:r>
              <a:rPr lang="en-US" smtClean="0"/>
              <a:t>Copyright USC/ISI. All rights reserved.</a:t>
            </a:r>
            <a:endParaRPr lang="en-US"/>
          </a:p>
        </p:txBody>
      </p:sp>
      <p:sp>
        <p:nvSpPr>
          <p:cNvPr id="5" name="Slide Number Placeholder 4"/>
          <p:cNvSpPr>
            <a:spLocks noGrp="1"/>
          </p:cNvSpPr>
          <p:nvPr>
            <p:ph type="sldNum" sz="quarter" idx="12"/>
          </p:nvPr>
        </p:nvSpPr>
        <p:spPr/>
        <p:txBody>
          <a:bodyPr/>
          <a:lstStyle/>
          <a:p>
            <a:pPr>
              <a:defRPr/>
            </a:pPr>
            <a:fld id="{C1163263-6026-4C6E-B6E7-3B7104F869ED}" type="slidenum">
              <a:rPr lang="en-US" smtClean="0"/>
              <a:pPr>
                <a:defRPr/>
              </a:pPr>
              <a:t>3</a:t>
            </a:fld>
            <a:endParaRPr lang="en-US"/>
          </a:p>
        </p:txBody>
      </p:sp>
      <p:graphicFrame>
        <p:nvGraphicFramePr>
          <p:cNvPr id="24" name="object 11"/>
          <p:cNvGraphicFramePr>
            <a:graphicFrameLocks noGrp="1"/>
          </p:cNvGraphicFramePr>
          <p:nvPr>
            <p:extLst>
              <p:ext uri="{D42A27DB-BD31-4B8C-83A1-F6EECF244321}">
                <p14:modId xmlns:p14="http://schemas.microsoft.com/office/powerpoint/2010/main" val="1863773873"/>
              </p:ext>
            </p:extLst>
          </p:nvPr>
        </p:nvGraphicFramePr>
        <p:xfrm>
          <a:off x="4770077" y="4049273"/>
          <a:ext cx="3853805" cy="1447800"/>
        </p:xfrm>
        <a:graphic>
          <a:graphicData uri="http://schemas.openxmlformats.org/drawingml/2006/table">
            <a:tbl>
              <a:tblPr firstRow="1" bandRow="1"/>
              <a:tblGrid>
                <a:gridCol w="1139493">
                  <a:extLst>
                    <a:ext uri="{9D8B030D-6E8A-4147-A177-3AD203B41FA5}">
                      <a16:colId xmlns:a16="http://schemas.microsoft.com/office/drawing/2014/main" xmlns="" val="20000"/>
                    </a:ext>
                  </a:extLst>
                </a:gridCol>
                <a:gridCol w="739661">
                  <a:extLst>
                    <a:ext uri="{9D8B030D-6E8A-4147-A177-3AD203B41FA5}">
                      <a16:colId xmlns:a16="http://schemas.microsoft.com/office/drawing/2014/main" xmlns="" val="20001"/>
                    </a:ext>
                  </a:extLst>
                </a:gridCol>
                <a:gridCol w="706859">
                  <a:extLst>
                    <a:ext uri="{9D8B030D-6E8A-4147-A177-3AD203B41FA5}">
                      <a16:colId xmlns:a16="http://schemas.microsoft.com/office/drawing/2014/main" xmlns="" val="20002"/>
                    </a:ext>
                  </a:extLst>
                </a:gridCol>
                <a:gridCol w="552223">
                  <a:extLst>
                    <a:ext uri="{9D8B030D-6E8A-4147-A177-3AD203B41FA5}">
                      <a16:colId xmlns:a16="http://schemas.microsoft.com/office/drawing/2014/main" xmlns="" val="20003"/>
                    </a:ext>
                  </a:extLst>
                </a:gridCol>
                <a:gridCol w="715569">
                  <a:extLst>
                    <a:ext uri="{9D8B030D-6E8A-4147-A177-3AD203B41FA5}">
                      <a16:colId xmlns:a16="http://schemas.microsoft.com/office/drawing/2014/main" xmlns="" val="20004"/>
                    </a:ext>
                  </a:extLst>
                </a:gridCol>
              </a:tblGrid>
              <a:tr h="281827">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75565">
                        <a:lnSpc>
                          <a:spcPct val="100000"/>
                        </a:lnSpc>
                      </a:pPr>
                      <a:r>
                        <a:rPr sz="1900" dirty="0" smtClean="0">
                          <a:latin typeface="Arial"/>
                          <a:cs typeface="Arial"/>
                        </a:rPr>
                        <a:t>n</a:t>
                      </a:r>
                      <a:r>
                        <a:rPr sz="1900" spc="20" dirty="0" smtClean="0">
                          <a:latin typeface="Arial"/>
                          <a:cs typeface="Arial"/>
                        </a:rPr>
                        <a:t>o</a:t>
                      </a:r>
                      <a:r>
                        <a:rPr sz="1900" spc="0" dirty="0" smtClean="0">
                          <a:latin typeface="Arial"/>
                          <a:cs typeface="Arial"/>
                        </a:rPr>
                        <a:t>de</a:t>
                      </a:r>
                      <a:r>
                        <a:rPr sz="1900" spc="60" dirty="0" smtClean="0">
                          <a:latin typeface="Arial"/>
                          <a:cs typeface="Arial"/>
                        </a:rPr>
                        <a:t> </a:t>
                      </a:r>
                      <a:r>
                        <a:rPr sz="1900" spc="0" dirty="0" smtClean="0">
                          <a:latin typeface="Arial"/>
                          <a:cs typeface="Arial"/>
                        </a:rPr>
                        <a:t>id</a:t>
                      </a:r>
                      <a:endParaRPr sz="1900" dirty="0">
                        <a:latin typeface="Arial"/>
                        <a:cs typeface="Arial"/>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90805">
                        <a:lnSpc>
                          <a:spcPct val="100000"/>
                        </a:lnSpc>
                      </a:pPr>
                      <a:r>
                        <a:rPr sz="1900" dirty="0" smtClean="0">
                          <a:latin typeface="Arial"/>
                          <a:cs typeface="Arial"/>
                        </a:rPr>
                        <a:t>1</a:t>
                      </a:r>
                      <a:endParaRPr sz="1900">
                        <a:latin typeface="Arial"/>
                        <a:cs typeface="Arial"/>
                      </a:endParaRPr>
                    </a:p>
                  </a:txBody>
                  <a:tcPr marL="0" marR="0" marT="0" marB="0">
                    <a:lnL w="5054">
                      <a:solidFill>
                        <a:srgbClr val="000000"/>
                      </a:solidFill>
                      <a:prstDash val="solid"/>
                    </a:lnL>
                    <a:lnR>
                      <a:noFill/>
                    </a:lnR>
                    <a:lnT w="5054">
                      <a:solidFill>
                        <a:srgbClr val="000000"/>
                      </a:solidFill>
                      <a:prstDash val="solid"/>
                    </a:lnT>
                    <a:lnB w="5054">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78740">
                        <a:lnSpc>
                          <a:spcPct val="100000"/>
                        </a:lnSpc>
                      </a:pPr>
                      <a:r>
                        <a:rPr sz="1900" dirty="0" smtClean="0">
                          <a:latin typeface="Arial"/>
                          <a:cs typeface="Arial"/>
                        </a:rPr>
                        <a:t>2</a:t>
                      </a:r>
                      <a:endParaRPr sz="1900">
                        <a:latin typeface="Arial"/>
                        <a:cs typeface="Arial"/>
                      </a:endParaRPr>
                    </a:p>
                  </a:txBody>
                  <a:tcPr marL="0" marR="0" marT="0" marB="0">
                    <a:lnL>
                      <a:noFill/>
                    </a:lnL>
                    <a:lnR>
                      <a:noFill/>
                    </a:lnR>
                    <a:lnT w="5054">
                      <a:solidFill>
                        <a:srgbClr val="000000"/>
                      </a:solidFill>
                      <a:prstDash val="solid"/>
                    </a:lnT>
                    <a:lnB w="5054">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78740">
                        <a:lnSpc>
                          <a:spcPct val="100000"/>
                        </a:lnSpc>
                      </a:pPr>
                      <a:r>
                        <a:rPr sz="1900" dirty="0" smtClean="0">
                          <a:latin typeface="Arial"/>
                          <a:cs typeface="Arial"/>
                        </a:rPr>
                        <a:t>...</a:t>
                      </a:r>
                      <a:endParaRPr sz="1900">
                        <a:latin typeface="Arial"/>
                        <a:cs typeface="Arial"/>
                      </a:endParaRPr>
                    </a:p>
                  </a:txBody>
                  <a:tcPr marL="0" marR="0" marT="0" marB="0">
                    <a:lnL>
                      <a:noFill/>
                    </a:lnL>
                    <a:lnR>
                      <a:noFill/>
                    </a:lnR>
                    <a:lnT w="5054">
                      <a:solidFill>
                        <a:srgbClr val="000000"/>
                      </a:solidFill>
                      <a:prstDash val="solid"/>
                    </a:lnT>
                    <a:lnB w="5054">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75565">
                        <a:lnSpc>
                          <a:spcPct val="100000"/>
                        </a:lnSpc>
                      </a:pPr>
                      <a:r>
                        <a:rPr sz="1900" i="1" dirty="0" smtClean="0">
                          <a:latin typeface="Arial"/>
                          <a:cs typeface="Arial"/>
                        </a:rPr>
                        <a:t>n</a:t>
                      </a:r>
                      <a:endParaRPr sz="1900" dirty="0">
                        <a:latin typeface="Arial"/>
                        <a:cs typeface="Arial"/>
                      </a:endParaRPr>
                    </a:p>
                  </a:txBody>
                  <a:tcPr marL="0" marR="0" marT="0" marB="0">
                    <a:lnL>
                      <a:noFill/>
                    </a:lnL>
                    <a:lnR w="5054">
                      <a:solidFill>
                        <a:srgbClr val="000000"/>
                      </a:solidFill>
                      <a:prstDash val="solid"/>
                    </a:lnR>
                    <a:lnT w="5054">
                      <a:solidFill>
                        <a:srgbClr val="000000"/>
                      </a:solidFill>
                      <a:prstDash val="solid"/>
                    </a:lnT>
                    <a:lnB w="5054">
                      <a:solidFill>
                        <a:srgbClr val="000000"/>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1827">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75565">
                        <a:lnSpc>
                          <a:spcPct val="100000"/>
                        </a:lnSpc>
                      </a:pPr>
                      <a:r>
                        <a:rPr sz="1900" dirty="0" smtClean="0">
                          <a:latin typeface="Arial"/>
                          <a:cs typeface="Arial"/>
                        </a:rPr>
                        <a:t>1</a:t>
                      </a:r>
                      <a:endParaRPr sz="1900">
                        <a:latin typeface="Arial"/>
                        <a:cs typeface="Arial"/>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90805">
                        <a:lnSpc>
                          <a:spcPct val="100000"/>
                        </a:lnSpc>
                      </a:pPr>
                      <a:r>
                        <a:rPr sz="2700" i="1" baseline="6944" dirty="0" smtClean="0">
                          <a:latin typeface="Arial"/>
                          <a:cs typeface="Arial"/>
                        </a:rPr>
                        <a:t>A</a:t>
                      </a:r>
                      <a:r>
                        <a:rPr sz="1400" dirty="0" smtClean="0">
                          <a:latin typeface="Arial"/>
                          <a:cs typeface="Arial"/>
                        </a:rPr>
                        <a:t>11</a:t>
                      </a:r>
                      <a:endParaRPr sz="1400">
                        <a:latin typeface="Arial"/>
                        <a:cs typeface="Arial"/>
                      </a:endParaRPr>
                    </a:p>
                  </a:txBody>
                  <a:tcPr marL="0" marR="0" marT="0" marB="0">
                    <a:lnL w="5054">
                      <a:solidFill>
                        <a:srgbClr val="000000"/>
                      </a:solidFill>
                      <a:prstDash val="solid"/>
                    </a:lnL>
                    <a:lnR>
                      <a:noFill/>
                    </a:lnR>
                    <a:lnT w="5054">
                      <a:solidFill>
                        <a:srgbClr val="000000"/>
                      </a:solidFill>
                      <a:prstDash val="solid"/>
                    </a:lnT>
                    <a:lnB w="5054">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78740">
                        <a:lnSpc>
                          <a:spcPct val="100000"/>
                        </a:lnSpc>
                      </a:pPr>
                      <a:r>
                        <a:rPr sz="2700" i="1" baseline="6944" dirty="0" smtClean="0">
                          <a:latin typeface="Arial"/>
                          <a:cs typeface="Arial"/>
                        </a:rPr>
                        <a:t>A</a:t>
                      </a:r>
                      <a:r>
                        <a:rPr sz="1400" dirty="0" smtClean="0">
                          <a:latin typeface="Arial"/>
                          <a:cs typeface="Arial"/>
                        </a:rPr>
                        <a:t>12</a:t>
                      </a:r>
                      <a:endParaRPr sz="1400">
                        <a:latin typeface="Arial"/>
                        <a:cs typeface="Arial"/>
                      </a:endParaRPr>
                    </a:p>
                  </a:txBody>
                  <a:tcPr marL="0" marR="0" marT="0" marB="0">
                    <a:lnL>
                      <a:noFill/>
                    </a:lnL>
                    <a:lnR>
                      <a:noFill/>
                    </a:lnR>
                    <a:lnT w="5054">
                      <a:solidFill>
                        <a:srgbClr val="000000"/>
                      </a:solidFill>
                      <a:prstDash val="solid"/>
                    </a:lnT>
                    <a:lnB w="5054">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78740">
                        <a:lnSpc>
                          <a:spcPct val="100000"/>
                        </a:lnSpc>
                      </a:pPr>
                      <a:r>
                        <a:rPr sz="1900" dirty="0" smtClean="0">
                          <a:latin typeface="Arial"/>
                          <a:cs typeface="Arial"/>
                        </a:rPr>
                        <a:t>...</a:t>
                      </a:r>
                      <a:endParaRPr sz="1900">
                        <a:latin typeface="Arial"/>
                        <a:cs typeface="Arial"/>
                      </a:endParaRPr>
                    </a:p>
                  </a:txBody>
                  <a:tcPr marL="0" marR="0" marT="0" marB="0">
                    <a:lnL>
                      <a:noFill/>
                    </a:lnL>
                    <a:lnR>
                      <a:noFill/>
                    </a:lnR>
                    <a:lnT w="5054">
                      <a:solidFill>
                        <a:srgbClr val="000000"/>
                      </a:solidFill>
                      <a:prstDash val="solid"/>
                    </a:lnT>
                    <a:lnB w="5054">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75565">
                        <a:lnSpc>
                          <a:spcPct val="100000"/>
                        </a:lnSpc>
                      </a:pPr>
                      <a:r>
                        <a:rPr sz="2700" i="1" baseline="6944" dirty="0" smtClean="0">
                          <a:latin typeface="Arial"/>
                          <a:cs typeface="Arial"/>
                        </a:rPr>
                        <a:t>A</a:t>
                      </a:r>
                      <a:r>
                        <a:rPr sz="1400" dirty="0" smtClean="0">
                          <a:latin typeface="Arial"/>
                          <a:cs typeface="Arial"/>
                        </a:rPr>
                        <a:t>1</a:t>
                      </a:r>
                      <a:r>
                        <a:rPr sz="1400" i="1" dirty="0" smtClean="0">
                          <a:latin typeface="Arial"/>
                          <a:cs typeface="Arial"/>
                        </a:rPr>
                        <a:t>n</a:t>
                      </a:r>
                      <a:endParaRPr sz="1400" dirty="0">
                        <a:latin typeface="Arial"/>
                        <a:cs typeface="Arial"/>
                      </a:endParaRPr>
                    </a:p>
                  </a:txBody>
                  <a:tcPr marL="0" marR="0" marT="0" marB="0">
                    <a:lnL>
                      <a:noFill/>
                    </a:lnL>
                    <a:lnR w="5054">
                      <a:solidFill>
                        <a:srgbClr val="000000"/>
                      </a:solidFill>
                      <a:prstDash val="solid"/>
                    </a:lnR>
                    <a:lnT w="5054">
                      <a:solidFill>
                        <a:srgbClr val="000000"/>
                      </a:solidFill>
                      <a:prstDash val="solid"/>
                    </a:lnT>
                    <a:lnB w="5054">
                      <a:solidFill>
                        <a:srgbClr val="000000"/>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1827">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75565">
                        <a:lnSpc>
                          <a:spcPct val="100000"/>
                        </a:lnSpc>
                      </a:pPr>
                      <a:r>
                        <a:rPr sz="1900" dirty="0" smtClean="0">
                          <a:latin typeface="Arial"/>
                          <a:cs typeface="Arial"/>
                        </a:rPr>
                        <a:t>2</a:t>
                      </a:r>
                      <a:endParaRPr sz="1900">
                        <a:latin typeface="Arial"/>
                        <a:cs typeface="Arial"/>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90805">
                        <a:lnSpc>
                          <a:spcPct val="100000"/>
                        </a:lnSpc>
                      </a:pPr>
                      <a:r>
                        <a:rPr sz="2700" i="1" baseline="6944" dirty="0" smtClean="0">
                          <a:latin typeface="Arial"/>
                          <a:cs typeface="Arial"/>
                        </a:rPr>
                        <a:t>A</a:t>
                      </a:r>
                      <a:r>
                        <a:rPr sz="1400" dirty="0" smtClean="0">
                          <a:latin typeface="Arial"/>
                          <a:cs typeface="Arial"/>
                        </a:rPr>
                        <a:t>21</a:t>
                      </a:r>
                      <a:endParaRPr sz="1400">
                        <a:latin typeface="Arial"/>
                        <a:cs typeface="Arial"/>
                      </a:endParaRPr>
                    </a:p>
                  </a:txBody>
                  <a:tcPr marL="0" marR="0" marT="0" marB="0">
                    <a:lnL w="5054">
                      <a:solidFill>
                        <a:srgbClr val="000000"/>
                      </a:solidFill>
                      <a:prstDash val="solid"/>
                    </a:lnL>
                    <a:lnR>
                      <a:noFill/>
                    </a:lnR>
                    <a:lnT w="5054">
                      <a:solidFill>
                        <a:srgbClr val="000000"/>
                      </a:solidFill>
                      <a:prstDash val="solid"/>
                    </a:lnT>
                    <a:lnB w="5054">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78740">
                        <a:lnSpc>
                          <a:spcPct val="100000"/>
                        </a:lnSpc>
                      </a:pPr>
                      <a:r>
                        <a:rPr sz="2700" i="1" baseline="6944" dirty="0" smtClean="0">
                          <a:latin typeface="Arial"/>
                          <a:cs typeface="Arial"/>
                        </a:rPr>
                        <a:t>A</a:t>
                      </a:r>
                      <a:r>
                        <a:rPr sz="1400" dirty="0" smtClean="0">
                          <a:latin typeface="Arial"/>
                          <a:cs typeface="Arial"/>
                        </a:rPr>
                        <a:t>22</a:t>
                      </a:r>
                      <a:endParaRPr sz="1400">
                        <a:latin typeface="Arial"/>
                        <a:cs typeface="Arial"/>
                      </a:endParaRPr>
                    </a:p>
                  </a:txBody>
                  <a:tcPr marL="0" marR="0" marT="0" marB="0">
                    <a:lnL>
                      <a:noFill/>
                    </a:lnL>
                    <a:lnR>
                      <a:noFill/>
                    </a:lnR>
                    <a:lnT w="5054">
                      <a:solidFill>
                        <a:srgbClr val="000000"/>
                      </a:solidFill>
                      <a:prstDash val="solid"/>
                    </a:lnT>
                    <a:lnB w="5054">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78740">
                        <a:lnSpc>
                          <a:spcPct val="100000"/>
                        </a:lnSpc>
                      </a:pPr>
                      <a:r>
                        <a:rPr sz="1900" dirty="0" smtClean="0">
                          <a:latin typeface="Arial"/>
                          <a:cs typeface="Arial"/>
                        </a:rPr>
                        <a:t>...</a:t>
                      </a:r>
                      <a:endParaRPr sz="1900" dirty="0">
                        <a:latin typeface="Arial"/>
                        <a:cs typeface="Arial"/>
                      </a:endParaRPr>
                    </a:p>
                  </a:txBody>
                  <a:tcPr marL="0" marR="0" marT="0" marB="0">
                    <a:lnL>
                      <a:noFill/>
                    </a:lnL>
                    <a:lnR>
                      <a:noFill/>
                    </a:lnR>
                    <a:lnT w="5054">
                      <a:solidFill>
                        <a:srgbClr val="000000"/>
                      </a:solidFill>
                      <a:prstDash val="solid"/>
                    </a:lnT>
                    <a:lnB w="5054">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75565">
                        <a:lnSpc>
                          <a:spcPct val="100000"/>
                        </a:lnSpc>
                      </a:pPr>
                      <a:r>
                        <a:rPr sz="2700" i="1" baseline="6944" dirty="0" smtClean="0">
                          <a:latin typeface="Arial"/>
                          <a:cs typeface="Arial"/>
                        </a:rPr>
                        <a:t>A</a:t>
                      </a:r>
                      <a:r>
                        <a:rPr sz="1400" dirty="0" smtClean="0">
                          <a:latin typeface="Arial"/>
                          <a:cs typeface="Arial"/>
                        </a:rPr>
                        <a:t>2</a:t>
                      </a:r>
                      <a:r>
                        <a:rPr sz="1400" i="1" dirty="0" smtClean="0">
                          <a:latin typeface="Arial"/>
                          <a:cs typeface="Arial"/>
                        </a:rPr>
                        <a:t>n</a:t>
                      </a:r>
                      <a:endParaRPr sz="1400">
                        <a:latin typeface="Arial"/>
                        <a:cs typeface="Arial"/>
                      </a:endParaRPr>
                    </a:p>
                  </a:txBody>
                  <a:tcPr marL="0" marR="0" marT="0" marB="0">
                    <a:lnL>
                      <a:noFill/>
                    </a:lnL>
                    <a:lnR w="5054">
                      <a:solidFill>
                        <a:srgbClr val="000000"/>
                      </a:solidFill>
                      <a:prstDash val="solid"/>
                    </a:lnR>
                    <a:lnT w="5054">
                      <a:solidFill>
                        <a:srgbClr val="000000"/>
                      </a:solidFill>
                      <a:prstDash val="solid"/>
                    </a:lnT>
                    <a:lnB w="5054">
                      <a:solidFill>
                        <a:srgbClr val="000000"/>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1827">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75565">
                        <a:lnSpc>
                          <a:spcPct val="100000"/>
                        </a:lnSpc>
                      </a:pPr>
                      <a:r>
                        <a:rPr sz="1900" dirty="0" smtClean="0">
                          <a:latin typeface="Arial"/>
                          <a:cs typeface="Arial"/>
                        </a:rPr>
                        <a:t>...</a:t>
                      </a:r>
                      <a:endParaRPr sz="1900">
                        <a:latin typeface="Arial"/>
                        <a:cs typeface="Arial"/>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90805">
                        <a:lnSpc>
                          <a:spcPct val="100000"/>
                        </a:lnSpc>
                      </a:pPr>
                      <a:r>
                        <a:rPr sz="1900" dirty="0" smtClean="0">
                          <a:latin typeface="Arial"/>
                          <a:cs typeface="Arial"/>
                        </a:rPr>
                        <a:t>...</a:t>
                      </a:r>
                      <a:endParaRPr sz="1900">
                        <a:latin typeface="Arial"/>
                        <a:cs typeface="Arial"/>
                      </a:endParaRPr>
                    </a:p>
                  </a:txBody>
                  <a:tcPr marL="0" marR="0" marT="0" marB="0">
                    <a:lnL w="5054">
                      <a:solidFill>
                        <a:srgbClr val="000000"/>
                      </a:solidFill>
                      <a:prstDash val="solid"/>
                    </a:lnL>
                    <a:lnR>
                      <a:noFill/>
                    </a:lnR>
                    <a:lnT w="5054">
                      <a:solidFill>
                        <a:srgbClr val="000000"/>
                      </a:solidFill>
                      <a:prstDash val="solid"/>
                    </a:lnT>
                    <a:lnB w="5054">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78740">
                        <a:lnSpc>
                          <a:spcPct val="100000"/>
                        </a:lnSpc>
                      </a:pPr>
                      <a:r>
                        <a:rPr sz="1900" dirty="0" smtClean="0">
                          <a:latin typeface="Arial"/>
                          <a:cs typeface="Arial"/>
                        </a:rPr>
                        <a:t>...</a:t>
                      </a:r>
                      <a:endParaRPr sz="1900">
                        <a:latin typeface="Arial"/>
                        <a:cs typeface="Arial"/>
                      </a:endParaRPr>
                    </a:p>
                  </a:txBody>
                  <a:tcPr marL="0" marR="0" marT="0" marB="0">
                    <a:lnL>
                      <a:noFill/>
                    </a:lnL>
                    <a:lnR>
                      <a:noFill/>
                    </a:lnR>
                    <a:lnT w="5054">
                      <a:solidFill>
                        <a:srgbClr val="000000"/>
                      </a:solidFill>
                      <a:prstDash val="solid"/>
                    </a:lnT>
                    <a:lnB w="5054">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78740">
                        <a:lnSpc>
                          <a:spcPct val="100000"/>
                        </a:lnSpc>
                      </a:pPr>
                      <a:r>
                        <a:rPr sz="1900" dirty="0" smtClean="0">
                          <a:latin typeface="Arial"/>
                          <a:cs typeface="Arial"/>
                        </a:rPr>
                        <a:t>...</a:t>
                      </a:r>
                      <a:endParaRPr sz="1900">
                        <a:latin typeface="Arial"/>
                        <a:cs typeface="Arial"/>
                      </a:endParaRPr>
                    </a:p>
                  </a:txBody>
                  <a:tcPr marL="0" marR="0" marT="0" marB="0">
                    <a:lnL>
                      <a:noFill/>
                    </a:lnL>
                    <a:lnR>
                      <a:noFill/>
                    </a:lnR>
                    <a:lnT w="5054">
                      <a:solidFill>
                        <a:srgbClr val="000000"/>
                      </a:solidFill>
                      <a:prstDash val="solid"/>
                    </a:lnT>
                    <a:lnB w="5054">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75565">
                        <a:lnSpc>
                          <a:spcPct val="100000"/>
                        </a:lnSpc>
                      </a:pPr>
                      <a:r>
                        <a:rPr sz="1900" dirty="0" smtClean="0">
                          <a:latin typeface="Arial"/>
                          <a:cs typeface="Arial"/>
                        </a:rPr>
                        <a:t>...</a:t>
                      </a:r>
                      <a:endParaRPr sz="1900">
                        <a:latin typeface="Arial"/>
                        <a:cs typeface="Arial"/>
                      </a:endParaRPr>
                    </a:p>
                  </a:txBody>
                  <a:tcPr marL="0" marR="0" marT="0" marB="0">
                    <a:lnL>
                      <a:noFill/>
                    </a:lnL>
                    <a:lnR w="5054">
                      <a:solidFill>
                        <a:srgbClr val="000000"/>
                      </a:solidFill>
                      <a:prstDash val="solid"/>
                    </a:lnR>
                    <a:lnT w="5054">
                      <a:solidFill>
                        <a:srgbClr val="000000"/>
                      </a:solidFill>
                      <a:prstDash val="solid"/>
                    </a:lnT>
                    <a:lnB w="5054">
                      <a:solidFill>
                        <a:srgbClr val="000000"/>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1827">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75565">
                        <a:lnSpc>
                          <a:spcPct val="100000"/>
                        </a:lnSpc>
                      </a:pPr>
                      <a:r>
                        <a:rPr sz="1900" i="1" dirty="0" smtClean="0">
                          <a:latin typeface="Arial"/>
                          <a:cs typeface="Arial"/>
                        </a:rPr>
                        <a:t>n</a:t>
                      </a:r>
                      <a:endParaRPr sz="1900">
                        <a:latin typeface="Arial"/>
                        <a:cs typeface="Arial"/>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90805">
                        <a:lnSpc>
                          <a:spcPct val="100000"/>
                        </a:lnSpc>
                      </a:pPr>
                      <a:r>
                        <a:rPr sz="2700" i="1" baseline="6944" dirty="0" smtClean="0">
                          <a:latin typeface="Arial"/>
                          <a:cs typeface="Arial"/>
                        </a:rPr>
                        <a:t>A</a:t>
                      </a:r>
                      <a:r>
                        <a:rPr sz="1400" i="1" spc="10" dirty="0" smtClean="0">
                          <a:latin typeface="Arial"/>
                          <a:cs typeface="Arial"/>
                        </a:rPr>
                        <a:t>n</a:t>
                      </a:r>
                      <a:r>
                        <a:rPr sz="1400" spc="0" dirty="0" smtClean="0">
                          <a:latin typeface="Arial"/>
                          <a:cs typeface="Arial"/>
                        </a:rPr>
                        <a:t>1</a:t>
                      </a:r>
                      <a:endParaRPr sz="1400" dirty="0">
                        <a:latin typeface="Arial"/>
                        <a:cs typeface="Arial"/>
                      </a:endParaRPr>
                    </a:p>
                  </a:txBody>
                  <a:tcPr marL="0" marR="0" marT="0" marB="0">
                    <a:lnL w="5054">
                      <a:solidFill>
                        <a:srgbClr val="000000"/>
                      </a:solidFill>
                      <a:prstDash val="solid"/>
                    </a:lnL>
                    <a:lnR>
                      <a:noFill/>
                    </a:lnR>
                    <a:lnT w="5054">
                      <a:solidFill>
                        <a:srgbClr val="000000"/>
                      </a:solidFill>
                      <a:prstDash val="solid"/>
                    </a:lnT>
                    <a:lnB w="5054">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78740">
                        <a:lnSpc>
                          <a:spcPct val="100000"/>
                        </a:lnSpc>
                      </a:pPr>
                      <a:r>
                        <a:rPr sz="2700" i="1" baseline="6944" dirty="0" smtClean="0">
                          <a:latin typeface="Arial"/>
                          <a:cs typeface="Arial"/>
                        </a:rPr>
                        <a:t>A</a:t>
                      </a:r>
                      <a:r>
                        <a:rPr sz="1400" i="1" spc="10" dirty="0" smtClean="0">
                          <a:latin typeface="Arial"/>
                          <a:cs typeface="Arial"/>
                        </a:rPr>
                        <a:t>n</a:t>
                      </a:r>
                      <a:r>
                        <a:rPr sz="1400" spc="0" dirty="0" smtClean="0">
                          <a:latin typeface="Arial"/>
                          <a:cs typeface="Arial"/>
                        </a:rPr>
                        <a:t>2</a:t>
                      </a:r>
                      <a:endParaRPr sz="1400">
                        <a:latin typeface="Arial"/>
                        <a:cs typeface="Arial"/>
                      </a:endParaRPr>
                    </a:p>
                  </a:txBody>
                  <a:tcPr marL="0" marR="0" marT="0" marB="0">
                    <a:lnL>
                      <a:noFill/>
                    </a:lnL>
                    <a:lnR>
                      <a:noFill/>
                    </a:lnR>
                    <a:lnT w="5054">
                      <a:solidFill>
                        <a:srgbClr val="000000"/>
                      </a:solidFill>
                      <a:prstDash val="solid"/>
                    </a:lnT>
                    <a:lnB w="5054">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78740">
                        <a:lnSpc>
                          <a:spcPct val="100000"/>
                        </a:lnSpc>
                      </a:pPr>
                      <a:r>
                        <a:rPr sz="1900" dirty="0" smtClean="0">
                          <a:latin typeface="Arial"/>
                          <a:cs typeface="Arial"/>
                        </a:rPr>
                        <a:t>...</a:t>
                      </a:r>
                      <a:endParaRPr sz="1900">
                        <a:latin typeface="Arial"/>
                        <a:cs typeface="Arial"/>
                      </a:endParaRPr>
                    </a:p>
                  </a:txBody>
                  <a:tcPr marL="0" marR="0" marT="0" marB="0">
                    <a:lnL>
                      <a:noFill/>
                    </a:lnL>
                    <a:lnR>
                      <a:noFill/>
                    </a:lnR>
                    <a:lnT w="5054">
                      <a:solidFill>
                        <a:srgbClr val="000000"/>
                      </a:solidFill>
                      <a:prstDash val="solid"/>
                    </a:lnT>
                    <a:lnB w="5054">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75565">
                        <a:lnSpc>
                          <a:spcPct val="100000"/>
                        </a:lnSpc>
                      </a:pPr>
                      <a:r>
                        <a:rPr sz="2700" i="1" baseline="6944" dirty="0" smtClean="0">
                          <a:latin typeface="Arial"/>
                          <a:cs typeface="Arial"/>
                        </a:rPr>
                        <a:t>A</a:t>
                      </a:r>
                      <a:r>
                        <a:rPr sz="1400" i="1" dirty="0" smtClean="0">
                          <a:latin typeface="Arial"/>
                          <a:cs typeface="Arial"/>
                        </a:rPr>
                        <a:t>nn</a:t>
                      </a:r>
                      <a:endParaRPr sz="1400" dirty="0">
                        <a:latin typeface="Arial"/>
                        <a:cs typeface="Arial"/>
                      </a:endParaRPr>
                    </a:p>
                  </a:txBody>
                  <a:tcPr marL="0" marR="0" marT="0" marB="0">
                    <a:lnL>
                      <a:noFill/>
                    </a:lnL>
                    <a:lnR w="5054">
                      <a:solidFill>
                        <a:srgbClr val="000000"/>
                      </a:solidFill>
                      <a:prstDash val="solid"/>
                    </a:lnR>
                    <a:lnT w="5054">
                      <a:solidFill>
                        <a:srgbClr val="000000"/>
                      </a:solidFill>
                      <a:prstDash val="solid"/>
                    </a:lnT>
                    <a:lnB w="5054">
                      <a:solidFill>
                        <a:srgbClr val="000000"/>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bl>
          </a:graphicData>
        </a:graphic>
      </p:graphicFrame>
      <p:pic>
        <p:nvPicPr>
          <p:cNvPr id="2" name="Picture 1"/>
          <p:cNvPicPr>
            <a:picLocks noChangeAspect="1"/>
          </p:cNvPicPr>
          <p:nvPr/>
        </p:nvPicPr>
        <p:blipFill>
          <a:blip r:embed="rId8"/>
          <a:stretch>
            <a:fillRect/>
          </a:stretch>
        </p:blipFill>
        <p:spPr>
          <a:xfrm>
            <a:off x="4848654" y="1864165"/>
            <a:ext cx="4039605" cy="1534922"/>
          </a:xfrm>
          <a:prstGeom prst="rect">
            <a:avLst/>
          </a:prstGeom>
        </p:spPr>
      </p:pic>
    </p:spTree>
    <p:extLst>
      <p:ext uri="{BB962C8B-B14F-4D97-AF65-F5344CB8AC3E}">
        <p14:creationId xmlns:p14="http://schemas.microsoft.com/office/powerpoint/2010/main" val="7625902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Dynamics on networks</a:t>
            </a:r>
            <a:endParaRPr lang="en-US" dirty="0"/>
          </a:p>
        </p:txBody>
      </p:sp>
      <p:graphicFrame>
        <p:nvGraphicFramePr>
          <p:cNvPr id="15" name="Content Placeholder 14"/>
          <p:cNvGraphicFramePr>
            <a:graphicFrameLocks noGrp="1"/>
          </p:cNvGraphicFramePr>
          <p:nvPr>
            <p:ph sz="half" idx="1"/>
            <p:extLst>
              <p:ext uri="{D42A27DB-BD31-4B8C-83A1-F6EECF244321}">
                <p14:modId xmlns:p14="http://schemas.microsoft.com/office/powerpoint/2010/main" val="571596214"/>
              </p:ext>
            </p:extLst>
          </p:nvPr>
        </p:nvGraphicFramePr>
        <p:xfrm>
          <a:off x="457200" y="1487488"/>
          <a:ext cx="4038600" cy="429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p:cNvSpPr>
            <a:spLocks noGrp="1"/>
          </p:cNvSpPr>
          <p:nvPr>
            <p:ph type="dt" sz="half" idx="10"/>
          </p:nvPr>
        </p:nvSpPr>
        <p:spPr/>
        <p:txBody>
          <a:bodyPr/>
          <a:lstStyle/>
          <a:p>
            <a:pPr>
              <a:defRPr/>
            </a:pPr>
            <a:fld id="{7DAD2341-FADC-4831-8F5B-0A00A95359E4}" type="datetime1">
              <a:rPr lang="en-US" smtClean="0"/>
              <a:t>9/30/2015</a:t>
            </a:fld>
            <a:endParaRPr lang="en-US"/>
          </a:p>
        </p:txBody>
      </p:sp>
      <p:sp>
        <p:nvSpPr>
          <p:cNvPr id="4" name="Footer Placeholder 3"/>
          <p:cNvSpPr>
            <a:spLocks noGrp="1"/>
          </p:cNvSpPr>
          <p:nvPr>
            <p:ph type="ftr" sz="quarter" idx="11"/>
          </p:nvPr>
        </p:nvSpPr>
        <p:spPr/>
        <p:txBody>
          <a:bodyPr/>
          <a:lstStyle/>
          <a:p>
            <a:pPr>
              <a:defRPr/>
            </a:pPr>
            <a:r>
              <a:rPr lang="en-US" smtClean="0"/>
              <a:t>Copyright USC/ISI. All rights reserved.</a:t>
            </a:r>
            <a:endParaRPr lang="en-US"/>
          </a:p>
        </p:txBody>
      </p:sp>
      <p:sp>
        <p:nvSpPr>
          <p:cNvPr id="5" name="Slide Number Placeholder 4"/>
          <p:cNvSpPr>
            <a:spLocks noGrp="1"/>
          </p:cNvSpPr>
          <p:nvPr>
            <p:ph type="sldNum" sz="quarter" idx="12"/>
          </p:nvPr>
        </p:nvSpPr>
        <p:spPr/>
        <p:txBody>
          <a:bodyPr/>
          <a:lstStyle/>
          <a:p>
            <a:pPr>
              <a:defRPr/>
            </a:pPr>
            <a:fld id="{C1163263-6026-4C6E-B6E7-3B7104F869ED}" type="slidenum">
              <a:rPr lang="en-US" smtClean="0"/>
              <a:pPr>
                <a:defRPr/>
              </a:pPr>
              <a:t>4</a:t>
            </a:fld>
            <a:endParaRPr lang="en-US"/>
          </a:p>
        </p:txBody>
      </p:sp>
      <p:pic>
        <p:nvPicPr>
          <p:cNvPr id="6" name="Picture 5"/>
          <p:cNvPicPr>
            <a:picLocks noChangeAspect="1"/>
          </p:cNvPicPr>
          <p:nvPr/>
        </p:nvPicPr>
        <p:blipFill>
          <a:blip r:embed="rId8"/>
          <a:stretch>
            <a:fillRect/>
          </a:stretch>
        </p:blipFill>
        <p:spPr>
          <a:xfrm>
            <a:off x="4848654" y="1867982"/>
            <a:ext cx="4038950" cy="1531105"/>
          </a:xfrm>
          <a:prstGeom prst="rect">
            <a:avLst/>
          </a:prstGeom>
        </p:spPr>
      </p:pic>
      <p:pic>
        <p:nvPicPr>
          <p:cNvPr id="17412" name="Picture 4" descr="https://latex.codecogs.com/gif.latex?%5Cdpi%7B300%7D%20%5Ctheta%28t%29%3D%26%20M%5Ctheta%28t-1%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72679" y="3849431"/>
            <a:ext cx="33909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descr="https://latex.codecogs.com/gif.latex?%5Cdpi%7B300%7D%20%5Ctheta%28t%29%3D%26%20M%5Et%20%5Ctheta%280%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72679" y="4493131"/>
            <a:ext cx="2790825" cy="52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010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Dynamics on networks</a:t>
            </a:r>
            <a:endParaRPr lang="en-US" dirty="0"/>
          </a:p>
        </p:txBody>
      </p:sp>
      <p:graphicFrame>
        <p:nvGraphicFramePr>
          <p:cNvPr id="15" name="Content Placeholder 14"/>
          <p:cNvGraphicFramePr>
            <a:graphicFrameLocks noGrp="1"/>
          </p:cNvGraphicFramePr>
          <p:nvPr>
            <p:ph sz="half" idx="1"/>
            <p:extLst>
              <p:ext uri="{D42A27DB-BD31-4B8C-83A1-F6EECF244321}">
                <p14:modId xmlns:p14="http://schemas.microsoft.com/office/powerpoint/2010/main" val="571596214"/>
              </p:ext>
            </p:extLst>
          </p:nvPr>
        </p:nvGraphicFramePr>
        <p:xfrm>
          <a:off x="457200" y="1487488"/>
          <a:ext cx="4038600" cy="429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p:cNvSpPr>
            <a:spLocks noGrp="1"/>
          </p:cNvSpPr>
          <p:nvPr>
            <p:ph type="dt" sz="half" idx="10"/>
          </p:nvPr>
        </p:nvSpPr>
        <p:spPr/>
        <p:txBody>
          <a:bodyPr/>
          <a:lstStyle/>
          <a:p>
            <a:pPr>
              <a:defRPr/>
            </a:pPr>
            <a:fld id="{7DAD2341-FADC-4831-8F5B-0A00A95359E4}" type="datetime1">
              <a:rPr lang="en-US" smtClean="0"/>
              <a:t>9/30/2015</a:t>
            </a:fld>
            <a:endParaRPr lang="en-US"/>
          </a:p>
        </p:txBody>
      </p:sp>
      <p:sp>
        <p:nvSpPr>
          <p:cNvPr id="4" name="Footer Placeholder 3"/>
          <p:cNvSpPr>
            <a:spLocks noGrp="1"/>
          </p:cNvSpPr>
          <p:nvPr>
            <p:ph type="ftr" sz="quarter" idx="11"/>
          </p:nvPr>
        </p:nvSpPr>
        <p:spPr/>
        <p:txBody>
          <a:bodyPr/>
          <a:lstStyle/>
          <a:p>
            <a:pPr>
              <a:defRPr/>
            </a:pPr>
            <a:r>
              <a:rPr lang="en-US" smtClean="0"/>
              <a:t>Copyright USC/ISI. All rights reserved.</a:t>
            </a:r>
            <a:endParaRPr lang="en-US"/>
          </a:p>
        </p:txBody>
      </p:sp>
      <p:sp>
        <p:nvSpPr>
          <p:cNvPr id="5" name="Slide Number Placeholder 4"/>
          <p:cNvSpPr>
            <a:spLocks noGrp="1"/>
          </p:cNvSpPr>
          <p:nvPr>
            <p:ph type="sldNum" sz="quarter" idx="12"/>
          </p:nvPr>
        </p:nvSpPr>
        <p:spPr/>
        <p:txBody>
          <a:bodyPr/>
          <a:lstStyle/>
          <a:p>
            <a:pPr>
              <a:defRPr/>
            </a:pPr>
            <a:fld id="{C1163263-6026-4C6E-B6E7-3B7104F869ED}" type="slidenum">
              <a:rPr lang="en-US" smtClean="0"/>
              <a:pPr>
                <a:defRPr/>
              </a:pPr>
              <a:t>5</a:t>
            </a:fld>
            <a:endParaRPr lang="en-US"/>
          </a:p>
        </p:txBody>
      </p:sp>
      <p:graphicFrame>
        <p:nvGraphicFramePr>
          <p:cNvPr id="9" name="object 11"/>
          <p:cNvGraphicFramePr>
            <a:graphicFrameLocks noGrp="1"/>
          </p:cNvGraphicFramePr>
          <p:nvPr>
            <p:extLst>
              <p:ext uri="{D42A27DB-BD31-4B8C-83A1-F6EECF244321}">
                <p14:modId xmlns:p14="http://schemas.microsoft.com/office/powerpoint/2010/main" val="1654878495"/>
              </p:ext>
            </p:extLst>
          </p:nvPr>
        </p:nvGraphicFramePr>
        <p:xfrm>
          <a:off x="4754519" y="3923522"/>
          <a:ext cx="3853364" cy="1447800"/>
        </p:xfrm>
        <a:graphic>
          <a:graphicData uri="http://schemas.openxmlformats.org/drawingml/2006/table">
            <a:tbl>
              <a:tblPr firstRow="1" bandRow="1">
                <a:tableStyleId>{2D5ABB26-0587-4C30-8999-92F81FD0307C}</a:tableStyleId>
              </a:tblPr>
              <a:tblGrid>
                <a:gridCol w="1082507">
                  <a:extLst>
                    <a:ext uri="{9D8B030D-6E8A-4147-A177-3AD203B41FA5}">
                      <a16:colId xmlns:a16="http://schemas.microsoft.com/office/drawing/2014/main" xmlns="" val="20000"/>
                    </a:ext>
                  </a:extLst>
                </a:gridCol>
                <a:gridCol w="766767">
                  <a:extLst>
                    <a:ext uri="{9D8B030D-6E8A-4147-A177-3AD203B41FA5}">
                      <a16:colId xmlns:a16="http://schemas.microsoft.com/office/drawing/2014/main" xmlns="" val="20001"/>
                    </a:ext>
                  </a:extLst>
                </a:gridCol>
                <a:gridCol w="735578">
                  <a:extLst>
                    <a:ext uri="{9D8B030D-6E8A-4147-A177-3AD203B41FA5}">
                      <a16:colId xmlns:a16="http://schemas.microsoft.com/office/drawing/2014/main" xmlns="" val="20002"/>
                    </a:ext>
                  </a:extLst>
                </a:gridCol>
                <a:gridCol w="524597">
                  <a:extLst>
                    <a:ext uri="{9D8B030D-6E8A-4147-A177-3AD203B41FA5}">
                      <a16:colId xmlns:a16="http://schemas.microsoft.com/office/drawing/2014/main" xmlns="" val="20003"/>
                    </a:ext>
                  </a:extLst>
                </a:gridCol>
                <a:gridCol w="743915">
                  <a:extLst>
                    <a:ext uri="{9D8B030D-6E8A-4147-A177-3AD203B41FA5}">
                      <a16:colId xmlns:a16="http://schemas.microsoft.com/office/drawing/2014/main" xmlns="" val="20004"/>
                    </a:ext>
                  </a:extLst>
                </a:gridCol>
              </a:tblGrid>
              <a:tr h="274662">
                <a:tc>
                  <a:txBody>
                    <a:bodyPr/>
                    <a:lstStyle/>
                    <a:p>
                      <a:pPr marL="75565">
                        <a:lnSpc>
                          <a:spcPct val="100000"/>
                        </a:lnSpc>
                      </a:pPr>
                      <a:r>
                        <a:rPr sz="1900" dirty="0" smtClean="0">
                          <a:latin typeface="Arial"/>
                          <a:cs typeface="Arial"/>
                        </a:rPr>
                        <a:t>n</a:t>
                      </a:r>
                      <a:r>
                        <a:rPr sz="1900" spc="20" dirty="0" smtClean="0">
                          <a:latin typeface="Arial"/>
                          <a:cs typeface="Arial"/>
                        </a:rPr>
                        <a:t>o</a:t>
                      </a:r>
                      <a:r>
                        <a:rPr sz="1900" spc="0" dirty="0" smtClean="0">
                          <a:latin typeface="Arial"/>
                          <a:cs typeface="Arial"/>
                        </a:rPr>
                        <a:t>de</a:t>
                      </a:r>
                      <a:r>
                        <a:rPr sz="1900" spc="60" dirty="0" smtClean="0">
                          <a:latin typeface="Arial"/>
                          <a:cs typeface="Arial"/>
                        </a:rPr>
                        <a:t> </a:t>
                      </a:r>
                      <a:r>
                        <a:rPr sz="1900" spc="0" dirty="0" smtClean="0">
                          <a:latin typeface="Arial"/>
                          <a:cs typeface="Arial"/>
                        </a:rPr>
                        <a:t>id</a:t>
                      </a:r>
                      <a:endParaRPr sz="1900" dirty="0">
                        <a:latin typeface="Arial"/>
                        <a:cs typeface="Arial"/>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90805">
                        <a:lnSpc>
                          <a:spcPct val="100000"/>
                        </a:lnSpc>
                      </a:pPr>
                      <a:r>
                        <a:rPr sz="1900" dirty="0" smtClean="0">
                          <a:latin typeface="Arial"/>
                          <a:cs typeface="Arial"/>
                        </a:rPr>
                        <a:t>1</a:t>
                      </a:r>
                      <a:endParaRPr sz="1900">
                        <a:latin typeface="Arial"/>
                        <a:cs typeface="Arial"/>
                      </a:endParaRPr>
                    </a:p>
                  </a:txBody>
                  <a:tcPr marL="0" marR="0" marT="0" marB="0">
                    <a:lnL w="5054">
                      <a:solidFill>
                        <a:srgbClr val="000000"/>
                      </a:solidFill>
                      <a:prstDash val="solid"/>
                    </a:lnL>
                    <a:lnT w="5054">
                      <a:solidFill>
                        <a:srgbClr val="000000"/>
                      </a:solidFill>
                      <a:prstDash val="solid"/>
                    </a:lnT>
                    <a:lnB w="5054">
                      <a:solidFill>
                        <a:srgbClr val="000000"/>
                      </a:solidFill>
                      <a:prstDash val="solid"/>
                    </a:lnB>
                  </a:tcPr>
                </a:tc>
                <a:tc>
                  <a:txBody>
                    <a:bodyPr/>
                    <a:lstStyle/>
                    <a:p>
                      <a:pPr marL="78740">
                        <a:lnSpc>
                          <a:spcPct val="100000"/>
                        </a:lnSpc>
                      </a:pPr>
                      <a:r>
                        <a:rPr sz="1900" dirty="0" smtClean="0">
                          <a:latin typeface="Arial"/>
                          <a:cs typeface="Arial"/>
                        </a:rPr>
                        <a:t>2</a:t>
                      </a:r>
                      <a:endParaRPr sz="1900" dirty="0">
                        <a:latin typeface="Arial"/>
                        <a:cs typeface="Arial"/>
                      </a:endParaRPr>
                    </a:p>
                  </a:txBody>
                  <a:tcPr marL="0" marR="0" marT="0" marB="0">
                    <a:lnT w="5054">
                      <a:solidFill>
                        <a:srgbClr val="000000"/>
                      </a:solidFill>
                      <a:prstDash val="solid"/>
                    </a:lnT>
                    <a:lnB w="5054">
                      <a:solidFill>
                        <a:srgbClr val="000000"/>
                      </a:solidFill>
                      <a:prstDash val="solid"/>
                    </a:lnB>
                  </a:tcPr>
                </a:tc>
                <a:tc>
                  <a:txBody>
                    <a:bodyPr/>
                    <a:lstStyle/>
                    <a:p>
                      <a:pPr marL="78740">
                        <a:lnSpc>
                          <a:spcPct val="100000"/>
                        </a:lnSpc>
                      </a:pPr>
                      <a:r>
                        <a:rPr sz="1900" dirty="0" smtClean="0">
                          <a:latin typeface="Arial"/>
                          <a:cs typeface="Arial"/>
                        </a:rPr>
                        <a:t>...</a:t>
                      </a:r>
                      <a:endParaRPr sz="1900" dirty="0">
                        <a:latin typeface="Arial"/>
                        <a:cs typeface="Arial"/>
                      </a:endParaRPr>
                    </a:p>
                  </a:txBody>
                  <a:tcPr marL="0" marR="0" marT="0" marB="0">
                    <a:lnT w="5054">
                      <a:solidFill>
                        <a:srgbClr val="000000"/>
                      </a:solidFill>
                      <a:prstDash val="solid"/>
                    </a:lnT>
                    <a:lnB w="5054">
                      <a:solidFill>
                        <a:srgbClr val="000000"/>
                      </a:solidFill>
                      <a:prstDash val="solid"/>
                    </a:lnB>
                  </a:tcPr>
                </a:tc>
                <a:tc>
                  <a:txBody>
                    <a:bodyPr/>
                    <a:lstStyle/>
                    <a:p>
                      <a:pPr marL="75565">
                        <a:lnSpc>
                          <a:spcPct val="100000"/>
                        </a:lnSpc>
                      </a:pPr>
                      <a:r>
                        <a:rPr sz="1900" i="1" dirty="0" smtClean="0">
                          <a:latin typeface="Arial"/>
                          <a:cs typeface="Arial"/>
                        </a:rPr>
                        <a:t>n</a:t>
                      </a:r>
                      <a:endParaRPr sz="1900" dirty="0">
                        <a:latin typeface="Arial"/>
                        <a:cs typeface="Arial"/>
                      </a:endParaRPr>
                    </a:p>
                  </a:txBody>
                  <a:tcPr marL="0" marR="0" marT="0" marB="0">
                    <a:lnR w="5054">
                      <a:solidFill>
                        <a:srgbClr val="000000"/>
                      </a:solidFill>
                      <a:prstDash val="solid"/>
                    </a:lnR>
                    <a:lnT w="5054">
                      <a:solidFill>
                        <a:srgbClr val="000000"/>
                      </a:solidFill>
                      <a:prstDash val="solid"/>
                    </a:lnT>
                    <a:lnB w="5054">
                      <a:solidFill>
                        <a:srgbClr val="000000"/>
                      </a:solidFill>
                      <a:prstDash val="solid"/>
                    </a:lnB>
                  </a:tcPr>
                </a:tc>
                <a:extLst>
                  <a:ext uri="{0D108BD9-81ED-4DB2-BD59-A6C34878D82A}">
                    <a16:rowId xmlns:a16="http://schemas.microsoft.com/office/drawing/2014/main" xmlns="" val="10000"/>
                  </a:ext>
                </a:extLst>
              </a:tr>
              <a:tr h="274662">
                <a:tc>
                  <a:txBody>
                    <a:bodyPr/>
                    <a:lstStyle/>
                    <a:p>
                      <a:pPr marL="75565">
                        <a:lnSpc>
                          <a:spcPct val="100000"/>
                        </a:lnSpc>
                      </a:pPr>
                      <a:r>
                        <a:rPr sz="1900" dirty="0" smtClean="0">
                          <a:latin typeface="Arial"/>
                          <a:cs typeface="Arial"/>
                        </a:rPr>
                        <a:t>1</a:t>
                      </a:r>
                      <a:endParaRPr sz="1900" dirty="0">
                        <a:latin typeface="Arial"/>
                        <a:cs typeface="Arial"/>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90805">
                        <a:lnSpc>
                          <a:spcPct val="100000"/>
                        </a:lnSpc>
                      </a:pPr>
                      <a:r>
                        <a:rPr sz="2800" i="1" baseline="6944" dirty="0" smtClean="0">
                          <a:latin typeface="Arial"/>
                          <a:cs typeface="Arial"/>
                        </a:rPr>
                        <a:t>W</a:t>
                      </a:r>
                      <a:r>
                        <a:rPr sz="1300" dirty="0" smtClean="0">
                          <a:latin typeface="Arial"/>
                          <a:cs typeface="Arial"/>
                        </a:rPr>
                        <a:t>11</a:t>
                      </a:r>
                      <a:endParaRPr sz="1300" dirty="0">
                        <a:latin typeface="Arial"/>
                        <a:cs typeface="Arial"/>
                      </a:endParaRPr>
                    </a:p>
                  </a:txBody>
                  <a:tcPr marL="0" marR="0" marT="0" marB="0">
                    <a:lnL w="5054">
                      <a:solidFill>
                        <a:srgbClr val="000000"/>
                      </a:solidFill>
                      <a:prstDash val="solid"/>
                    </a:lnL>
                    <a:lnT w="5054">
                      <a:solidFill>
                        <a:srgbClr val="000000"/>
                      </a:solidFill>
                      <a:prstDash val="solid"/>
                    </a:lnT>
                    <a:lnB w="5054">
                      <a:solidFill>
                        <a:srgbClr val="000000"/>
                      </a:solidFill>
                      <a:prstDash val="solid"/>
                    </a:lnB>
                  </a:tcPr>
                </a:tc>
                <a:tc>
                  <a:txBody>
                    <a:bodyPr/>
                    <a:lstStyle/>
                    <a:p>
                      <a:pPr marL="78740">
                        <a:lnSpc>
                          <a:spcPct val="100000"/>
                        </a:lnSpc>
                      </a:pPr>
                      <a:r>
                        <a:rPr sz="2800" i="1" baseline="6944" dirty="0" smtClean="0">
                          <a:latin typeface="Arial"/>
                          <a:cs typeface="Arial"/>
                        </a:rPr>
                        <a:t>W</a:t>
                      </a:r>
                      <a:r>
                        <a:rPr sz="1300" dirty="0" smtClean="0">
                          <a:latin typeface="Arial"/>
                          <a:cs typeface="Arial"/>
                        </a:rPr>
                        <a:t>12</a:t>
                      </a:r>
                      <a:endParaRPr sz="1300">
                        <a:latin typeface="Arial"/>
                        <a:cs typeface="Arial"/>
                      </a:endParaRPr>
                    </a:p>
                  </a:txBody>
                  <a:tcPr marL="0" marR="0" marT="0" marB="0">
                    <a:lnT w="5054">
                      <a:solidFill>
                        <a:srgbClr val="000000"/>
                      </a:solidFill>
                      <a:prstDash val="solid"/>
                    </a:lnT>
                    <a:lnB w="5054">
                      <a:solidFill>
                        <a:srgbClr val="000000"/>
                      </a:solidFill>
                      <a:prstDash val="solid"/>
                    </a:lnB>
                  </a:tcPr>
                </a:tc>
                <a:tc>
                  <a:txBody>
                    <a:bodyPr/>
                    <a:lstStyle/>
                    <a:p>
                      <a:pPr marL="78740">
                        <a:lnSpc>
                          <a:spcPct val="100000"/>
                        </a:lnSpc>
                      </a:pPr>
                      <a:r>
                        <a:rPr sz="1900" dirty="0" smtClean="0">
                          <a:latin typeface="Arial"/>
                          <a:cs typeface="Arial"/>
                        </a:rPr>
                        <a:t>...</a:t>
                      </a:r>
                      <a:endParaRPr sz="1900">
                        <a:latin typeface="Arial"/>
                        <a:cs typeface="Arial"/>
                      </a:endParaRPr>
                    </a:p>
                  </a:txBody>
                  <a:tcPr marL="0" marR="0" marT="0" marB="0">
                    <a:lnT w="5054">
                      <a:solidFill>
                        <a:srgbClr val="000000"/>
                      </a:solidFill>
                      <a:prstDash val="solid"/>
                    </a:lnT>
                    <a:lnB w="5054">
                      <a:solidFill>
                        <a:srgbClr val="000000"/>
                      </a:solidFill>
                      <a:prstDash val="solid"/>
                    </a:lnB>
                  </a:tcPr>
                </a:tc>
                <a:tc>
                  <a:txBody>
                    <a:bodyPr/>
                    <a:lstStyle/>
                    <a:p>
                      <a:pPr marL="75565">
                        <a:lnSpc>
                          <a:spcPct val="100000"/>
                        </a:lnSpc>
                      </a:pPr>
                      <a:r>
                        <a:rPr sz="2800" i="1" baseline="6944" dirty="0" smtClean="0">
                          <a:latin typeface="Arial"/>
                          <a:cs typeface="Arial"/>
                        </a:rPr>
                        <a:t>W</a:t>
                      </a:r>
                      <a:r>
                        <a:rPr sz="1300" dirty="0" smtClean="0">
                          <a:latin typeface="Arial"/>
                          <a:cs typeface="Arial"/>
                        </a:rPr>
                        <a:t>1</a:t>
                      </a:r>
                      <a:r>
                        <a:rPr sz="1300" i="1" dirty="0" smtClean="0">
                          <a:latin typeface="Arial"/>
                          <a:cs typeface="Arial"/>
                        </a:rPr>
                        <a:t>n</a:t>
                      </a:r>
                      <a:endParaRPr sz="1300">
                        <a:latin typeface="Arial"/>
                        <a:cs typeface="Arial"/>
                      </a:endParaRPr>
                    </a:p>
                  </a:txBody>
                  <a:tcPr marL="0" marR="0" marT="0" marB="0">
                    <a:lnR w="5054">
                      <a:solidFill>
                        <a:srgbClr val="000000"/>
                      </a:solidFill>
                      <a:prstDash val="solid"/>
                    </a:lnR>
                    <a:lnT w="5054">
                      <a:solidFill>
                        <a:srgbClr val="000000"/>
                      </a:solidFill>
                      <a:prstDash val="solid"/>
                    </a:lnT>
                    <a:lnB w="5054">
                      <a:solidFill>
                        <a:srgbClr val="000000"/>
                      </a:solidFill>
                      <a:prstDash val="solid"/>
                    </a:lnB>
                  </a:tcPr>
                </a:tc>
                <a:extLst>
                  <a:ext uri="{0D108BD9-81ED-4DB2-BD59-A6C34878D82A}">
                    <a16:rowId xmlns:a16="http://schemas.microsoft.com/office/drawing/2014/main" xmlns="" val="10001"/>
                  </a:ext>
                </a:extLst>
              </a:tr>
              <a:tr h="274662">
                <a:tc>
                  <a:txBody>
                    <a:bodyPr/>
                    <a:lstStyle/>
                    <a:p>
                      <a:pPr marL="75565">
                        <a:lnSpc>
                          <a:spcPct val="100000"/>
                        </a:lnSpc>
                      </a:pPr>
                      <a:r>
                        <a:rPr sz="1900" dirty="0" smtClean="0">
                          <a:latin typeface="Arial"/>
                          <a:cs typeface="Arial"/>
                        </a:rPr>
                        <a:t>2</a:t>
                      </a:r>
                      <a:endParaRPr sz="1900">
                        <a:latin typeface="Arial"/>
                        <a:cs typeface="Arial"/>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90805">
                        <a:lnSpc>
                          <a:spcPct val="100000"/>
                        </a:lnSpc>
                      </a:pPr>
                      <a:r>
                        <a:rPr sz="2800" i="1" baseline="6944" dirty="0" smtClean="0">
                          <a:latin typeface="Arial"/>
                          <a:cs typeface="Arial"/>
                        </a:rPr>
                        <a:t>W</a:t>
                      </a:r>
                      <a:r>
                        <a:rPr sz="1300" dirty="0" smtClean="0">
                          <a:latin typeface="Arial"/>
                          <a:cs typeface="Arial"/>
                        </a:rPr>
                        <a:t>21</a:t>
                      </a:r>
                      <a:endParaRPr sz="1300" dirty="0">
                        <a:latin typeface="Arial"/>
                        <a:cs typeface="Arial"/>
                      </a:endParaRPr>
                    </a:p>
                  </a:txBody>
                  <a:tcPr marL="0" marR="0" marT="0" marB="0">
                    <a:lnL w="5054">
                      <a:solidFill>
                        <a:srgbClr val="000000"/>
                      </a:solidFill>
                      <a:prstDash val="solid"/>
                    </a:lnL>
                    <a:lnT w="5054">
                      <a:solidFill>
                        <a:srgbClr val="000000"/>
                      </a:solidFill>
                      <a:prstDash val="solid"/>
                    </a:lnT>
                    <a:lnB w="5054">
                      <a:solidFill>
                        <a:srgbClr val="000000"/>
                      </a:solidFill>
                      <a:prstDash val="solid"/>
                    </a:lnB>
                  </a:tcPr>
                </a:tc>
                <a:tc>
                  <a:txBody>
                    <a:bodyPr/>
                    <a:lstStyle/>
                    <a:p>
                      <a:pPr marL="78740">
                        <a:lnSpc>
                          <a:spcPct val="100000"/>
                        </a:lnSpc>
                      </a:pPr>
                      <a:r>
                        <a:rPr sz="2800" i="1" baseline="6944" dirty="0" smtClean="0">
                          <a:latin typeface="Arial"/>
                          <a:cs typeface="Arial"/>
                        </a:rPr>
                        <a:t>W</a:t>
                      </a:r>
                      <a:r>
                        <a:rPr sz="1300" dirty="0" smtClean="0">
                          <a:latin typeface="Arial"/>
                          <a:cs typeface="Arial"/>
                        </a:rPr>
                        <a:t>22</a:t>
                      </a:r>
                      <a:endParaRPr sz="1300" dirty="0">
                        <a:latin typeface="Arial"/>
                        <a:cs typeface="Arial"/>
                      </a:endParaRPr>
                    </a:p>
                  </a:txBody>
                  <a:tcPr marL="0" marR="0" marT="0" marB="0">
                    <a:lnT w="5054">
                      <a:solidFill>
                        <a:srgbClr val="000000"/>
                      </a:solidFill>
                      <a:prstDash val="solid"/>
                    </a:lnT>
                    <a:lnB w="5054">
                      <a:solidFill>
                        <a:srgbClr val="000000"/>
                      </a:solidFill>
                      <a:prstDash val="solid"/>
                    </a:lnB>
                  </a:tcPr>
                </a:tc>
                <a:tc>
                  <a:txBody>
                    <a:bodyPr/>
                    <a:lstStyle/>
                    <a:p>
                      <a:pPr marL="78740">
                        <a:lnSpc>
                          <a:spcPct val="100000"/>
                        </a:lnSpc>
                      </a:pPr>
                      <a:r>
                        <a:rPr sz="1900" dirty="0" smtClean="0">
                          <a:latin typeface="Arial"/>
                          <a:cs typeface="Arial"/>
                        </a:rPr>
                        <a:t>...</a:t>
                      </a:r>
                      <a:endParaRPr sz="1900" dirty="0">
                        <a:latin typeface="Arial"/>
                        <a:cs typeface="Arial"/>
                      </a:endParaRPr>
                    </a:p>
                  </a:txBody>
                  <a:tcPr marL="0" marR="0" marT="0" marB="0">
                    <a:lnT w="5054">
                      <a:solidFill>
                        <a:srgbClr val="000000"/>
                      </a:solidFill>
                      <a:prstDash val="solid"/>
                    </a:lnT>
                    <a:lnB w="5054">
                      <a:solidFill>
                        <a:srgbClr val="000000"/>
                      </a:solidFill>
                      <a:prstDash val="solid"/>
                    </a:lnB>
                  </a:tcPr>
                </a:tc>
                <a:tc>
                  <a:txBody>
                    <a:bodyPr/>
                    <a:lstStyle/>
                    <a:p>
                      <a:pPr marL="75565">
                        <a:lnSpc>
                          <a:spcPct val="100000"/>
                        </a:lnSpc>
                      </a:pPr>
                      <a:r>
                        <a:rPr sz="2800" i="1" baseline="6944" dirty="0" smtClean="0">
                          <a:latin typeface="Arial"/>
                          <a:cs typeface="Arial"/>
                        </a:rPr>
                        <a:t>W</a:t>
                      </a:r>
                      <a:r>
                        <a:rPr sz="1300" dirty="0" smtClean="0">
                          <a:latin typeface="Arial"/>
                          <a:cs typeface="Arial"/>
                        </a:rPr>
                        <a:t>2</a:t>
                      </a:r>
                      <a:r>
                        <a:rPr sz="1300" i="1" dirty="0" smtClean="0">
                          <a:latin typeface="Arial"/>
                          <a:cs typeface="Arial"/>
                        </a:rPr>
                        <a:t>n</a:t>
                      </a:r>
                      <a:endParaRPr sz="1300">
                        <a:latin typeface="Arial"/>
                        <a:cs typeface="Arial"/>
                      </a:endParaRPr>
                    </a:p>
                  </a:txBody>
                  <a:tcPr marL="0" marR="0" marT="0" marB="0">
                    <a:lnR w="5054">
                      <a:solidFill>
                        <a:srgbClr val="000000"/>
                      </a:solidFill>
                      <a:prstDash val="solid"/>
                    </a:lnR>
                    <a:lnT w="5054">
                      <a:solidFill>
                        <a:srgbClr val="000000"/>
                      </a:solidFill>
                      <a:prstDash val="solid"/>
                    </a:lnT>
                    <a:lnB w="5054">
                      <a:solidFill>
                        <a:srgbClr val="000000"/>
                      </a:solidFill>
                      <a:prstDash val="solid"/>
                    </a:lnB>
                  </a:tcPr>
                </a:tc>
                <a:extLst>
                  <a:ext uri="{0D108BD9-81ED-4DB2-BD59-A6C34878D82A}">
                    <a16:rowId xmlns:a16="http://schemas.microsoft.com/office/drawing/2014/main" xmlns="" val="10002"/>
                  </a:ext>
                </a:extLst>
              </a:tr>
              <a:tr h="274662">
                <a:tc>
                  <a:txBody>
                    <a:bodyPr/>
                    <a:lstStyle/>
                    <a:p>
                      <a:pPr marL="75565">
                        <a:lnSpc>
                          <a:spcPct val="100000"/>
                        </a:lnSpc>
                      </a:pPr>
                      <a:r>
                        <a:rPr sz="1900" dirty="0" smtClean="0">
                          <a:latin typeface="Arial"/>
                          <a:cs typeface="Arial"/>
                        </a:rPr>
                        <a:t>...</a:t>
                      </a:r>
                      <a:endParaRPr sz="1900">
                        <a:latin typeface="Arial"/>
                        <a:cs typeface="Arial"/>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90805">
                        <a:lnSpc>
                          <a:spcPct val="100000"/>
                        </a:lnSpc>
                      </a:pPr>
                      <a:r>
                        <a:rPr sz="1900" dirty="0" smtClean="0">
                          <a:latin typeface="Arial"/>
                          <a:cs typeface="Arial"/>
                        </a:rPr>
                        <a:t>...</a:t>
                      </a:r>
                      <a:endParaRPr sz="1900" dirty="0">
                        <a:latin typeface="Arial"/>
                        <a:cs typeface="Arial"/>
                      </a:endParaRPr>
                    </a:p>
                  </a:txBody>
                  <a:tcPr marL="0" marR="0" marT="0" marB="0">
                    <a:lnL w="5054">
                      <a:solidFill>
                        <a:srgbClr val="000000"/>
                      </a:solidFill>
                      <a:prstDash val="solid"/>
                    </a:lnL>
                    <a:lnT w="5054">
                      <a:solidFill>
                        <a:srgbClr val="000000"/>
                      </a:solidFill>
                      <a:prstDash val="solid"/>
                    </a:lnT>
                    <a:lnB w="5054">
                      <a:solidFill>
                        <a:srgbClr val="000000"/>
                      </a:solidFill>
                      <a:prstDash val="solid"/>
                    </a:lnB>
                  </a:tcPr>
                </a:tc>
                <a:tc>
                  <a:txBody>
                    <a:bodyPr/>
                    <a:lstStyle/>
                    <a:p>
                      <a:pPr marL="78740">
                        <a:lnSpc>
                          <a:spcPct val="100000"/>
                        </a:lnSpc>
                      </a:pPr>
                      <a:r>
                        <a:rPr sz="1900" dirty="0" smtClean="0">
                          <a:latin typeface="Arial"/>
                          <a:cs typeface="Arial"/>
                        </a:rPr>
                        <a:t>...</a:t>
                      </a:r>
                      <a:endParaRPr sz="1900" dirty="0">
                        <a:latin typeface="Arial"/>
                        <a:cs typeface="Arial"/>
                      </a:endParaRPr>
                    </a:p>
                  </a:txBody>
                  <a:tcPr marL="0" marR="0" marT="0" marB="0">
                    <a:lnT w="5054">
                      <a:solidFill>
                        <a:srgbClr val="000000"/>
                      </a:solidFill>
                      <a:prstDash val="solid"/>
                    </a:lnT>
                    <a:lnB w="5054">
                      <a:solidFill>
                        <a:srgbClr val="000000"/>
                      </a:solidFill>
                      <a:prstDash val="solid"/>
                    </a:lnB>
                  </a:tcPr>
                </a:tc>
                <a:tc>
                  <a:txBody>
                    <a:bodyPr/>
                    <a:lstStyle/>
                    <a:p>
                      <a:pPr marL="78740">
                        <a:lnSpc>
                          <a:spcPct val="100000"/>
                        </a:lnSpc>
                      </a:pPr>
                      <a:r>
                        <a:rPr sz="1900" dirty="0" smtClean="0">
                          <a:latin typeface="Arial"/>
                          <a:cs typeface="Arial"/>
                        </a:rPr>
                        <a:t>...</a:t>
                      </a:r>
                      <a:endParaRPr sz="1900" dirty="0">
                        <a:latin typeface="Arial"/>
                        <a:cs typeface="Arial"/>
                      </a:endParaRPr>
                    </a:p>
                  </a:txBody>
                  <a:tcPr marL="0" marR="0" marT="0" marB="0">
                    <a:lnT w="5054">
                      <a:solidFill>
                        <a:srgbClr val="000000"/>
                      </a:solidFill>
                      <a:prstDash val="solid"/>
                    </a:lnT>
                    <a:lnB w="5054">
                      <a:solidFill>
                        <a:srgbClr val="000000"/>
                      </a:solidFill>
                      <a:prstDash val="solid"/>
                    </a:lnB>
                  </a:tcPr>
                </a:tc>
                <a:tc>
                  <a:txBody>
                    <a:bodyPr/>
                    <a:lstStyle/>
                    <a:p>
                      <a:pPr marL="75565">
                        <a:lnSpc>
                          <a:spcPct val="100000"/>
                        </a:lnSpc>
                      </a:pPr>
                      <a:r>
                        <a:rPr sz="1900" dirty="0" smtClean="0">
                          <a:latin typeface="Arial"/>
                          <a:cs typeface="Arial"/>
                        </a:rPr>
                        <a:t>...</a:t>
                      </a:r>
                      <a:endParaRPr sz="1900" dirty="0">
                        <a:latin typeface="Arial"/>
                        <a:cs typeface="Arial"/>
                      </a:endParaRPr>
                    </a:p>
                  </a:txBody>
                  <a:tcPr marL="0" marR="0" marT="0" marB="0">
                    <a:lnR w="5054">
                      <a:solidFill>
                        <a:srgbClr val="000000"/>
                      </a:solidFill>
                      <a:prstDash val="solid"/>
                    </a:lnR>
                    <a:lnT w="5054">
                      <a:solidFill>
                        <a:srgbClr val="000000"/>
                      </a:solidFill>
                      <a:prstDash val="solid"/>
                    </a:lnT>
                    <a:lnB w="5054">
                      <a:solidFill>
                        <a:srgbClr val="000000"/>
                      </a:solidFill>
                      <a:prstDash val="solid"/>
                    </a:lnB>
                  </a:tcPr>
                </a:tc>
                <a:extLst>
                  <a:ext uri="{0D108BD9-81ED-4DB2-BD59-A6C34878D82A}">
                    <a16:rowId xmlns:a16="http://schemas.microsoft.com/office/drawing/2014/main" xmlns="" val="10003"/>
                  </a:ext>
                </a:extLst>
              </a:tr>
              <a:tr h="274662">
                <a:tc>
                  <a:txBody>
                    <a:bodyPr/>
                    <a:lstStyle/>
                    <a:p>
                      <a:pPr marL="75565">
                        <a:lnSpc>
                          <a:spcPct val="100000"/>
                        </a:lnSpc>
                      </a:pPr>
                      <a:r>
                        <a:rPr sz="1900" i="1" dirty="0" smtClean="0">
                          <a:latin typeface="Arial"/>
                          <a:cs typeface="Arial"/>
                        </a:rPr>
                        <a:t>n</a:t>
                      </a:r>
                      <a:endParaRPr sz="1900">
                        <a:latin typeface="Arial"/>
                        <a:cs typeface="Arial"/>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90805">
                        <a:lnSpc>
                          <a:spcPct val="100000"/>
                        </a:lnSpc>
                      </a:pPr>
                      <a:r>
                        <a:rPr sz="2800" i="1" baseline="6944" dirty="0" smtClean="0">
                          <a:latin typeface="Arial"/>
                          <a:cs typeface="Arial"/>
                        </a:rPr>
                        <a:t>W</a:t>
                      </a:r>
                      <a:r>
                        <a:rPr sz="1300" i="1" spc="10" dirty="0" smtClean="0">
                          <a:latin typeface="Arial"/>
                          <a:cs typeface="Arial"/>
                        </a:rPr>
                        <a:t>n</a:t>
                      </a:r>
                      <a:r>
                        <a:rPr sz="1300" spc="0" dirty="0" smtClean="0">
                          <a:latin typeface="Arial"/>
                          <a:cs typeface="Arial"/>
                        </a:rPr>
                        <a:t>1</a:t>
                      </a:r>
                      <a:endParaRPr sz="1300">
                        <a:latin typeface="Arial"/>
                        <a:cs typeface="Arial"/>
                      </a:endParaRPr>
                    </a:p>
                  </a:txBody>
                  <a:tcPr marL="0" marR="0" marT="0" marB="0">
                    <a:lnL w="5054">
                      <a:solidFill>
                        <a:srgbClr val="000000"/>
                      </a:solidFill>
                      <a:prstDash val="solid"/>
                    </a:lnL>
                    <a:lnT w="5054">
                      <a:solidFill>
                        <a:srgbClr val="000000"/>
                      </a:solidFill>
                      <a:prstDash val="solid"/>
                    </a:lnT>
                    <a:lnB w="5054">
                      <a:solidFill>
                        <a:srgbClr val="000000"/>
                      </a:solidFill>
                      <a:prstDash val="solid"/>
                    </a:lnB>
                  </a:tcPr>
                </a:tc>
                <a:tc>
                  <a:txBody>
                    <a:bodyPr/>
                    <a:lstStyle/>
                    <a:p>
                      <a:pPr marL="78740">
                        <a:lnSpc>
                          <a:spcPct val="100000"/>
                        </a:lnSpc>
                      </a:pPr>
                      <a:r>
                        <a:rPr sz="2800" i="1" baseline="6944" dirty="0" smtClean="0">
                          <a:latin typeface="Arial"/>
                          <a:cs typeface="Arial"/>
                        </a:rPr>
                        <a:t>W</a:t>
                      </a:r>
                      <a:r>
                        <a:rPr sz="1300" i="1" spc="10" dirty="0" smtClean="0">
                          <a:latin typeface="Arial"/>
                          <a:cs typeface="Arial"/>
                        </a:rPr>
                        <a:t>n</a:t>
                      </a:r>
                      <a:r>
                        <a:rPr sz="1300" spc="0" dirty="0" smtClean="0">
                          <a:latin typeface="Arial"/>
                          <a:cs typeface="Arial"/>
                        </a:rPr>
                        <a:t>2</a:t>
                      </a:r>
                      <a:endParaRPr sz="1300">
                        <a:latin typeface="Arial"/>
                        <a:cs typeface="Arial"/>
                      </a:endParaRPr>
                    </a:p>
                  </a:txBody>
                  <a:tcPr marL="0" marR="0" marT="0" marB="0">
                    <a:lnT w="5054">
                      <a:solidFill>
                        <a:srgbClr val="000000"/>
                      </a:solidFill>
                      <a:prstDash val="solid"/>
                    </a:lnT>
                    <a:lnB w="5054">
                      <a:solidFill>
                        <a:srgbClr val="000000"/>
                      </a:solidFill>
                      <a:prstDash val="solid"/>
                    </a:lnB>
                  </a:tcPr>
                </a:tc>
                <a:tc>
                  <a:txBody>
                    <a:bodyPr/>
                    <a:lstStyle/>
                    <a:p>
                      <a:pPr marL="78740">
                        <a:lnSpc>
                          <a:spcPct val="100000"/>
                        </a:lnSpc>
                      </a:pPr>
                      <a:r>
                        <a:rPr sz="1900" dirty="0" smtClean="0">
                          <a:latin typeface="Arial"/>
                          <a:cs typeface="Arial"/>
                        </a:rPr>
                        <a:t>...</a:t>
                      </a:r>
                      <a:endParaRPr sz="1900" dirty="0">
                        <a:latin typeface="Arial"/>
                        <a:cs typeface="Arial"/>
                      </a:endParaRPr>
                    </a:p>
                  </a:txBody>
                  <a:tcPr marL="0" marR="0" marT="0" marB="0">
                    <a:lnT w="5054">
                      <a:solidFill>
                        <a:srgbClr val="000000"/>
                      </a:solidFill>
                      <a:prstDash val="solid"/>
                    </a:lnT>
                    <a:lnB w="5054">
                      <a:solidFill>
                        <a:srgbClr val="000000"/>
                      </a:solidFill>
                      <a:prstDash val="solid"/>
                    </a:lnB>
                  </a:tcPr>
                </a:tc>
                <a:tc>
                  <a:txBody>
                    <a:bodyPr/>
                    <a:lstStyle/>
                    <a:p>
                      <a:pPr marL="75565">
                        <a:lnSpc>
                          <a:spcPct val="100000"/>
                        </a:lnSpc>
                      </a:pPr>
                      <a:r>
                        <a:rPr sz="2800" i="1" baseline="6944" dirty="0" smtClean="0">
                          <a:latin typeface="Arial"/>
                          <a:cs typeface="Arial"/>
                        </a:rPr>
                        <a:t>W</a:t>
                      </a:r>
                      <a:r>
                        <a:rPr sz="1300" i="1" dirty="0" smtClean="0">
                          <a:latin typeface="Arial"/>
                          <a:cs typeface="Arial"/>
                        </a:rPr>
                        <a:t>nn</a:t>
                      </a:r>
                      <a:endParaRPr sz="1300" dirty="0">
                        <a:latin typeface="Arial"/>
                        <a:cs typeface="Arial"/>
                      </a:endParaRPr>
                    </a:p>
                  </a:txBody>
                  <a:tcPr marL="0" marR="0" marT="0" marB="0">
                    <a:lnR w="5054">
                      <a:solidFill>
                        <a:srgbClr val="000000"/>
                      </a:solidFill>
                      <a:prstDash val="solid"/>
                    </a:lnR>
                    <a:lnT w="5054">
                      <a:solidFill>
                        <a:srgbClr val="000000"/>
                      </a:solidFill>
                      <a:prstDash val="solid"/>
                    </a:lnT>
                    <a:lnB w="5054">
                      <a:solidFill>
                        <a:srgbClr val="000000"/>
                      </a:solidFill>
                      <a:prstDash val="solid"/>
                    </a:lnB>
                  </a:tcPr>
                </a:tc>
                <a:extLst>
                  <a:ext uri="{0D108BD9-81ED-4DB2-BD59-A6C34878D82A}">
                    <a16:rowId xmlns:a16="http://schemas.microsoft.com/office/drawing/2014/main" xmlns="" val="10004"/>
                  </a:ext>
                </a:extLst>
              </a:tr>
            </a:tbl>
          </a:graphicData>
        </a:graphic>
      </p:graphicFrame>
      <p:pic>
        <p:nvPicPr>
          <p:cNvPr id="10" name="Picture 9"/>
          <p:cNvPicPr>
            <a:picLocks noChangeAspect="1"/>
          </p:cNvPicPr>
          <p:nvPr/>
        </p:nvPicPr>
        <p:blipFill>
          <a:blip r:embed="rId8"/>
          <a:stretch>
            <a:fillRect/>
          </a:stretch>
        </p:blipFill>
        <p:spPr>
          <a:xfrm>
            <a:off x="4848654" y="1867982"/>
            <a:ext cx="4038950" cy="1531105"/>
          </a:xfrm>
          <a:prstGeom prst="rect">
            <a:avLst/>
          </a:prstGeom>
        </p:spPr>
      </p:pic>
    </p:spTree>
    <p:extLst>
      <p:ext uri="{BB962C8B-B14F-4D97-AF65-F5344CB8AC3E}">
        <p14:creationId xmlns:p14="http://schemas.microsoft.com/office/powerpoint/2010/main" val="8288666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pc="-70" dirty="0">
                <a:latin typeface="Arial"/>
                <a:cs typeface="Arial"/>
              </a:rPr>
              <a:t>Unbiased</a:t>
            </a:r>
            <a:r>
              <a:rPr lang="en-US" spc="60" dirty="0">
                <a:latin typeface="Arial"/>
                <a:cs typeface="Arial"/>
              </a:rPr>
              <a:t> </a:t>
            </a:r>
            <a:r>
              <a:rPr lang="en-US" spc="-50" dirty="0">
                <a:latin typeface="Arial"/>
                <a:cs typeface="Arial"/>
              </a:rPr>
              <a:t>random</a:t>
            </a:r>
            <a:r>
              <a:rPr lang="en-US" spc="60" dirty="0">
                <a:latin typeface="Arial"/>
                <a:cs typeface="Arial"/>
              </a:rPr>
              <a:t> </a:t>
            </a:r>
            <a:r>
              <a:rPr lang="en-US" spc="-95" dirty="0">
                <a:latin typeface="Arial"/>
                <a:cs typeface="Arial"/>
              </a:rPr>
              <a:t>w</a:t>
            </a:r>
            <a:r>
              <a:rPr lang="en-US" spc="-35" dirty="0">
                <a:latin typeface="Arial"/>
                <a:cs typeface="Arial"/>
              </a:rPr>
              <a:t>alk</a:t>
            </a:r>
            <a:endParaRPr lang="en-US" dirty="0"/>
          </a:p>
        </p:txBody>
      </p:sp>
      <p:sp>
        <p:nvSpPr>
          <p:cNvPr id="3" name="Date Placeholder 2"/>
          <p:cNvSpPr>
            <a:spLocks noGrp="1"/>
          </p:cNvSpPr>
          <p:nvPr>
            <p:ph type="dt" sz="half" idx="10"/>
          </p:nvPr>
        </p:nvSpPr>
        <p:spPr/>
        <p:txBody>
          <a:bodyPr/>
          <a:lstStyle/>
          <a:p>
            <a:pPr>
              <a:defRPr/>
            </a:pPr>
            <a:fld id="{7DAD2341-FADC-4831-8F5B-0A00A95359E4}" type="datetime1">
              <a:rPr lang="en-US" smtClean="0"/>
              <a:t>9/30/2015</a:t>
            </a:fld>
            <a:endParaRPr lang="en-US"/>
          </a:p>
        </p:txBody>
      </p:sp>
      <p:sp>
        <p:nvSpPr>
          <p:cNvPr id="4" name="Footer Placeholder 3"/>
          <p:cNvSpPr>
            <a:spLocks noGrp="1"/>
          </p:cNvSpPr>
          <p:nvPr>
            <p:ph type="ftr" sz="quarter" idx="11"/>
          </p:nvPr>
        </p:nvSpPr>
        <p:spPr/>
        <p:txBody>
          <a:bodyPr/>
          <a:lstStyle/>
          <a:p>
            <a:pPr>
              <a:defRPr/>
            </a:pPr>
            <a:r>
              <a:rPr lang="en-US" smtClean="0"/>
              <a:t>Copyright USC/ISI. All rights reserved.</a:t>
            </a:r>
            <a:endParaRPr lang="en-US"/>
          </a:p>
        </p:txBody>
      </p:sp>
      <p:sp>
        <p:nvSpPr>
          <p:cNvPr id="5" name="Slide Number Placeholder 4"/>
          <p:cNvSpPr>
            <a:spLocks noGrp="1"/>
          </p:cNvSpPr>
          <p:nvPr>
            <p:ph type="sldNum" sz="quarter" idx="12"/>
          </p:nvPr>
        </p:nvSpPr>
        <p:spPr/>
        <p:txBody>
          <a:bodyPr/>
          <a:lstStyle/>
          <a:p>
            <a:pPr>
              <a:defRPr/>
            </a:pPr>
            <a:fld id="{C1163263-6026-4C6E-B6E7-3B7104F869ED}" type="slidenum">
              <a:rPr lang="en-US" smtClean="0"/>
              <a:pPr>
                <a:defRPr/>
              </a:pPr>
              <a:t>6</a:t>
            </a:fld>
            <a:endParaRPr lang="en-US"/>
          </a:p>
        </p:txBody>
      </p:sp>
      <p:sp>
        <p:nvSpPr>
          <p:cNvPr id="16" name="Content Placeholder 7"/>
          <p:cNvSpPr>
            <a:spLocks noGrp="1"/>
          </p:cNvSpPr>
          <p:nvPr>
            <p:ph sz="half" idx="1"/>
          </p:nvPr>
        </p:nvSpPr>
        <p:spPr>
          <a:xfrm>
            <a:off x="457200" y="1488057"/>
            <a:ext cx="4038600" cy="4291642"/>
          </a:xfrm>
        </p:spPr>
        <p:txBody>
          <a:bodyPr/>
          <a:lstStyle/>
          <a:p>
            <a:r>
              <a:rPr lang="en-US" spc="-15" dirty="0">
                <a:latin typeface="Arial"/>
                <a:cs typeface="Arial"/>
              </a:rPr>
              <a:t>Discrete</a:t>
            </a:r>
            <a:r>
              <a:rPr lang="en-US" spc="60" dirty="0">
                <a:latin typeface="Arial"/>
                <a:cs typeface="Arial"/>
              </a:rPr>
              <a:t> </a:t>
            </a:r>
            <a:r>
              <a:rPr lang="en-US" spc="-20" dirty="0" smtClean="0">
                <a:latin typeface="Arial"/>
                <a:cs typeface="Arial"/>
              </a:rPr>
              <a:t>equations</a:t>
            </a:r>
            <a:endParaRPr lang="en-US" dirty="0">
              <a:latin typeface="Arial"/>
              <a:cs typeface="Arial"/>
            </a:endParaRPr>
          </a:p>
          <a:p>
            <a:endParaRPr lang="en-US" dirty="0"/>
          </a:p>
        </p:txBody>
      </p:sp>
      <p:pic>
        <p:nvPicPr>
          <p:cNvPr id="17" name="Picture 16"/>
          <p:cNvPicPr>
            <a:picLocks noChangeAspect="1"/>
          </p:cNvPicPr>
          <p:nvPr/>
        </p:nvPicPr>
        <p:blipFill>
          <a:blip r:embed="rId3"/>
          <a:stretch>
            <a:fillRect/>
          </a:stretch>
        </p:blipFill>
        <p:spPr>
          <a:xfrm>
            <a:off x="457200" y="2073728"/>
            <a:ext cx="3367211" cy="3403600"/>
          </a:xfrm>
          <a:prstGeom prst="rect">
            <a:avLst/>
          </a:prstGeom>
        </p:spPr>
      </p:pic>
      <p:pic>
        <p:nvPicPr>
          <p:cNvPr id="9" name="Picture 8"/>
          <p:cNvPicPr>
            <a:picLocks noChangeAspect="1"/>
          </p:cNvPicPr>
          <p:nvPr/>
        </p:nvPicPr>
        <p:blipFill>
          <a:blip r:embed="rId4"/>
          <a:stretch>
            <a:fillRect/>
          </a:stretch>
        </p:blipFill>
        <p:spPr>
          <a:xfrm>
            <a:off x="4848654" y="1867982"/>
            <a:ext cx="4038950" cy="1531105"/>
          </a:xfrm>
          <a:prstGeom prst="rect">
            <a:avLst/>
          </a:prstGeom>
        </p:spPr>
      </p:pic>
      <p:pic>
        <p:nvPicPr>
          <p:cNvPr id="18434" name="Picture 2" descr="https://latex.codecogs.com/gif.latex?%5Cdpi%7B300%7D%20%5Ctheta%28t%29%3D%26%20P%5Et%20%5Ctheta%280%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4154" y="3849431"/>
            <a:ext cx="2647950" cy="523875"/>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https://latex.codecogs.com/gif.latex?%5Cdpi%7B300%7D%20%5Ctheta%28t%29%3D%26%20e%5E%7B-%28I-P%29t%7D%20%5Ctheta%280%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0754" y="4568569"/>
            <a:ext cx="3714750"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48001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0"/>
            <a:r>
              <a:rPr lang="en-US" dirty="0"/>
              <a:t>Vertex Centrality</a:t>
            </a:r>
          </a:p>
        </p:txBody>
      </p:sp>
      <p:sp>
        <p:nvSpPr>
          <p:cNvPr id="3" name="Date Placeholder 2"/>
          <p:cNvSpPr>
            <a:spLocks noGrp="1"/>
          </p:cNvSpPr>
          <p:nvPr>
            <p:ph type="dt" sz="half" idx="10"/>
          </p:nvPr>
        </p:nvSpPr>
        <p:spPr/>
        <p:txBody>
          <a:bodyPr/>
          <a:lstStyle/>
          <a:p>
            <a:pPr>
              <a:defRPr/>
            </a:pPr>
            <a:fld id="{7DAD2341-FADC-4831-8F5B-0A00A95359E4}" type="datetime1">
              <a:rPr lang="en-US" smtClean="0"/>
              <a:t>9/30/2015</a:t>
            </a:fld>
            <a:endParaRPr lang="en-US"/>
          </a:p>
        </p:txBody>
      </p:sp>
      <p:sp>
        <p:nvSpPr>
          <p:cNvPr id="4" name="Footer Placeholder 3"/>
          <p:cNvSpPr>
            <a:spLocks noGrp="1"/>
          </p:cNvSpPr>
          <p:nvPr>
            <p:ph type="ftr" sz="quarter" idx="11"/>
          </p:nvPr>
        </p:nvSpPr>
        <p:spPr/>
        <p:txBody>
          <a:bodyPr/>
          <a:lstStyle/>
          <a:p>
            <a:pPr>
              <a:defRPr/>
            </a:pPr>
            <a:r>
              <a:rPr lang="en-US" smtClean="0"/>
              <a:t>Copyright USC/ISI. All rights reserved.</a:t>
            </a:r>
            <a:endParaRPr lang="en-US"/>
          </a:p>
        </p:txBody>
      </p:sp>
      <p:sp>
        <p:nvSpPr>
          <p:cNvPr id="5" name="Slide Number Placeholder 4"/>
          <p:cNvSpPr>
            <a:spLocks noGrp="1"/>
          </p:cNvSpPr>
          <p:nvPr>
            <p:ph type="sldNum" sz="quarter" idx="12"/>
          </p:nvPr>
        </p:nvSpPr>
        <p:spPr/>
        <p:txBody>
          <a:bodyPr/>
          <a:lstStyle/>
          <a:p>
            <a:pPr>
              <a:defRPr/>
            </a:pPr>
            <a:fld id="{C1163263-6026-4C6E-B6E7-3B7104F869ED}" type="slidenum">
              <a:rPr lang="en-US" smtClean="0"/>
              <a:pPr>
                <a:defRPr/>
              </a:pPr>
              <a:t>7</a:t>
            </a:fld>
            <a:endParaRPr lang="en-US"/>
          </a:p>
        </p:txBody>
      </p:sp>
      <p:pic>
        <p:nvPicPr>
          <p:cNvPr id="9" name="Picture 8"/>
          <p:cNvPicPr>
            <a:picLocks noChangeAspect="1"/>
          </p:cNvPicPr>
          <p:nvPr/>
        </p:nvPicPr>
        <p:blipFill>
          <a:blip r:embed="rId3"/>
          <a:stretch>
            <a:fillRect/>
          </a:stretch>
        </p:blipFill>
        <p:spPr>
          <a:xfrm>
            <a:off x="4969708" y="3849431"/>
            <a:ext cx="3796841" cy="1360468"/>
          </a:xfrm>
          <a:prstGeom prst="rect">
            <a:avLst/>
          </a:prstGeom>
        </p:spPr>
      </p:pic>
      <p:pic>
        <p:nvPicPr>
          <p:cNvPr id="10" name="Picture 9"/>
          <p:cNvPicPr>
            <a:picLocks noChangeAspect="1"/>
          </p:cNvPicPr>
          <p:nvPr/>
        </p:nvPicPr>
        <p:blipFill>
          <a:blip r:embed="rId4"/>
          <a:stretch>
            <a:fillRect/>
          </a:stretch>
        </p:blipFill>
        <p:spPr>
          <a:xfrm>
            <a:off x="4848654" y="1867982"/>
            <a:ext cx="4038950" cy="1531105"/>
          </a:xfrm>
          <a:prstGeom prst="rect">
            <a:avLst/>
          </a:prstGeom>
        </p:spPr>
      </p:pic>
      <p:pic>
        <p:nvPicPr>
          <p:cNvPr id="12" name="Picture 2" descr="https://latex.codecogs.com/gif.latex?%5Cdpi%7B300%7D%20%5Ctheta%28t%29%3D%26%20P%5Et%20%5Ctheta%280%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9606" y="2371596"/>
            <a:ext cx="2647950" cy="523875"/>
          </a:xfrm>
          <a:prstGeom prst="rect">
            <a:avLst/>
          </a:prstGeom>
          <a:noFill/>
          <a:extLst>
            <a:ext uri="{909E8E84-426E-40DD-AFC4-6F175D3DCCD1}">
              <a14:hiddenFill xmlns:a14="http://schemas.microsoft.com/office/drawing/2010/main">
                <a:solidFill>
                  <a:srgbClr val="FFFFFF"/>
                </a:solidFill>
              </a14:hiddenFill>
            </a:ext>
          </a:extLst>
        </p:spPr>
      </p:pic>
      <p:pic>
        <p:nvPicPr>
          <p:cNvPr id="20482" name="Picture 2" descr="https://latex.codecogs.com/gif.latex?%5Cdpi%7B300%7D%20lim_%7Bt-%3E%5Cinfty%7D%5Ctheta%28t%29_u%20%3D%20%5Cfrac%7Bd_u%7D%7B%7C2E%7C%7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1" y="3469867"/>
            <a:ext cx="3700020" cy="960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1116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0"/>
            <a:r>
              <a:rPr lang="en-US" dirty="0"/>
              <a:t>Community Structure</a:t>
            </a:r>
          </a:p>
        </p:txBody>
      </p:sp>
      <p:sp>
        <p:nvSpPr>
          <p:cNvPr id="3" name="Date Placeholder 2"/>
          <p:cNvSpPr>
            <a:spLocks noGrp="1"/>
          </p:cNvSpPr>
          <p:nvPr>
            <p:ph type="dt" sz="half" idx="10"/>
          </p:nvPr>
        </p:nvSpPr>
        <p:spPr/>
        <p:txBody>
          <a:bodyPr/>
          <a:lstStyle/>
          <a:p>
            <a:pPr>
              <a:defRPr/>
            </a:pPr>
            <a:fld id="{7DAD2341-FADC-4831-8F5B-0A00A95359E4}" type="datetime1">
              <a:rPr lang="en-US" smtClean="0"/>
              <a:t>9/30/2015</a:t>
            </a:fld>
            <a:endParaRPr lang="en-US"/>
          </a:p>
        </p:txBody>
      </p:sp>
      <p:sp>
        <p:nvSpPr>
          <p:cNvPr id="4" name="Footer Placeholder 3"/>
          <p:cNvSpPr>
            <a:spLocks noGrp="1"/>
          </p:cNvSpPr>
          <p:nvPr>
            <p:ph type="ftr" sz="quarter" idx="11"/>
          </p:nvPr>
        </p:nvSpPr>
        <p:spPr/>
        <p:txBody>
          <a:bodyPr/>
          <a:lstStyle/>
          <a:p>
            <a:pPr>
              <a:defRPr/>
            </a:pPr>
            <a:r>
              <a:rPr lang="en-US" smtClean="0"/>
              <a:t>Copyright USC/ISI. All rights reserved.</a:t>
            </a:r>
            <a:endParaRPr lang="en-US"/>
          </a:p>
        </p:txBody>
      </p:sp>
      <p:sp>
        <p:nvSpPr>
          <p:cNvPr id="5" name="Slide Number Placeholder 4"/>
          <p:cNvSpPr>
            <a:spLocks noGrp="1"/>
          </p:cNvSpPr>
          <p:nvPr>
            <p:ph type="sldNum" sz="quarter" idx="12"/>
          </p:nvPr>
        </p:nvSpPr>
        <p:spPr/>
        <p:txBody>
          <a:bodyPr/>
          <a:lstStyle/>
          <a:p>
            <a:pPr>
              <a:defRPr/>
            </a:pPr>
            <a:fld id="{C1163263-6026-4C6E-B6E7-3B7104F869ED}" type="slidenum">
              <a:rPr lang="en-US" smtClean="0"/>
              <a:pPr>
                <a:defRPr/>
              </a:pPr>
              <a:t>8</a:t>
            </a:fld>
            <a:endParaRPr lang="en-US"/>
          </a:p>
        </p:txBody>
      </p:sp>
      <p:pic>
        <p:nvPicPr>
          <p:cNvPr id="19458" name="Picture 2" descr="https://latex.codecogs.com/gif.latex?%5Cdpi%7B300%7D%20%5Cphi%28S%29%20%3D%20%5Cfrac%7B%5Csum_%7Bu%5Cin%20S%2Cv%5Cnotin%20S%7DA_%7Buv%7D%7D%7B%5Csum_%7Bu%5Cin%20S%7Dd_u%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174591"/>
            <a:ext cx="3002437" cy="86930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4"/>
          <a:stretch>
            <a:fillRect/>
          </a:stretch>
        </p:blipFill>
        <p:spPr>
          <a:xfrm>
            <a:off x="3748307" y="2289741"/>
            <a:ext cx="5141897" cy="2291686"/>
          </a:xfrm>
          <a:prstGeom prst="rect">
            <a:avLst/>
          </a:prstGeom>
        </p:spPr>
      </p:pic>
      <p:pic>
        <p:nvPicPr>
          <p:cNvPr id="14" name="Picture 13"/>
          <p:cNvPicPr>
            <a:picLocks noChangeAspect="1"/>
          </p:cNvPicPr>
          <p:nvPr/>
        </p:nvPicPr>
        <p:blipFill>
          <a:blip r:embed="rId5"/>
          <a:stretch>
            <a:fillRect/>
          </a:stretch>
        </p:blipFill>
        <p:spPr>
          <a:xfrm>
            <a:off x="297419" y="3590656"/>
            <a:ext cx="3864523" cy="990771"/>
          </a:xfrm>
          <a:prstGeom prst="rect">
            <a:avLst/>
          </a:prstGeom>
        </p:spPr>
      </p:pic>
    </p:spTree>
    <p:extLst>
      <p:ext uri="{BB962C8B-B14F-4D97-AF65-F5344CB8AC3E}">
        <p14:creationId xmlns:p14="http://schemas.microsoft.com/office/powerpoint/2010/main" val="298487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pc="-70" dirty="0" smtClean="0">
                <a:latin typeface="Arial"/>
                <a:cs typeface="Arial"/>
              </a:rPr>
              <a:t>Generalizing the URW</a:t>
            </a:r>
            <a:endParaRPr lang="en-US" dirty="0"/>
          </a:p>
        </p:txBody>
      </p:sp>
      <p:graphicFrame>
        <p:nvGraphicFramePr>
          <p:cNvPr id="15" name="Content Placeholder 14"/>
          <p:cNvGraphicFramePr>
            <a:graphicFrameLocks noGrp="1"/>
          </p:cNvGraphicFramePr>
          <p:nvPr>
            <p:ph sz="half" idx="1"/>
            <p:extLst>
              <p:ext uri="{D42A27DB-BD31-4B8C-83A1-F6EECF244321}">
                <p14:modId xmlns:p14="http://schemas.microsoft.com/office/powerpoint/2010/main" val="2717609177"/>
              </p:ext>
            </p:extLst>
          </p:nvPr>
        </p:nvGraphicFramePr>
        <p:xfrm>
          <a:off x="375558" y="2080587"/>
          <a:ext cx="4038600" cy="36820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p:cNvSpPr>
            <a:spLocks noGrp="1"/>
          </p:cNvSpPr>
          <p:nvPr>
            <p:ph type="dt" sz="half" idx="10"/>
          </p:nvPr>
        </p:nvSpPr>
        <p:spPr/>
        <p:txBody>
          <a:bodyPr/>
          <a:lstStyle/>
          <a:p>
            <a:pPr>
              <a:defRPr/>
            </a:pPr>
            <a:fld id="{7DAD2341-FADC-4831-8F5B-0A00A95359E4}" type="datetime1">
              <a:rPr lang="en-US" smtClean="0"/>
              <a:t>9/30/2015</a:t>
            </a:fld>
            <a:endParaRPr lang="en-US"/>
          </a:p>
        </p:txBody>
      </p:sp>
      <p:sp>
        <p:nvSpPr>
          <p:cNvPr id="4" name="Footer Placeholder 3"/>
          <p:cNvSpPr>
            <a:spLocks noGrp="1"/>
          </p:cNvSpPr>
          <p:nvPr>
            <p:ph type="ftr" sz="quarter" idx="11"/>
          </p:nvPr>
        </p:nvSpPr>
        <p:spPr/>
        <p:txBody>
          <a:bodyPr/>
          <a:lstStyle/>
          <a:p>
            <a:pPr>
              <a:defRPr/>
            </a:pPr>
            <a:r>
              <a:rPr lang="en-US" smtClean="0"/>
              <a:t>Copyright USC/ISI. All rights reserved.</a:t>
            </a:r>
            <a:endParaRPr lang="en-US"/>
          </a:p>
        </p:txBody>
      </p:sp>
      <p:sp>
        <p:nvSpPr>
          <p:cNvPr id="5" name="Slide Number Placeholder 4"/>
          <p:cNvSpPr>
            <a:spLocks noGrp="1"/>
          </p:cNvSpPr>
          <p:nvPr>
            <p:ph type="sldNum" sz="quarter" idx="12"/>
          </p:nvPr>
        </p:nvSpPr>
        <p:spPr/>
        <p:txBody>
          <a:bodyPr/>
          <a:lstStyle/>
          <a:p>
            <a:pPr>
              <a:defRPr/>
            </a:pPr>
            <a:fld id="{C1163263-6026-4C6E-B6E7-3B7104F869ED}" type="slidenum">
              <a:rPr lang="en-US" smtClean="0"/>
              <a:pPr>
                <a:defRPr/>
              </a:pPr>
              <a:t>9</a:t>
            </a:fld>
            <a:endParaRPr lang="en-US"/>
          </a:p>
        </p:txBody>
      </p:sp>
      <p:pic>
        <p:nvPicPr>
          <p:cNvPr id="6" name="Picture 5"/>
          <p:cNvPicPr>
            <a:picLocks noChangeAspect="1"/>
          </p:cNvPicPr>
          <p:nvPr/>
        </p:nvPicPr>
        <p:blipFill>
          <a:blip r:embed="rId8"/>
          <a:stretch>
            <a:fillRect/>
          </a:stretch>
        </p:blipFill>
        <p:spPr>
          <a:xfrm>
            <a:off x="1210513" y="3688057"/>
            <a:ext cx="2405888" cy="605181"/>
          </a:xfrm>
          <a:prstGeom prst="rect">
            <a:avLst/>
          </a:prstGeom>
        </p:spPr>
      </p:pic>
      <p:sp>
        <p:nvSpPr>
          <p:cNvPr id="12" name="Rectangle 11"/>
          <p:cNvSpPr/>
          <p:nvPr/>
        </p:nvSpPr>
        <p:spPr>
          <a:xfrm>
            <a:off x="1461334" y="1435154"/>
            <a:ext cx="1989924" cy="523220"/>
          </a:xfrm>
          <a:prstGeom prst="rect">
            <a:avLst/>
          </a:prstGeom>
        </p:spPr>
        <p:txBody>
          <a:bodyPr wrap="square">
            <a:spAutoFit/>
          </a:bodyPr>
          <a:lstStyle/>
          <a:p>
            <a:r>
              <a:rPr lang="en-US" sz="2800" dirty="0"/>
              <a:t>L=(D-A)D</a:t>
            </a:r>
            <a:r>
              <a:rPr lang="en-US" sz="2800" baseline="30000" dirty="0"/>
              <a:t>-1</a:t>
            </a:r>
            <a:endParaRPr lang="en-US" sz="2800" dirty="0"/>
          </a:p>
        </p:txBody>
      </p:sp>
      <p:sp>
        <p:nvSpPr>
          <p:cNvPr id="17" name="Rectangle 16"/>
          <p:cNvSpPr/>
          <p:nvPr/>
        </p:nvSpPr>
        <p:spPr>
          <a:xfrm>
            <a:off x="5582940" y="1432206"/>
            <a:ext cx="2838939" cy="523220"/>
          </a:xfrm>
          <a:prstGeom prst="rect">
            <a:avLst/>
          </a:prstGeom>
        </p:spPr>
        <p:txBody>
          <a:bodyPr wrap="square">
            <a:spAutoFit/>
          </a:bodyPr>
          <a:lstStyle/>
          <a:p>
            <a:r>
              <a:rPr lang="en-US" sz="2800" dirty="0"/>
              <a:t>L</a:t>
            </a:r>
            <a:r>
              <a:rPr lang="en-US" sz="2800" dirty="0" smtClean="0"/>
              <a:t>=(D</a:t>
            </a:r>
            <a:r>
              <a:rPr lang="en-US" sz="2800" baseline="-25000" dirty="0" smtClean="0"/>
              <a:t>W</a:t>
            </a:r>
            <a:r>
              <a:rPr lang="en-US" sz="2800" dirty="0" smtClean="0"/>
              <a:t>-BAB)D</a:t>
            </a:r>
            <a:r>
              <a:rPr lang="en-US" sz="2800" baseline="-25000" dirty="0"/>
              <a:t>W</a:t>
            </a:r>
            <a:r>
              <a:rPr lang="en-US" sz="2800" baseline="30000" dirty="0" smtClean="0"/>
              <a:t>-1</a:t>
            </a:r>
            <a:endParaRPr lang="en-US" sz="2800" dirty="0"/>
          </a:p>
        </p:txBody>
      </p:sp>
      <p:sp>
        <p:nvSpPr>
          <p:cNvPr id="14" name="Right Arrow 13"/>
          <p:cNvSpPr/>
          <p:nvPr/>
        </p:nvSpPr>
        <p:spPr>
          <a:xfrm>
            <a:off x="4082796" y="1454448"/>
            <a:ext cx="978408" cy="484632"/>
          </a:xfrm>
          <a:prstGeom prst="rightArrow">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9"/>
          <a:stretch>
            <a:fillRect/>
          </a:stretch>
        </p:blipFill>
        <p:spPr>
          <a:xfrm>
            <a:off x="4889959" y="2414246"/>
            <a:ext cx="3796841" cy="1360468"/>
          </a:xfrm>
          <a:prstGeom prst="rect">
            <a:avLst/>
          </a:prstGeom>
        </p:spPr>
      </p:pic>
      <p:pic>
        <p:nvPicPr>
          <p:cNvPr id="10" name="Picture 9"/>
          <p:cNvPicPr>
            <a:picLocks noChangeAspect="1"/>
          </p:cNvPicPr>
          <p:nvPr/>
        </p:nvPicPr>
        <p:blipFill>
          <a:blip r:embed="rId10"/>
          <a:stretch>
            <a:fillRect/>
          </a:stretch>
        </p:blipFill>
        <p:spPr>
          <a:xfrm>
            <a:off x="4889959" y="4023915"/>
            <a:ext cx="3796841" cy="1343716"/>
          </a:xfrm>
          <a:prstGeom prst="rect">
            <a:avLst/>
          </a:prstGeom>
        </p:spPr>
      </p:pic>
    </p:spTree>
    <p:extLst>
      <p:ext uri="{BB962C8B-B14F-4D97-AF65-F5344CB8AC3E}">
        <p14:creationId xmlns:p14="http://schemas.microsoft.com/office/powerpoint/2010/main" val="4253667468"/>
      </p:ext>
    </p:extLst>
  </p:cSld>
  <p:clrMapOvr>
    <a:masterClrMapping/>
  </p:clrMapOvr>
  <p:timing>
    <p:tnLst>
      <p:par>
        <p:cTn id="1" dur="indefinite" restart="never" nodeType="tmRoot"/>
      </p:par>
    </p:tnLst>
  </p:timing>
</p:sld>
</file>

<file path=ppt/theme/theme1.xml><?xml version="1.0" encoding="utf-8"?>
<a:theme xmlns:a="http://schemas.openxmlformats.org/drawingml/2006/main" name="isi_powerpoint_template-touch">
  <a:themeElements>
    <a:clrScheme name="Custom 19">
      <a:dk1>
        <a:srgbClr val="990000"/>
      </a:dk1>
      <a:lt1>
        <a:sysClr val="window" lastClr="FFFFFF"/>
      </a:lt1>
      <a:dk2>
        <a:srgbClr val="323232"/>
      </a:dk2>
      <a:lt2>
        <a:srgbClr val="E3DED1"/>
      </a:lt2>
      <a:accent1>
        <a:srgbClr val="FFCC00"/>
      </a:accent1>
      <a:accent2>
        <a:srgbClr val="991B1E"/>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isi-talktemplate</Template>
  <TotalTime>3786</TotalTime>
  <Words>1441</Words>
  <Application>Microsoft Office PowerPoint</Application>
  <PresentationFormat>On-screen Show (4:3)</PresentationFormat>
  <Paragraphs>240</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Helvetica</vt:lpstr>
      <vt:lpstr>Times New Roman</vt:lpstr>
      <vt:lpstr>isi_powerpoint_template-touch</vt:lpstr>
      <vt:lpstr>Dynamical Processes and Graph Transformations</vt:lpstr>
      <vt:lpstr>PowerPoint Presentation</vt:lpstr>
      <vt:lpstr>Modeling complex systems</vt:lpstr>
      <vt:lpstr>Dynamics on networks</vt:lpstr>
      <vt:lpstr>Dynamics on networks</vt:lpstr>
      <vt:lpstr>Unbiased random walk</vt:lpstr>
      <vt:lpstr>Vertex Centrality</vt:lpstr>
      <vt:lpstr>Community Structure</vt:lpstr>
      <vt:lpstr>Generalizing the URW</vt:lpstr>
      <vt:lpstr>Generalizing the URW</vt:lpstr>
      <vt:lpstr>PowerPoint Presentation</vt:lpstr>
      <vt:lpstr>Parameterized Laplacian</vt:lpstr>
      <vt:lpstr>Generalizing the URW</vt:lpstr>
      <vt:lpstr>Parameterized Laplacian</vt:lpstr>
      <vt:lpstr>Parameterized Centrality</vt:lpstr>
      <vt:lpstr>Parameterized Conductance</vt:lpstr>
      <vt:lpstr>Local clustering</vt:lpstr>
      <vt:lpstr>Multi-layer structures</vt:lpstr>
      <vt:lpstr>The road network example</vt:lpstr>
      <vt:lpstr>With real data</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Centralities, Communities and Dynamics: The Generalized Laplacian Framework</dc:title>
  <dc:creator>Xiaoran Yan</dc:creator>
  <cp:lastModifiedBy>Xiaoran Yan</cp:lastModifiedBy>
  <cp:revision>132</cp:revision>
  <dcterms:created xsi:type="dcterms:W3CDTF">2015-03-06T22:50:21Z</dcterms:created>
  <dcterms:modified xsi:type="dcterms:W3CDTF">2015-09-30T17:16:32Z</dcterms:modified>
</cp:coreProperties>
</file>