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61" r:id="rId4"/>
    <p:sldId id="357" r:id="rId5"/>
    <p:sldId id="359" r:id="rId6"/>
    <p:sldId id="262" r:id="rId7"/>
    <p:sldId id="356" r:id="rId8"/>
    <p:sldId id="360" r:id="rId9"/>
  </p:sldIdLst>
  <p:sldSz cx="12192000" cy="6858000"/>
  <p:notesSz cx="6858000" cy="9144000"/>
  <p:defaultTextStyle>
    <a:defPPr>
      <a:defRPr lang="ru-RU"/>
    </a:defPPr>
    <a:lvl1pPr marL="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8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77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Информация" id="{9FA27940-A45B-471D-96EC-3FCE80AE8A9B}">
          <p14:sldIdLst/>
        </p14:section>
        <p14:section name="Шаблоны слайдов" id="{24401F80-F81B-49C3-8D55-70A14F0BF8FF}">
          <p14:sldIdLst>
            <p14:sldId id="257"/>
            <p14:sldId id="258"/>
            <p14:sldId id="261"/>
            <p14:sldId id="357"/>
            <p14:sldId id="359"/>
            <p14:sldId id="262"/>
            <p14:sldId id="356"/>
            <p14:sldId id="360"/>
          </p14:sldIdLst>
        </p14:section>
        <p14:section name="Материалы" id="{0F84D0DE-CEB1-417E-B269-8B3EB04B5FA6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1572" userDrawn="1">
          <p15:clr>
            <a:srgbClr val="A4A3A4"/>
          </p15:clr>
        </p15:guide>
        <p15:guide id="3" pos="3613" userDrawn="1">
          <p15:clr>
            <a:srgbClr val="A4A3A4"/>
          </p15:clr>
        </p15:guide>
        <p15:guide id="4" pos="5541" userDrawn="1">
          <p15:clr>
            <a:srgbClr val="A4A3A4"/>
          </p15:clr>
        </p15:guide>
        <p15:guide id="5" pos="406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F9CF"/>
    <a:srgbClr val="FE095F"/>
    <a:srgbClr val="C3124D"/>
    <a:srgbClr val="A31141"/>
    <a:srgbClr val="363374"/>
    <a:srgbClr val="201E42"/>
    <a:srgbClr val="703872"/>
    <a:srgbClr val="654D8A"/>
    <a:srgbClr val="1E6D81"/>
    <a:srgbClr val="695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2" autoAdjust="0"/>
    <p:restoredTop sz="94660" autoAdjust="0"/>
  </p:normalViewPr>
  <p:slideViewPr>
    <p:cSldViewPr snapToGrid="0" showGuides="1">
      <p:cViewPr>
        <p:scale>
          <a:sx n="66" d="100"/>
          <a:sy n="66" d="100"/>
        </p:scale>
        <p:origin x="-1128" y="-270"/>
      </p:cViewPr>
      <p:guideLst>
        <p:guide orient="horz" pos="2160"/>
        <p:guide pos="1572"/>
        <p:guide pos="3613"/>
        <p:guide pos="5541"/>
        <p:guide pos="4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66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401BA-3150-4FF7-8D13-C8A64268AC63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F3B14-7AC8-406F-A299-37D374056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44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83A125E0-ECD0-5711-6E2C-721BB01C62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3875"/>
          </a:xfrm>
          <a:prstGeom prst="rect">
            <a:avLst/>
          </a:prstGeom>
        </p:spPr>
      </p:pic>
      <p:sp>
        <p:nvSpPr>
          <p:cNvPr id="11" name="Рисунок 10">
            <a:extLst>
              <a:ext uri="{FF2B5EF4-FFF2-40B4-BE49-F238E27FC236}">
                <a16:creationId xmlns="" xmlns:a16="http://schemas.microsoft.com/office/drawing/2014/main" id="{DB9898DE-D265-4051-B751-CA3C0058CE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92000" y="395288"/>
            <a:ext cx="5400000" cy="5400000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Иконка задачи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DEF1F2D-30AB-40F9-9975-F952E50B7F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4323440"/>
            <a:ext cx="8930641" cy="827011"/>
          </a:xfrm>
          <a:solidFill>
            <a:schemeClr val="bg1">
              <a:alpha val="20000"/>
            </a:schemeClr>
          </a:solidFill>
        </p:spPr>
        <p:txBody>
          <a:bodyPr anchor="ctr" anchorCtr="0"/>
          <a:lstStyle>
            <a:lvl1pPr marL="0" indent="712788"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НАЗВАНИЕ КОМАНДЫ</a:t>
            </a:r>
          </a:p>
        </p:txBody>
      </p:sp>
      <p:sp>
        <p:nvSpPr>
          <p:cNvPr id="42" name="Рисунок 41">
            <a:extLst>
              <a:ext uri="{FF2B5EF4-FFF2-40B4-BE49-F238E27FC236}">
                <a16:creationId xmlns="" xmlns:a16="http://schemas.microsoft.com/office/drawing/2014/main" id="{37DC0E9B-2679-408D-851C-F21F4ACC673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2640" y="2911980"/>
            <a:ext cx="3386773" cy="1082589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Логотип постановщика задачи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93F843A1-4640-4AAD-9DA4-206FA9FF2A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49851"/>
            <a:ext cx="8930641" cy="757174"/>
          </a:xfrm>
          <a:solidFill>
            <a:schemeClr val="bg1">
              <a:alpha val="20000"/>
            </a:schemeClr>
          </a:solidFill>
        </p:spPr>
        <p:txBody>
          <a:bodyPr>
            <a:normAutofit/>
          </a:bodyPr>
          <a:lstStyle>
            <a:lvl1pPr marL="0" indent="712788">
              <a:buNone/>
              <a:defRPr sz="1800"/>
            </a:lvl1pPr>
          </a:lstStyle>
          <a:p>
            <a:r>
              <a:rPr lang="ru-RU" sz="1600" b="0" dirty="0"/>
              <a:t>Номер и название задачи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="" xmlns:a16="http://schemas.microsoft.com/office/drawing/2014/main" id="{C017A8EA-959F-B744-F4CA-29D55BE50569}"/>
              </a:ext>
            </a:extLst>
          </p:cNvPr>
          <p:cNvGrpSpPr/>
          <p:nvPr userDrawn="1"/>
        </p:nvGrpSpPr>
        <p:grpSpPr>
          <a:xfrm>
            <a:off x="112895" y="253595"/>
            <a:ext cx="9242979" cy="738864"/>
            <a:chOff x="112895" y="253595"/>
            <a:chExt cx="9242979" cy="738864"/>
          </a:xfrm>
        </p:grpSpPr>
        <p:pic>
          <p:nvPicPr>
            <p:cNvPr id="7" name="Рисунок 6">
              <a:extLst>
                <a:ext uri="{FF2B5EF4-FFF2-40B4-BE49-F238E27FC236}">
                  <a16:creationId xmlns="" xmlns:a16="http://schemas.microsoft.com/office/drawing/2014/main" id="{C9DF0F18-D2AC-2D57-879C-4EDD38DEE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5" y="253595"/>
              <a:ext cx="1477728" cy="738864"/>
            </a:xfrm>
            <a:prstGeom prst="rect">
              <a:avLst/>
            </a:prstGeom>
          </p:spPr>
        </p:pic>
        <p:cxnSp>
          <p:nvCxnSpPr>
            <p:cNvPr id="8" name="Прямая соединительная линия 7">
              <a:extLst>
                <a:ext uri="{FF2B5EF4-FFF2-40B4-BE49-F238E27FC236}">
                  <a16:creationId xmlns="" xmlns:a16="http://schemas.microsoft.com/office/drawing/2014/main" id="{100AF971-01DB-6252-DD00-D3AD1B7DE47E}"/>
                </a:ext>
              </a:extLst>
            </p:cNvPr>
            <p:cNvCxnSpPr>
              <a:cxnSpLocks/>
            </p:cNvCxnSpPr>
            <p:nvPr/>
          </p:nvCxnSpPr>
          <p:spPr>
            <a:xfrm>
              <a:off x="1416975" y="797364"/>
              <a:ext cx="7938899" cy="0"/>
            </a:xfrm>
            <a:prstGeom prst="line">
              <a:avLst/>
            </a:prstGeom>
            <a:ln w="9525">
              <a:solidFill>
                <a:srgbClr val="73F9CF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Группа 11">
            <a:extLst>
              <a:ext uri="{FF2B5EF4-FFF2-40B4-BE49-F238E27FC236}">
                <a16:creationId xmlns="" xmlns:a16="http://schemas.microsoft.com/office/drawing/2014/main" id="{352F4DA0-3C52-6F3A-DD9C-2567F0D3BA5F}"/>
              </a:ext>
            </a:extLst>
          </p:cNvPr>
          <p:cNvGrpSpPr/>
          <p:nvPr userDrawn="1"/>
        </p:nvGrpSpPr>
        <p:grpSpPr>
          <a:xfrm>
            <a:off x="9108556" y="335763"/>
            <a:ext cx="2919033" cy="327918"/>
            <a:chOff x="6425387" y="253595"/>
            <a:chExt cx="3762836" cy="422709"/>
          </a:xfrm>
        </p:grpSpPr>
        <p:pic>
          <p:nvPicPr>
            <p:cNvPr id="13" name="Picture 2">
              <a:extLst>
                <a:ext uri="{FF2B5EF4-FFF2-40B4-BE49-F238E27FC236}">
                  <a16:creationId xmlns="" xmlns:a16="http://schemas.microsoft.com/office/drawing/2014/main" id="{275C09DE-103A-E61A-4F36-B7035AA243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4649" y="253595"/>
              <a:ext cx="633574" cy="42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Рисунок 13">
              <a:extLst>
                <a:ext uri="{FF2B5EF4-FFF2-40B4-BE49-F238E27FC236}">
                  <a16:creationId xmlns="" xmlns:a16="http://schemas.microsoft.com/office/drawing/2014/main" id="{71E51676-665D-5F58-6619-3A45AE7A5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5387" y="253595"/>
              <a:ext cx="1535050" cy="376138"/>
            </a:xfrm>
            <a:prstGeom prst="rect">
              <a:avLst/>
            </a:prstGeom>
          </p:spPr>
        </p:pic>
        <p:pic>
          <p:nvPicPr>
            <p:cNvPr id="15" name="Рисунок 14">
              <a:extLst>
                <a:ext uri="{FF2B5EF4-FFF2-40B4-BE49-F238E27FC236}">
                  <a16:creationId xmlns="" xmlns:a16="http://schemas.microsoft.com/office/drawing/2014/main" id="{0EC9A0E6-2186-0486-D651-3D04D3D60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81322" y="253595"/>
              <a:ext cx="1227044" cy="409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976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7BAE699-64F9-49EF-B784-2DEF2B221955}" type="datetime1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Текст 6">
            <a:extLst>
              <a:ext uri="{FF2B5EF4-FFF2-40B4-BE49-F238E27FC236}">
                <a16:creationId xmlns="" xmlns:a16="http://schemas.microsoft.com/office/drawing/2014/main" id="{A8E19DA3-4B31-4259-B9A7-5F7A2E64285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73541" y="1222713"/>
            <a:ext cx="3866856" cy="42362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2" name="Текст 9">
            <a:extLst>
              <a:ext uri="{FF2B5EF4-FFF2-40B4-BE49-F238E27FC236}">
                <a16:creationId xmlns="" xmlns:a16="http://schemas.microsoft.com/office/drawing/2014/main" id="{42FEA996-0F55-4FCB-8FCC-C78FEA766C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873544" y="1790324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3" name="Текст 6">
            <a:extLst>
              <a:ext uri="{FF2B5EF4-FFF2-40B4-BE49-F238E27FC236}">
                <a16:creationId xmlns="" xmlns:a16="http://schemas.microsoft.com/office/drawing/2014/main" id="{C4D8DFD8-867D-4062-800E-27B73FA83BF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854185" y="2826697"/>
            <a:ext cx="3866856" cy="40375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="" xmlns:a16="http://schemas.microsoft.com/office/drawing/2014/main" id="{01B4FB59-79EB-42C6-8468-505204DD843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854185" y="3374436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5" name="Текст 6">
            <a:extLst>
              <a:ext uri="{FF2B5EF4-FFF2-40B4-BE49-F238E27FC236}">
                <a16:creationId xmlns="" xmlns:a16="http://schemas.microsoft.com/office/drawing/2014/main" id="{2DD2E24E-A578-41A0-8812-3CEB5EB7DE2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854185" y="4410809"/>
            <a:ext cx="3866856" cy="40391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="" xmlns:a16="http://schemas.microsoft.com/office/drawing/2014/main" id="{29120726-8DD9-4194-A282-2630D18F49E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854185" y="4958548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0" name="Текст 6">
            <a:extLst>
              <a:ext uri="{FF2B5EF4-FFF2-40B4-BE49-F238E27FC236}">
                <a16:creationId xmlns="" xmlns:a16="http://schemas.microsoft.com/office/drawing/2014/main" id="{F30BC2DD-F35E-474E-A833-EA478E7F80B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46648" y="1222713"/>
            <a:ext cx="3866856" cy="42362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="" xmlns:a16="http://schemas.microsoft.com/office/drawing/2014/main" id="{7124A073-4FEB-4F54-A9B4-6797D7B46C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46651" y="1790324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2" name="Текст 6">
            <a:extLst>
              <a:ext uri="{FF2B5EF4-FFF2-40B4-BE49-F238E27FC236}">
                <a16:creationId xmlns="" xmlns:a16="http://schemas.microsoft.com/office/drawing/2014/main" id="{17FB4F65-9ABC-4376-8283-0F33F9BB91D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527292" y="2826697"/>
            <a:ext cx="3866856" cy="40375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="" xmlns:a16="http://schemas.microsoft.com/office/drawing/2014/main" id="{C2E3AAAD-E9EB-4A42-ADAF-EDA850F01E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527292" y="3374436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4" name="Текст 6">
            <a:extLst>
              <a:ext uri="{FF2B5EF4-FFF2-40B4-BE49-F238E27FC236}">
                <a16:creationId xmlns="" xmlns:a16="http://schemas.microsoft.com/office/drawing/2014/main" id="{835470A4-56EB-4A53-A875-42155372D2D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527292" y="4410809"/>
            <a:ext cx="3866856" cy="40391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="" xmlns:a16="http://schemas.microsoft.com/office/drawing/2014/main" id="{ED3CC4C2-7EF9-4A4B-BDD1-B16EF36B84C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527292" y="4958548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=""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7" name="Текст 6">
            <a:extLst>
              <a:ext uri="{FF2B5EF4-FFF2-40B4-BE49-F238E27FC236}">
                <a16:creationId xmlns="" xmlns:a16="http://schemas.microsoft.com/office/drawing/2014/main" id="{53CEA4EC-5717-426C-A1A1-534D0A05524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8493" y="1187988"/>
            <a:ext cx="771003" cy="423628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01</a:t>
            </a:r>
          </a:p>
        </p:txBody>
      </p:sp>
      <p:sp>
        <p:nvSpPr>
          <p:cNvPr id="28" name="Текст 6">
            <a:extLst>
              <a:ext uri="{FF2B5EF4-FFF2-40B4-BE49-F238E27FC236}">
                <a16:creationId xmlns="" xmlns:a16="http://schemas.microsoft.com/office/drawing/2014/main" id="{ECD22E46-ECAB-4A6C-9243-E1661118B47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9137" y="2791972"/>
            <a:ext cx="771003" cy="403756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02</a:t>
            </a:r>
          </a:p>
        </p:txBody>
      </p:sp>
      <p:sp>
        <p:nvSpPr>
          <p:cNvPr id="29" name="Текст 6">
            <a:extLst>
              <a:ext uri="{FF2B5EF4-FFF2-40B4-BE49-F238E27FC236}">
                <a16:creationId xmlns="" xmlns:a16="http://schemas.microsoft.com/office/drawing/2014/main" id="{A3CA815C-23B0-4736-B973-0A405AFC5D0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59137" y="4376084"/>
            <a:ext cx="771003" cy="403913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03</a:t>
            </a:r>
          </a:p>
        </p:txBody>
      </p:sp>
      <p:sp>
        <p:nvSpPr>
          <p:cNvPr id="30" name="Текст 6">
            <a:extLst>
              <a:ext uri="{FF2B5EF4-FFF2-40B4-BE49-F238E27FC236}">
                <a16:creationId xmlns="" xmlns:a16="http://schemas.microsoft.com/office/drawing/2014/main" id="{0C64CE05-E630-4FDE-B773-3165E579B3B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51600" y="1187988"/>
            <a:ext cx="771003" cy="423628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04</a:t>
            </a:r>
          </a:p>
        </p:txBody>
      </p:sp>
      <p:sp>
        <p:nvSpPr>
          <p:cNvPr id="31" name="Текст 6">
            <a:extLst>
              <a:ext uri="{FF2B5EF4-FFF2-40B4-BE49-F238E27FC236}">
                <a16:creationId xmlns="" xmlns:a16="http://schemas.microsoft.com/office/drawing/2014/main" id="{52DBB510-86A6-45BB-B6E1-54FE5A86B49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432244" y="2791972"/>
            <a:ext cx="771003" cy="403756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05</a:t>
            </a:r>
          </a:p>
        </p:txBody>
      </p:sp>
      <p:sp>
        <p:nvSpPr>
          <p:cNvPr id="32" name="Текст 6">
            <a:extLst>
              <a:ext uri="{FF2B5EF4-FFF2-40B4-BE49-F238E27FC236}">
                <a16:creationId xmlns="" xmlns:a16="http://schemas.microsoft.com/office/drawing/2014/main" id="{CA530A5B-20B1-4742-8CF2-55C8F5CC1E9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432244" y="4376084"/>
            <a:ext cx="771003" cy="403913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418885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AFA80CC-940E-479C-90C0-76DA923785E9}" type="datetime1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=""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7" name="Рисунок 7">
            <a:extLst>
              <a:ext uri="{FF2B5EF4-FFF2-40B4-BE49-F238E27FC236}">
                <a16:creationId xmlns="" xmlns:a16="http://schemas.microsoft.com/office/drawing/2014/main" id="{7F6989B1-EABA-40DD-BFD6-7E0075CDDE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0147" y="1016001"/>
            <a:ext cx="4405777" cy="3078479"/>
          </a:xfrm>
        </p:spPr>
        <p:txBody>
          <a:bodyPr/>
          <a:lstStyle/>
          <a:p>
            <a:endParaRPr lang="ru-RU"/>
          </a:p>
        </p:txBody>
      </p:sp>
      <p:sp>
        <p:nvSpPr>
          <p:cNvPr id="28" name="Рисунок 9">
            <a:extLst>
              <a:ext uri="{FF2B5EF4-FFF2-40B4-BE49-F238E27FC236}">
                <a16:creationId xmlns="" xmlns:a16="http://schemas.microsoft.com/office/drawing/2014/main" id="{C157B27F-5477-43C4-BE9E-F7CF2A081F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40149" y="4389108"/>
            <a:ext cx="4405775" cy="181166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9" name="Рисунок 11">
            <a:extLst>
              <a:ext uri="{FF2B5EF4-FFF2-40B4-BE49-F238E27FC236}">
                <a16:creationId xmlns="" xmlns:a16="http://schemas.microsoft.com/office/drawing/2014/main" id="{3E695B26-F7D2-4380-AAA1-0FB24A689AA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075" y="3223948"/>
            <a:ext cx="6806142" cy="2976827"/>
          </a:xfrm>
        </p:spPr>
        <p:txBody>
          <a:bodyPr/>
          <a:lstStyle/>
          <a:p>
            <a:endParaRPr lang="ru-RU"/>
          </a:p>
        </p:txBody>
      </p:sp>
      <p:sp>
        <p:nvSpPr>
          <p:cNvPr id="30" name="Текст 15">
            <a:extLst>
              <a:ext uri="{FF2B5EF4-FFF2-40B4-BE49-F238E27FC236}">
                <a16:creationId xmlns="" xmlns:a16="http://schemas.microsoft.com/office/drawing/2014/main" id="{7EA2CF14-9D94-4B6F-AAA7-0B38CBB65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6075" y="1016001"/>
            <a:ext cx="6806142" cy="202988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="" xmlns:a16="http://schemas.microsoft.com/office/drawing/2014/main" id="{8909D3DD-8766-4DF8-A38C-44840B2476CA}"/>
              </a:ext>
            </a:extLst>
          </p:cNvPr>
          <p:cNvSpPr/>
          <p:nvPr userDrawn="1"/>
        </p:nvSpPr>
        <p:spPr>
          <a:xfrm>
            <a:off x="346075" y="1016001"/>
            <a:ext cx="6806142" cy="202988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016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2A4DA7B-A7D8-4443-AD1C-4C7CDC678488}" type="datetime1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=""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3" name="Текст 101">
            <a:extLst>
              <a:ext uri="{FF2B5EF4-FFF2-40B4-BE49-F238E27FC236}">
                <a16:creationId xmlns="" xmlns:a16="http://schemas.microsoft.com/office/drawing/2014/main" id="{B61EFF39-7063-4F67-A1C0-B9D05F3602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94303" y="2973742"/>
            <a:ext cx="2190810" cy="910516"/>
          </a:xfrm>
        </p:spPr>
        <p:txBody>
          <a:bodyPr/>
          <a:lstStyle>
            <a:lvl1pPr marL="0" indent="0" algn="ctr">
              <a:buNone/>
              <a:defRPr lang="ru-RU" dirty="0"/>
            </a:lvl1pPr>
          </a:lstStyle>
          <a:p>
            <a:pPr lvl="0"/>
            <a:r>
              <a:rPr lang="ru-RU" dirty="0"/>
              <a:t>Текст</a:t>
            </a:r>
          </a:p>
        </p:txBody>
      </p:sp>
      <p:grpSp>
        <p:nvGrpSpPr>
          <p:cNvPr id="66" name="Группа 65">
            <a:extLst>
              <a:ext uri="{FF2B5EF4-FFF2-40B4-BE49-F238E27FC236}">
                <a16:creationId xmlns="" xmlns:a16="http://schemas.microsoft.com/office/drawing/2014/main" id="{284E790D-FC06-4D42-A303-8FA7AED859E7}"/>
              </a:ext>
            </a:extLst>
          </p:cNvPr>
          <p:cNvGrpSpPr/>
          <p:nvPr userDrawn="1"/>
        </p:nvGrpSpPr>
        <p:grpSpPr>
          <a:xfrm>
            <a:off x="5561724" y="1634428"/>
            <a:ext cx="1068553" cy="165220"/>
            <a:chOff x="7188331" y="3346390"/>
            <a:chExt cx="1068553" cy="165220"/>
          </a:xfrm>
        </p:grpSpPr>
        <p:sp>
          <p:nvSpPr>
            <p:cNvPr id="67" name="图形">
              <a:extLst>
                <a:ext uri="{FF2B5EF4-FFF2-40B4-BE49-F238E27FC236}">
                  <a16:creationId xmlns="" xmlns:a16="http://schemas.microsoft.com/office/drawing/2014/main" id="{BF1C219F-724E-405B-9892-A056A62D03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 flipV="1">
              <a:off x="8089614" y="3346390"/>
              <a:ext cx="167270" cy="165220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accent1"/>
              </a:solidFill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218323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/>
            </a:p>
          </p:txBody>
        </p:sp>
        <p:cxnSp>
          <p:nvCxnSpPr>
            <p:cNvPr id="68" name="Прямая соединительная линия 67">
              <a:extLst>
                <a:ext uri="{FF2B5EF4-FFF2-40B4-BE49-F238E27FC236}">
                  <a16:creationId xmlns="" xmlns:a16="http://schemas.microsoft.com/office/drawing/2014/main" id="{84BFEDD4-ACF8-4039-89E0-BCA4375D208C}"/>
                </a:ext>
              </a:extLst>
            </p:cNvPr>
            <p:cNvCxnSpPr>
              <a:cxnSpLocks/>
              <a:endCxn id="67" idx="6"/>
            </p:cNvCxnSpPr>
            <p:nvPr userDrawn="1"/>
          </p:nvCxnSpPr>
          <p:spPr>
            <a:xfrm>
              <a:off x="7188331" y="3429000"/>
              <a:ext cx="901283" cy="0"/>
            </a:xfrm>
            <a:prstGeom prst="line">
              <a:avLst/>
            </a:prstGeom>
            <a:ln w="2540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Текст 74">
            <a:extLst>
              <a:ext uri="{FF2B5EF4-FFF2-40B4-BE49-F238E27FC236}">
                <a16:creationId xmlns="" xmlns:a16="http://schemas.microsoft.com/office/drawing/2014/main" id="{A0F2F041-BB01-463D-9CD2-6A231D592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2924" y="1588128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6" name="Текст 74">
            <a:extLst>
              <a:ext uri="{FF2B5EF4-FFF2-40B4-BE49-F238E27FC236}">
                <a16:creationId xmlns="" xmlns:a16="http://schemas.microsoft.com/office/drawing/2014/main" id="{58BDD636-A558-406A-A768-05FF3D12BD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62924" y="2445138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7" name="Текст 74">
            <a:extLst>
              <a:ext uri="{FF2B5EF4-FFF2-40B4-BE49-F238E27FC236}">
                <a16:creationId xmlns="" xmlns:a16="http://schemas.microsoft.com/office/drawing/2014/main" id="{53EE4994-79EE-43D0-B40B-E2DE25879B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2924" y="3302147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8" name="Текст 74">
            <a:extLst>
              <a:ext uri="{FF2B5EF4-FFF2-40B4-BE49-F238E27FC236}">
                <a16:creationId xmlns="" xmlns:a16="http://schemas.microsoft.com/office/drawing/2014/main" id="{4CD31D83-EE69-46A0-B5B2-B2969969DC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62924" y="4159156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9" name="Текст 74">
            <a:extLst>
              <a:ext uri="{FF2B5EF4-FFF2-40B4-BE49-F238E27FC236}">
                <a16:creationId xmlns="" xmlns:a16="http://schemas.microsoft.com/office/drawing/2014/main" id="{BFB2A4EF-E632-42AC-82F0-453D4A95A9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62924" y="5016166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7610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4E505DF-C567-47F2-9374-60838F800101}" type="datetime1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=""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=""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26867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=""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626932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=""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807582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=""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3407647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=""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4584029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=""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5184094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69948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2938A0C3-5C2F-47B8-B008-79A49A1195BA}" type="datetime1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=""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=""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=""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=""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=""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=""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=""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="" xmlns:a16="http://schemas.microsoft.com/office/drawing/2014/main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="" xmlns:a16="http://schemas.microsoft.com/office/drawing/2014/main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16386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F4F29EB-DFD0-428E-8E89-ED117A3553E3}" type="datetime1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=""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=""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=""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=""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=""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=""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=""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="" xmlns:a16="http://schemas.microsoft.com/office/drawing/2014/main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="" xmlns:a16="http://schemas.microsoft.com/office/drawing/2014/main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805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д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52F0272-0FEA-44CE-966E-3D169B2F53D4}" type="datetime1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35">
            <a:extLst>
              <a:ext uri="{FF2B5EF4-FFF2-40B4-BE49-F238E27FC236}">
                <a16:creationId xmlns="" xmlns:a16="http://schemas.microsoft.com/office/drawing/2014/main" id="{BE583EE3-33C6-4FCC-9F56-28AB0B4FCAD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6075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35">
            <a:extLst>
              <a:ext uri="{FF2B5EF4-FFF2-40B4-BE49-F238E27FC236}">
                <a16:creationId xmlns="" xmlns:a16="http://schemas.microsoft.com/office/drawing/2014/main" id="{AFEBE25F-FFFE-4B9D-94E7-7A69C7B0D74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6075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2" name="Текст 35">
            <a:extLst>
              <a:ext uri="{FF2B5EF4-FFF2-40B4-BE49-F238E27FC236}">
                <a16:creationId xmlns="" xmlns:a16="http://schemas.microsoft.com/office/drawing/2014/main" id="{3E63DE62-DFB7-44A9-A85D-B687FAE797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32960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3" name="Текст 35">
            <a:extLst>
              <a:ext uri="{FF2B5EF4-FFF2-40B4-BE49-F238E27FC236}">
                <a16:creationId xmlns="" xmlns:a16="http://schemas.microsoft.com/office/drawing/2014/main" id="{65791B9B-D32F-4C66-AD0A-B1F3CB6B2B2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832960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4" name="Текст 35">
            <a:extLst>
              <a:ext uri="{FF2B5EF4-FFF2-40B4-BE49-F238E27FC236}">
                <a16:creationId xmlns="" xmlns:a16="http://schemas.microsoft.com/office/drawing/2014/main" id="{3052024B-27A5-4D0B-A7E7-5161FB0ED37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30862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5" name="Текст 35">
            <a:extLst>
              <a:ext uri="{FF2B5EF4-FFF2-40B4-BE49-F238E27FC236}">
                <a16:creationId xmlns="" xmlns:a16="http://schemas.microsoft.com/office/drawing/2014/main" id="{9DFC47B0-ECC1-49CE-99A3-DC05480669A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330862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6" name="Текст 35">
            <a:extLst>
              <a:ext uri="{FF2B5EF4-FFF2-40B4-BE49-F238E27FC236}">
                <a16:creationId xmlns="" xmlns:a16="http://schemas.microsoft.com/office/drawing/2014/main" id="{3B86BD35-3919-4E07-B138-AAF7CFF7DF0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93517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7" name="Текст 35">
            <a:extLst>
              <a:ext uri="{FF2B5EF4-FFF2-40B4-BE49-F238E27FC236}">
                <a16:creationId xmlns="" xmlns:a16="http://schemas.microsoft.com/office/drawing/2014/main" id="{10D94F19-5929-4A71-8C96-769ED6DD0BA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93517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8" name="Текст 35">
            <a:extLst>
              <a:ext uri="{FF2B5EF4-FFF2-40B4-BE49-F238E27FC236}">
                <a16:creationId xmlns="" xmlns:a16="http://schemas.microsoft.com/office/drawing/2014/main" id="{D84303F2-08F5-497F-BC9B-59F70995863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80402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9" name="Текст 35">
            <a:extLst>
              <a:ext uri="{FF2B5EF4-FFF2-40B4-BE49-F238E27FC236}">
                <a16:creationId xmlns="" xmlns:a16="http://schemas.microsoft.com/office/drawing/2014/main" id="{EA5C32CD-4539-4313-8B67-943CB8F5EBD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80402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0" name="Заголовок 1">
            <a:extLst>
              <a:ext uri="{FF2B5EF4-FFF2-40B4-BE49-F238E27FC236}">
                <a16:creationId xmlns=""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59117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62B0DBE-B5A9-470E-85A9-7CC062D5339A}" type="datetime1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=""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30" name="Текст 35">
            <a:extLst>
              <a:ext uri="{FF2B5EF4-FFF2-40B4-BE49-F238E27FC236}">
                <a16:creationId xmlns="" xmlns:a16="http://schemas.microsoft.com/office/drawing/2014/main" id="{2FAEFDC9-8968-4F3D-8F8F-5591D6F30FE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7027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Описание проблемы 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="" xmlns:a16="http://schemas.microsoft.com/office/drawing/2014/main" id="{A7C77525-23F2-401E-A901-0374D8239BB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64542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Примеры уже имеющихся способов решения данной проблемы</a:t>
            </a:r>
          </a:p>
        </p:txBody>
      </p:sp>
      <p:sp>
        <p:nvSpPr>
          <p:cNvPr id="153" name="Текст 35">
            <a:extLst>
              <a:ext uri="{FF2B5EF4-FFF2-40B4-BE49-F238E27FC236}">
                <a16:creationId xmlns="" xmlns:a16="http://schemas.microsoft.com/office/drawing/2014/main" id="{D2F4E226-3842-4532-A60F-4E8C02DAD6D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5481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Ваше предложение решения данной проблемы</a:t>
            </a:r>
          </a:p>
        </p:txBody>
      </p:sp>
      <p:sp>
        <p:nvSpPr>
          <p:cNvPr id="189" name="Текст 35">
            <a:extLst>
              <a:ext uri="{FF2B5EF4-FFF2-40B4-BE49-F238E27FC236}">
                <a16:creationId xmlns="" xmlns:a16="http://schemas.microsoft.com/office/drawing/2014/main" id="{C44A233F-7BDF-4F40-844F-FC23B1912A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7027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Проблема</a:t>
            </a:r>
          </a:p>
        </p:txBody>
      </p:sp>
      <p:sp>
        <p:nvSpPr>
          <p:cNvPr id="190" name="Текст 35">
            <a:extLst>
              <a:ext uri="{FF2B5EF4-FFF2-40B4-BE49-F238E27FC236}">
                <a16:creationId xmlns="" xmlns:a16="http://schemas.microsoft.com/office/drawing/2014/main" id="{1683ED6E-2444-48B8-A78B-F1EBA53E21C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64542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Альтернативные решения</a:t>
            </a:r>
          </a:p>
        </p:txBody>
      </p:sp>
      <p:sp>
        <p:nvSpPr>
          <p:cNvPr id="191" name="Текст 35">
            <a:extLst>
              <a:ext uri="{FF2B5EF4-FFF2-40B4-BE49-F238E27FC236}">
                <a16:creationId xmlns="" xmlns:a16="http://schemas.microsoft.com/office/drawing/2014/main" id="{B788F042-DAFC-4B5A-B1AA-8ADEFAAA98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85481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875273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icture Placeholder 1">
            <a:extLst>
              <a:ext uri="{FF2B5EF4-FFF2-40B4-BE49-F238E27FC236}">
                <a16:creationId xmlns="" xmlns:a16="http://schemas.microsoft.com/office/drawing/2014/main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62940" y="1264478"/>
            <a:ext cx="3866121" cy="2436377"/>
          </a:xfrm>
        </p:spPr>
      </p:sp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D396B86-640F-4AD1-BBB2-E085B6CD8771}" type="datetime1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=""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="" xmlns:a16="http://schemas.microsoft.com/office/drawing/2014/main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6075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="" xmlns:a16="http://schemas.microsoft.com/office/drawing/2014/main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0502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1" name="Текст 7">
            <a:extLst>
              <a:ext uri="{FF2B5EF4-FFF2-40B4-BE49-F238E27FC236}">
                <a16:creationId xmlns="" xmlns:a16="http://schemas.microsoft.com/office/drawing/2014/main" id="{7C8F4076-BB2C-4FA3-9BAD-5EF87B638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30203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69912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102">
            <a:extLst>
              <a:ext uri="{FF2B5EF4-FFF2-40B4-BE49-F238E27FC236}">
                <a16:creationId xmlns="" xmlns:a16="http://schemas.microsoft.com/office/drawing/2014/main" id="{A5F6008C-951E-4E5C-B47F-6040B193FB33}"/>
              </a:ext>
            </a:extLst>
          </p:cNvPr>
          <p:cNvSpPr/>
          <p:nvPr userDrawn="1"/>
        </p:nvSpPr>
        <p:spPr>
          <a:xfrm flipV="1">
            <a:off x="0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3AF0E63-1EB1-47F5-B09E-CA3E5DE528F3}" type="datetime1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=""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="" xmlns:a16="http://schemas.microsoft.com/office/drawing/2014/main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0643" y="4324451"/>
            <a:ext cx="4121687" cy="16122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="" xmlns:a16="http://schemas.microsoft.com/office/drawing/2014/main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57950" y="4324451"/>
            <a:ext cx="4121687" cy="16122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9" name="Picture Placeholder 1">
            <a:extLst>
              <a:ext uri="{FF2B5EF4-FFF2-40B4-BE49-F238E27FC236}">
                <a16:creationId xmlns="" xmlns:a16="http://schemas.microsoft.com/office/drawing/2014/main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0642" y="1577998"/>
            <a:ext cx="4121688" cy="2283975"/>
          </a:xfrm>
        </p:spPr>
      </p:sp>
      <p:sp>
        <p:nvSpPr>
          <p:cNvPr id="123" name="Picture Placeholder 1">
            <a:extLst>
              <a:ext uri="{FF2B5EF4-FFF2-40B4-BE49-F238E27FC236}">
                <a16:creationId xmlns="" xmlns:a16="http://schemas.microsoft.com/office/drawing/2014/main" id="{C7FB8BAF-17B6-40DC-9912-73B3494AC4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55540" y="1577998"/>
            <a:ext cx="4121688" cy="2283975"/>
          </a:xfrm>
        </p:spPr>
      </p:sp>
      <p:sp>
        <p:nvSpPr>
          <p:cNvPr id="124" name="Прямоугольник 123">
            <a:extLst>
              <a:ext uri="{FF2B5EF4-FFF2-40B4-BE49-F238E27FC236}">
                <a16:creationId xmlns="" xmlns:a16="http://schemas.microsoft.com/office/drawing/2014/main" id="{051171B0-5B98-49B1-802A-F182B5FE7BCA}"/>
              </a:ext>
            </a:extLst>
          </p:cNvPr>
          <p:cNvSpPr/>
          <p:nvPr userDrawn="1"/>
        </p:nvSpPr>
        <p:spPr>
          <a:xfrm flipV="1">
            <a:off x="6862163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39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7EB9651-F031-4963-AFE9-33BCC0E88757}" type="datetime1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Блок-схема: узел 9">
            <a:extLst>
              <a:ext uri="{FF2B5EF4-FFF2-40B4-BE49-F238E27FC236}">
                <a16:creationId xmlns="" xmlns:a16="http://schemas.microsoft.com/office/drawing/2014/main" id="{3395AA38-74A1-4EBE-A8B4-DF61166BCDE8}"/>
              </a:ext>
            </a:extLst>
          </p:cNvPr>
          <p:cNvSpPr/>
          <p:nvPr userDrawn="1"/>
        </p:nvSpPr>
        <p:spPr>
          <a:xfrm>
            <a:off x="806323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1" name="Блок-схема: узел 10">
            <a:extLst>
              <a:ext uri="{FF2B5EF4-FFF2-40B4-BE49-F238E27FC236}">
                <a16:creationId xmlns="" xmlns:a16="http://schemas.microsoft.com/office/drawing/2014/main" id="{203AB3E4-2426-4FCC-A5A8-E0742A900E88}"/>
              </a:ext>
            </a:extLst>
          </p:cNvPr>
          <p:cNvSpPr/>
          <p:nvPr userDrawn="1"/>
        </p:nvSpPr>
        <p:spPr>
          <a:xfrm>
            <a:off x="3014568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3" name="Блок-схема: узел 12">
            <a:extLst>
              <a:ext uri="{FF2B5EF4-FFF2-40B4-BE49-F238E27FC236}">
                <a16:creationId xmlns="" xmlns:a16="http://schemas.microsoft.com/office/drawing/2014/main" id="{724B65E7-D007-4D56-AD71-53527B8C9111}"/>
              </a:ext>
            </a:extLst>
          </p:cNvPr>
          <p:cNvSpPr/>
          <p:nvPr userDrawn="1"/>
        </p:nvSpPr>
        <p:spPr>
          <a:xfrm>
            <a:off x="5191192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4" name="Блок-схема: узел 13">
            <a:extLst>
              <a:ext uri="{FF2B5EF4-FFF2-40B4-BE49-F238E27FC236}">
                <a16:creationId xmlns="" xmlns:a16="http://schemas.microsoft.com/office/drawing/2014/main" id="{F22B6E87-DC5C-4C5D-8379-65E3242EC328}"/>
              </a:ext>
            </a:extLst>
          </p:cNvPr>
          <p:cNvSpPr/>
          <p:nvPr userDrawn="1"/>
        </p:nvSpPr>
        <p:spPr>
          <a:xfrm>
            <a:off x="7366644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5" name="Блок-схема: узел 14">
            <a:extLst>
              <a:ext uri="{FF2B5EF4-FFF2-40B4-BE49-F238E27FC236}">
                <a16:creationId xmlns="" xmlns:a16="http://schemas.microsoft.com/office/drawing/2014/main" id="{8D74E0F3-44A5-4115-A1DE-CFC6C8DAB3B9}"/>
              </a:ext>
            </a:extLst>
          </p:cNvPr>
          <p:cNvSpPr/>
          <p:nvPr userDrawn="1"/>
        </p:nvSpPr>
        <p:spPr>
          <a:xfrm>
            <a:off x="9542096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6" name="Рисунок 4">
            <a:extLst>
              <a:ext uri="{FF2B5EF4-FFF2-40B4-BE49-F238E27FC236}">
                <a16:creationId xmlns="" xmlns:a16="http://schemas.microsoft.com/office/drawing/2014/main" id="{ED726E30-C1D6-4285-B31D-DB4B0AFE1C8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028" y="1431521"/>
            <a:ext cx="1536171" cy="144016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="" xmlns:a16="http://schemas.microsoft.com/office/drawing/2014/main" id="{5D666330-2A8F-40C2-96E1-1AA626B564F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168273" y="1431521"/>
            <a:ext cx="1536171" cy="1440161"/>
          </a:xfrm>
          <a:prstGeom prst="ellipse">
            <a:avLst/>
          </a:prstGeom>
        </p:spPr>
        <p:txBody>
          <a:bodyPr tIns="0" b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18" name="Рисунок 4">
            <a:extLst>
              <a:ext uri="{FF2B5EF4-FFF2-40B4-BE49-F238E27FC236}">
                <a16:creationId xmlns="" xmlns:a16="http://schemas.microsoft.com/office/drawing/2014/main" id="{2B4C0267-B13E-48F6-8769-4A51CE018D2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344897" y="1431521"/>
            <a:ext cx="1536171" cy="144016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19" name="Рисунок 4">
            <a:extLst>
              <a:ext uri="{FF2B5EF4-FFF2-40B4-BE49-F238E27FC236}">
                <a16:creationId xmlns="" xmlns:a16="http://schemas.microsoft.com/office/drawing/2014/main" id="{11ECAAE6-96D9-458E-A79E-8B71C85EA8C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520349" y="1431521"/>
            <a:ext cx="1536171" cy="144016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="" xmlns:a16="http://schemas.microsoft.com/office/drawing/2014/main" id="{24FBB95A-DD8F-4C88-9617-11735A213E7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695801" y="1431521"/>
            <a:ext cx="1536171" cy="144016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5" name="Заголовок 1">
            <a:extLst>
              <a:ext uri="{FF2B5EF4-FFF2-40B4-BE49-F238E27FC236}">
                <a16:creationId xmlns="" xmlns:a16="http://schemas.microsoft.com/office/drawing/2014/main" id="{DD9DB7EE-83C4-47FA-86C2-BDA70A053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/>
            </a:lvl1pPr>
          </a:lstStyle>
          <a:p>
            <a:r>
              <a:rPr lang="ru-RU" dirty="0"/>
              <a:t>КОМАНДА «НАЗВАНИЕ»</a:t>
            </a:r>
          </a:p>
        </p:txBody>
      </p:sp>
      <p:sp>
        <p:nvSpPr>
          <p:cNvPr id="46" name="Текст 35">
            <a:extLst>
              <a:ext uri="{FF2B5EF4-FFF2-40B4-BE49-F238E27FC236}">
                <a16:creationId xmlns="" xmlns:a16="http://schemas.microsoft.com/office/drawing/2014/main" id="{1FE01676-F1D6-4F0B-B3F9-B0927527ABA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06323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47" name="Текст 35">
            <a:extLst>
              <a:ext uri="{FF2B5EF4-FFF2-40B4-BE49-F238E27FC236}">
                <a16:creationId xmlns="" xmlns:a16="http://schemas.microsoft.com/office/drawing/2014/main" id="{FACA3955-006D-424E-AF29-FC0EE3BE86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323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48" name="Текст 35">
            <a:extLst>
              <a:ext uri="{FF2B5EF4-FFF2-40B4-BE49-F238E27FC236}">
                <a16:creationId xmlns="" xmlns:a16="http://schemas.microsoft.com/office/drawing/2014/main" id="{FF9E7FDB-3FF3-46D9-8D75-F4B0F7DC9E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14568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 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49" name="Текст 35">
            <a:extLst>
              <a:ext uri="{FF2B5EF4-FFF2-40B4-BE49-F238E27FC236}">
                <a16:creationId xmlns="" xmlns:a16="http://schemas.microsoft.com/office/drawing/2014/main" id="{D134429E-1F41-4952-92F7-E1A3625ABB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14568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0" name="Текст 35">
            <a:extLst>
              <a:ext uri="{FF2B5EF4-FFF2-40B4-BE49-F238E27FC236}">
                <a16:creationId xmlns="" xmlns:a16="http://schemas.microsoft.com/office/drawing/2014/main" id="{8C9A8466-58C2-4634-B8A8-5788915A5D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91192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 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51" name="Текст 35">
            <a:extLst>
              <a:ext uri="{FF2B5EF4-FFF2-40B4-BE49-F238E27FC236}">
                <a16:creationId xmlns="" xmlns:a16="http://schemas.microsoft.com/office/drawing/2014/main" id="{62B71317-1166-483E-8736-3204197AE64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91192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2" name="Текст 35">
            <a:extLst>
              <a:ext uri="{FF2B5EF4-FFF2-40B4-BE49-F238E27FC236}">
                <a16:creationId xmlns="" xmlns:a16="http://schemas.microsoft.com/office/drawing/2014/main" id="{8C38D665-1E5E-4FC2-B045-B85AEB2D1CE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66644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 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53" name="Текст 35">
            <a:extLst>
              <a:ext uri="{FF2B5EF4-FFF2-40B4-BE49-F238E27FC236}">
                <a16:creationId xmlns="" xmlns:a16="http://schemas.microsoft.com/office/drawing/2014/main" id="{FE441C73-4DA4-470D-B9C8-52D6075710B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66644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4" name="Текст 35">
            <a:extLst>
              <a:ext uri="{FF2B5EF4-FFF2-40B4-BE49-F238E27FC236}">
                <a16:creationId xmlns="" xmlns:a16="http://schemas.microsoft.com/office/drawing/2014/main" id="{7618809C-A5EC-4365-80B6-929AB250118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542096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 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55" name="Текст 35">
            <a:extLst>
              <a:ext uri="{FF2B5EF4-FFF2-40B4-BE49-F238E27FC236}">
                <a16:creationId xmlns="" xmlns:a16="http://schemas.microsoft.com/office/drawing/2014/main" id="{8792BADF-06A6-41F5-BB39-A425B78E145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2096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</p:spTree>
    <p:extLst>
      <p:ext uri="{BB962C8B-B14F-4D97-AF65-F5344CB8AC3E}">
        <p14:creationId xmlns:p14="http://schemas.microsoft.com/office/powerpoint/2010/main" val="21874350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="" xmlns:a16="http://schemas.microsoft.com/office/drawing/2014/main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9872" y="1235915"/>
            <a:ext cx="2172255" cy="4602697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30" name="Текст 35">
            <a:extLst>
              <a:ext uri="{FF2B5EF4-FFF2-40B4-BE49-F238E27FC236}">
                <a16:creationId xmlns="" xmlns:a16="http://schemas.microsoft.com/office/drawing/2014/main" id="{34F2EADD-49A3-44E7-AC8B-D07BF1B4F1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6349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6" name="Текст 35">
            <a:extLst>
              <a:ext uri="{FF2B5EF4-FFF2-40B4-BE49-F238E27FC236}">
                <a16:creationId xmlns="" xmlns:a16="http://schemas.microsoft.com/office/drawing/2014/main" id="{15551546-3EE0-4A54-9DEE-1E9FEBF43B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349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7" name="Текст 35">
            <a:extLst>
              <a:ext uri="{FF2B5EF4-FFF2-40B4-BE49-F238E27FC236}">
                <a16:creationId xmlns="" xmlns:a16="http://schemas.microsoft.com/office/drawing/2014/main" id="{9D9ADB6F-AC53-4034-92EE-80435562B8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40021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8" name="Текст 35">
            <a:extLst>
              <a:ext uri="{FF2B5EF4-FFF2-40B4-BE49-F238E27FC236}">
                <a16:creationId xmlns="" xmlns:a16="http://schemas.microsoft.com/office/drawing/2014/main" id="{EAB22390-1508-4419-B1B3-375A734DF0E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040021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9" name="Текст 35">
            <a:extLst>
              <a:ext uri="{FF2B5EF4-FFF2-40B4-BE49-F238E27FC236}">
                <a16:creationId xmlns="" xmlns:a16="http://schemas.microsoft.com/office/drawing/2014/main" id="{FF699DD2-8E32-4C98-8444-90139EB2FD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6349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0" name="Текст 35">
            <a:extLst>
              <a:ext uri="{FF2B5EF4-FFF2-40B4-BE49-F238E27FC236}">
                <a16:creationId xmlns="" xmlns:a16="http://schemas.microsoft.com/office/drawing/2014/main" id="{6496F1D2-4B4B-412C-B228-1C27099F20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6349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1" name="Текст 35">
            <a:extLst>
              <a:ext uri="{FF2B5EF4-FFF2-40B4-BE49-F238E27FC236}">
                <a16:creationId xmlns="" xmlns:a16="http://schemas.microsoft.com/office/drawing/2014/main" id="{55E268D8-B309-4AA0-8E1B-30DF4A86725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040021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="" xmlns:a16="http://schemas.microsoft.com/office/drawing/2014/main" id="{E6797EA4-A26A-41BA-A1AB-8E1F9B9574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40021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cxnSp>
        <p:nvCxnSpPr>
          <p:cNvPr id="168" name="Google Shape;2799;p94">
            <a:extLst>
              <a:ext uri="{FF2B5EF4-FFF2-40B4-BE49-F238E27FC236}">
                <a16:creationId xmlns="" xmlns:a16="http://schemas.microsoft.com/office/drawing/2014/main" id="{FA0271FA-A51F-4387-9143-29364B78BFC3}"/>
              </a:ext>
            </a:extLst>
          </p:cNvPr>
          <p:cNvCxnSpPr>
            <a:cxnSpLocks/>
          </p:cNvCxnSpPr>
          <p:nvPr userDrawn="1"/>
        </p:nvCxnSpPr>
        <p:spPr>
          <a:xfrm>
            <a:off x="4244694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2799;p94">
            <a:extLst>
              <a:ext uri="{FF2B5EF4-FFF2-40B4-BE49-F238E27FC236}">
                <a16:creationId xmlns="" xmlns:a16="http://schemas.microsoft.com/office/drawing/2014/main" id="{83B50154-F03F-4297-B4A8-C77D1687B8DA}"/>
              </a:ext>
            </a:extLst>
          </p:cNvPr>
          <p:cNvCxnSpPr>
            <a:cxnSpLocks/>
          </p:cNvCxnSpPr>
          <p:nvPr userDrawn="1"/>
        </p:nvCxnSpPr>
        <p:spPr>
          <a:xfrm>
            <a:off x="4244694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2799;p94">
            <a:extLst>
              <a:ext uri="{FF2B5EF4-FFF2-40B4-BE49-F238E27FC236}">
                <a16:creationId xmlns="" xmlns:a16="http://schemas.microsoft.com/office/drawing/2014/main" id="{89D0D73E-B609-4208-BFA6-94ED3BC232A9}"/>
              </a:ext>
            </a:extLst>
          </p:cNvPr>
          <p:cNvCxnSpPr>
            <a:cxnSpLocks/>
          </p:cNvCxnSpPr>
          <p:nvPr userDrawn="1"/>
        </p:nvCxnSpPr>
        <p:spPr>
          <a:xfrm>
            <a:off x="7250583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2799;p94">
            <a:extLst>
              <a:ext uri="{FF2B5EF4-FFF2-40B4-BE49-F238E27FC236}">
                <a16:creationId xmlns="" xmlns:a16="http://schemas.microsoft.com/office/drawing/2014/main" id="{1DD03E5E-FCF0-4EC5-BA97-518950F7A41C}"/>
              </a:ext>
            </a:extLst>
          </p:cNvPr>
          <p:cNvCxnSpPr>
            <a:cxnSpLocks/>
          </p:cNvCxnSpPr>
          <p:nvPr userDrawn="1"/>
        </p:nvCxnSpPr>
        <p:spPr>
          <a:xfrm>
            <a:off x="7250583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A19765B8-4F24-5E1F-432E-F592BFAF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="" xmlns:a16="http://schemas.microsoft.com/office/drawing/2014/main" id="{E19B813A-8796-C89A-4669-BFA5CA98F24A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9D490EE5-ED7D-46E8-8345-A78A0CB0F4A4}" type="datetime1">
              <a:rPr lang="ru-RU" smtClean="0"/>
              <a:t>12.11.2023</a:t>
            </a:fld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="" xmlns:a16="http://schemas.microsoft.com/office/drawing/2014/main" id="{2648A9B9-3888-6E59-EA1C-76276C4EE93D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>
            <a:extLst>
              <a:ext uri="{FF2B5EF4-FFF2-40B4-BE49-F238E27FC236}">
                <a16:creationId xmlns="" xmlns:a16="http://schemas.microsoft.com/office/drawing/2014/main" id="{0E2B1EF5-F5AA-C72A-5C4D-8EE372388A4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419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="" xmlns:a16="http://schemas.microsoft.com/office/drawing/2014/main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460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75" name="Picture Placeholder 1">
            <a:extLst>
              <a:ext uri="{FF2B5EF4-FFF2-40B4-BE49-F238E27FC236}">
                <a16:creationId xmlns="" xmlns:a16="http://schemas.microsoft.com/office/drawing/2014/main" id="{5F8A3887-CB84-43EA-BFC4-CD93F421C5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1097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02" name="Picture Placeholder 1">
            <a:extLst>
              <a:ext uri="{FF2B5EF4-FFF2-40B4-BE49-F238E27FC236}">
                <a16:creationId xmlns="" xmlns:a16="http://schemas.microsoft.com/office/drawing/2014/main" id="{E009EEBC-6069-4389-9953-A05FCC07FD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60734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71" name="Picture Placeholder 1">
            <a:extLst>
              <a:ext uri="{FF2B5EF4-FFF2-40B4-BE49-F238E27FC236}">
                <a16:creationId xmlns="" xmlns:a16="http://schemas.microsoft.com/office/drawing/2014/main" id="{16E9D3D5-A966-4770-89F5-48C9F92735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90368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C8C16AD-D907-4463-BE30-FCBB33ACAE3F}" type="datetime1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7" name="Текст 7">
            <a:extLst>
              <a:ext uri="{FF2B5EF4-FFF2-40B4-BE49-F238E27FC236}">
                <a16:creationId xmlns="" xmlns:a16="http://schemas.microsoft.com/office/drawing/2014/main" id="{B3D45624-8EA3-4B52-B030-A364BB470CC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6076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8" name="Текст 7">
            <a:extLst>
              <a:ext uri="{FF2B5EF4-FFF2-40B4-BE49-F238E27FC236}">
                <a16:creationId xmlns="" xmlns:a16="http://schemas.microsoft.com/office/drawing/2014/main" id="{CA86BD45-703D-484A-9D4A-1FEA90A480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9562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9" name="Текст 7">
            <a:extLst>
              <a:ext uri="{FF2B5EF4-FFF2-40B4-BE49-F238E27FC236}">
                <a16:creationId xmlns="" xmlns:a16="http://schemas.microsoft.com/office/drawing/2014/main" id="{0FE3D94F-B533-4C0D-9E9B-72F0670630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93048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00" name="Текст 7">
            <a:extLst>
              <a:ext uri="{FF2B5EF4-FFF2-40B4-BE49-F238E27FC236}">
                <a16:creationId xmlns="" xmlns:a16="http://schemas.microsoft.com/office/drawing/2014/main" id="{0C4A1F6E-BDC1-410D-A748-7E90C2221E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6535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008DEFE-D4AF-4461-AEAA-AABBFA14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18645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69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3">
            <a:extLst>
              <a:ext uri="{FF2B5EF4-FFF2-40B4-BE49-F238E27FC236}">
                <a16:creationId xmlns="" xmlns:a16="http://schemas.microsoft.com/office/drawing/2014/main" id="{1BE2B7EA-895D-4C57-B021-3ADF48C59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021F813-DBA1-42EC-A748-A9CC16659E6B}" type="datetime1">
              <a:rPr lang="ru-RU" smtClean="0"/>
              <a:t>12.11.2023</a:t>
            </a:fld>
            <a:endParaRPr lang="ru-RU"/>
          </a:p>
        </p:txBody>
      </p:sp>
      <p:sp>
        <p:nvSpPr>
          <p:cNvPr id="10" name="Нижний колонтитул 4">
            <a:extLst>
              <a:ext uri="{FF2B5EF4-FFF2-40B4-BE49-F238E27FC236}">
                <a16:creationId xmlns="" xmlns:a16="http://schemas.microsoft.com/office/drawing/2014/main" id="{8A502BD2-9512-4029-B654-E898F0583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Номер слайда 5">
            <a:extLst>
              <a:ext uri="{FF2B5EF4-FFF2-40B4-BE49-F238E27FC236}">
                <a16:creationId xmlns="" xmlns:a16="http://schemas.microsoft.com/office/drawing/2014/main" id="{E6724899-9B39-4945-8292-0304D1DFF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643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2">
            <a:extLst>
              <a:ext uri="{FF2B5EF4-FFF2-40B4-BE49-F238E27FC236}">
                <a16:creationId xmlns="" xmlns:a16="http://schemas.microsoft.com/office/drawing/2014/main" id="{35915C91-9468-44E0-9A6A-47C151E1C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1" name="Дата 3">
            <a:extLst>
              <a:ext uri="{FF2B5EF4-FFF2-40B4-BE49-F238E27FC236}">
                <a16:creationId xmlns="" xmlns:a16="http://schemas.microsoft.com/office/drawing/2014/main" id="{6043336A-E468-4FC7-B11B-D72F24439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E2642A-6018-4CC1-81AB-5FD8D2782D4F}" type="datetime1">
              <a:rPr lang="ru-RU" smtClean="0"/>
              <a:t>12.11.2023</a:t>
            </a:fld>
            <a:endParaRPr lang="ru-RU"/>
          </a:p>
        </p:txBody>
      </p:sp>
      <p:sp>
        <p:nvSpPr>
          <p:cNvPr id="22" name="Нижний колонтитул 4">
            <a:extLst>
              <a:ext uri="{FF2B5EF4-FFF2-40B4-BE49-F238E27FC236}">
                <a16:creationId xmlns="" xmlns:a16="http://schemas.microsoft.com/office/drawing/2014/main" id="{49E78A2F-D265-4D7D-BF63-75BF9ACF9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5">
            <a:extLst>
              <a:ext uri="{FF2B5EF4-FFF2-40B4-BE49-F238E27FC236}">
                <a16:creationId xmlns="" xmlns:a16="http://schemas.microsoft.com/office/drawing/2014/main" id="{25A0EB89-1F02-40E6-9D89-EAA34874B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Заголовок 1">
            <a:extLst>
              <a:ext uri="{FF2B5EF4-FFF2-40B4-BE49-F238E27FC236}">
                <a16:creationId xmlns="" xmlns:a16="http://schemas.microsoft.com/office/drawing/2014/main" id="{D3BCB09B-B5ED-4308-BCBC-7DB6BF7E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4688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E4079CB-26E5-4E7E-8375-84F474844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5387" y="1016001"/>
            <a:ext cx="5704418" cy="518477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C0B9B70F-56BE-4BFF-9AF1-3E24439A8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6" y="1016001"/>
            <a:ext cx="5670473" cy="518477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Дата 3">
            <a:extLst>
              <a:ext uri="{FF2B5EF4-FFF2-40B4-BE49-F238E27FC236}">
                <a16:creationId xmlns="" xmlns:a16="http://schemas.microsoft.com/office/drawing/2014/main" id="{A4424B46-3BA8-41B1-9808-8558C0F0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3014BBE-C503-4380-A869-5EE8294FE947}" type="datetime1">
              <a:rPr lang="ru-RU" smtClean="0"/>
              <a:t>12.11.2023</a:t>
            </a:fld>
            <a:endParaRPr lang="ru-RU"/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="" xmlns:a16="http://schemas.microsoft.com/office/drawing/2014/main" id="{4D73747B-1894-47A4-9E8B-797D1562E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Номер слайда 5">
            <a:extLst>
              <a:ext uri="{FF2B5EF4-FFF2-40B4-BE49-F238E27FC236}">
                <a16:creationId xmlns="" xmlns:a16="http://schemas.microsoft.com/office/drawing/2014/main" id="{0C3B5973-5E99-43F7-82C6-8E450D7A9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="" xmlns:a16="http://schemas.microsoft.com/office/drawing/2014/main" id="{96698D82-4C1C-4876-84CF-285AAC91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586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D286EEAA-87D1-47A5-B9C0-E5BAD703F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86" y="1015427"/>
            <a:ext cx="5682193" cy="365125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4A2D29F1-B583-4C98-B07B-171DC3552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9334" y="1598615"/>
            <a:ext cx="5648250" cy="46021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DE6D3064-465D-4982-AF9F-41FF98FCB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5" y="1015427"/>
            <a:ext cx="5684841" cy="365125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960E92CA-C4D7-4946-B437-9FCD4AA31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1598615"/>
            <a:ext cx="5670473" cy="46021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Дата 3">
            <a:extLst>
              <a:ext uri="{FF2B5EF4-FFF2-40B4-BE49-F238E27FC236}">
                <a16:creationId xmlns="" xmlns:a16="http://schemas.microsoft.com/office/drawing/2014/main" id="{50BC46DB-57AA-4551-8F67-742F842E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D568497-304A-497F-ADAE-97D3CF462C1C}" type="datetime1">
              <a:rPr lang="ru-RU" smtClean="0"/>
              <a:t>12.11.2023</a:t>
            </a:fld>
            <a:endParaRPr lang="ru-RU"/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="" xmlns:a16="http://schemas.microsoft.com/office/drawing/2014/main" id="{F2048DE5-D653-4BDE-8495-A22EF4A5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Номер слайда 5">
            <a:extLst>
              <a:ext uri="{FF2B5EF4-FFF2-40B4-BE49-F238E27FC236}">
                <a16:creationId xmlns="" xmlns:a16="http://schemas.microsoft.com/office/drawing/2014/main" id="{E0E8C4D1-B7B4-4A6B-87A1-354341CD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1">
            <a:extLst>
              <a:ext uri="{FF2B5EF4-FFF2-40B4-BE49-F238E27FC236}">
                <a16:creationId xmlns="" xmlns:a16="http://schemas.microsoft.com/office/drawing/2014/main" id="{B533CD5F-4B3E-426C-9977-6EFBE36E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4947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CB240C-04A3-49D4-83F9-87A9C6C414DC}" type="datetime1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13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8799615-B88F-452A-A6CA-6793B83165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6" y="1015999"/>
            <a:ext cx="4437062" cy="121341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B30D2CC-2D7F-43FF-B9B4-355F7E46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4" y="1015999"/>
            <a:ext cx="6673847" cy="5049521"/>
          </a:xfrm>
        </p:spPr>
        <p:txBody>
          <a:bodyPr>
            <a:normAutofit/>
          </a:bodyPr>
          <a:lstStyle>
            <a:lvl1pPr>
              <a:defRPr sz="1773"/>
            </a:lvl1pPr>
            <a:lvl2pPr>
              <a:defRPr sz="1520"/>
            </a:lvl2pPr>
            <a:lvl3pPr>
              <a:defRPr sz="1266"/>
            </a:lvl3pPr>
            <a:lvl4pPr>
              <a:defRPr sz="1141"/>
            </a:lvl4pPr>
            <a:lvl5pPr>
              <a:defRPr sz="1141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23E8D86B-609C-423A-9220-D7DC8187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6" y="2428239"/>
            <a:ext cx="4437062" cy="36372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89378" indent="0">
              <a:buNone/>
              <a:defRPr sz="886"/>
            </a:lvl2pPr>
            <a:lvl3pPr marL="578755" indent="0">
              <a:buNone/>
              <a:defRPr sz="760"/>
            </a:lvl3pPr>
            <a:lvl4pPr marL="868132" indent="0">
              <a:buNone/>
              <a:defRPr sz="631"/>
            </a:lvl4pPr>
            <a:lvl5pPr marL="1157510" indent="0">
              <a:buNone/>
              <a:defRPr sz="631"/>
            </a:lvl5pPr>
            <a:lvl6pPr marL="1446887" indent="0">
              <a:buNone/>
              <a:defRPr sz="631"/>
            </a:lvl6pPr>
            <a:lvl7pPr marL="1736266" indent="0">
              <a:buNone/>
              <a:defRPr sz="631"/>
            </a:lvl7pPr>
            <a:lvl8pPr marL="2025644" indent="0">
              <a:buNone/>
              <a:defRPr sz="631"/>
            </a:lvl8pPr>
            <a:lvl9pPr marL="2315021" indent="0">
              <a:buNone/>
              <a:defRPr sz="63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Дата 3">
            <a:extLst>
              <a:ext uri="{FF2B5EF4-FFF2-40B4-BE49-F238E27FC236}">
                <a16:creationId xmlns="" xmlns:a16="http://schemas.microsoft.com/office/drawing/2014/main" id="{3D3B951D-08AE-4736-8D36-4EB9974D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E74468B-3512-454B-AB51-7AE95604D39E}" type="datetime1">
              <a:rPr lang="ru-RU" smtClean="0"/>
              <a:t>12.11.2023</a:t>
            </a:fld>
            <a:endParaRPr lang="ru-RU"/>
          </a:p>
        </p:txBody>
      </p:sp>
      <p:sp>
        <p:nvSpPr>
          <p:cNvPr id="9" name="Нижний колонтитул 4">
            <a:extLst>
              <a:ext uri="{FF2B5EF4-FFF2-40B4-BE49-F238E27FC236}">
                <a16:creationId xmlns="" xmlns:a16="http://schemas.microsoft.com/office/drawing/2014/main" id="{D1D906C7-232A-4192-A02B-35F764700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>
            <a:extLst>
              <a:ext uri="{FF2B5EF4-FFF2-40B4-BE49-F238E27FC236}">
                <a16:creationId xmlns="" xmlns:a16="http://schemas.microsoft.com/office/drawing/2014/main" id="{0E0F42FE-1DE2-4412-B92B-28748FBE7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585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4E6B1616-5CD1-51EC-34E5-2CBEAF277F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401A13D4-D795-4C95-9FBE-019C087D7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2" y="4"/>
            <a:ext cx="6096000" cy="6858000"/>
          </a:xfrm>
        </p:spPr>
        <p:txBody>
          <a:bodyPr/>
          <a:lstStyle>
            <a:lvl1pPr marL="0" indent="0">
              <a:buNone/>
              <a:defRPr sz="2025"/>
            </a:lvl1pPr>
            <a:lvl2pPr marL="289378" indent="0">
              <a:buNone/>
              <a:defRPr sz="1773"/>
            </a:lvl2pPr>
            <a:lvl3pPr marL="578755" indent="0">
              <a:buNone/>
              <a:defRPr sz="1520"/>
            </a:lvl3pPr>
            <a:lvl4pPr marL="868132" indent="0">
              <a:buNone/>
              <a:defRPr sz="1266"/>
            </a:lvl4pPr>
            <a:lvl5pPr marL="1157510" indent="0">
              <a:buNone/>
              <a:defRPr sz="1266"/>
            </a:lvl5pPr>
            <a:lvl6pPr marL="1446887" indent="0">
              <a:buNone/>
              <a:defRPr sz="1266"/>
            </a:lvl6pPr>
            <a:lvl7pPr marL="1736266" indent="0">
              <a:buNone/>
              <a:defRPr sz="1266"/>
            </a:lvl7pPr>
            <a:lvl8pPr marL="2025644" indent="0">
              <a:buNone/>
              <a:defRPr sz="1266"/>
            </a:lvl8pPr>
            <a:lvl9pPr marL="2315021" indent="0">
              <a:buNone/>
              <a:defRPr sz="1266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6492DF34-242F-4712-ACC0-85E96FE0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2196-A440-4E25-B9FF-D0ADB01B1A15}" type="datetime1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A5BFC209-E220-4DB1-9582-A06EDB70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="" xmlns:a16="http://schemas.microsoft.com/office/drawing/2014/main" id="{F045645C-2F92-4AF1-B96A-C79DEB76E7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2640" y="3922529"/>
            <a:ext cx="5293359" cy="1654542"/>
          </a:xfrm>
        </p:spPr>
        <p:txBody>
          <a:bodyPr anchor="ctr" anchorCtr="0"/>
          <a:lstStyle>
            <a:lvl1pPr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8" name="Номер слайда 5">
            <a:extLst>
              <a:ext uri="{FF2B5EF4-FFF2-40B4-BE49-F238E27FC236}">
                <a16:creationId xmlns="" xmlns:a16="http://schemas.microsoft.com/office/drawing/2014/main" id="{424E19F6-1411-4AFE-9677-D4180DA21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7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5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E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2BCE23A-38F1-44E4-8D99-E9CD24A3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36EAD268-7E0C-4473-BF2C-A75921B98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905FB47-C828-44E8-81A6-7D70F2869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D490EE5-ED7D-46E8-8345-A78A0CB0F4A4}" type="datetime1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38C8EAA-BD95-4729-8C84-AB6D45F44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5" name="Номер слайда 5">
            <a:extLst>
              <a:ext uri="{FF2B5EF4-FFF2-40B4-BE49-F238E27FC236}">
                <a16:creationId xmlns="" xmlns:a16="http://schemas.microsoft.com/office/drawing/2014/main" id="{797EBB71-A16C-4900-8120-78386F05C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1AE962D0-E275-5354-3BAB-86C51903EE6E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3875"/>
          </a:xfrm>
          <a:prstGeom prst="rect">
            <a:avLst/>
          </a:prstGeom>
        </p:spPr>
      </p:pic>
      <p:grpSp>
        <p:nvGrpSpPr>
          <p:cNvPr id="9" name="Группа 8">
            <a:extLst>
              <a:ext uri="{FF2B5EF4-FFF2-40B4-BE49-F238E27FC236}">
                <a16:creationId xmlns="" xmlns:a16="http://schemas.microsoft.com/office/drawing/2014/main" id="{3DCC2947-F5E4-C232-7C2B-67AE493E0119}"/>
              </a:ext>
            </a:extLst>
          </p:cNvPr>
          <p:cNvGrpSpPr/>
          <p:nvPr userDrawn="1"/>
        </p:nvGrpSpPr>
        <p:grpSpPr>
          <a:xfrm>
            <a:off x="112895" y="253595"/>
            <a:ext cx="9242979" cy="738864"/>
            <a:chOff x="112895" y="253595"/>
            <a:chExt cx="9242979" cy="738864"/>
          </a:xfrm>
        </p:grpSpPr>
        <p:pic>
          <p:nvPicPr>
            <p:cNvPr id="10" name="Рисунок 9">
              <a:extLst>
                <a:ext uri="{FF2B5EF4-FFF2-40B4-BE49-F238E27FC236}">
                  <a16:creationId xmlns="" xmlns:a16="http://schemas.microsoft.com/office/drawing/2014/main" id="{E4B6225E-A742-0A89-65AD-D6502EFA6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5" y="253595"/>
              <a:ext cx="1477728" cy="738864"/>
            </a:xfrm>
            <a:prstGeom prst="rect">
              <a:avLst/>
            </a:prstGeom>
          </p:spPr>
        </p:pic>
        <p:cxnSp>
          <p:nvCxnSpPr>
            <p:cNvPr id="11" name="Прямая соединительная линия 10">
              <a:extLst>
                <a:ext uri="{FF2B5EF4-FFF2-40B4-BE49-F238E27FC236}">
                  <a16:creationId xmlns="" xmlns:a16="http://schemas.microsoft.com/office/drawing/2014/main" id="{042554B2-7EB5-F0F9-FDC8-D4953360D4C1}"/>
                </a:ext>
              </a:extLst>
            </p:cNvPr>
            <p:cNvCxnSpPr>
              <a:cxnSpLocks/>
            </p:cNvCxnSpPr>
            <p:nvPr/>
          </p:nvCxnSpPr>
          <p:spPr>
            <a:xfrm>
              <a:off x="1416975" y="797364"/>
              <a:ext cx="7938899" cy="0"/>
            </a:xfrm>
            <a:prstGeom prst="line">
              <a:avLst/>
            </a:prstGeom>
            <a:ln w="9525">
              <a:solidFill>
                <a:srgbClr val="73F9CF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Группа 11">
            <a:extLst>
              <a:ext uri="{FF2B5EF4-FFF2-40B4-BE49-F238E27FC236}">
                <a16:creationId xmlns="" xmlns:a16="http://schemas.microsoft.com/office/drawing/2014/main" id="{5EE280B5-E19B-77D3-88C1-C8712C8483CA}"/>
              </a:ext>
            </a:extLst>
          </p:cNvPr>
          <p:cNvGrpSpPr/>
          <p:nvPr userDrawn="1"/>
        </p:nvGrpSpPr>
        <p:grpSpPr>
          <a:xfrm>
            <a:off x="9108556" y="335763"/>
            <a:ext cx="2919033" cy="327918"/>
            <a:chOff x="6425387" y="253595"/>
            <a:chExt cx="3762836" cy="422709"/>
          </a:xfrm>
        </p:grpSpPr>
        <p:pic>
          <p:nvPicPr>
            <p:cNvPr id="20" name="Picture 2">
              <a:extLst>
                <a:ext uri="{FF2B5EF4-FFF2-40B4-BE49-F238E27FC236}">
                  <a16:creationId xmlns="" xmlns:a16="http://schemas.microsoft.com/office/drawing/2014/main" id="{220773C3-FC69-CCA6-02F2-C45997A0B8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4649" y="253595"/>
              <a:ext cx="633574" cy="42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Рисунок 45">
              <a:extLst>
                <a:ext uri="{FF2B5EF4-FFF2-40B4-BE49-F238E27FC236}">
                  <a16:creationId xmlns="" xmlns:a16="http://schemas.microsoft.com/office/drawing/2014/main" id="{5EDC6C0C-3848-0688-CBF8-30B9C3CF6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425387" y="253595"/>
              <a:ext cx="1535050" cy="376138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="" xmlns:a16="http://schemas.microsoft.com/office/drawing/2014/main" id="{674B5A20-55D0-0C28-42B9-73893EAAE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181322" y="253595"/>
              <a:ext cx="1227044" cy="409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61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4" r:id="rId2"/>
    <p:sldLayoutId id="2147483688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8" r:id="rId9"/>
    <p:sldLayoutId id="2147483689" r:id="rId10"/>
    <p:sldLayoutId id="2147483690" r:id="rId11"/>
    <p:sldLayoutId id="2147483702" r:id="rId12"/>
    <p:sldLayoutId id="2147483691" r:id="rId13"/>
    <p:sldLayoutId id="2147483692" r:id="rId14"/>
    <p:sldLayoutId id="2147483693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3" r:id="rId22"/>
  </p:sldLayoutIdLst>
  <p:hf hdr="0" ftr="0" dt="0"/>
  <p:txStyles>
    <p:titleStyle>
      <a:lvl1pPr algn="l" defTabSz="578755" rtl="0" eaLnBrk="1" latinLnBrk="0" hangingPunct="1">
        <a:lnSpc>
          <a:spcPct val="90000"/>
        </a:lnSpc>
        <a:spcBef>
          <a:spcPct val="0"/>
        </a:spcBef>
        <a:buNone/>
        <a:defRPr sz="1997" b="1" kern="1200">
          <a:solidFill>
            <a:schemeClr val="bg1">
              <a:lumMod val="95000"/>
            </a:schemeClr>
          </a:solidFill>
          <a:latin typeface="+mj-lt"/>
          <a:ea typeface="+mj-ea"/>
          <a:cs typeface="Amatic SC" panose="00000500000000000000" pitchFamily="2" charset="-79"/>
        </a:defRPr>
      </a:lvl1pPr>
    </p:titleStyle>
    <p:bodyStyle>
      <a:lvl1pPr marL="144688" indent="-144688" algn="l" defTabSz="578755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1452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434067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271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72344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9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01282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1302200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1591576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88095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170334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45971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1pPr>
      <a:lvl2pPr marL="289378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2pPr>
      <a:lvl3pPr marL="578755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3pPr>
      <a:lvl4pPr marL="868132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4pPr>
      <a:lvl5pPr marL="115751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5pPr>
      <a:lvl6pPr marL="1446887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736266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025644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315021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9" orient="horz" pos="4156">
          <p15:clr>
            <a:srgbClr val="F26B43"/>
          </p15:clr>
        </p15:guide>
        <p15:guide id="20" orient="horz" pos="482">
          <p15:clr>
            <a:srgbClr val="F26B43"/>
          </p15:clr>
        </p15:guide>
        <p15:guide id="21" pos="218">
          <p15:clr>
            <a:srgbClr val="F26B43"/>
          </p15:clr>
        </p15:guide>
        <p15:guide id="22" pos="7469">
          <p15:clr>
            <a:srgbClr val="F26B43"/>
          </p15:clr>
        </p15:guide>
        <p15:guide id="23" orient="horz" pos="249">
          <p15:clr>
            <a:srgbClr val="F26B43"/>
          </p15:clr>
        </p15:guide>
        <p15:guide id="24" orient="horz" pos="4042">
          <p15:clr>
            <a:srgbClr val="F26B43"/>
          </p15:clr>
        </p15:guide>
        <p15:guide id="25" orient="horz" pos="3906">
          <p15:clr>
            <a:srgbClr val="F26B43"/>
          </p15:clr>
        </p15:guide>
        <p15:guide id="26" orient="horz" pos="640">
          <p15:clr>
            <a:srgbClr val="F26B43"/>
          </p15:clr>
        </p15:guide>
        <p15:guide id="2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jpeg"/><Relationship Id="rId7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4.png"/><Relationship Id="rId5" Type="http://schemas.openxmlformats.org/officeDocument/2006/relationships/image" Target="../media/image12.jpeg"/><Relationship Id="rId10" Type="http://schemas.openxmlformats.org/officeDocument/2006/relationships/image" Target="../media/image5.emf"/><Relationship Id="rId4" Type="http://schemas.openxmlformats.org/officeDocument/2006/relationships/image" Target="../media/image11.jpeg"/><Relationship Id="rId9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jpg"/><Relationship Id="rId7" Type="http://schemas.openxmlformats.org/officeDocument/2006/relationships/image" Target="../media/image5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17.jp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Relationship Id="rId9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FFA8D0C3-C8D4-4BCA-A542-C597F1D25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443" y="5194298"/>
            <a:ext cx="12217443" cy="827011"/>
          </a:xfrm>
        </p:spPr>
        <p:txBody>
          <a:bodyPr/>
          <a:lstStyle/>
          <a:p>
            <a:r>
              <a:rPr lang="ru-RU" b="0" dirty="0" smtClean="0">
                <a:latin typeface="+mn-lt"/>
              </a:rPr>
              <a:t>                                   Команда – «</a:t>
            </a:r>
            <a:r>
              <a:rPr lang="en-US" b="0" dirty="0" smtClean="0">
                <a:latin typeface="+mn-lt"/>
              </a:rPr>
              <a:t>Digital team</a:t>
            </a:r>
            <a:r>
              <a:rPr lang="ru-RU" b="0" dirty="0" smtClean="0">
                <a:latin typeface="+mn-lt"/>
              </a:rPr>
              <a:t>»</a:t>
            </a:r>
            <a:endParaRPr lang="ru-RU" b="0" dirty="0">
              <a:latin typeface="+mn-lt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1256181D-9919-030E-03F6-BD89E0728B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87" y="149142"/>
            <a:ext cx="1603667" cy="801834"/>
          </a:xfrm>
          <a:prstGeom prst="rect">
            <a:avLst/>
          </a:prstGeom>
        </p:spPr>
      </p:pic>
      <p:grpSp>
        <p:nvGrpSpPr>
          <p:cNvPr id="10" name="Группа 9">
            <a:extLst>
              <a:ext uri="{FF2B5EF4-FFF2-40B4-BE49-F238E27FC236}">
                <a16:creationId xmlns="" xmlns:a16="http://schemas.microsoft.com/office/drawing/2014/main" id="{67936823-9007-197C-61A1-914CB5BA34CA}"/>
              </a:ext>
            </a:extLst>
          </p:cNvPr>
          <p:cNvGrpSpPr/>
          <p:nvPr/>
        </p:nvGrpSpPr>
        <p:grpSpPr>
          <a:xfrm>
            <a:off x="8938004" y="319089"/>
            <a:ext cx="2919033" cy="327918"/>
            <a:chOff x="6425387" y="253595"/>
            <a:chExt cx="3762836" cy="422709"/>
          </a:xfrm>
        </p:grpSpPr>
        <p:pic>
          <p:nvPicPr>
            <p:cNvPr id="11" name="Picture 2">
              <a:extLst>
                <a:ext uri="{FF2B5EF4-FFF2-40B4-BE49-F238E27FC236}">
                  <a16:creationId xmlns="" xmlns:a16="http://schemas.microsoft.com/office/drawing/2014/main" id="{04DB87A3-E560-FBD2-20CC-EA2047E67D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4649" y="253595"/>
              <a:ext cx="633574" cy="42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Рисунок 11">
              <a:extLst>
                <a:ext uri="{FF2B5EF4-FFF2-40B4-BE49-F238E27FC236}">
                  <a16:creationId xmlns="" xmlns:a16="http://schemas.microsoft.com/office/drawing/2014/main" id="{9B046B2B-B1CF-BF3E-5AD7-804C61CD1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5387" y="253595"/>
              <a:ext cx="1535050" cy="376138"/>
            </a:xfrm>
            <a:prstGeom prst="rect">
              <a:avLst/>
            </a:prstGeom>
          </p:spPr>
        </p:pic>
        <p:pic>
          <p:nvPicPr>
            <p:cNvPr id="13" name="Рисунок 12">
              <a:extLst>
                <a:ext uri="{FF2B5EF4-FFF2-40B4-BE49-F238E27FC236}">
                  <a16:creationId xmlns="" xmlns:a16="http://schemas.microsoft.com/office/drawing/2014/main" id="{D834EBA3-5B91-4174-6601-73277BE87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81322" y="253595"/>
              <a:ext cx="1227044" cy="409015"/>
            </a:xfrm>
            <a:prstGeom prst="rect">
              <a:avLst/>
            </a:prstGeom>
          </p:spPr>
        </p:pic>
      </p:grpSp>
      <p:sp>
        <p:nvSpPr>
          <p:cNvPr id="15" name="Прямоугольник: скругленные углы 81">
            <a:extLst>
              <a:ext uri="{FF2B5EF4-FFF2-40B4-BE49-F238E27FC236}">
                <a16:creationId xmlns="" xmlns:a16="http://schemas.microsoft.com/office/drawing/2014/main" id="{D79F2B23-8F8D-D5E0-E972-9975841CB3FC}"/>
              </a:ext>
            </a:extLst>
          </p:cNvPr>
          <p:cNvSpPr/>
          <p:nvPr/>
        </p:nvSpPr>
        <p:spPr>
          <a:xfrm>
            <a:off x="2377524" y="2598404"/>
            <a:ext cx="7922653" cy="1654629"/>
          </a:xfrm>
          <a:prstGeom prst="roundRect">
            <a:avLst>
              <a:gd name="adj" fmla="val 7630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883ECEB-0A26-9D9E-11F4-AA3D15D64775}"/>
              </a:ext>
            </a:extLst>
          </p:cNvPr>
          <p:cNvSpPr txBox="1"/>
          <p:nvPr/>
        </p:nvSpPr>
        <p:spPr>
          <a:xfrm>
            <a:off x="1059402" y="1126326"/>
            <a:ext cx="1055188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</a:rPr>
              <a:t>ЗАДАЧА № 2 </a:t>
            </a: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Система </a:t>
            </a:r>
            <a:r>
              <a:rPr lang="ru-RU" sz="2000" dirty="0" err="1">
                <a:solidFill>
                  <a:schemeClr val="bg1"/>
                </a:solidFill>
              </a:rPr>
              <a:t>видеодетекции</a:t>
            </a:r>
            <a:r>
              <a:rPr lang="ru-RU" sz="2000" dirty="0">
                <a:solidFill>
                  <a:schemeClr val="bg1"/>
                </a:solidFill>
              </a:rPr>
              <a:t> объектов нестационарной незаконной торговли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="" xmlns:a16="http://schemas.microsoft.com/office/drawing/2014/main" id="{A79EFEB8-BD8D-52AB-D9D4-63862899253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000" y="3046320"/>
            <a:ext cx="3372850" cy="75879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="" xmlns:a16="http://schemas.microsoft.com/office/drawing/2014/main" id="{87FDCDDF-9E5B-317C-F937-7978EF675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0640" y="3067699"/>
            <a:ext cx="2397530" cy="71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9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омер слайда 17">
            <a:extLst>
              <a:ext uri="{FF2B5EF4-FFF2-40B4-BE49-F238E27FC236}">
                <a16:creationId xmlns="" xmlns:a16="http://schemas.microsoft.com/office/drawing/2014/main" id="{B405B289-329F-45A3-886A-EAF5982E5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19" name="Рисунок 18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4" b="13514"/>
          <a:stretch>
            <a:fillRect/>
          </a:stretch>
        </p:blipFill>
        <p:spPr>
          <a:xfrm>
            <a:off x="1119682" y="1431521"/>
            <a:ext cx="1536171" cy="1440161"/>
          </a:xfrm>
        </p:spPr>
      </p:pic>
      <p:pic>
        <p:nvPicPr>
          <p:cNvPr id="20" name="Рисунок 19"/>
          <p:cNvPicPr>
            <a:picLocks noGrp="1" noChangeAspect="1"/>
          </p:cNvPicPr>
          <p:nvPr>
            <p:ph type="pic" sz="quarter" idx="28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8" b="9148"/>
          <a:stretch>
            <a:fillRect/>
          </a:stretch>
        </p:blipFill>
        <p:spPr>
          <a:xfrm>
            <a:off x="3327927" y="1431521"/>
            <a:ext cx="1536171" cy="1440161"/>
          </a:xfrm>
        </p:spPr>
      </p:pic>
      <p:pic>
        <p:nvPicPr>
          <p:cNvPr id="21" name="Рисунок 20"/>
          <p:cNvPicPr>
            <a:picLocks noGrp="1" noChangeAspect="1"/>
          </p:cNvPicPr>
          <p:nvPr>
            <p:ph type="pic" sz="quarter" idx="29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90" b="14790"/>
          <a:stretch>
            <a:fillRect/>
          </a:stretch>
        </p:blipFill>
        <p:spPr>
          <a:xfrm>
            <a:off x="5504551" y="1431521"/>
            <a:ext cx="1536171" cy="1440161"/>
          </a:xfrm>
        </p:spPr>
      </p:pic>
      <p:pic>
        <p:nvPicPr>
          <p:cNvPr id="29" name="Рисунок 28"/>
          <p:cNvPicPr>
            <a:picLocks noGrp="1" noChangeAspect="1"/>
          </p:cNvPicPr>
          <p:nvPr>
            <p:ph type="pic" sz="quarter" idx="3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1" b="3151"/>
          <a:stretch>
            <a:fillRect/>
          </a:stretch>
        </p:blipFill>
        <p:spPr>
          <a:xfrm>
            <a:off x="7680003" y="1431521"/>
            <a:ext cx="1536171" cy="1440161"/>
          </a:xfrm>
        </p:spPr>
      </p:pic>
      <p:sp>
        <p:nvSpPr>
          <p:cNvPr id="7" name="Заголовок 6">
            <a:extLst>
              <a:ext uri="{FF2B5EF4-FFF2-40B4-BE49-F238E27FC236}">
                <a16:creationId xmlns="" xmlns:a16="http://schemas.microsoft.com/office/drawing/2014/main" id="{14661892-0CF1-439F-820C-3670BDF35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343" y="319089"/>
            <a:ext cx="10031652" cy="376138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Состав команды </a:t>
            </a:r>
            <a:r>
              <a:rPr lang="en-US" dirty="0" smtClean="0">
                <a:latin typeface="+mn-lt"/>
              </a:rPr>
              <a:t>«</a:t>
            </a:r>
            <a:r>
              <a:rPr lang="en-US" dirty="0">
                <a:latin typeface="+mn-lt"/>
              </a:rPr>
              <a:t>Digital team»</a:t>
            </a:r>
            <a:endParaRPr lang="ru-RU" dirty="0">
              <a:latin typeface="+mn-lt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="" xmlns:a16="http://schemas.microsoft.com/office/drawing/2014/main" id="{215CF9B8-B552-49F4-B608-BCC4DFC7C81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65977" y="3478527"/>
            <a:ext cx="1843581" cy="2290095"/>
          </a:xfrm>
          <a:gradFill>
            <a:gsLst>
              <a:gs pos="0">
                <a:schemeClr val="accent1">
                  <a:lumMod val="5000"/>
                  <a:lumOff val="95000"/>
                  <a:alpha val="29580"/>
                </a:schemeClr>
              </a:gs>
              <a:gs pos="100000">
                <a:schemeClr val="bg1">
                  <a:alpha val="0"/>
                </a:schemeClr>
              </a:gs>
            </a:gsLst>
          </a:gradFill>
        </p:spPr>
        <p:txBody>
          <a:bodyPr/>
          <a:lstStyle/>
          <a:p>
            <a:r>
              <a:rPr lang="ru-RU" dirty="0" smtClean="0"/>
              <a:t>Максим</a:t>
            </a:r>
          </a:p>
          <a:p>
            <a:r>
              <a:rPr lang="ru-RU" dirty="0" smtClean="0"/>
              <a:t>Терехов</a:t>
            </a: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="" xmlns:a16="http://schemas.microsoft.com/office/drawing/2014/main" id="{E345A5A1-7ABB-44F1-86ED-DF2F1D96046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5977" y="4192124"/>
            <a:ext cx="1922363" cy="1576498"/>
          </a:xfrm>
        </p:spPr>
        <p:txBody>
          <a:bodyPr/>
          <a:lstStyle/>
          <a:p>
            <a:r>
              <a:rPr lang="ru-RU" dirty="0" smtClean="0"/>
              <a:t>Лидер, юрист, </a:t>
            </a:r>
            <a:r>
              <a:rPr lang="ru-RU" dirty="0" err="1" smtClean="0"/>
              <a:t>питчинг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dirty="0" smtClean="0"/>
              <a:t>8-925-058-66-62</a:t>
            </a:r>
            <a:endParaRPr lang="en-US" dirty="0" smtClean="0"/>
          </a:p>
          <a:p>
            <a:r>
              <a:rPr lang="en-US" dirty="0" smtClean="0"/>
              <a:t>Maxxx47@inbox.ru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="" xmlns:a16="http://schemas.microsoft.com/office/drawing/2014/main" id="{400017D2-DA45-43AA-8A3B-14A3386CD15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74222" y="3478527"/>
            <a:ext cx="1843581" cy="2290095"/>
          </a:xfrm>
          <a:gradFill>
            <a:gsLst>
              <a:gs pos="0">
                <a:schemeClr val="accent1">
                  <a:lumMod val="5000"/>
                  <a:lumOff val="95000"/>
                  <a:alpha val="29580"/>
                </a:schemeClr>
              </a:gs>
              <a:gs pos="100000">
                <a:schemeClr val="bg1">
                  <a:alpha val="0"/>
                </a:schemeClr>
              </a:gs>
            </a:gsLst>
          </a:gradFill>
        </p:spPr>
        <p:txBody>
          <a:bodyPr/>
          <a:lstStyle/>
          <a:p>
            <a:r>
              <a:rPr lang="ru-RU" dirty="0" smtClean="0"/>
              <a:t>Юрий</a:t>
            </a:r>
            <a:endParaRPr lang="ru-RU" dirty="0"/>
          </a:p>
          <a:p>
            <a:r>
              <a:rPr lang="ru-RU" dirty="0" smtClean="0"/>
              <a:t>Кузнецов</a:t>
            </a:r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="" xmlns:a16="http://schemas.microsoft.com/office/drawing/2014/main" id="{1F98BCBD-3D9C-46E7-A1D6-7091B57F3F4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174222" y="4192124"/>
            <a:ext cx="1843581" cy="1576498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Science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="" xmlns:a16="http://schemas.microsoft.com/office/drawing/2014/main" id="{B6072C83-98C3-45E3-A3EA-86E5725E233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350846" y="3478527"/>
            <a:ext cx="1843581" cy="2290095"/>
          </a:xfrm>
          <a:gradFill>
            <a:gsLst>
              <a:gs pos="0">
                <a:schemeClr val="accent1">
                  <a:lumMod val="5000"/>
                  <a:lumOff val="95000"/>
                  <a:alpha val="29580"/>
                </a:schemeClr>
              </a:gs>
              <a:gs pos="100000">
                <a:schemeClr val="bg1">
                  <a:alpha val="0"/>
                </a:schemeClr>
              </a:gs>
            </a:gsLst>
          </a:gradFill>
        </p:spPr>
        <p:txBody>
          <a:bodyPr/>
          <a:lstStyle/>
          <a:p>
            <a:r>
              <a:rPr lang="ru-RU" dirty="0" smtClean="0"/>
              <a:t>Львова</a:t>
            </a:r>
            <a:endParaRPr lang="ru-RU" dirty="0"/>
          </a:p>
          <a:p>
            <a:r>
              <a:rPr lang="ru-RU" dirty="0" smtClean="0"/>
              <a:t>Александра</a:t>
            </a:r>
            <a:endParaRPr lang="ru-RU" dirty="0"/>
          </a:p>
        </p:txBody>
      </p:sp>
      <p:sp>
        <p:nvSpPr>
          <p:cNvPr id="13" name="Текст 12">
            <a:extLst>
              <a:ext uri="{FF2B5EF4-FFF2-40B4-BE49-F238E27FC236}">
                <a16:creationId xmlns="" xmlns:a16="http://schemas.microsoft.com/office/drawing/2014/main" id="{ED548BF9-4D84-42F3-9601-D2E18E296B1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350846" y="4192124"/>
            <a:ext cx="1843581" cy="1576498"/>
          </a:xfrm>
        </p:spPr>
        <p:txBody>
          <a:bodyPr/>
          <a:lstStyle/>
          <a:p>
            <a:r>
              <a:rPr lang="en-US" dirty="0" smtClean="0"/>
              <a:t>Frontend</a:t>
            </a:r>
            <a:endParaRPr lang="ru-RU" dirty="0"/>
          </a:p>
          <a:p>
            <a:endParaRPr lang="ru-RU" dirty="0"/>
          </a:p>
        </p:txBody>
      </p:sp>
      <p:sp>
        <p:nvSpPr>
          <p:cNvPr id="14" name="Текст 13">
            <a:extLst>
              <a:ext uri="{FF2B5EF4-FFF2-40B4-BE49-F238E27FC236}">
                <a16:creationId xmlns="" xmlns:a16="http://schemas.microsoft.com/office/drawing/2014/main" id="{8EFC3DF9-5878-4CB0-AA26-C210734DE55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526298" y="3478527"/>
            <a:ext cx="1843581" cy="2290095"/>
          </a:xfrm>
          <a:gradFill>
            <a:gsLst>
              <a:gs pos="0">
                <a:schemeClr val="accent1">
                  <a:lumMod val="5000"/>
                  <a:lumOff val="95000"/>
                  <a:alpha val="29580"/>
                </a:schemeClr>
              </a:gs>
              <a:gs pos="100000">
                <a:schemeClr val="bg1">
                  <a:alpha val="0"/>
                </a:schemeClr>
              </a:gs>
            </a:gsLst>
          </a:gradFill>
        </p:spPr>
        <p:txBody>
          <a:bodyPr/>
          <a:lstStyle/>
          <a:p>
            <a:r>
              <a:rPr lang="ru-RU" dirty="0" smtClean="0"/>
              <a:t>Соколова</a:t>
            </a:r>
            <a:endParaRPr lang="ru-RU" dirty="0"/>
          </a:p>
          <a:p>
            <a:r>
              <a:rPr lang="ru-RU" dirty="0" smtClean="0"/>
              <a:t>Ярослава</a:t>
            </a:r>
            <a:endParaRPr lang="ru-RU" dirty="0"/>
          </a:p>
        </p:txBody>
      </p:sp>
      <p:sp>
        <p:nvSpPr>
          <p:cNvPr id="15" name="Текст 14">
            <a:extLst>
              <a:ext uri="{FF2B5EF4-FFF2-40B4-BE49-F238E27FC236}">
                <a16:creationId xmlns="" xmlns:a16="http://schemas.microsoft.com/office/drawing/2014/main" id="{A44ACCFB-9B88-43F3-B538-A4A9A459105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526298" y="4192124"/>
            <a:ext cx="1843581" cy="1576498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Science</a:t>
            </a:r>
            <a:endParaRPr lang="en-US" dirty="0"/>
          </a:p>
        </p:txBody>
      </p:sp>
      <p:grpSp>
        <p:nvGrpSpPr>
          <p:cNvPr id="22" name="Группа 21">
            <a:extLst>
              <a:ext uri="{FF2B5EF4-FFF2-40B4-BE49-F238E27FC236}">
                <a16:creationId xmlns="" xmlns:a16="http://schemas.microsoft.com/office/drawing/2014/main" id="{82D08DAF-8528-E64F-142F-3A22DE39F8EF}"/>
              </a:ext>
            </a:extLst>
          </p:cNvPr>
          <p:cNvGrpSpPr/>
          <p:nvPr/>
        </p:nvGrpSpPr>
        <p:grpSpPr>
          <a:xfrm>
            <a:off x="112895" y="253595"/>
            <a:ext cx="8601447" cy="738864"/>
            <a:chOff x="112895" y="253595"/>
            <a:chExt cx="8601447" cy="738864"/>
          </a:xfrm>
        </p:grpSpPr>
        <p:pic>
          <p:nvPicPr>
            <p:cNvPr id="23" name="Рисунок 22">
              <a:extLst>
                <a:ext uri="{FF2B5EF4-FFF2-40B4-BE49-F238E27FC236}">
                  <a16:creationId xmlns="" xmlns:a16="http://schemas.microsoft.com/office/drawing/2014/main" id="{E39DE3AA-2034-13E3-9852-2A9FCF3F9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5" y="253595"/>
              <a:ext cx="1477728" cy="738864"/>
            </a:xfrm>
            <a:prstGeom prst="rect">
              <a:avLst/>
            </a:prstGeom>
          </p:spPr>
        </p:pic>
        <p:cxnSp>
          <p:nvCxnSpPr>
            <p:cNvPr id="24" name="Прямая соединительная линия 23">
              <a:extLst>
                <a:ext uri="{FF2B5EF4-FFF2-40B4-BE49-F238E27FC236}">
                  <a16:creationId xmlns="" xmlns:a16="http://schemas.microsoft.com/office/drawing/2014/main" id="{59C28529-68B0-A4B8-9B7A-875D0251290E}"/>
                </a:ext>
              </a:extLst>
            </p:cNvPr>
            <p:cNvCxnSpPr>
              <a:cxnSpLocks/>
            </p:cNvCxnSpPr>
            <p:nvPr/>
          </p:nvCxnSpPr>
          <p:spPr>
            <a:xfrm>
              <a:off x="1416975" y="797364"/>
              <a:ext cx="7297367" cy="0"/>
            </a:xfrm>
            <a:prstGeom prst="line">
              <a:avLst/>
            </a:prstGeom>
            <a:ln w="9525">
              <a:solidFill>
                <a:srgbClr val="73F9CF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Группа 24">
            <a:extLst>
              <a:ext uri="{FF2B5EF4-FFF2-40B4-BE49-F238E27FC236}">
                <a16:creationId xmlns="" xmlns:a16="http://schemas.microsoft.com/office/drawing/2014/main" id="{9DE365BF-2AA8-7E68-14A8-1EA7AD7D3272}"/>
              </a:ext>
            </a:extLst>
          </p:cNvPr>
          <p:cNvGrpSpPr/>
          <p:nvPr/>
        </p:nvGrpSpPr>
        <p:grpSpPr>
          <a:xfrm>
            <a:off x="8938004" y="319089"/>
            <a:ext cx="2919033" cy="327918"/>
            <a:chOff x="6425387" y="253595"/>
            <a:chExt cx="3762836" cy="422709"/>
          </a:xfrm>
        </p:grpSpPr>
        <p:pic>
          <p:nvPicPr>
            <p:cNvPr id="26" name="Picture 2">
              <a:extLst>
                <a:ext uri="{FF2B5EF4-FFF2-40B4-BE49-F238E27FC236}">
                  <a16:creationId xmlns="" xmlns:a16="http://schemas.microsoft.com/office/drawing/2014/main" id="{FA0F907E-F9BD-4854-D2E5-A55C451B4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4649" y="253595"/>
              <a:ext cx="633574" cy="42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Рисунок 26">
              <a:extLst>
                <a:ext uri="{FF2B5EF4-FFF2-40B4-BE49-F238E27FC236}">
                  <a16:creationId xmlns="" xmlns:a16="http://schemas.microsoft.com/office/drawing/2014/main" id="{FFE77AEF-E3CF-0E60-AEC9-A57FDC506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25387" y="253595"/>
              <a:ext cx="1535050" cy="376138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="" xmlns:a16="http://schemas.microsoft.com/office/drawing/2014/main" id="{7624E911-7E63-1823-C3D0-65957C1DE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81322" y="253595"/>
              <a:ext cx="1227044" cy="409015"/>
            </a:xfrm>
            <a:prstGeom prst="rect">
              <a:avLst/>
            </a:prstGeom>
          </p:spPr>
        </p:pic>
      </p:grpSp>
      <p:pic>
        <p:nvPicPr>
          <p:cNvPr id="32" name="Рисунок 31"/>
          <p:cNvPicPr>
            <a:picLocks noGrp="1" noChangeAspect="1"/>
          </p:cNvPicPr>
          <p:nvPr>
            <p:ph type="pic" sz="quarter" idx="10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374" y="1453294"/>
            <a:ext cx="1440161" cy="1440161"/>
          </a:xfrm>
        </p:spPr>
      </p:pic>
      <p:sp>
        <p:nvSpPr>
          <p:cNvPr id="33" name="Текст 13">
            <a:extLst>
              <a:ext uri="{FF2B5EF4-FFF2-40B4-BE49-F238E27FC236}">
                <a16:creationId xmlns="" xmlns:a16="http://schemas.microsoft.com/office/drawing/2014/main" id="{8EFC3DF9-5878-4CB0-AA26-C210734DE55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687140" y="3471270"/>
            <a:ext cx="1843581" cy="2290095"/>
          </a:xfrm>
          <a:gradFill>
            <a:gsLst>
              <a:gs pos="0">
                <a:schemeClr val="accent1">
                  <a:lumMod val="5000"/>
                  <a:lumOff val="95000"/>
                  <a:alpha val="29580"/>
                </a:schemeClr>
              </a:gs>
              <a:gs pos="100000">
                <a:schemeClr val="bg1">
                  <a:alpha val="0"/>
                </a:schemeClr>
              </a:gs>
            </a:gsLst>
          </a:gradFill>
        </p:spPr>
        <p:txBody>
          <a:bodyPr/>
          <a:lstStyle/>
          <a:p>
            <a:r>
              <a:rPr lang="ru-RU" dirty="0" err="1" smtClean="0"/>
              <a:t>Каськов</a:t>
            </a:r>
            <a:r>
              <a:rPr lang="ru-RU" dirty="0" smtClean="0"/>
              <a:t> Александр</a:t>
            </a:r>
            <a:endParaRPr lang="ru-RU" dirty="0"/>
          </a:p>
        </p:txBody>
      </p:sp>
      <p:sp>
        <p:nvSpPr>
          <p:cNvPr id="34" name="Текст 14">
            <a:extLst>
              <a:ext uri="{FF2B5EF4-FFF2-40B4-BE49-F238E27FC236}">
                <a16:creationId xmlns="" xmlns:a16="http://schemas.microsoft.com/office/drawing/2014/main" id="{A44ACCFB-9B88-43F3-B538-A4A9A459105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687140" y="4184867"/>
            <a:ext cx="1843581" cy="1576498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4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B2EAAB83-DF67-4A10-A863-77C294117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8AE020B-BC7E-4AD9-B028-633A63C40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975" y="391972"/>
            <a:ext cx="7875411" cy="376138"/>
          </a:xfrm>
        </p:spPr>
        <p:txBody>
          <a:bodyPr/>
          <a:lstStyle/>
          <a:p>
            <a:pPr algn="ctr"/>
            <a:r>
              <a:rPr lang="ru-RU" sz="1600" dirty="0" smtClean="0">
                <a:latin typeface="+mn-lt"/>
              </a:rPr>
              <a:t>Технический алгоритм и особенности реализации решения </a:t>
            </a:r>
            <a:endParaRPr lang="ru-RU" sz="1600" dirty="0">
              <a:latin typeface="+mn-lt"/>
            </a:endParaRPr>
          </a:p>
        </p:txBody>
      </p:sp>
      <p:pic>
        <p:nvPicPr>
          <p:cNvPr id="8" name="Рисунок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" b="587"/>
          <a:stretch>
            <a:fillRect/>
          </a:stretch>
        </p:blipFill>
        <p:spPr>
          <a:xfrm>
            <a:off x="493488" y="1282746"/>
            <a:ext cx="7183172" cy="5019147"/>
          </a:xfrm>
          <a:ln w="28575">
            <a:solidFill>
              <a:srgbClr val="73F9CF"/>
            </a:solidFill>
          </a:ln>
        </p:spPr>
      </p:pic>
      <p:grpSp>
        <p:nvGrpSpPr>
          <p:cNvPr id="11" name="Группа 10">
            <a:extLst>
              <a:ext uri="{FF2B5EF4-FFF2-40B4-BE49-F238E27FC236}">
                <a16:creationId xmlns="" xmlns:a16="http://schemas.microsoft.com/office/drawing/2014/main" id="{E43F8AF2-45C2-0257-D865-EFC61DCDDEC7}"/>
              </a:ext>
            </a:extLst>
          </p:cNvPr>
          <p:cNvGrpSpPr/>
          <p:nvPr/>
        </p:nvGrpSpPr>
        <p:grpSpPr>
          <a:xfrm>
            <a:off x="112895" y="253595"/>
            <a:ext cx="8601447" cy="738864"/>
            <a:chOff x="112895" y="253595"/>
            <a:chExt cx="8601447" cy="738864"/>
          </a:xfrm>
        </p:grpSpPr>
        <p:pic>
          <p:nvPicPr>
            <p:cNvPr id="12" name="Рисунок 11">
              <a:extLst>
                <a:ext uri="{FF2B5EF4-FFF2-40B4-BE49-F238E27FC236}">
                  <a16:creationId xmlns="" xmlns:a16="http://schemas.microsoft.com/office/drawing/2014/main" id="{36AC1103-DEE2-80CE-A6D1-805B30CDE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5" y="253595"/>
              <a:ext cx="1477728" cy="738864"/>
            </a:xfrm>
            <a:prstGeom prst="rect">
              <a:avLst/>
            </a:prstGeom>
          </p:spPr>
        </p:pic>
        <p:cxnSp>
          <p:nvCxnSpPr>
            <p:cNvPr id="13" name="Прямая соединительная линия 12">
              <a:extLst>
                <a:ext uri="{FF2B5EF4-FFF2-40B4-BE49-F238E27FC236}">
                  <a16:creationId xmlns="" xmlns:a16="http://schemas.microsoft.com/office/drawing/2014/main" id="{F919C6CA-C63B-5BD1-5970-69434450E3F5}"/>
                </a:ext>
              </a:extLst>
            </p:cNvPr>
            <p:cNvCxnSpPr>
              <a:cxnSpLocks/>
            </p:cNvCxnSpPr>
            <p:nvPr/>
          </p:nvCxnSpPr>
          <p:spPr>
            <a:xfrm>
              <a:off x="1416975" y="797364"/>
              <a:ext cx="7297367" cy="0"/>
            </a:xfrm>
            <a:prstGeom prst="line">
              <a:avLst/>
            </a:prstGeom>
            <a:ln w="9525">
              <a:solidFill>
                <a:srgbClr val="73F9CF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Группа 13">
            <a:extLst>
              <a:ext uri="{FF2B5EF4-FFF2-40B4-BE49-F238E27FC236}">
                <a16:creationId xmlns="" xmlns:a16="http://schemas.microsoft.com/office/drawing/2014/main" id="{FBAC9679-315D-C2D1-64D2-7611A4FA0FF2}"/>
              </a:ext>
            </a:extLst>
          </p:cNvPr>
          <p:cNvGrpSpPr/>
          <p:nvPr/>
        </p:nvGrpSpPr>
        <p:grpSpPr>
          <a:xfrm>
            <a:off x="8938004" y="319089"/>
            <a:ext cx="2919033" cy="327918"/>
            <a:chOff x="6425387" y="253595"/>
            <a:chExt cx="3762836" cy="422709"/>
          </a:xfrm>
        </p:grpSpPr>
        <p:pic>
          <p:nvPicPr>
            <p:cNvPr id="15" name="Picture 2">
              <a:extLst>
                <a:ext uri="{FF2B5EF4-FFF2-40B4-BE49-F238E27FC236}">
                  <a16:creationId xmlns="" xmlns:a16="http://schemas.microsoft.com/office/drawing/2014/main" id="{3AA49A4D-5E31-DCDB-25C4-45CD2E3366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4649" y="253595"/>
              <a:ext cx="633574" cy="42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Рисунок 15">
              <a:extLst>
                <a:ext uri="{FF2B5EF4-FFF2-40B4-BE49-F238E27FC236}">
                  <a16:creationId xmlns="" xmlns:a16="http://schemas.microsoft.com/office/drawing/2014/main" id="{7154358F-24A3-A88B-E7A3-B93FDFF0B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25387" y="253595"/>
              <a:ext cx="1535050" cy="376138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="" xmlns:a16="http://schemas.microsoft.com/office/drawing/2014/main" id="{E929CE68-FCCB-3AFE-8C98-1B0A5FF6A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81322" y="253595"/>
              <a:ext cx="1227044" cy="409015"/>
            </a:xfrm>
            <a:prstGeom prst="rect">
              <a:avLst/>
            </a:prstGeom>
          </p:spPr>
        </p:pic>
      </p:grpSp>
      <p:sp>
        <p:nvSpPr>
          <p:cNvPr id="9" name="Прямоугольник 8"/>
          <p:cNvSpPr/>
          <p:nvPr/>
        </p:nvSpPr>
        <p:spPr>
          <a:xfrm>
            <a:off x="6715920" y="2664123"/>
            <a:ext cx="931710" cy="1886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711" y="2983436"/>
            <a:ext cx="907649" cy="1248230"/>
          </a:xfrm>
          <a:prstGeom prst="rect">
            <a:avLst/>
          </a:prstGeom>
        </p:spPr>
      </p:pic>
      <p:sp>
        <p:nvSpPr>
          <p:cNvPr id="19" name="Заголовок 6">
            <a:extLst>
              <a:ext uri="{FF2B5EF4-FFF2-40B4-BE49-F238E27FC236}">
                <a16:creationId xmlns="" xmlns:a16="http://schemas.microsoft.com/office/drawing/2014/main" id="{14661892-0CF1-439F-820C-3670BDF3528A}"/>
              </a:ext>
            </a:extLst>
          </p:cNvPr>
          <p:cNvSpPr txBox="1">
            <a:spLocks/>
          </p:cNvSpPr>
          <p:nvPr/>
        </p:nvSpPr>
        <p:spPr>
          <a:xfrm>
            <a:off x="8112350" y="2121821"/>
            <a:ext cx="3905479" cy="30017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578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97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 panose="00000500000000000000" pitchFamily="2" charset="-79"/>
              </a:defRPr>
            </a:lvl1pPr>
          </a:lstStyle>
          <a:p>
            <a:endParaRPr lang="ru-RU" sz="1600" dirty="0">
              <a:latin typeface="+mn-lt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8112350" y="1606744"/>
            <a:ext cx="374468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</a:rPr>
              <a:t>После предварительного выявления с помощью небольшой </a:t>
            </a:r>
            <a:r>
              <a:rPr lang="ru-RU" sz="1600" dirty="0" err="1">
                <a:solidFill>
                  <a:schemeClr val="bg1"/>
                </a:solidFill>
              </a:rPr>
              <a:t>нейросети</a:t>
            </a:r>
            <a:r>
              <a:rPr lang="ru-RU" sz="1600" dirty="0">
                <a:solidFill>
                  <a:schemeClr val="bg1"/>
                </a:solidFill>
              </a:rPr>
              <a:t> возможных объектов незаконной торговли, кадры </a:t>
            </a:r>
            <a:r>
              <a:rPr lang="ru-RU" sz="1600" dirty="0" smtClean="0">
                <a:solidFill>
                  <a:schemeClr val="bg1"/>
                </a:solidFill>
              </a:rPr>
              <a:t> с возможными </a:t>
            </a:r>
            <a:r>
              <a:rPr lang="ru-RU" sz="1600" dirty="0">
                <a:solidFill>
                  <a:schemeClr val="bg1"/>
                </a:solidFill>
              </a:rPr>
              <a:t>объектами пересылаются в центральное хранилище, где, с определённой периодичностью, обрабатываются более мощной </a:t>
            </a:r>
            <a:r>
              <a:rPr lang="ru-RU" sz="1600" dirty="0" err="1">
                <a:solidFill>
                  <a:schemeClr val="bg1"/>
                </a:solidFill>
              </a:rPr>
              <a:t>нейросетью</a:t>
            </a:r>
            <a:r>
              <a:rPr lang="ru-RU" sz="1600" dirty="0">
                <a:solidFill>
                  <a:schemeClr val="bg1"/>
                </a:solidFill>
              </a:rPr>
              <a:t>. После обработки </a:t>
            </a:r>
            <a:r>
              <a:rPr lang="ru-RU" sz="1600" dirty="0" smtClean="0">
                <a:solidFill>
                  <a:schemeClr val="bg1"/>
                </a:solidFill>
              </a:rPr>
              <a:t>систематизировано формируется  информация  инцидентов.</a:t>
            </a:r>
          </a:p>
          <a:p>
            <a:pPr algn="ctr"/>
            <a:endParaRPr lang="ru-RU" sz="1600" dirty="0">
              <a:solidFill>
                <a:schemeClr val="bg1"/>
              </a:solidFill>
            </a:endParaRPr>
          </a:p>
          <a:p>
            <a:pPr algn="ctr"/>
            <a:r>
              <a:rPr lang="ru-RU" sz="1600" dirty="0">
                <a:solidFill>
                  <a:schemeClr val="bg1"/>
                </a:solidFill>
              </a:rPr>
              <a:t>Данная схема обработки позволяет значительно сэкономить на процессорных мощностях и повысить точность обнаружения</a:t>
            </a:r>
          </a:p>
        </p:txBody>
      </p:sp>
    </p:spTree>
    <p:extLst>
      <p:ext uri="{BB962C8B-B14F-4D97-AF65-F5344CB8AC3E}">
        <p14:creationId xmlns:p14="http://schemas.microsoft.com/office/powerpoint/2010/main" val="238426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B2EAAB83-DF67-4A10-A863-77C294117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8AE020B-BC7E-4AD9-B028-633A63C40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975" y="319089"/>
            <a:ext cx="7759049" cy="376138"/>
          </a:xfrm>
        </p:spPr>
        <p:txBody>
          <a:bodyPr/>
          <a:lstStyle/>
          <a:p>
            <a:pPr algn="ctr"/>
            <a:r>
              <a:rPr lang="ru-RU" sz="1600" dirty="0" smtClean="0">
                <a:latin typeface="+mn-lt"/>
              </a:rPr>
              <a:t>Особенности выявления инцидентов </a:t>
            </a:r>
            <a:br>
              <a:rPr lang="ru-RU" sz="1600" dirty="0" smtClean="0">
                <a:latin typeface="+mn-lt"/>
              </a:rPr>
            </a:br>
            <a:r>
              <a:rPr lang="ru-RU" sz="1600" dirty="0" smtClean="0">
                <a:latin typeface="+mn-lt"/>
              </a:rPr>
              <a:t>с признаками незаконной торговли при помощи нейронных сетей</a:t>
            </a:r>
            <a:endParaRPr lang="ru-RU" sz="1600" dirty="0">
              <a:latin typeface="+mn-lt"/>
            </a:endParaRPr>
          </a:p>
        </p:txBody>
      </p:sp>
      <p:pic>
        <p:nvPicPr>
          <p:cNvPr id="9" name="Рисунок 8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4" b="3174"/>
          <a:stretch>
            <a:fillRect/>
          </a:stretch>
        </p:blipFill>
        <p:spPr/>
      </p:pic>
      <p:pic>
        <p:nvPicPr>
          <p:cNvPr id="10" name="Рисунок 9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3" b="13653"/>
          <a:stretch>
            <a:fillRect/>
          </a:stretch>
        </p:blipFill>
        <p:spPr/>
      </p:pic>
      <p:pic>
        <p:nvPicPr>
          <p:cNvPr id="8" name="Рисунок 7"/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4" b="11284"/>
          <a:stretch>
            <a:fillRect/>
          </a:stretch>
        </p:blipFill>
        <p:spPr/>
      </p:pic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3849BF57-EB33-4692-98F6-8A1B9293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0611" y="1175657"/>
            <a:ext cx="7100704" cy="188685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 smtClean="0"/>
              <a:t>Работа с моделью нейронной сети по выявлению и классификации незаконной торговли представлена следующим образом, выявленный общий инцидент, разбивается на более подробный тип: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1) </a:t>
            </a:r>
            <a:r>
              <a:rPr lang="ru-RU" dirty="0" err="1" smtClean="0"/>
              <a:t>human</a:t>
            </a:r>
            <a:r>
              <a:rPr lang="ru-RU" dirty="0" smtClean="0"/>
              <a:t> </a:t>
            </a:r>
            <a:r>
              <a:rPr lang="ru-RU" dirty="0"/>
              <a:t>- торговец "с рук"</a:t>
            </a:r>
          </a:p>
          <a:p>
            <a:pPr marL="0" indent="0" algn="ctr">
              <a:buNone/>
            </a:pPr>
            <a:r>
              <a:rPr lang="ru-RU" dirty="0" smtClean="0"/>
              <a:t>2) </a:t>
            </a:r>
            <a:r>
              <a:rPr lang="ru-RU" dirty="0" err="1" smtClean="0"/>
              <a:t>tray</a:t>
            </a:r>
            <a:r>
              <a:rPr lang="ru-RU" dirty="0" smtClean="0"/>
              <a:t> </a:t>
            </a:r>
            <a:r>
              <a:rPr lang="ru-RU" dirty="0"/>
              <a:t>- торговцы с земли и с лотков</a:t>
            </a:r>
          </a:p>
          <a:p>
            <a:pPr marL="0" indent="0" algn="ctr">
              <a:buNone/>
            </a:pPr>
            <a:r>
              <a:rPr lang="ru-RU" dirty="0" smtClean="0"/>
              <a:t>3) </a:t>
            </a:r>
            <a:r>
              <a:rPr lang="ru-RU" dirty="0" err="1" smtClean="0"/>
              <a:t>carriage</a:t>
            </a:r>
            <a:r>
              <a:rPr lang="ru-RU" dirty="0" smtClean="0"/>
              <a:t> </a:t>
            </a:r>
            <a:r>
              <a:rPr lang="ru-RU" dirty="0"/>
              <a:t>- торговцы с тележек</a:t>
            </a:r>
          </a:p>
          <a:p>
            <a:pPr marL="0" indent="0" algn="ctr">
              <a:buNone/>
            </a:pPr>
            <a:r>
              <a:rPr lang="ru-RU" dirty="0" smtClean="0"/>
              <a:t>4) </a:t>
            </a:r>
            <a:r>
              <a:rPr lang="ru-RU" dirty="0" err="1" smtClean="0"/>
              <a:t>car</a:t>
            </a:r>
            <a:r>
              <a:rPr lang="ru-RU" dirty="0" smtClean="0"/>
              <a:t> </a:t>
            </a:r>
            <a:r>
              <a:rPr lang="ru-RU" dirty="0"/>
              <a:t>- торговцы с машин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="" xmlns:a16="http://schemas.microsoft.com/office/drawing/2014/main" id="{E43F8AF2-45C2-0257-D865-EFC61DCDDEC7}"/>
              </a:ext>
            </a:extLst>
          </p:cNvPr>
          <p:cNvGrpSpPr/>
          <p:nvPr/>
        </p:nvGrpSpPr>
        <p:grpSpPr>
          <a:xfrm>
            <a:off x="112895" y="253595"/>
            <a:ext cx="8601447" cy="738864"/>
            <a:chOff x="112895" y="253595"/>
            <a:chExt cx="8601447" cy="738864"/>
          </a:xfrm>
        </p:grpSpPr>
        <p:pic>
          <p:nvPicPr>
            <p:cNvPr id="12" name="Рисунок 11">
              <a:extLst>
                <a:ext uri="{FF2B5EF4-FFF2-40B4-BE49-F238E27FC236}">
                  <a16:creationId xmlns="" xmlns:a16="http://schemas.microsoft.com/office/drawing/2014/main" id="{36AC1103-DEE2-80CE-A6D1-805B30CDE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5" y="253595"/>
              <a:ext cx="1477728" cy="738864"/>
            </a:xfrm>
            <a:prstGeom prst="rect">
              <a:avLst/>
            </a:prstGeom>
          </p:spPr>
        </p:pic>
        <p:cxnSp>
          <p:nvCxnSpPr>
            <p:cNvPr id="13" name="Прямая соединительная линия 12">
              <a:extLst>
                <a:ext uri="{FF2B5EF4-FFF2-40B4-BE49-F238E27FC236}">
                  <a16:creationId xmlns="" xmlns:a16="http://schemas.microsoft.com/office/drawing/2014/main" id="{F919C6CA-C63B-5BD1-5970-69434450E3F5}"/>
                </a:ext>
              </a:extLst>
            </p:cNvPr>
            <p:cNvCxnSpPr>
              <a:cxnSpLocks/>
            </p:cNvCxnSpPr>
            <p:nvPr/>
          </p:nvCxnSpPr>
          <p:spPr>
            <a:xfrm>
              <a:off x="1416975" y="797364"/>
              <a:ext cx="7297367" cy="0"/>
            </a:xfrm>
            <a:prstGeom prst="line">
              <a:avLst/>
            </a:prstGeom>
            <a:ln w="9525">
              <a:solidFill>
                <a:srgbClr val="73F9CF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Группа 13">
            <a:extLst>
              <a:ext uri="{FF2B5EF4-FFF2-40B4-BE49-F238E27FC236}">
                <a16:creationId xmlns="" xmlns:a16="http://schemas.microsoft.com/office/drawing/2014/main" id="{FBAC9679-315D-C2D1-64D2-7611A4FA0FF2}"/>
              </a:ext>
            </a:extLst>
          </p:cNvPr>
          <p:cNvGrpSpPr/>
          <p:nvPr/>
        </p:nvGrpSpPr>
        <p:grpSpPr>
          <a:xfrm>
            <a:off x="8938004" y="319089"/>
            <a:ext cx="2919033" cy="327918"/>
            <a:chOff x="6425387" y="253595"/>
            <a:chExt cx="3762836" cy="422709"/>
          </a:xfrm>
        </p:grpSpPr>
        <p:pic>
          <p:nvPicPr>
            <p:cNvPr id="15" name="Picture 2">
              <a:extLst>
                <a:ext uri="{FF2B5EF4-FFF2-40B4-BE49-F238E27FC236}">
                  <a16:creationId xmlns="" xmlns:a16="http://schemas.microsoft.com/office/drawing/2014/main" id="{3AA49A4D-5E31-DCDB-25C4-45CD2E3366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4649" y="253595"/>
              <a:ext cx="633574" cy="42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Рисунок 15">
              <a:extLst>
                <a:ext uri="{FF2B5EF4-FFF2-40B4-BE49-F238E27FC236}">
                  <a16:creationId xmlns="" xmlns:a16="http://schemas.microsoft.com/office/drawing/2014/main" id="{7154358F-24A3-A88B-E7A3-B93FDFF0B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25387" y="253595"/>
              <a:ext cx="1535050" cy="376138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="" xmlns:a16="http://schemas.microsoft.com/office/drawing/2014/main" id="{E929CE68-FCCB-3AFE-8C98-1B0A5FF6A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81322" y="253595"/>
              <a:ext cx="1227044" cy="409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070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B2EAAB83-DF67-4A10-A863-77C294117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8AE020B-BC7E-4AD9-B028-633A63C40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975" y="319089"/>
            <a:ext cx="7875411" cy="376138"/>
          </a:xfrm>
        </p:spPr>
        <p:txBody>
          <a:bodyPr/>
          <a:lstStyle/>
          <a:p>
            <a:pPr algn="ctr"/>
            <a:r>
              <a:rPr lang="ru-RU" sz="1600" dirty="0" smtClean="0">
                <a:latin typeface="+mn-lt"/>
              </a:rPr>
              <a:t>Вывод в веб-консоль информации</a:t>
            </a:r>
            <a:endParaRPr lang="ru-RU" sz="1600" dirty="0">
              <a:latin typeface="+mn-lt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="" xmlns:a16="http://schemas.microsoft.com/office/drawing/2014/main" id="{E43F8AF2-45C2-0257-D865-EFC61DCDDEC7}"/>
              </a:ext>
            </a:extLst>
          </p:cNvPr>
          <p:cNvGrpSpPr/>
          <p:nvPr/>
        </p:nvGrpSpPr>
        <p:grpSpPr>
          <a:xfrm>
            <a:off x="112895" y="253595"/>
            <a:ext cx="8601447" cy="738864"/>
            <a:chOff x="112895" y="253595"/>
            <a:chExt cx="8601447" cy="738864"/>
          </a:xfrm>
        </p:grpSpPr>
        <p:pic>
          <p:nvPicPr>
            <p:cNvPr id="12" name="Рисунок 11">
              <a:extLst>
                <a:ext uri="{FF2B5EF4-FFF2-40B4-BE49-F238E27FC236}">
                  <a16:creationId xmlns="" xmlns:a16="http://schemas.microsoft.com/office/drawing/2014/main" id="{36AC1103-DEE2-80CE-A6D1-805B30CDE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5" y="253595"/>
              <a:ext cx="1477728" cy="738864"/>
            </a:xfrm>
            <a:prstGeom prst="rect">
              <a:avLst/>
            </a:prstGeom>
          </p:spPr>
        </p:pic>
        <p:cxnSp>
          <p:nvCxnSpPr>
            <p:cNvPr id="13" name="Прямая соединительная линия 12">
              <a:extLst>
                <a:ext uri="{FF2B5EF4-FFF2-40B4-BE49-F238E27FC236}">
                  <a16:creationId xmlns="" xmlns:a16="http://schemas.microsoft.com/office/drawing/2014/main" id="{F919C6CA-C63B-5BD1-5970-69434450E3F5}"/>
                </a:ext>
              </a:extLst>
            </p:cNvPr>
            <p:cNvCxnSpPr>
              <a:cxnSpLocks/>
            </p:cNvCxnSpPr>
            <p:nvPr/>
          </p:nvCxnSpPr>
          <p:spPr>
            <a:xfrm>
              <a:off x="1416975" y="797364"/>
              <a:ext cx="7297367" cy="0"/>
            </a:xfrm>
            <a:prstGeom prst="line">
              <a:avLst/>
            </a:prstGeom>
            <a:ln w="9525">
              <a:solidFill>
                <a:srgbClr val="73F9CF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Группа 13">
            <a:extLst>
              <a:ext uri="{FF2B5EF4-FFF2-40B4-BE49-F238E27FC236}">
                <a16:creationId xmlns="" xmlns:a16="http://schemas.microsoft.com/office/drawing/2014/main" id="{FBAC9679-315D-C2D1-64D2-7611A4FA0FF2}"/>
              </a:ext>
            </a:extLst>
          </p:cNvPr>
          <p:cNvGrpSpPr/>
          <p:nvPr/>
        </p:nvGrpSpPr>
        <p:grpSpPr>
          <a:xfrm>
            <a:off x="8938004" y="319089"/>
            <a:ext cx="2919033" cy="327918"/>
            <a:chOff x="6425387" y="253595"/>
            <a:chExt cx="3762836" cy="422709"/>
          </a:xfrm>
        </p:grpSpPr>
        <p:pic>
          <p:nvPicPr>
            <p:cNvPr id="15" name="Picture 2">
              <a:extLst>
                <a:ext uri="{FF2B5EF4-FFF2-40B4-BE49-F238E27FC236}">
                  <a16:creationId xmlns="" xmlns:a16="http://schemas.microsoft.com/office/drawing/2014/main" id="{3AA49A4D-5E31-DCDB-25C4-45CD2E3366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4649" y="253595"/>
              <a:ext cx="633574" cy="42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Рисунок 15">
              <a:extLst>
                <a:ext uri="{FF2B5EF4-FFF2-40B4-BE49-F238E27FC236}">
                  <a16:creationId xmlns="" xmlns:a16="http://schemas.microsoft.com/office/drawing/2014/main" id="{7154358F-24A3-A88B-E7A3-B93FDFF0B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5387" y="253595"/>
              <a:ext cx="1535050" cy="376138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="" xmlns:a16="http://schemas.microsoft.com/office/drawing/2014/main" id="{E929CE68-FCCB-3AFE-8C98-1B0A5FF6A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81322" y="253595"/>
              <a:ext cx="1227044" cy="409015"/>
            </a:xfrm>
            <a:prstGeom prst="rect">
              <a:avLst/>
            </a:prstGeom>
          </p:spPr>
        </p:pic>
      </p:grpSp>
      <p:sp>
        <p:nvSpPr>
          <p:cNvPr id="19" name="Заголовок 6">
            <a:extLst>
              <a:ext uri="{FF2B5EF4-FFF2-40B4-BE49-F238E27FC236}">
                <a16:creationId xmlns="" xmlns:a16="http://schemas.microsoft.com/office/drawing/2014/main" id="{14661892-0CF1-439F-820C-3670BDF3528A}"/>
              </a:ext>
            </a:extLst>
          </p:cNvPr>
          <p:cNvSpPr txBox="1">
            <a:spLocks/>
          </p:cNvSpPr>
          <p:nvPr/>
        </p:nvSpPr>
        <p:spPr>
          <a:xfrm>
            <a:off x="8112350" y="2121821"/>
            <a:ext cx="3905479" cy="30017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578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97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 panose="00000500000000000000" pitchFamily="2" charset="-79"/>
              </a:defRPr>
            </a:lvl1pPr>
          </a:lstStyle>
          <a:p>
            <a:endParaRPr lang="ru-RU" sz="1600" dirty="0">
              <a:latin typeface="+mn-lt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037632" y="1788625"/>
            <a:ext cx="100505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Собранные данные об инциденте выводятся в Веб-консоль и позволяют  должностным лицам выгрузить  необходимую информацию структурировано по событиям в электронном формате</a:t>
            </a:r>
            <a:endParaRPr lang="ru-RU" sz="1600" dirty="0">
              <a:solidFill>
                <a:schemeClr val="bg1"/>
              </a:solidFill>
            </a:endParaRPr>
          </a:p>
        </p:txBody>
      </p:sp>
      <p:grpSp>
        <p:nvGrpSpPr>
          <p:cNvPr id="18" name="Group 36">
            <a:extLst>
              <a:ext uri="{FF2B5EF4-FFF2-40B4-BE49-F238E27FC236}">
                <a16:creationId xmlns="" xmlns:a16="http://schemas.microsoft.com/office/drawing/2014/main" id="{AC561492-1F57-47F6-A15C-199B3F5EB8CD}"/>
              </a:ext>
            </a:extLst>
          </p:cNvPr>
          <p:cNvGrpSpPr/>
          <p:nvPr/>
        </p:nvGrpSpPr>
        <p:grpSpPr>
          <a:xfrm>
            <a:off x="3451275" y="2712277"/>
            <a:ext cx="5144081" cy="2873225"/>
            <a:chOff x="5898415" y="2073099"/>
            <a:chExt cx="5654530" cy="3158336"/>
          </a:xfrm>
        </p:grpSpPr>
        <p:sp>
          <p:nvSpPr>
            <p:cNvPr id="21" name="Freeform 48">
              <a:extLst>
                <a:ext uri="{FF2B5EF4-FFF2-40B4-BE49-F238E27FC236}">
                  <a16:creationId xmlns="" xmlns:a16="http://schemas.microsoft.com/office/drawing/2014/main" id="{33F5700F-C523-4EC0-B18B-9C4353631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199" y="2077622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rgbClr val="201E42"/>
            </a:solidFill>
            <a:ln>
              <a:solidFill>
                <a:srgbClr val="201E4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Roboto Light"/>
              </a:endParaRPr>
            </a:p>
          </p:txBody>
        </p:sp>
        <p:sp>
          <p:nvSpPr>
            <p:cNvPr id="22" name="Freeform 45">
              <a:extLst>
                <a:ext uri="{FF2B5EF4-FFF2-40B4-BE49-F238E27FC236}">
                  <a16:creationId xmlns="" xmlns:a16="http://schemas.microsoft.com/office/drawing/2014/main" id="{8A658BBB-51A4-40C0-853A-E5A6EE64E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201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3" name="Freeform 46">
              <a:extLst>
                <a:ext uri="{FF2B5EF4-FFF2-40B4-BE49-F238E27FC236}">
                  <a16:creationId xmlns="" xmlns:a16="http://schemas.microsoft.com/office/drawing/2014/main" id="{A794E816-BC36-46F6-AA60-A80052C25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201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4" name="Rectangle 50">
              <a:extLst>
                <a:ext uri="{FF2B5EF4-FFF2-40B4-BE49-F238E27FC236}">
                  <a16:creationId xmlns="" xmlns:a16="http://schemas.microsoft.com/office/drawing/2014/main" id="{CE05647B-7566-4E57-AB3B-D74418D78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rgbClr val="FE09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5" name="Freeform 51">
              <a:extLst>
                <a:ext uri="{FF2B5EF4-FFF2-40B4-BE49-F238E27FC236}">
                  <a16:creationId xmlns="" xmlns:a16="http://schemas.microsoft.com/office/drawing/2014/main" id="{C782F211-E5B1-4784-82E5-397D15E59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Roboto Light"/>
              </a:endParaRPr>
            </a:p>
          </p:txBody>
        </p:sp>
        <p:sp>
          <p:nvSpPr>
            <p:cNvPr id="26" name="Rectangle 52">
              <a:extLst>
                <a:ext uri="{FF2B5EF4-FFF2-40B4-BE49-F238E27FC236}">
                  <a16:creationId xmlns="" xmlns:a16="http://schemas.microsoft.com/office/drawing/2014/main" id="{52B06509-FB8E-4704-987A-29B311C6D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rgbClr val="FE09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Roboto Light"/>
              </a:endParaRPr>
            </a:p>
          </p:txBody>
        </p:sp>
        <p:sp>
          <p:nvSpPr>
            <p:cNvPr id="27" name="Oval 55">
              <a:extLst>
                <a:ext uri="{FF2B5EF4-FFF2-40B4-BE49-F238E27FC236}">
                  <a16:creationId xmlns="" xmlns:a16="http://schemas.microsoft.com/office/drawing/2014/main" id="{1C4B467C-6D5F-49B9-958F-2A463B197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8" name="Oval 56">
              <a:extLst>
                <a:ext uri="{FF2B5EF4-FFF2-40B4-BE49-F238E27FC236}">
                  <a16:creationId xmlns="" xmlns:a16="http://schemas.microsoft.com/office/drawing/2014/main" id="{97815AE8-03EB-4055-833A-B68C40DB9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9" name="Oval 57">
              <a:extLst>
                <a:ext uri="{FF2B5EF4-FFF2-40B4-BE49-F238E27FC236}">
                  <a16:creationId xmlns="" xmlns:a16="http://schemas.microsoft.com/office/drawing/2014/main" id="{22E5E6FD-CB4E-4D35-93ED-421A559EA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30" name="Freeform 58">
              <a:extLst>
                <a:ext uri="{FF2B5EF4-FFF2-40B4-BE49-F238E27FC236}">
                  <a16:creationId xmlns="" xmlns:a16="http://schemas.microsoft.com/office/drawing/2014/main" id="{EB71DD82-6500-4B31-8BE0-FFAF855DF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28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9">
            <a:extLst>
              <a:ext uri="{FF2B5EF4-FFF2-40B4-BE49-F238E27FC236}">
                <a16:creationId xmlns="" xmlns:a16="http://schemas.microsoft.com/office/drawing/2014/main" id="{366E9534-A66A-4DF6-B8DA-1E6D8E4438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13507" y="6356358"/>
            <a:ext cx="559119" cy="365125"/>
          </a:xfrm>
        </p:spPr>
        <p:txBody>
          <a:bodyPr/>
          <a:lstStyle/>
          <a:p>
            <a:fld id="{52DCC5B9-D646-4B76-891F-6FF4E74E9CB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FEBF8C06-A56D-46F0-AFB4-D5850459B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554" y="377673"/>
            <a:ext cx="9862734" cy="376138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Информационная карточка обнаруженного инцидента</a:t>
            </a:r>
            <a:endParaRPr lang="ru-RU" dirty="0">
              <a:latin typeface="+mn-lt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3C3F7DC2-0D9C-407C-98AC-5F3AD231C5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2" name="Группа 1">
            <a:extLst>
              <a:ext uri="{FF2B5EF4-FFF2-40B4-BE49-F238E27FC236}">
                <a16:creationId xmlns="" xmlns:a16="http://schemas.microsoft.com/office/drawing/2014/main" id="{63ED1D5D-CE84-8C83-8D1D-66B7BE5050FE}"/>
              </a:ext>
            </a:extLst>
          </p:cNvPr>
          <p:cNvGrpSpPr/>
          <p:nvPr/>
        </p:nvGrpSpPr>
        <p:grpSpPr>
          <a:xfrm>
            <a:off x="112895" y="253595"/>
            <a:ext cx="8601447" cy="738864"/>
            <a:chOff x="112895" y="253595"/>
            <a:chExt cx="8601447" cy="738864"/>
          </a:xfrm>
        </p:grpSpPr>
        <p:pic>
          <p:nvPicPr>
            <p:cNvPr id="14" name="Рисунок 13">
              <a:extLst>
                <a:ext uri="{FF2B5EF4-FFF2-40B4-BE49-F238E27FC236}">
                  <a16:creationId xmlns="" xmlns:a16="http://schemas.microsoft.com/office/drawing/2014/main" id="{668FE95C-F41A-43FF-E745-175943512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5" y="253595"/>
              <a:ext cx="1477728" cy="738864"/>
            </a:xfrm>
            <a:prstGeom prst="rect">
              <a:avLst/>
            </a:prstGeom>
          </p:spPr>
        </p:pic>
        <p:cxnSp>
          <p:nvCxnSpPr>
            <p:cNvPr id="15" name="Прямая соединительная линия 14">
              <a:extLst>
                <a:ext uri="{FF2B5EF4-FFF2-40B4-BE49-F238E27FC236}">
                  <a16:creationId xmlns="" xmlns:a16="http://schemas.microsoft.com/office/drawing/2014/main" id="{A5F1F672-465A-B666-9457-7F4F13A85E36}"/>
                </a:ext>
              </a:extLst>
            </p:cNvPr>
            <p:cNvCxnSpPr>
              <a:cxnSpLocks/>
            </p:cNvCxnSpPr>
            <p:nvPr/>
          </p:nvCxnSpPr>
          <p:spPr>
            <a:xfrm>
              <a:off x="1416975" y="797364"/>
              <a:ext cx="7297367" cy="0"/>
            </a:xfrm>
            <a:prstGeom prst="line">
              <a:avLst/>
            </a:prstGeom>
            <a:ln w="9525">
              <a:solidFill>
                <a:srgbClr val="73F9CF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Группа 15">
            <a:extLst>
              <a:ext uri="{FF2B5EF4-FFF2-40B4-BE49-F238E27FC236}">
                <a16:creationId xmlns="" xmlns:a16="http://schemas.microsoft.com/office/drawing/2014/main" id="{3B1DDA0D-285F-CCD9-4BE8-A474EA6B6371}"/>
              </a:ext>
            </a:extLst>
          </p:cNvPr>
          <p:cNvGrpSpPr/>
          <p:nvPr/>
        </p:nvGrpSpPr>
        <p:grpSpPr>
          <a:xfrm>
            <a:off x="8938004" y="319089"/>
            <a:ext cx="2919033" cy="327918"/>
            <a:chOff x="6425387" y="253595"/>
            <a:chExt cx="3762836" cy="422709"/>
          </a:xfrm>
        </p:grpSpPr>
        <p:pic>
          <p:nvPicPr>
            <p:cNvPr id="17" name="Picture 2">
              <a:extLst>
                <a:ext uri="{FF2B5EF4-FFF2-40B4-BE49-F238E27FC236}">
                  <a16:creationId xmlns="" xmlns:a16="http://schemas.microsoft.com/office/drawing/2014/main" id="{C3A57D38-2DD5-9119-58C8-F309F98BB9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4649" y="253595"/>
              <a:ext cx="633574" cy="42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Рисунок 17">
              <a:extLst>
                <a:ext uri="{FF2B5EF4-FFF2-40B4-BE49-F238E27FC236}">
                  <a16:creationId xmlns="" xmlns:a16="http://schemas.microsoft.com/office/drawing/2014/main" id="{9B090D8F-CFB3-1357-0374-489BF4F52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5387" y="253595"/>
              <a:ext cx="1535050" cy="376138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="" xmlns:a16="http://schemas.microsoft.com/office/drawing/2014/main" id="{58D14174-8B5C-8FE2-8F57-3E9B39220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81322" y="253595"/>
              <a:ext cx="1227044" cy="409015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3" t="22436" r="42689" b="8275"/>
          <a:stretch/>
        </p:blipFill>
        <p:spPr bwMode="auto">
          <a:xfrm>
            <a:off x="322941" y="1585158"/>
            <a:ext cx="4315497" cy="506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Текст 10">
            <a:extLst>
              <a:ext uri="{FF2B5EF4-FFF2-40B4-BE49-F238E27FC236}">
                <a16:creationId xmlns="" xmlns:a16="http://schemas.microsoft.com/office/drawing/2014/main" id="{C1D06240-647F-427A-8B8C-091F9721E64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47261" y="1094059"/>
            <a:ext cx="3866856" cy="672075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ru-RU" b="1" u="sng" dirty="0" smtClean="0"/>
              <a:t>1 часть отчета</a:t>
            </a:r>
            <a:endParaRPr lang="ru-RU" b="1" u="sng" dirty="0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3488545" y="1843314"/>
            <a:ext cx="18434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3">
            <a:extLst>
              <a:ext uri="{FF2B5EF4-FFF2-40B4-BE49-F238E27FC236}">
                <a16:creationId xmlns="" xmlns:a16="http://schemas.microsoft.com/office/drawing/2014/main" id="{3C3F7DC2-0D9C-407C-98AC-5F3AD231C5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5144" y="1604398"/>
            <a:ext cx="6821714" cy="528890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sz="1600" dirty="0" smtClean="0"/>
              <a:t>В первой части электронного документа автоматический формируются данные необходимые для последующего оперативного и правильного составления процессуальных документов представителями органов государственной власти проверяющих информацию при выезде на место </a:t>
            </a:r>
            <a:r>
              <a:rPr lang="ru-RU" sz="1600" dirty="0" err="1" smtClean="0"/>
              <a:t>инцендента</a:t>
            </a:r>
            <a:endParaRPr lang="ru-RU" sz="1600" dirty="0" smtClean="0"/>
          </a:p>
          <a:p>
            <a:pPr algn="just">
              <a:lnSpc>
                <a:spcPct val="100000"/>
              </a:lnSpc>
            </a:pPr>
            <a:endParaRPr lang="ru-RU" sz="2000" dirty="0"/>
          </a:p>
          <a:p>
            <a:pPr>
              <a:lnSpc>
                <a:spcPct val="100000"/>
              </a:lnSpc>
            </a:pPr>
            <a:r>
              <a:rPr lang="ru-RU" sz="1500" b="1" u="sng" dirty="0" smtClean="0"/>
              <a:t>Справочно: </a:t>
            </a:r>
          </a:p>
          <a:p>
            <a:pPr algn="just">
              <a:lnSpc>
                <a:spcPct val="100000"/>
              </a:lnSpc>
            </a:pPr>
            <a:r>
              <a:rPr lang="ru-RU" sz="1500" dirty="0" smtClean="0"/>
              <a:t>в соответствии с Кодексом </a:t>
            </a:r>
            <a:r>
              <a:rPr lang="ru-RU" sz="1500" dirty="0"/>
              <a:t>Российской Федерации об административных </a:t>
            </a:r>
            <a:r>
              <a:rPr lang="ru-RU" sz="1500" dirty="0" smtClean="0"/>
              <a:t>правонарушениях </a:t>
            </a:r>
            <a:r>
              <a:rPr lang="ru-RU" sz="1500" dirty="0"/>
              <a:t>от 30.12.2001 </a:t>
            </a:r>
            <a:r>
              <a:rPr lang="ru-RU" sz="1500" dirty="0" smtClean="0"/>
              <a:t>№ </a:t>
            </a:r>
            <a:r>
              <a:rPr lang="ru-RU" sz="1500" dirty="0"/>
              <a:t>195-ФЗ </a:t>
            </a:r>
            <a:r>
              <a:rPr lang="ru-RU" sz="1500" dirty="0" smtClean="0"/>
              <a:t>(часть 2, статьи 28.2</a:t>
            </a:r>
            <a:r>
              <a:rPr lang="ru-RU" sz="1500" dirty="0"/>
              <a:t>. </a:t>
            </a:r>
            <a:r>
              <a:rPr lang="ru-RU" sz="1500" dirty="0" smtClean="0"/>
              <a:t>«Протокол </a:t>
            </a:r>
            <a:r>
              <a:rPr lang="ru-RU" sz="1500" dirty="0"/>
              <a:t>об административном </a:t>
            </a:r>
            <a:r>
              <a:rPr lang="ru-RU" sz="1500" dirty="0" smtClean="0"/>
              <a:t>правонарушении»)</a:t>
            </a:r>
            <a:endParaRPr lang="ru-RU" sz="1500" dirty="0"/>
          </a:p>
          <a:p>
            <a:pPr algn="just">
              <a:lnSpc>
                <a:spcPct val="100000"/>
              </a:lnSpc>
            </a:pPr>
            <a:r>
              <a:rPr lang="ru-RU" sz="1500" dirty="0"/>
              <a:t>«…В протоколе об административном правонарушении указываются дата </a:t>
            </a:r>
            <a:r>
              <a:rPr lang="ru-RU" sz="1500" dirty="0" smtClean="0"/>
              <a:t>место</a:t>
            </a:r>
            <a:r>
              <a:rPr lang="ru-RU" sz="1500" dirty="0"/>
              <a:t>, время совершения и </a:t>
            </a:r>
            <a:r>
              <a:rPr lang="ru-RU" sz="1500" dirty="0" smtClean="0"/>
              <a:t>событие.…»</a:t>
            </a:r>
          </a:p>
          <a:p>
            <a:pPr>
              <a:lnSpc>
                <a:spcPct val="100000"/>
              </a:lnSpc>
            </a:pPr>
            <a:r>
              <a:rPr lang="ru-RU" sz="1500" b="1" u="sng" dirty="0" smtClean="0"/>
              <a:t>Преимущества и возможности</a:t>
            </a:r>
          </a:p>
          <a:p>
            <a:pPr algn="just">
              <a:lnSpc>
                <a:spcPct val="100000"/>
              </a:lnSpc>
            </a:pPr>
            <a:r>
              <a:rPr lang="ru-RU" sz="1500" dirty="0" smtClean="0"/>
              <a:t>Рассматривая перспективу доработки решения, можно предложить учитывать биометрию лиц совершивших деяния подпадающие под признаки противоправного (незаконной торговли) и указывать их в информационной карточке для идентификации на месте правонарушения при проверке факта </a:t>
            </a:r>
            <a:r>
              <a:rPr lang="ru-RU" sz="1500" dirty="0" err="1" smtClean="0"/>
              <a:t>инцендента</a:t>
            </a:r>
            <a:r>
              <a:rPr lang="ru-RU" sz="1500" dirty="0" smtClean="0"/>
              <a:t> представителями органов государственной власти.</a:t>
            </a:r>
          </a:p>
          <a:p>
            <a:pPr algn="just">
              <a:lnSpc>
                <a:spcPct val="100000"/>
              </a:lnSpc>
            </a:pPr>
            <a:r>
              <a:rPr lang="ru-RU" sz="1500" dirty="0" smtClean="0"/>
              <a:t>Улучшение и доработку планируется реализовать на уже имеющейся модели.</a:t>
            </a:r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6989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9">
            <a:extLst>
              <a:ext uri="{FF2B5EF4-FFF2-40B4-BE49-F238E27FC236}">
                <a16:creationId xmlns="" xmlns:a16="http://schemas.microsoft.com/office/drawing/2014/main" id="{366E9534-A66A-4DF6-B8DA-1E6D8E4438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13507" y="6356358"/>
            <a:ext cx="559119" cy="365125"/>
          </a:xfrm>
        </p:spPr>
        <p:txBody>
          <a:bodyPr/>
          <a:lstStyle/>
          <a:p>
            <a:fld id="{52DCC5B9-D646-4B76-891F-6FF4E74E9CB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FEBF8C06-A56D-46F0-AFB4-D5850459B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554" y="377673"/>
            <a:ext cx="9862734" cy="376138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Информационная карточка обнаруженного инцидента</a:t>
            </a:r>
            <a:endParaRPr lang="ru-RU" dirty="0">
              <a:latin typeface="+mn-lt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3C3F7DC2-0D9C-407C-98AC-5F3AD231C5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5144" y="1604398"/>
            <a:ext cx="6821714" cy="52889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600" dirty="0" smtClean="0"/>
              <a:t>Во второй части электронного документа прилагаются данные с </a:t>
            </a:r>
            <a:r>
              <a:rPr lang="ru-RU" sz="1600" dirty="0" err="1" smtClean="0"/>
              <a:t>фотофиксацией</a:t>
            </a:r>
            <a:r>
              <a:rPr lang="ru-RU" sz="1600" dirty="0" smtClean="0"/>
              <a:t> факта( явных признаков) противоправного деяния </a:t>
            </a:r>
          </a:p>
          <a:p>
            <a:pPr algn="just">
              <a:lnSpc>
                <a:spcPct val="100000"/>
              </a:lnSpc>
            </a:pPr>
            <a:endParaRPr lang="ru-RU" sz="2000" dirty="0"/>
          </a:p>
          <a:p>
            <a:pPr>
              <a:lnSpc>
                <a:spcPct val="100000"/>
              </a:lnSpc>
            </a:pPr>
            <a:r>
              <a:rPr lang="ru-RU" sz="1500" b="1" u="sng" dirty="0" smtClean="0"/>
              <a:t>Справочно: </a:t>
            </a:r>
          </a:p>
          <a:p>
            <a:pPr algn="just">
              <a:lnSpc>
                <a:spcPct val="100000"/>
              </a:lnSpc>
            </a:pPr>
            <a:r>
              <a:rPr lang="ru-RU" sz="1500" dirty="0" smtClean="0"/>
              <a:t>в соответствии с Кодексом </a:t>
            </a:r>
            <a:r>
              <a:rPr lang="ru-RU" sz="1500" dirty="0"/>
              <a:t>Российской Федерации об административных </a:t>
            </a:r>
            <a:r>
              <a:rPr lang="ru-RU" sz="1500" dirty="0" smtClean="0"/>
              <a:t>правонарушениях </a:t>
            </a:r>
            <a:r>
              <a:rPr lang="ru-RU" sz="1500" dirty="0"/>
              <a:t>от 30.12.2001 </a:t>
            </a:r>
            <a:r>
              <a:rPr lang="ru-RU" sz="1500" dirty="0" smtClean="0"/>
              <a:t>№ </a:t>
            </a:r>
            <a:r>
              <a:rPr lang="ru-RU" sz="1500" dirty="0"/>
              <a:t>195-ФЗ </a:t>
            </a:r>
            <a:r>
              <a:rPr lang="ru-RU" sz="1500" dirty="0" smtClean="0"/>
              <a:t>(часть 1, статьи </a:t>
            </a:r>
            <a:r>
              <a:rPr lang="ru-RU" sz="1500" dirty="0"/>
              <a:t>26.2. </a:t>
            </a:r>
            <a:r>
              <a:rPr lang="ru-RU" sz="1500" dirty="0" smtClean="0"/>
              <a:t>«Доказательства»)</a:t>
            </a:r>
            <a:endParaRPr lang="ru-RU" sz="1500" dirty="0"/>
          </a:p>
          <a:p>
            <a:pPr algn="just">
              <a:lnSpc>
                <a:spcPct val="100000"/>
              </a:lnSpc>
            </a:pPr>
            <a:endParaRPr lang="ru-RU" sz="1500" dirty="0"/>
          </a:p>
          <a:p>
            <a:pPr algn="just">
              <a:lnSpc>
                <a:spcPct val="100000"/>
              </a:lnSpc>
            </a:pPr>
            <a:r>
              <a:rPr lang="ru-RU" sz="1500" dirty="0" smtClean="0"/>
              <a:t>«…Доказательствами </a:t>
            </a:r>
            <a:r>
              <a:rPr lang="ru-RU" sz="1500" dirty="0"/>
              <a:t>по делу об административном правонарушении являются любые фактические данные, на основании которых судья, орган, должностное лицо, в производстве которых находится дело, устанавливают наличие или отсутствие события административного правонарушения, виновность лица, привлекаемого к административной ответственности, а также иные обстоятельства, имеющие значение для правильного разрешения </a:t>
            </a:r>
            <a:r>
              <a:rPr lang="ru-RU" sz="1500" dirty="0" smtClean="0"/>
              <a:t>дела…»</a:t>
            </a:r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</p:txBody>
      </p:sp>
      <p:grpSp>
        <p:nvGrpSpPr>
          <p:cNvPr id="2" name="Группа 1">
            <a:extLst>
              <a:ext uri="{FF2B5EF4-FFF2-40B4-BE49-F238E27FC236}">
                <a16:creationId xmlns="" xmlns:a16="http://schemas.microsoft.com/office/drawing/2014/main" id="{63ED1D5D-CE84-8C83-8D1D-66B7BE5050FE}"/>
              </a:ext>
            </a:extLst>
          </p:cNvPr>
          <p:cNvGrpSpPr/>
          <p:nvPr/>
        </p:nvGrpSpPr>
        <p:grpSpPr>
          <a:xfrm>
            <a:off x="112895" y="253595"/>
            <a:ext cx="8601447" cy="738864"/>
            <a:chOff x="112895" y="253595"/>
            <a:chExt cx="8601447" cy="738864"/>
          </a:xfrm>
        </p:grpSpPr>
        <p:pic>
          <p:nvPicPr>
            <p:cNvPr id="14" name="Рисунок 13">
              <a:extLst>
                <a:ext uri="{FF2B5EF4-FFF2-40B4-BE49-F238E27FC236}">
                  <a16:creationId xmlns="" xmlns:a16="http://schemas.microsoft.com/office/drawing/2014/main" id="{668FE95C-F41A-43FF-E745-175943512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5" y="253595"/>
              <a:ext cx="1477728" cy="738864"/>
            </a:xfrm>
            <a:prstGeom prst="rect">
              <a:avLst/>
            </a:prstGeom>
          </p:spPr>
        </p:pic>
        <p:cxnSp>
          <p:nvCxnSpPr>
            <p:cNvPr id="15" name="Прямая соединительная линия 14">
              <a:extLst>
                <a:ext uri="{FF2B5EF4-FFF2-40B4-BE49-F238E27FC236}">
                  <a16:creationId xmlns="" xmlns:a16="http://schemas.microsoft.com/office/drawing/2014/main" id="{A5F1F672-465A-B666-9457-7F4F13A85E36}"/>
                </a:ext>
              </a:extLst>
            </p:cNvPr>
            <p:cNvCxnSpPr>
              <a:cxnSpLocks/>
            </p:cNvCxnSpPr>
            <p:nvPr/>
          </p:nvCxnSpPr>
          <p:spPr>
            <a:xfrm>
              <a:off x="1416975" y="797364"/>
              <a:ext cx="7297367" cy="0"/>
            </a:xfrm>
            <a:prstGeom prst="line">
              <a:avLst/>
            </a:prstGeom>
            <a:ln w="9525">
              <a:solidFill>
                <a:srgbClr val="73F9CF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Группа 15">
            <a:extLst>
              <a:ext uri="{FF2B5EF4-FFF2-40B4-BE49-F238E27FC236}">
                <a16:creationId xmlns="" xmlns:a16="http://schemas.microsoft.com/office/drawing/2014/main" id="{3B1DDA0D-285F-CCD9-4BE8-A474EA6B6371}"/>
              </a:ext>
            </a:extLst>
          </p:cNvPr>
          <p:cNvGrpSpPr/>
          <p:nvPr/>
        </p:nvGrpSpPr>
        <p:grpSpPr>
          <a:xfrm>
            <a:off x="8938004" y="319089"/>
            <a:ext cx="2919033" cy="327918"/>
            <a:chOff x="6425387" y="253595"/>
            <a:chExt cx="3762836" cy="422709"/>
          </a:xfrm>
        </p:grpSpPr>
        <p:pic>
          <p:nvPicPr>
            <p:cNvPr id="17" name="Picture 2">
              <a:extLst>
                <a:ext uri="{FF2B5EF4-FFF2-40B4-BE49-F238E27FC236}">
                  <a16:creationId xmlns="" xmlns:a16="http://schemas.microsoft.com/office/drawing/2014/main" id="{C3A57D38-2DD5-9119-58C8-F309F98BB9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4649" y="253595"/>
              <a:ext cx="633574" cy="42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Рисунок 17">
              <a:extLst>
                <a:ext uri="{FF2B5EF4-FFF2-40B4-BE49-F238E27FC236}">
                  <a16:creationId xmlns="" xmlns:a16="http://schemas.microsoft.com/office/drawing/2014/main" id="{9B090D8F-CFB3-1357-0374-489BF4F52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5387" y="253595"/>
              <a:ext cx="1535050" cy="376138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="" xmlns:a16="http://schemas.microsoft.com/office/drawing/2014/main" id="{58D14174-8B5C-8FE2-8F57-3E9B39220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81322" y="253595"/>
              <a:ext cx="1227044" cy="409015"/>
            </a:xfrm>
            <a:prstGeom prst="rect">
              <a:avLst/>
            </a:prstGeom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5" t="21875" r="12648" b="19531"/>
          <a:stretch/>
        </p:blipFill>
        <p:spPr bwMode="auto">
          <a:xfrm>
            <a:off x="293008" y="1585157"/>
            <a:ext cx="4429252" cy="506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Текст 10">
            <a:extLst>
              <a:ext uri="{FF2B5EF4-FFF2-40B4-BE49-F238E27FC236}">
                <a16:creationId xmlns="" xmlns:a16="http://schemas.microsoft.com/office/drawing/2014/main" id="{C1D06240-647F-427A-8B8C-091F9721E64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47261" y="1094059"/>
            <a:ext cx="3866856" cy="672075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ru-RU" b="1" u="sng" dirty="0"/>
              <a:t>2</a:t>
            </a:r>
            <a:r>
              <a:rPr lang="ru-RU" b="1" u="sng" dirty="0" smtClean="0"/>
              <a:t> часть отчета</a:t>
            </a:r>
            <a:endParaRPr lang="ru-RU" b="1" u="sng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488545" y="1843314"/>
            <a:ext cx="18434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2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9">
            <a:extLst>
              <a:ext uri="{FF2B5EF4-FFF2-40B4-BE49-F238E27FC236}">
                <a16:creationId xmlns="" xmlns:a16="http://schemas.microsoft.com/office/drawing/2014/main" id="{366E9534-A66A-4DF6-B8DA-1E6D8E4438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13507" y="6356358"/>
            <a:ext cx="559119" cy="365125"/>
          </a:xfrm>
        </p:spPr>
        <p:txBody>
          <a:bodyPr/>
          <a:lstStyle/>
          <a:p>
            <a:fld id="{52DCC5B9-D646-4B76-891F-6FF4E74E9CB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FEBF8C06-A56D-46F0-AFB4-D5850459B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16" y="232250"/>
            <a:ext cx="6965788" cy="465468"/>
          </a:xfrm>
        </p:spPr>
        <p:txBody>
          <a:bodyPr/>
          <a:lstStyle/>
          <a:p>
            <a:pPr algn="ctr"/>
            <a:r>
              <a:rPr lang="ru-RU" dirty="0" smtClean="0">
                <a:latin typeface="+mn-lt"/>
              </a:rPr>
              <a:t>Резюме о проделанной работе</a:t>
            </a:r>
            <a:endParaRPr lang="ru-RU" dirty="0">
              <a:latin typeface="+mn-lt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3C3F7DC2-0D9C-407C-98AC-5F3AD231C5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06036" y="1915284"/>
            <a:ext cx="2528706" cy="3707829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ru-RU" sz="1800" b="1" dirty="0" smtClean="0"/>
              <a:t>Реализовали в решении</a:t>
            </a:r>
          </a:p>
          <a:p>
            <a:pPr algn="just"/>
            <a:endParaRPr lang="ru-RU" sz="1400" dirty="0"/>
          </a:p>
          <a:p>
            <a:r>
              <a:rPr lang="ru-RU" sz="1400" dirty="0" smtClean="0"/>
              <a:t>Разработку уникальной концепции решения</a:t>
            </a:r>
          </a:p>
          <a:p>
            <a:endParaRPr lang="ru-RU" sz="1400" dirty="0" smtClean="0"/>
          </a:p>
          <a:p>
            <a:r>
              <a:rPr lang="ru-RU" sz="1400" dirty="0" smtClean="0"/>
              <a:t>Систематизировали обработку данных с городских видеокамер</a:t>
            </a:r>
          </a:p>
          <a:p>
            <a:endParaRPr lang="ru-RU" sz="1400" dirty="0"/>
          </a:p>
          <a:p>
            <a:r>
              <a:rPr lang="ru-RU" sz="1400" dirty="0" smtClean="0"/>
              <a:t>Обучили модели нейронных сетей автоматический распознающих </a:t>
            </a:r>
            <a:r>
              <a:rPr lang="ru-RU" sz="1400" dirty="0"/>
              <a:t>инциденты с </a:t>
            </a:r>
            <a:r>
              <a:rPr lang="ru-RU" sz="1400" dirty="0" smtClean="0"/>
              <a:t>признаками незаконной  торговли и разбивкой на типологии </a:t>
            </a:r>
            <a:endParaRPr lang="ru-RU" sz="1400" dirty="0"/>
          </a:p>
          <a:p>
            <a:pPr algn="just"/>
            <a:endParaRPr lang="ru-RU" sz="2000" dirty="0"/>
          </a:p>
        </p:txBody>
      </p:sp>
      <p:grpSp>
        <p:nvGrpSpPr>
          <p:cNvPr id="2" name="Группа 1">
            <a:extLst>
              <a:ext uri="{FF2B5EF4-FFF2-40B4-BE49-F238E27FC236}">
                <a16:creationId xmlns="" xmlns:a16="http://schemas.microsoft.com/office/drawing/2014/main" id="{63ED1D5D-CE84-8C83-8D1D-66B7BE5050FE}"/>
              </a:ext>
            </a:extLst>
          </p:cNvPr>
          <p:cNvGrpSpPr/>
          <p:nvPr/>
        </p:nvGrpSpPr>
        <p:grpSpPr>
          <a:xfrm>
            <a:off x="112895" y="253595"/>
            <a:ext cx="8601447" cy="738864"/>
            <a:chOff x="112895" y="253595"/>
            <a:chExt cx="8601447" cy="738864"/>
          </a:xfrm>
        </p:grpSpPr>
        <p:pic>
          <p:nvPicPr>
            <p:cNvPr id="14" name="Рисунок 13">
              <a:extLst>
                <a:ext uri="{FF2B5EF4-FFF2-40B4-BE49-F238E27FC236}">
                  <a16:creationId xmlns="" xmlns:a16="http://schemas.microsoft.com/office/drawing/2014/main" id="{668FE95C-F41A-43FF-E745-175943512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5" y="253595"/>
              <a:ext cx="1477728" cy="738864"/>
            </a:xfrm>
            <a:prstGeom prst="rect">
              <a:avLst/>
            </a:prstGeom>
          </p:spPr>
        </p:pic>
        <p:cxnSp>
          <p:nvCxnSpPr>
            <p:cNvPr id="15" name="Прямая соединительная линия 14">
              <a:extLst>
                <a:ext uri="{FF2B5EF4-FFF2-40B4-BE49-F238E27FC236}">
                  <a16:creationId xmlns="" xmlns:a16="http://schemas.microsoft.com/office/drawing/2014/main" id="{A5F1F672-465A-B666-9457-7F4F13A85E36}"/>
                </a:ext>
              </a:extLst>
            </p:cNvPr>
            <p:cNvCxnSpPr>
              <a:cxnSpLocks/>
            </p:cNvCxnSpPr>
            <p:nvPr/>
          </p:nvCxnSpPr>
          <p:spPr>
            <a:xfrm>
              <a:off x="1416975" y="797364"/>
              <a:ext cx="7297367" cy="0"/>
            </a:xfrm>
            <a:prstGeom prst="line">
              <a:avLst/>
            </a:prstGeom>
            <a:ln w="9525">
              <a:solidFill>
                <a:srgbClr val="73F9CF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Группа 15">
            <a:extLst>
              <a:ext uri="{FF2B5EF4-FFF2-40B4-BE49-F238E27FC236}">
                <a16:creationId xmlns="" xmlns:a16="http://schemas.microsoft.com/office/drawing/2014/main" id="{3B1DDA0D-285F-CCD9-4BE8-A474EA6B6371}"/>
              </a:ext>
            </a:extLst>
          </p:cNvPr>
          <p:cNvGrpSpPr/>
          <p:nvPr/>
        </p:nvGrpSpPr>
        <p:grpSpPr>
          <a:xfrm>
            <a:off x="8938004" y="319089"/>
            <a:ext cx="2919033" cy="327918"/>
            <a:chOff x="6425387" y="253595"/>
            <a:chExt cx="3762836" cy="422709"/>
          </a:xfrm>
        </p:grpSpPr>
        <p:pic>
          <p:nvPicPr>
            <p:cNvPr id="17" name="Picture 2">
              <a:extLst>
                <a:ext uri="{FF2B5EF4-FFF2-40B4-BE49-F238E27FC236}">
                  <a16:creationId xmlns="" xmlns:a16="http://schemas.microsoft.com/office/drawing/2014/main" id="{C3A57D38-2DD5-9119-58C8-F309F98BB9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4649" y="253595"/>
              <a:ext cx="633574" cy="42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Рисунок 17">
              <a:extLst>
                <a:ext uri="{FF2B5EF4-FFF2-40B4-BE49-F238E27FC236}">
                  <a16:creationId xmlns="" xmlns:a16="http://schemas.microsoft.com/office/drawing/2014/main" id="{9B090D8F-CFB3-1357-0374-489BF4F52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5387" y="253595"/>
              <a:ext cx="1535050" cy="376138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="" xmlns:a16="http://schemas.microsoft.com/office/drawing/2014/main" id="{58D14174-8B5C-8FE2-8F57-3E9B39220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81322" y="253595"/>
              <a:ext cx="1227044" cy="409015"/>
            </a:xfrm>
            <a:prstGeom prst="rect">
              <a:avLst/>
            </a:prstGeom>
          </p:spPr>
        </p:pic>
      </p:grpSp>
      <p:sp>
        <p:nvSpPr>
          <p:cNvPr id="21" name="Текст 3">
            <a:extLst>
              <a:ext uri="{FF2B5EF4-FFF2-40B4-BE49-F238E27FC236}">
                <a16:creationId xmlns="" xmlns:a16="http://schemas.microsoft.com/office/drawing/2014/main" id="{3C3F7DC2-0D9C-407C-98AC-5F3AD231C5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422" y="1926170"/>
            <a:ext cx="2681105" cy="3671543"/>
          </a:xfrm>
          <a:ln>
            <a:noFill/>
          </a:ln>
        </p:spPr>
        <p:txBody>
          <a:bodyPr>
            <a:normAutofit/>
          </a:bodyPr>
          <a:lstStyle/>
          <a:p>
            <a:r>
              <a:rPr lang="ru-RU" sz="1800" b="1" dirty="0" smtClean="0"/>
              <a:t>Имеем до реализации решения</a:t>
            </a:r>
          </a:p>
          <a:p>
            <a:pPr algn="just"/>
            <a:endParaRPr lang="ru-RU" sz="1400" dirty="0"/>
          </a:p>
          <a:p>
            <a:r>
              <a:rPr lang="ru-RU" sz="1400" dirty="0" smtClean="0"/>
              <a:t>Проблему с массовой незаконной торговлей</a:t>
            </a:r>
          </a:p>
          <a:p>
            <a:endParaRPr lang="ru-RU" sz="1400" dirty="0"/>
          </a:p>
          <a:p>
            <a:r>
              <a:rPr lang="ru-RU" sz="1400" dirty="0" smtClean="0"/>
              <a:t>Значительное количество городских камер</a:t>
            </a:r>
            <a:endParaRPr lang="ru-RU" sz="1400" dirty="0"/>
          </a:p>
          <a:p>
            <a:pPr algn="just"/>
            <a:endParaRPr lang="ru-RU" sz="2000" dirty="0"/>
          </a:p>
        </p:txBody>
      </p:sp>
      <p:sp>
        <p:nvSpPr>
          <p:cNvPr id="22" name="Текст 3">
            <a:extLst>
              <a:ext uri="{FF2B5EF4-FFF2-40B4-BE49-F238E27FC236}">
                <a16:creationId xmlns="" xmlns:a16="http://schemas.microsoft.com/office/drawing/2014/main" id="{3C3F7DC2-0D9C-407C-98AC-5F3AD231C5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4516" y="1897141"/>
            <a:ext cx="2539826" cy="3729601"/>
          </a:xfrm>
          <a:ln>
            <a:noFill/>
          </a:ln>
        </p:spPr>
        <p:txBody>
          <a:bodyPr>
            <a:normAutofit/>
          </a:bodyPr>
          <a:lstStyle/>
          <a:p>
            <a:r>
              <a:rPr lang="ru-RU" sz="1800" b="1" dirty="0" smtClean="0"/>
              <a:t>Предлагаем</a:t>
            </a:r>
          </a:p>
          <a:p>
            <a:pPr algn="just"/>
            <a:endParaRPr lang="ru-RU" sz="1400" dirty="0"/>
          </a:p>
          <a:p>
            <a:r>
              <a:rPr lang="ru-RU" sz="1400" dirty="0" smtClean="0"/>
              <a:t>Интегрировать решение в деятельность заинтересованных органов исполнительной власти (МВД России)</a:t>
            </a:r>
            <a:endParaRPr lang="ru-RU" sz="1400" dirty="0"/>
          </a:p>
          <a:p>
            <a:pPr algn="just"/>
            <a:endParaRPr lang="ru-RU" sz="2000" dirty="0"/>
          </a:p>
        </p:txBody>
      </p:sp>
      <p:sp>
        <p:nvSpPr>
          <p:cNvPr id="23" name="Текст 3">
            <a:extLst>
              <a:ext uri="{FF2B5EF4-FFF2-40B4-BE49-F238E27FC236}">
                <a16:creationId xmlns="" xmlns:a16="http://schemas.microsoft.com/office/drawing/2014/main" id="{3C3F7DC2-0D9C-407C-98AC-5F3AD231C5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3861" y="1819770"/>
            <a:ext cx="2713176" cy="3730172"/>
          </a:xfrm>
          <a:ln>
            <a:noFill/>
          </a:ln>
        </p:spPr>
        <p:txBody>
          <a:bodyPr>
            <a:normAutofit fontScale="25000" lnSpcReduction="20000"/>
          </a:bodyPr>
          <a:lstStyle/>
          <a:p>
            <a:r>
              <a:rPr lang="ru-RU" sz="7200" b="1" dirty="0" smtClean="0"/>
              <a:t>Результат и преимущества</a:t>
            </a:r>
          </a:p>
          <a:p>
            <a:pPr algn="just"/>
            <a:endParaRPr lang="ru-RU" sz="4800" dirty="0"/>
          </a:p>
          <a:p>
            <a:r>
              <a:rPr lang="ru-RU" sz="4800" dirty="0" smtClean="0"/>
              <a:t>Автоматизированное выявление правонарушений в сфере незаконной торговли</a:t>
            </a:r>
          </a:p>
          <a:p>
            <a:endParaRPr lang="ru-RU" sz="4800" dirty="0"/>
          </a:p>
          <a:p>
            <a:r>
              <a:rPr lang="ru-RU" sz="4800" dirty="0" smtClean="0"/>
              <a:t>Автоматизированный сбор и фиксация данных о факте правонарушения</a:t>
            </a:r>
          </a:p>
          <a:p>
            <a:endParaRPr lang="ru-RU" sz="4800" dirty="0"/>
          </a:p>
          <a:p>
            <a:r>
              <a:rPr lang="ru-RU" sz="4800" dirty="0" smtClean="0"/>
              <a:t>Упрощение процедуры оформления процессуальных документов</a:t>
            </a:r>
          </a:p>
          <a:p>
            <a:endParaRPr lang="ru-RU" sz="4800" dirty="0"/>
          </a:p>
          <a:p>
            <a:r>
              <a:rPr lang="ru-RU" sz="4800" dirty="0" smtClean="0"/>
              <a:t>Автоматизированное формирование банков данных с лицами правонарушителей в сфере незаконной торговли</a:t>
            </a:r>
          </a:p>
          <a:p>
            <a:endParaRPr lang="ru-RU" sz="1400" dirty="0"/>
          </a:p>
          <a:p>
            <a:endParaRPr lang="ru-RU" sz="1400" dirty="0" smtClean="0"/>
          </a:p>
          <a:p>
            <a:endParaRPr lang="ru-RU" sz="1400" dirty="0"/>
          </a:p>
          <a:p>
            <a:pPr algn="just"/>
            <a:endParaRPr lang="ru-RU" sz="2000" dirty="0"/>
          </a:p>
        </p:txBody>
      </p:sp>
      <p:sp>
        <p:nvSpPr>
          <p:cNvPr id="20" name="Прямоугольник: скругленные углы 81">
            <a:extLst>
              <a:ext uri="{FF2B5EF4-FFF2-40B4-BE49-F238E27FC236}">
                <a16:creationId xmlns="" xmlns:a16="http://schemas.microsoft.com/office/drawing/2014/main" id="{D79F2B23-8F8D-D5E0-E972-9975841CB3FC}"/>
              </a:ext>
            </a:extLst>
          </p:cNvPr>
          <p:cNvSpPr/>
          <p:nvPr/>
        </p:nvSpPr>
        <p:spPr>
          <a:xfrm>
            <a:off x="112895" y="1819770"/>
            <a:ext cx="2873255" cy="3898859"/>
          </a:xfrm>
          <a:prstGeom prst="roundRect">
            <a:avLst>
              <a:gd name="adj" fmla="val 7630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24" name="Прямоугольник: скругленные углы 81">
            <a:extLst>
              <a:ext uri="{FF2B5EF4-FFF2-40B4-BE49-F238E27FC236}">
                <a16:creationId xmlns="" xmlns:a16="http://schemas.microsoft.com/office/drawing/2014/main" id="{D79F2B23-8F8D-D5E0-E972-9975841CB3FC}"/>
              </a:ext>
            </a:extLst>
          </p:cNvPr>
          <p:cNvSpPr/>
          <p:nvPr/>
        </p:nvSpPr>
        <p:spPr>
          <a:xfrm>
            <a:off x="3168725" y="1805256"/>
            <a:ext cx="2873255" cy="3913373"/>
          </a:xfrm>
          <a:prstGeom prst="roundRect">
            <a:avLst>
              <a:gd name="adj" fmla="val 7630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25" name="Прямоугольник: скругленные углы 81">
            <a:extLst>
              <a:ext uri="{FF2B5EF4-FFF2-40B4-BE49-F238E27FC236}">
                <a16:creationId xmlns="" xmlns:a16="http://schemas.microsoft.com/office/drawing/2014/main" id="{D79F2B23-8F8D-D5E0-E972-9975841CB3FC}"/>
              </a:ext>
            </a:extLst>
          </p:cNvPr>
          <p:cNvSpPr/>
          <p:nvPr/>
        </p:nvSpPr>
        <p:spPr>
          <a:xfrm>
            <a:off x="6193783" y="1805255"/>
            <a:ext cx="2530013" cy="3913374"/>
          </a:xfrm>
          <a:prstGeom prst="roundRect">
            <a:avLst>
              <a:gd name="adj" fmla="val 7630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26" name="Прямоугольник: скругленные углы 81">
            <a:extLst>
              <a:ext uri="{FF2B5EF4-FFF2-40B4-BE49-F238E27FC236}">
                <a16:creationId xmlns="" xmlns:a16="http://schemas.microsoft.com/office/drawing/2014/main" id="{D79F2B23-8F8D-D5E0-E972-9975841CB3FC}"/>
              </a:ext>
            </a:extLst>
          </p:cNvPr>
          <p:cNvSpPr/>
          <p:nvPr/>
        </p:nvSpPr>
        <p:spPr>
          <a:xfrm>
            <a:off x="8906828" y="1805255"/>
            <a:ext cx="3108853" cy="3913373"/>
          </a:xfrm>
          <a:prstGeom prst="roundRect">
            <a:avLst>
              <a:gd name="adj" fmla="val 7630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960976618"/>
      </p:ext>
    </p:extLst>
  </p:cSld>
  <p:clrMapOvr>
    <a:masterClrMapping/>
  </p:clrMapOvr>
</p:sld>
</file>

<file path=ppt/theme/theme1.xml><?xml version="1.0" encoding="utf-8"?>
<a:theme xmlns:a="http://schemas.openxmlformats.org/drawingml/2006/main" name="Для Академия инноваторов 16_9">
  <a:themeElements>
    <a:clrScheme name="Пользовательские 2">
      <a:dk1>
        <a:srgbClr val="000000"/>
      </a:dk1>
      <a:lt1>
        <a:srgbClr val="FFFFFF"/>
      </a:lt1>
      <a:dk2>
        <a:srgbClr val="44546A"/>
      </a:dk2>
      <a:lt2>
        <a:srgbClr val="E5E7E9"/>
      </a:lt2>
      <a:accent1>
        <a:srgbClr val="FD095F"/>
      </a:accent1>
      <a:accent2>
        <a:srgbClr val="73F9CF"/>
      </a:accent2>
      <a:accent3>
        <a:srgbClr val="56EBE4"/>
      </a:accent3>
      <a:accent4>
        <a:srgbClr val="55D4ED"/>
      </a:accent4>
      <a:accent5>
        <a:srgbClr val="6130AF"/>
      </a:accent5>
      <a:accent6>
        <a:srgbClr val="2D2B61"/>
      </a:accent6>
      <a:hlink>
        <a:srgbClr val="5D1741"/>
      </a:hlink>
      <a:folHlink>
        <a:srgbClr val="5D2B84"/>
      </a:folHlink>
    </a:clrScheme>
    <a:fontScheme name="Лидеры цифровой трансформации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Для Академия инноваторов 16_9" id="{1723B771-A24B-45DA-B7CE-887A7FB91DED}" vid="{FE7ADCA1-0705-4BF5-AEC5-34FB9D7ACE5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3894</TotalTime>
  <Words>523</Words>
  <Application>Microsoft Office PowerPoint</Application>
  <PresentationFormat>Произвольный</PresentationFormat>
  <Paragraphs>86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Для Академия инноваторов 16_9</vt:lpstr>
      <vt:lpstr>                                   Команда – «Digital team»</vt:lpstr>
      <vt:lpstr>Состав команды «Digital team»</vt:lpstr>
      <vt:lpstr>Технический алгоритм и особенности реализации решения </vt:lpstr>
      <vt:lpstr>Особенности выявления инцидентов  с признаками незаконной торговли при помощи нейронных сетей</vt:lpstr>
      <vt:lpstr>Вывод в веб-консоль информации</vt:lpstr>
      <vt:lpstr>Информационная карточка обнаруженного инцидента</vt:lpstr>
      <vt:lpstr>Информационная карточка обнаруженного инцидента</vt:lpstr>
      <vt:lpstr>Резюме о проделанной работе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Юшкова</dc:creator>
  <cp:lastModifiedBy>user</cp:lastModifiedBy>
  <cp:revision>78</cp:revision>
  <dcterms:created xsi:type="dcterms:W3CDTF">2023-05-15T07:36:23Z</dcterms:created>
  <dcterms:modified xsi:type="dcterms:W3CDTF">2023-11-11T22:22:28Z</dcterms:modified>
</cp:coreProperties>
</file>