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137dd2ec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137dd2ec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137dd2ec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137dd2ec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4137dd2e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4137dd2e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137dd2e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137dd2e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137dd2e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4137dd2e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4137dd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4137dd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137dd2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4137dd2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4137dd2e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4137dd2e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137dd2e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137dd2ec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137dd2e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137dd2e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Sistema Mecânico</a:t>
            </a:r>
            <a:endParaRPr b="1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50" b="1">
                <a:solidFill>
                  <a:schemeClr val="dk1"/>
                </a:solidFill>
              </a:rPr>
              <a:t>Programação Orientada a Objeto</a:t>
            </a:r>
            <a:endParaRPr sz="355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5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5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Kauan Felipe de Moura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Iuri Almeida Pereira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Luis Henrique da Silva Resende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Link para acessar os Diagramas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Link dar acesso ao site que tem Diagrama de Classe do projeto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https://iuriapereira.github.io/Mecanico-POO/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675475"/>
            <a:ext cx="753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/>
              <a:t>Objetivo do Projeto</a:t>
            </a:r>
            <a:endParaRPr sz="1900" b="1"/>
          </a:p>
        </p:txBody>
      </p:sp>
      <p:sp>
        <p:nvSpPr>
          <p:cNvPr id="65" name="Google Shape;65;p14"/>
          <p:cNvSpPr txBox="1"/>
          <p:nvPr/>
        </p:nvSpPr>
        <p:spPr>
          <a:xfrm>
            <a:off x="418825" y="1340250"/>
            <a:ext cx="7538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projeto consiste em um programa com interface gráfica usando Swing, que se conecta a um banco de dados relacional MySQL, utilizando o Hibernate como framework de persistência.</a:t>
            </a:r>
            <a:endParaRPr sz="1700"/>
          </a:p>
        </p:txBody>
      </p:sp>
      <p:sp>
        <p:nvSpPr>
          <p:cNvPr id="66" name="Google Shape;66;p14"/>
          <p:cNvSpPr txBox="1"/>
          <p:nvPr/>
        </p:nvSpPr>
        <p:spPr>
          <a:xfrm>
            <a:off x="418825" y="2382000"/>
            <a:ext cx="7538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Durante o seminário, serão abordados os conceitos básicos de programação com Swing, desde a criação de janelas e componentes até a gestão de eventos e interações com o usuário. Em seguida, será apresentada a configuração e o uso do Hibernate para estabelecer a conexão com o banco de dados MySQL, além de realizar operações de criação, leitura, atualização e exclusão (CRUD) nos dados.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11700" y="556025"/>
            <a:ext cx="753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</a:rPr>
              <a:t>Hibernate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5125" y="1282600"/>
            <a:ext cx="7538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Hibernate é um framework de mapeamento objeto-relacional para a plataforma Java. Ele simplifica o armazenamento e recuperação de dados em bancos de dados relacionais.</a:t>
            </a:r>
            <a:endParaRPr sz="1700"/>
          </a:p>
        </p:txBody>
      </p:sp>
      <p:sp>
        <p:nvSpPr>
          <p:cNvPr id="76" name="Google Shape;76;p15"/>
          <p:cNvSpPr txBox="1"/>
          <p:nvPr/>
        </p:nvSpPr>
        <p:spPr>
          <a:xfrm>
            <a:off x="615125" y="2398800"/>
            <a:ext cx="7538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Hibernate permite que os desenvolvedores trabalhem com objetos Java em vez de tabelas de banco de dados, abstraindo a complexidade das consultas SQL. Ele gerencia automaticamente o ciclo de vida dos objetos e as operações de persistência, oferece uma linguagem de consulta orientada a objetos, garante transações consistentes e duráveis, além de ser compatível com diferentes bancos de dados.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457100" y="2032950"/>
            <a:ext cx="622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/>
              <a:t>Diagrama do Banco Relacional Utilizado:</a:t>
            </a:r>
            <a:endParaRPr sz="23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150" y="529688"/>
            <a:ext cx="7283700" cy="40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04675" y="191225"/>
            <a:ext cx="753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</a:rPr>
              <a:t>Componentes Gráficos do Swing Utilizados: 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14725" y="668225"/>
            <a:ext cx="75387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JFrame: Representa a janela principal do aplicativo.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JPanel: Serve como um container para organizar outros componentes dentro dele.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JLabel: Exibe texto ou imagem em um rótulo.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JButton: Cria botões clicáveis.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JCheckBox: Permite a seleção de opções por meio de caixas de seleção.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JTextField: Campo de texto para entrada de dados do usuário.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JPasswordField: Campo de texto para entrada de senha, onde o texto digitado é ocultado.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JSeparator: Cria uma linha horizontal ou vertical para separar visualmente os componentes.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JCheckBox: Permite a seleção de opções por meio de caixas de seleção.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JComboBox: É uma lista suspensa que permite ao usuário selecionar uma opção dentre várias disponíveis.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JTable: Componente Swing para exibição e manipulação de dados em formato de tabela.</a:t>
            </a:r>
            <a:endParaRPr sz="15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04675" y="191225"/>
            <a:ext cx="753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</a:rPr>
              <a:t>Componentes Gráficos do Swing Utilizados: 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08025" y="668225"/>
            <a:ext cx="75387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JRadioButton: Permite a seleção de uma opção única em um grupo de botões de opção.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JFormattedTextField: Fornece uma maneira de formatar e validar a entrada de texto em um determinado formato, como datas, números, entre outros.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MaskFormatter: É uma classe usada para definir máscaras de formatação para JFormattedTextField, permitindo a entrada controlada de dados.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ActionListener: É uma interface usada para responder a eventos de ação, como cliques em botões.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JDialog: É uma janela de diálogo que exibe informações ou solicita entrada do usuário.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JOptionPane: É uma caixa de diálogo que exibe mensagens ou solicitações de confirmação ao usuário.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DefaultComboBoxModel: É um modelo de dados para JComboBox que fornece funcionalidades adicionais para manipulação dos itens da lista suspensa.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Font: É uma linha que faz à alteração na fonte, como tamanho, tipo e deixar negrito, itálico e varios outras maneiras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Apresentação na tela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Sistema Mecânico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Link para acessar os Diagramas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Mecânico</dc:title>
  <cp:lastModifiedBy>Iuri Almeida Pereira</cp:lastModifiedBy>
  <cp:revision>1</cp:revision>
  <dcterms:modified xsi:type="dcterms:W3CDTF">2023-06-19T02:25:19Z</dcterms:modified>
</cp:coreProperties>
</file>