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8F2D9F-1C42-460A-BCDA-BCCB90BE969F}">
  <a:tblStyle styleId="{9C8F2D9F-1C42-460A-BCDA-BCCB90BE9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{9C8F2D9F-1C42-460A-BCDA-BCCB90BE969F}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