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93F805-F292-4CAB-9C87-EB84787CCDC5}">
  <a:tblStyle styleId="{1193F805-F292-4CAB-9C87-EB84787CCD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{1193F805-F292-4CAB-9C87-EB84787CCDC5}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{1193F805-F292-4CAB-9C87-EB84787CCDC5}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{1193F805-F292-4CAB-9C87-EB84787CCDC5}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{1193F805-F292-4CAB-9C87-EB84787CCDC5}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{1193F805-F292-4CAB-9C87-EB84787CCDC5}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{1193F805-F292-4CAB-9C87-EB84787CCDC5}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