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C14673-8D76-4A11-87D2-75100D9944FD}">
  <a:tblStyle styleId="{FAC14673-8D76-4A11-87D2-75100D994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{FAC14673-8D76-4A11-87D2-75100D9944FD}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