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DC0-8FDA-44D6-985B-5BA1708390CD}" type="datetimeFigureOut">
              <a:rPr lang="pt-BR" smtClean="0"/>
              <a:t>11/02/2015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026A-8084-4D8F-AB8E-BEC8DD1C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84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DC0-8FDA-44D6-985B-5BA1708390CD}" type="datetimeFigureOut">
              <a:rPr lang="pt-BR" smtClean="0"/>
              <a:t>11/02/2015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026A-8084-4D8F-AB8E-BEC8DD1C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93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DC0-8FDA-44D6-985B-5BA1708390CD}" type="datetimeFigureOut">
              <a:rPr lang="pt-BR" smtClean="0"/>
              <a:t>11/02/2015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026A-8084-4D8F-AB8E-BEC8DD1C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98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DC0-8FDA-44D6-985B-5BA1708390CD}" type="datetimeFigureOut">
              <a:rPr lang="pt-BR" smtClean="0"/>
              <a:t>11/02/2015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026A-8084-4D8F-AB8E-BEC8DD1C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38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DC0-8FDA-44D6-985B-5BA1708390CD}" type="datetimeFigureOut">
              <a:rPr lang="pt-BR" smtClean="0"/>
              <a:t>11/02/2015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026A-8084-4D8F-AB8E-BEC8DD1C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89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DC0-8FDA-44D6-985B-5BA1708390CD}" type="datetimeFigureOut">
              <a:rPr lang="pt-BR" smtClean="0"/>
              <a:t>11/02/2015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026A-8084-4D8F-AB8E-BEC8DD1C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92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DC0-8FDA-44D6-985B-5BA1708390CD}" type="datetimeFigureOut">
              <a:rPr lang="pt-BR" smtClean="0"/>
              <a:t>11/02/2015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026A-8084-4D8F-AB8E-BEC8DD1C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57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DC0-8FDA-44D6-985B-5BA1708390CD}" type="datetimeFigureOut">
              <a:rPr lang="pt-BR" smtClean="0"/>
              <a:t>11/02/2015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026A-8084-4D8F-AB8E-BEC8DD1C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64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DC0-8FDA-44D6-985B-5BA1708390CD}" type="datetimeFigureOut">
              <a:rPr lang="pt-BR" smtClean="0"/>
              <a:t>11/02/2015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026A-8084-4D8F-AB8E-BEC8DD1C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05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DC0-8FDA-44D6-985B-5BA1708390CD}" type="datetimeFigureOut">
              <a:rPr lang="pt-BR" smtClean="0"/>
              <a:t>11/02/2015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026A-8084-4D8F-AB8E-BEC8DD1C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3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DC0-8FDA-44D6-985B-5BA1708390CD}" type="datetimeFigureOut">
              <a:rPr lang="pt-BR" smtClean="0"/>
              <a:t>11/02/2015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026A-8084-4D8F-AB8E-BEC8DD1C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7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DC0-8FDA-44D6-985B-5BA1708390CD}" type="datetimeFigureOut">
              <a:rPr lang="pt-BR" smtClean="0"/>
              <a:t>11/02/2015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5026A-8084-4D8F-AB8E-BEC8DD1C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2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  <a:br>
              <a:rPr lang="pt-BR" dirty="0" smtClean="0"/>
            </a:br>
            <a:r>
              <a:rPr lang="pt-BR" dirty="0" smtClean="0"/>
              <a:t> Banco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	Euder de Jesus	</a:t>
            </a:r>
          </a:p>
          <a:p>
            <a:r>
              <a:rPr lang="pt-BR" dirty="0" smtClean="0"/>
              <a:t>	Guilherme </a:t>
            </a:r>
            <a:r>
              <a:rPr lang="pt-BR" dirty="0" err="1" smtClean="0"/>
              <a:t>Viturino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  Jackson Hélio</a:t>
            </a:r>
          </a:p>
        </p:txBody>
      </p:sp>
    </p:spTree>
    <p:extLst>
      <p:ext uri="{BB962C8B-B14F-4D97-AF65-F5344CB8AC3E}">
        <p14:creationId xmlns:p14="http://schemas.microsoft.com/office/powerpoint/2010/main" val="21005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21" y="1690688"/>
            <a:ext cx="6713316" cy="4535219"/>
          </a:xfrm>
        </p:spPr>
      </p:pic>
    </p:spTree>
    <p:extLst>
      <p:ext uri="{BB962C8B-B14F-4D97-AF65-F5344CB8AC3E}">
        <p14:creationId xmlns:p14="http://schemas.microsoft.com/office/powerpoint/2010/main" val="357893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	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26" y="1825625"/>
            <a:ext cx="8008293" cy="4351338"/>
          </a:xfrm>
        </p:spPr>
      </p:pic>
    </p:spTree>
    <p:extLst>
      <p:ext uri="{BB962C8B-B14F-4D97-AF65-F5344CB8AC3E}">
        <p14:creationId xmlns:p14="http://schemas.microsoft.com/office/powerpoint/2010/main" val="161328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do Banco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91" y="1459194"/>
            <a:ext cx="8889189" cy="5288846"/>
          </a:xfrm>
        </p:spPr>
      </p:pic>
    </p:spTree>
    <p:extLst>
      <p:ext uri="{BB962C8B-B14F-4D97-AF65-F5344CB8AC3E}">
        <p14:creationId xmlns:p14="http://schemas.microsoft.com/office/powerpoint/2010/main" val="367658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 Banco de Dados</vt:lpstr>
      <vt:lpstr>Problemas</vt:lpstr>
      <vt:lpstr>Solução </vt:lpstr>
      <vt:lpstr>Visão do Banco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 Banco de Dados</dc:title>
  <dc:creator>Euder Costa</dc:creator>
  <cp:lastModifiedBy>Euder Costa</cp:lastModifiedBy>
  <cp:revision>2</cp:revision>
  <dcterms:created xsi:type="dcterms:W3CDTF">2015-02-11T13:38:34Z</dcterms:created>
  <dcterms:modified xsi:type="dcterms:W3CDTF">2015-02-11T14:57:38Z</dcterms:modified>
</cp:coreProperties>
</file>