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57" r:id="rId2"/>
    <p:sldId id="263" r:id="rId3"/>
    <p:sldId id="258" r:id="rId4"/>
    <p:sldId id="260" r:id="rId5"/>
    <p:sldId id="261" r:id="rId6"/>
    <p:sldId id="264" r:id="rId7"/>
  </p:sldIdLst>
  <p:sldSz cx="12192000" cy="6858000"/>
  <p:notesSz cx="7023100" cy="93091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82424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548"/>
    </p:cViewPr>
  </p:sorterViewPr>
  <p:notesViewPr>
    <p:cSldViewPr snapToGrid="0">
      <p:cViewPr varScale="1">
        <p:scale>
          <a:sx n="75" d="100"/>
          <a:sy n="75" d="100"/>
        </p:scale>
        <p:origin x="4026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ke Test User" userId="SID-0" providerId="Test" clId="FakeClientId"/>
    <pc:docChg chg="modSld modMainMaster modNotesMaster modHandout">
      <pc:chgData name="Fake Test User" userId="SID-0" providerId="Test" clId="FakeClientId" dt="2019-03-06T03:51:25.617" v="50" actId="790"/>
      <pc:docMkLst>
        <pc:docMk/>
      </pc:docMkLst>
      <pc:sldChg chg="modSp modNotes">
        <pc:chgData name="Fake Test User" userId="SID-0" providerId="Test" clId="FakeClientId" dt="2019-03-06T03:51:04.837" v="48" actId="790"/>
        <pc:sldMkLst>
          <pc:docMk/>
          <pc:sldMk cId="0" sldId="257"/>
        </pc:sldMkLst>
        <pc:spChg chg="mod">
          <ac:chgData name="Fake Test User" userId="SID-0" providerId="Test" clId="FakeClientId" dt="2019-03-06T03:29:21.602" v="0" actId="790"/>
          <ac:spMkLst>
            <pc:docMk/>
            <pc:sldMk cId="0" sldId="257"/>
            <ac:spMk id="3" creationId="{00000000-0000-0000-0000-000000000000}"/>
          </ac:spMkLst>
        </pc:spChg>
        <pc:spChg chg="mod">
          <ac:chgData name="Fake Test User" userId="SID-0" providerId="Test" clId="FakeClientId" dt="2019-03-06T03:29:21.602" v="0" actId="790"/>
          <ac:spMkLst>
            <pc:docMk/>
            <pc:sldMk cId="0" sldId="257"/>
            <ac:spMk id="6" creationId="{00000000-0000-0000-0000-000000000000}"/>
          </ac:spMkLst>
        </pc:spChg>
      </pc:sldChg>
      <pc:sldChg chg="modSp modNotes">
        <pc:chgData name="Fake Test User" userId="SID-0" providerId="Test" clId="FakeClientId" dt="2019-03-06T03:50:33.855" v="43" actId="790"/>
        <pc:sldMkLst>
          <pc:docMk/>
          <pc:sldMk cId="0" sldId="259"/>
        </pc:sldMkLst>
        <pc:spChg chg="mod">
          <ac:chgData name="Fake Test User" userId="SID-0" providerId="Test" clId="FakeClientId" dt="2019-03-06T03:42:33.809" v="6" actId="790"/>
          <ac:spMkLst>
            <pc:docMk/>
            <pc:sldMk cId="0" sldId="259"/>
            <ac:spMk id="2" creationId="{00000000-0000-0000-0000-000000000000}"/>
          </ac:spMkLst>
        </pc:spChg>
        <pc:spChg chg="mod">
          <ac:chgData name="Fake Test User" userId="SID-0" providerId="Test" clId="FakeClientId" dt="2019-03-06T03:42:33.809" v="6" actId="790"/>
          <ac:spMkLst>
            <pc:docMk/>
            <pc:sldMk cId="0" sldId="259"/>
            <ac:spMk id="5" creationId="{00000000-0000-0000-0000-000000000000}"/>
          </ac:spMkLst>
        </pc:spChg>
      </pc:sldChg>
      <pc:sldChg chg="modSp modNotes">
        <pc:chgData name="Fake Test User" userId="SID-0" providerId="Test" clId="FakeClientId" dt="2019-03-06T03:50:22.933" v="41" actId="790"/>
        <pc:sldMkLst>
          <pc:docMk/>
          <pc:sldMk cId="0" sldId="260"/>
        </pc:sldMkLst>
        <pc:spChg chg="mod">
          <ac:chgData name="Fake Test User" userId="SID-0" providerId="Test" clId="FakeClientId" dt="2019-03-06T03:42:51.230" v="8" actId="790"/>
          <ac:spMkLst>
            <pc:docMk/>
            <pc:sldMk cId="0" sldId="260"/>
            <ac:spMk id="3" creationId="{00000000-0000-0000-0000-000000000000}"/>
          </ac:spMkLst>
        </pc:spChg>
        <pc:spChg chg="mod">
          <ac:chgData name="Fake Test User" userId="SID-0" providerId="Test" clId="FakeClientId" dt="2019-03-06T03:42:51.230" v="8" actId="790"/>
          <ac:spMkLst>
            <pc:docMk/>
            <pc:sldMk cId="0" sldId="260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9-03-06T03:50:45.573" v="45" actId="790"/>
        <pc:sldMkLst>
          <pc:docMk/>
          <pc:sldMk cId="0" sldId="261"/>
        </pc:sldMkLst>
        <pc:spChg chg="mod">
          <ac:chgData name="Fake Test User" userId="SID-0" providerId="Test" clId="FakeClientId" dt="2019-03-06T03:31:37.298" v="3" actId="790"/>
          <ac:spMkLst>
            <pc:docMk/>
            <pc:sldMk cId="0" sldId="261"/>
            <ac:spMk id="2" creationId="{00000000-0000-0000-0000-000000000000}"/>
          </ac:spMkLst>
        </pc:spChg>
        <pc:spChg chg="mod">
          <ac:chgData name="Fake Test User" userId="SID-0" providerId="Test" clId="FakeClientId" dt="2019-03-06T03:31:37.298" v="3" actId="790"/>
          <ac:spMkLst>
            <pc:docMk/>
            <pc:sldMk cId="0" sldId="261"/>
            <ac:spMk id="5" creationId="{00000000-0000-0000-0000-000000000000}"/>
          </ac:spMkLst>
        </pc:spChg>
      </pc:sldChg>
      <pc:sldChg chg="modSp modNotes">
        <pc:chgData name="Fake Test User" userId="SID-0" providerId="Test" clId="FakeClientId" dt="2019-03-06T03:50:39.354" v="44" actId="790"/>
        <pc:sldMkLst>
          <pc:docMk/>
          <pc:sldMk cId="0" sldId="262"/>
        </pc:sldMkLst>
        <pc:spChg chg="mod">
          <ac:chgData name="Fake Test User" userId="SID-0" providerId="Test" clId="FakeClientId" dt="2019-03-06T03:42:20.732" v="5" actId="790"/>
          <ac:spMkLst>
            <pc:docMk/>
            <pc:sldMk cId="0" sldId="262"/>
            <ac:spMk id="2" creationId="{00000000-0000-0000-0000-000000000000}"/>
          </ac:spMkLst>
        </pc:spChg>
        <pc:spChg chg="mod">
          <ac:chgData name="Fake Test User" userId="SID-0" providerId="Test" clId="FakeClientId" dt="2019-03-06T03:42:20.732" v="5" actId="790"/>
          <ac:spMkLst>
            <pc:docMk/>
            <pc:sldMk cId="0" sldId="262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9-03-06T03:50:59.025" v="47" actId="790"/>
        <pc:sldMkLst>
          <pc:docMk/>
          <pc:sldMk cId="0" sldId="263"/>
        </pc:sldMkLst>
        <pc:spChg chg="mod">
          <ac:chgData name="Fake Test User" userId="SID-0" providerId="Test" clId="FakeClientId" dt="2019-03-06T03:30:55.519" v="1" actId="790"/>
          <ac:spMkLst>
            <pc:docMk/>
            <pc:sldMk cId="0" sldId="263"/>
            <ac:spMk id="2" creationId="{00000000-0000-0000-0000-000000000000}"/>
          </ac:spMkLst>
        </pc:spChg>
        <pc:spChg chg="mod">
          <ac:chgData name="Fake Test User" userId="SID-0" providerId="Test" clId="FakeClientId" dt="2019-03-06T03:30:55.519" v="1" actId="790"/>
          <ac:spMkLst>
            <pc:docMk/>
            <pc:sldMk cId="0" sldId="263"/>
            <ac:spMk id="6" creationId="{00000000-0000-0000-0000-000000000000}"/>
          </ac:spMkLst>
        </pc:spChg>
      </pc:sldChg>
      <pc:sldChg chg="modSp modNotes">
        <pc:chgData name="Fake Test User" userId="SID-0" providerId="Test" clId="FakeClientId" dt="2019-03-06T03:50:28.761" v="42" actId="790"/>
        <pc:sldMkLst>
          <pc:docMk/>
          <pc:sldMk cId="0" sldId="264"/>
        </pc:sldMkLst>
        <pc:spChg chg="mod">
          <ac:chgData name="Fake Test User" userId="SID-0" providerId="Test" clId="FakeClientId" dt="2019-03-06T03:42:41.605" v="7" actId="790"/>
          <ac:spMkLst>
            <pc:docMk/>
            <pc:sldMk cId="0" sldId="264"/>
            <ac:spMk id="2" creationId="{00000000-0000-0000-0000-000000000000}"/>
          </ac:spMkLst>
        </pc:spChg>
        <pc:spChg chg="mod">
          <ac:chgData name="Fake Test User" userId="SID-0" providerId="Test" clId="FakeClientId" dt="2019-03-06T03:42:41.605" v="7" actId="790"/>
          <ac:spMkLst>
            <pc:docMk/>
            <pc:sldMk cId="0" sldId="264"/>
            <ac:spMk id="5" creationId="{00000000-0000-0000-0000-000000000000}"/>
          </ac:spMkLst>
        </pc:spChg>
      </pc:sldChg>
      <pc:sldChg chg="modSp modNotes">
        <pc:chgData name="Fake Test User" userId="SID-0" providerId="Test" clId="FakeClientId" dt="2019-03-06T03:49:57.044" v="38" actId="790"/>
        <pc:sldMkLst>
          <pc:docMk/>
          <pc:sldMk cId="0" sldId="265"/>
        </pc:sldMkLst>
        <pc:spChg chg="mod">
          <ac:chgData name="Fake Test User" userId="SID-0" providerId="Test" clId="FakeClientId" dt="2019-03-06T03:43:27.289" v="10" actId="790"/>
          <ac:spMkLst>
            <pc:docMk/>
            <pc:sldMk cId="0" sldId="265"/>
            <ac:spMk id="2" creationId="{00000000-0000-0000-0000-000000000000}"/>
          </ac:spMkLst>
        </pc:spChg>
        <pc:spChg chg="mod">
          <ac:chgData name="Fake Test User" userId="SID-0" providerId="Test" clId="FakeClientId" dt="2019-03-06T03:43:27.289" v="10" actId="790"/>
          <ac:spMkLst>
            <pc:docMk/>
            <pc:sldMk cId="0" sldId="265"/>
            <ac:spMk id="5" creationId="{00000000-0000-0000-0000-000000000000}"/>
          </ac:spMkLst>
        </pc:spChg>
      </pc:sldChg>
      <pc:sldChg chg="modSp modNotes">
        <pc:chgData name="Fake Test User" userId="SID-0" providerId="Test" clId="FakeClientId" dt="2019-03-06T03:50:03.060" v="39" actId="790"/>
        <pc:sldMkLst>
          <pc:docMk/>
          <pc:sldMk cId="0" sldId="266"/>
        </pc:sldMkLst>
        <pc:spChg chg="mod">
          <ac:chgData name="Fake Test User" userId="SID-0" providerId="Test" clId="FakeClientId" dt="2019-03-06T03:43:20.587" v="9" actId="790"/>
          <ac:spMkLst>
            <pc:docMk/>
            <pc:sldMk cId="0" sldId="266"/>
            <ac:spMk id="3" creationId="{00000000-0000-0000-0000-000000000000}"/>
          </ac:spMkLst>
        </pc:spChg>
        <pc:spChg chg="mod">
          <ac:chgData name="Fake Test User" userId="SID-0" providerId="Test" clId="FakeClientId" dt="2019-03-06T03:43:20.587" v="9" actId="790"/>
          <ac:spMkLst>
            <pc:docMk/>
            <pc:sldMk cId="0" sldId="266"/>
            <ac:spMk id="4" creationId="{00000000-0000-0000-0000-000000000000}"/>
          </ac:spMkLst>
        </pc:spChg>
      </pc:sldChg>
      <pc:sldChg chg="modSp modNotes">
        <pc:chgData name="Fake Test User" userId="SID-0" providerId="Test" clId="FakeClientId" dt="2019-03-06T03:49:50.435" v="37" actId="790"/>
        <pc:sldMkLst>
          <pc:docMk/>
          <pc:sldMk cId="0" sldId="267"/>
        </pc:sldMkLst>
        <pc:spChg chg="mod">
          <ac:chgData name="Fake Test User" userId="SID-0" providerId="Test" clId="FakeClientId" dt="2019-03-06T03:43:35.601" v="11" actId="790"/>
          <ac:spMkLst>
            <pc:docMk/>
            <pc:sldMk cId="0" sldId="267"/>
            <ac:spMk id="2" creationId="{00000000-0000-0000-0000-000000000000}"/>
          </ac:spMkLst>
        </pc:spChg>
        <pc:spChg chg="mod">
          <ac:chgData name="Fake Test User" userId="SID-0" providerId="Test" clId="FakeClientId" dt="2019-03-06T03:43:35.601" v="11" actId="790"/>
          <ac:spMkLst>
            <pc:docMk/>
            <pc:sldMk cId="0" sldId="267"/>
            <ac:spMk id="5" creationId="{00000000-0000-0000-0000-000000000000}"/>
          </ac:spMkLst>
        </pc:spChg>
      </pc:sldChg>
      <pc:sldChg chg="modSp modNotes">
        <pc:chgData name="Fake Test User" userId="SID-0" providerId="Test" clId="FakeClientId" dt="2019-03-06T03:49:41.764" v="36" actId="790"/>
        <pc:sldMkLst>
          <pc:docMk/>
          <pc:sldMk cId="0" sldId="268"/>
        </pc:sldMkLst>
        <pc:spChg chg="mod">
          <ac:chgData name="Fake Test User" userId="SID-0" providerId="Test" clId="FakeClientId" dt="2019-03-06T03:43:45.585" v="12" actId="790"/>
          <ac:spMkLst>
            <pc:docMk/>
            <pc:sldMk cId="0" sldId="268"/>
            <ac:spMk id="4" creationId="{00000000-0000-0000-0000-000000000000}"/>
          </ac:spMkLst>
        </pc:spChg>
        <pc:spChg chg="mod">
          <ac:chgData name="Fake Test User" userId="SID-0" providerId="Test" clId="FakeClientId" dt="2019-03-06T03:43:45.585" v="12" actId="790"/>
          <ac:spMkLst>
            <pc:docMk/>
            <pc:sldMk cId="0" sldId="268"/>
            <ac:spMk id="5" creationId="{00000000-0000-0000-0000-000000000000}"/>
          </ac:spMkLst>
        </pc:spChg>
      </pc:sldChg>
      <pc:sldChg chg="modSp modNotes">
        <pc:chgData name="Fake Test User" userId="SID-0" providerId="Test" clId="FakeClientId" dt="2019-03-06T03:50:51.760" v="46" actId="790"/>
        <pc:sldMkLst>
          <pc:docMk/>
          <pc:sldMk cId="3108204940" sldId="269"/>
        </pc:sldMkLst>
        <pc:spChg chg="mod">
          <ac:chgData name="Fake Test User" userId="SID-0" providerId="Test" clId="FakeClientId" dt="2019-03-06T03:31:28.611" v="2" actId="790"/>
          <ac:spMkLst>
            <pc:docMk/>
            <pc:sldMk cId="3108204940" sldId="269"/>
            <ac:spMk id="3" creationId="{00000000-0000-0000-0000-000000000000}"/>
          </ac:spMkLst>
        </pc:spChg>
        <pc:spChg chg="mod">
          <ac:chgData name="Fake Test User" userId="SID-0" providerId="Test" clId="FakeClientId" dt="2019-03-06T03:31:28.611" v="2" actId="790"/>
          <ac:spMkLst>
            <pc:docMk/>
            <pc:sldMk cId="3108204940" sldId="269"/>
            <ac:spMk id="4" creationId="{00000000-0000-0000-0000-000000000000}"/>
          </ac:spMkLst>
        </pc:spChg>
      </pc:sldChg>
      <pc:sldChg chg="modNotes">
        <pc:chgData name="Fake Test User" userId="SID-0" providerId="Test" clId="FakeClientId" dt="2019-03-06T03:50:11.934" v="40" actId="790"/>
        <pc:sldMkLst>
          <pc:docMk/>
          <pc:sldMk cId="2114842844" sldId="270"/>
        </pc:sldMkLst>
      </pc:sldChg>
      <pc:sldChg chg="modSp modNotes">
        <pc:chgData name="Fake Test User" userId="SID-0" providerId="Test" clId="FakeClientId" dt="2019-03-06T03:49:35.093" v="35" actId="790"/>
        <pc:sldMkLst>
          <pc:docMk/>
          <pc:sldMk cId="93470378" sldId="271"/>
        </pc:sldMkLst>
        <pc:spChg chg="mod">
          <ac:chgData name="Fake Test User" userId="SID-0" providerId="Test" clId="FakeClientId" dt="2019-03-06T03:43:51.147" v="13" actId="790"/>
          <ac:spMkLst>
            <pc:docMk/>
            <pc:sldMk cId="93470378" sldId="271"/>
            <ac:spMk id="2" creationId="{00000000-0000-0000-0000-000000000000}"/>
          </ac:spMkLst>
        </pc:spChg>
        <pc:spChg chg="mod">
          <ac:chgData name="Fake Test User" userId="SID-0" providerId="Test" clId="FakeClientId" dt="2019-03-06T03:43:51.147" v="13" actId="790"/>
          <ac:spMkLst>
            <pc:docMk/>
            <pc:sldMk cId="93470378" sldId="271"/>
            <ac:spMk id="3" creationId="{00000000-0000-0000-0000-000000000000}"/>
          </ac:spMkLst>
        </pc:spChg>
      </pc:sldChg>
      <pc:sldMasterChg chg="modSp modSldLayout">
        <pc:chgData name="Fake Test User" userId="SID-0" providerId="Test" clId="FakeClientId" dt="2019-03-06T03:49:24.874" v="34" actId="790"/>
        <pc:sldMasterMkLst>
          <pc:docMk/>
          <pc:sldMasterMk cId="0" sldId="2147483648"/>
        </pc:sldMasterMkLst>
        <pc:spChg chg="mod">
          <ac:chgData name="Fake Test User" userId="SID-0" providerId="Test" clId="FakeClientId" dt="2019-03-06T03:44:23.488" v="14" actId="790"/>
          <ac:spMkLst>
            <pc:docMk/>
            <pc:sldMasterMk cId="0" sldId="2147483648"/>
            <ac:spMk id="2" creationId="{00000000-0000-0000-0000-000000000000}"/>
          </ac:spMkLst>
        </pc:spChg>
        <pc:spChg chg="mod">
          <ac:chgData name="Fake Test User" userId="SID-0" providerId="Test" clId="FakeClientId" dt="2019-03-06T03:44:23.488" v="14" actId="790"/>
          <ac:spMkLst>
            <pc:docMk/>
            <pc:sldMasterMk cId="0" sldId="2147483648"/>
            <ac:spMk id="3" creationId="{00000000-0000-0000-0000-000000000000}"/>
          </ac:spMkLst>
        </pc:spChg>
        <pc:spChg chg="mod">
          <ac:chgData name="Fake Test User" userId="SID-0" providerId="Test" clId="FakeClientId" dt="2019-03-06T03:44:23.488" v="14" actId="790"/>
          <ac:spMkLst>
            <pc:docMk/>
            <pc:sldMasterMk cId="0" sldId="2147483648"/>
            <ac:spMk id="4" creationId="{00000000-0000-0000-0000-000000000000}"/>
          </ac:spMkLst>
        </pc:spChg>
        <pc:spChg chg="mod">
          <ac:chgData name="Fake Test User" userId="SID-0" providerId="Test" clId="FakeClientId" dt="2019-03-06T03:44:23.488" v="14" actId="790"/>
          <ac:spMkLst>
            <pc:docMk/>
            <pc:sldMasterMk cId="0" sldId="2147483648"/>
            <ac:spMk id="5" creationId="{00000000-0000-0000-0000-000000000000}"/>
          </ac:spMkLst>
        </pc:spChg>
        <pc:spChg chg="mod">
          <ac:chgData name="Fake Test User" userId="SID-0" providerId="Test" clId="FakeClientId" dt="2019-03-06T03:44:23.488" v="14" actId="790"/>
          <ac:spMkLst>
            <pc:docMk/>
            <pc:sldMasterMk cId="0" sldId="2147483648"/>
            <ac:spMk id="6" creationId="{00000000-0000-0000-0000-000000000000}"/>
          </ac:spMkLst>
        </pc:spChg>
        <pc:spChg chg="mod">
          <ac:chgData name="Fake Test User" userId="SID-0" providerId="Test" clId="FakeClientId" dt="2019-03-06T03:44:23.488" v="14" actId="790"/>
          <ac:spMkLst>
            <pc:docMk/>
            <pc:sldMasterMk cId="0" sldId="2147483648"/>
            <ac:spMk id="14" creationId="{00000000-0000-0000-0000-000000000000}"/>
          </ac:spMkLst>
        </pc:spChg>
        <pc:spChg chg="mod">
          <ac:chgData name="Fake Test User" userId="SID-0" providerId="Test" clId="FakeClientId" dt="2019-03-06T03:44:23.488" v="14" actId="790"/>
          <ac:spMkLst>
            <pc:docMk/>
            <pc:sldMasterMk cId="0" sldId="2147483648"/>
            <ac:spMk id="17" creationId="{00000000-0000-0000-0000-000000000000}"/>
          </ac:spMkLst>
        </pc:spChg>
        <pc:sldLayoutChg chg="modSp">
          <pc:chgData name="Fake Test User" userId="SID-0" providerId="Test" clId="FakeClientId" dt="2019-03-06T03:44:36.893" v="15" actId="790"/>
          <pc:sldLayoutMkLst>
            <pc:docMk/>
            <pc:sldMasterMk cId="0" sldId="2147483648"/>
            <pc:sldLayoutMk cId="0" sldId="2147483649"/>
          </pc:sldLayoutMkLst>
          <pc:spChg chg="mod">
            <ac:chgData name="Fake Test User" userId="SID-0" providerId="Test" clId="FakeClientId" dt="2019-03-06T03:44:36.893" v="15" actId="790"/>
            <ac:spMkLst>
              <pc:docMk/>
              <pc:sldMasterMk cId="0" sldId="2147483648"/>
              <pc:sldLayoutMk cId="0" sldId="2147483649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4:36.893" v="15" actId="790"/>
            <ac:spMkLst>
              <pc:docMk/>
              <pc:sldMasterMk cId="0" sldId="2147483648"/>
              <pc:sldLayoutMk cId="0" sldId="2147483649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4:36.893" v="15" actId="790"/>
            <ac:spMkLst>
              <pc:docMk/>
              <pc:sldMasterMk cId="0" sldId="2147483648"/>
              <pc:sldLayoutMk cId="0" sldId="2147483649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4:36.893" v="15" actId="790"/>
            <ac:spMkLst>
              <pc:docMk/>
              <pc:sldMasterMk cId="0" sldId="2147483648"/>
              <pc:sldLayoutMk cId="0" sldId="2147483649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4:36.893" v="15" actId="790"/>
            <ac:spMkLst>
              <pc:docMk/>
              <pc:sldMasterMk cId="0" sldId="2147483648"/>
              <pc:sldLayoutMk cId="0" sldId="2147483649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4:44.987" v="16" actId="790"/>
          <pc:sldLayoutMkLst>
            <pc:docMk/>
            <pc:sldMasterMk cId="0" sldId="2147483648"/>
            <pc:sldLayoutMk cId="0" sldId="2147483650"/>
          </pc:sldLayoutMkLst>
          <pc:spChg chg="mod">
            <ac:chgData name="Fake Test User" userId="SID-0" providerId="Test" clId="FakeClientId" dt="2019-03-06T03:44:44.987" v="16" actId="790"/>
            <ac:spMkLst>
              <pc:docMk/>
              <pc:sldMasterMk cId="0" sldId="2147483648"/>
              <pc:sldLayoutMk cId="0" sldId="2147483650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4:44.987" v="16" actId="790"/>
            <ac:spMkLst>
              <pc:docMk/>
              <pc:sldMasterMk cId="0" sldId="2147483648"/>
              <pc:sldLayoutMk cId="0" sldId="2147483650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4:44.987" v="16" actId="790"/>
            <ac:spMkLst>
              <pc:docMk/>
              <pc:sldMasterMk cId="0" sldId="2147483648"/>
              <pc:sldLayoutMk cId="0" sldId="2147483650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4:44.987" v="16" actId="790"/>
            <ac:spMkLst>
              <pc:docMk/>
              <pc:sldMasterMk cId="0" sldId="2147483648"/>
              <pc:sldLayoutMk cId="0" sldId="2147483650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4:44.987" v="16" actId="790"/>
            <ac:spMkLst>
              <pc:docMk/>
              <pc:sldMasterMk cId="0" sldId="2147483648"/>
              <pc:sldLayoutMk cId="0" sldId="2147483650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5:44.669" v="18" actId="790"/>
          <pc:sldLayoutMkLst>
            <pc:docMk/>
            <pc:sldMasterMk cId="0" sldId="2147483648"/>
            <pc:sldLayoutMk cId="0" sldId="2147483651"/>
          </pc:sldLayoutMkLst>
          <pc:spChg chg="mod">
            <ac:chgData name="Fake Test User" userId="SID-0" providerId="Test" clId="FakeClientId" dt="2019-03-06T03:45:44.669" v="18" actId="790"/>
            <ac:spMkLst>
              <pc:docMk/>
              <pc:sldMasterMk cId="0" sldId="2147483648"/>
              <pc:sldLayoutMk cId="0" sldId="2147483651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5:44.669" v="18" actId="790"/>
            <ac:spMkLst>
              <pc:docMk/>
              <pc:sldMasterMk cId="0" sldId="2147483648"/>
              <pc:sldLayoutMk cId="0" sldId="2147483651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5:44.669" v="18" actId="790"/>
            <ac:spMkLst>
              <pc:docMk/>
              <pc:sldMasterMk cId="0" sldId="2147483648"/>
              <pc:sldLayoutMk cId="0" sldId="2147483651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5:44.669" v="18" actId="790"/>
            <ac:spMkLst>
              <pc:docMk/>
              <pc:sldMasterMk cId="0" sldId="2147483648"/>
              <pc:sldLayoutMk cId="0" sldId="2147483651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5:44.669" v="18" actId="790"/>
            <ac:spMkLst>
              <pc:docMk/>
              <pc:sldMasterMk cId="0" sldId="2147483648"/>
              <pc:sldLayoutMk cId="0" sldId="2147483651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5:59.137" v="19" actId="790"/>
          <pc:sldLayoutMkLst>
            <pc:docMk/>
            <pc:sldMasterMk cId="0" sldId="2147483648"/>
            <pc:sldLayoutMk cId="0" sldId="2147483652"/>
          </pc:sldLayoutMkLst>
          <pc:spChg chg="mod">
            <ac:chgData name="Fake Test User" userId="SID-0" providerId="Test" clId="FakeClientId" dt="2019-03-06T03:45:59.137" v="19" actId="790"/>
            <ac:spMkLst>
              <pc:docMk/>
              <pc:sldMasterMk cId="0" sldId="2147483648"/>
              <pc:sldLayoutMk cId="0" sldId="2147483652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5:59.137" v="19" actId="790"/>
            <ac:spMkLst>
              <pc:docMk/>
              <pc:sldMasterMk cId="0" sldId="2147483648"/>
              <pc:sldLayoutMk cId="0" sldId="2147483652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5:59.137" v="19" actId="790"/>
            <ac:spMkLst>
              <pc:docMk/>
              <pc:sldMasterMk cId="0" sldId="2147483648"/>
              <pc:sldLayoutMk cId="0" sldId="2147483652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5:59.137" v="19" actId="790"/>
            <ac:spMkLst>
              <pc:docMk/>
              <pc:sldMasterMk cId="0" sldId="2147483648"/>
              <pc:sldLayoutMk cId="0" sldId="2147483652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5:59.137" v="19" actId="790"/>
            <ac:spMkLst>
              <pc:docMk/>
              <pc:sldMasterMk cId="0" sldId="2147483648"/>
              <pc:sldLayoutMk cId="0" sldId="2147483652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5:59.137" v="19" actId="790"/>
            <ac:spMkLst>
              <pc:docMk/>
              <pc:sldMasterMk cId="0" sldId="2147483648"/>
              <pc:sldLayoutMk cId="0" sldId="2147483652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6:10.605" v="20" actId="790"/>
          <pc:sldLayoutMkLst>
            <pc:docMk/>
            <pc:sldMasterMk cId="0" sldId="2147483648"/>
            <pc:sldLayoutMk cId="0" sldId="2147483653"/>
          </pc:sldLayoutMkLst>
          <pc:spChg chg="mod">
            <ac:chgData name="Fake Test User" userId="SID-0" providerId="Test" clId="FakeClientId" dt="2019-03-06T03:46:10.605" v="20" actId="790"/>
            <ac:spMkLst>
              <pc:docMk/>
              <pc:sldMasterMk cId="0" sldId="2147483648"/>
              <pc:sldLayoutMk cId="0" sldId="2147483653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6:10.605" v="20" actId="790"/>
            <ac:spMkLst>
              <pc:docMk/>
              <pc:sldMasterMk cId="0" sldId="2147483648"/>
              <pc:sldLayoutMk cId="0" sldId="2147483653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6:10.605" v="20" actId="790"/>
            <ac:spMkLst>
              <pc:docMk/>
              <pc:sldMasterMk cId="0" sldId="2147483648"/>
              <pc:sldLayoutMk cId="0" sldId="2147483653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6:10.605" v="20" actId="790"/>
            <ac:spMkLst>
              <pc:docMk/>
              <pc:sldMasterMk cId="0" sldId="2147483648"/>
              <pc:sldLayoutMk cId="0" sldId="2147483653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6:10.605" v="20" actId="790"/>
            <ac:spMkLst>
              <pc:docMk/>
              <pc:sldMasterMk cId="0" sldId="2147483648"/>
              <pc:sldLayoutMk cId="0" sldId="2147483653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6:10.605" v="20" actId="790"/>
            <ac:spMkLst>
              <pc:docMk/>
              <pc:sldMasterMk cId="0" sldId="2147483648"/>
              <pc:sldLayoutMk cId="0" sldId="2147483653"/>
              <ac:spMk id="7" creationId="{00000000-0000-0000-0000-000000000000}"/>
            </ac:spMkLst>
          </pc:spChg>
          <pc:spChg chg="mod">
            <ac:chgData name="Fake Test User" userId="SID-0" providerId="Test" clId="FakeClientId" dt="2019-03-06T03:46:10.605" v="20" actId="790"/>
            <ac:spMkLst>
              <pc:docMk/>
              <pc:sldMasterMk cId="0" sldId="2147483648"/>
              <pc:sldLayoutMk cId="0" sldId="2147483653"/>
              <ac:spMk id="8" creationId="{00000000-0000-0000-0000-000000000000}"/>
            </ac:spMkLst>
          </pc:spChg>
          <pc:spChg chg="mod">
            <ac:chgData name="Fake Test User" userId="SID-0" providerId="Test" clId="FakeClientId" dt="2019-03-06T03:46:10.605" v="20" actId="790"/>
            <ac:spMkLst>
              <pc:docMk/>
              <pc:sldMasterMk cId="0" sldId="2147483648"/>
              <pc:sldLayoutMk cId="0" sldId="2147483653"/>
              <ac:spMk id="9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6:26.401" v="21" actId="790"/>
          <pc:sldLayoutMkLst>
            <pc:docMk/>
            <pc:sldMasterMk cId="0" sldId="2147483648"/>
            <pc:sldLayoutMk cId="0" sldId="2147483654"/>
          </pc:sldLayoutMkLst>
          <pc:spChg chg="mod">
            <ac:chgData name="Fake Test User" userId="SID-0" providerId="Test" clId="FakeClientId" dt="2019-03-06T03:46:26.401" v="21" actId="790"/>
            <ac:spMkLst>
              <pc:docMk/>
              <pc:sldMasterMk cId="0" sldId="2147483648"/>
              <pc:sldLayoutMk cId="0" sldId="2147483654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6:26.401" v="21" actId="790"/>
            <ac:spMkLst>
              <pc:docMk/>
              <pc:sldMasterMk cId="0" sldId="2147483648"/>
              <pc:sldLayoutMk cId="0" sldId="2147483654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6:26.401" v="21" actId="790"/>
            <ac:spMkLst>
              <pc:docMk/>
              <pc:sldMasterMk cId="0" sldId="2147483648"/>
              <pc:sldLayoutMk cId="0" sldId="2147483654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6:26.401" v="21" actId="790"/>
            <ac:spMkLst>
              <pc:docMk/>
              <pc:sldMasterMk cId="0" sldId="2147483648"/>
              <pc:sldLayoutMk cId="0" sldId="2147483654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6:34.259" v="22" actId="790"/>
          <pc:sldLayoutMkLst>
            <pc:docMk/>
            <pc:sldMasterMk cId="0" sldId="2147483648"/>
            <pc:sldLayoutMk cId="0" sldId="2147483655"/>
          </pc:sldLayoutMkLst>
          <pc:spChg chg="mod">
            <ac:chgData name="Fake Test User" userId="SID-0" providerId="Test" clId="FakeClientId" dt="2019-03-06T03:46:34.259" v="22" actId="790"/>
            <ac:spMkLst>
              <pc:docMk/>
              <pc:sldMasterMk cId="0" sldId="2147483648"/>
              <pc:sldLayoutMk cId="0" sldId="2147483655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6:34.259" v="22" actId="790"/>
            <ac:spMkLst>
              <pc:docMk/>
              <pc:sldMasterMk cId="0" sldId="2147483648"/>
              <pc:sldLayoutMk cId="0" sldId="2147483655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6:34.259" v="22" actId="790"/>
            <ac:spMkLst>
              <pc:docMk/>
              <pc:sldMasterMk cId="0" sldId="2147483648"/>
              <pc:sldLayoutMk cId="0" sldId="2147483655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6:49.399" v="23" actId="790"/>
          <pc:sldLayoutMkLst>
            <pc:docMk/>
            <pc:sldMasterMk cId="0" sldId="2147483648"/>
            <pc:sldLayoutMk cId="0" sldId="2147483656"/>
          </pc:sldLayoutMkLst>
          <pc:spChg chg="mod">
            <ac:chgData name="Fake Test User" userId="SID-0" providerId="Test" clId="FakeClientId" dt="2019-03-06T03:46:49.399" v="23" actId="790"/>
            <ac:spMkLst>
              <pc:docMk/>
              <pc:sldMasterMk cId="0" sldId="2147483648"/>
              <pc:sldLayoutMk cId="0" sldId="2147483656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6:49.399" v="23" actId="790"/>
            <ac:spMkLst>
              <pc:docMk/>
              <pc:sldMasterMk cId="0" sldId="2147483648"/>
              <pc:sldLayoutMk cId="0" sldId="2147483656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6:49.399" v="23" actId="790"/>
            <ac:spMkLst>
              <pc:docMk/>
              <pc:sldMasterMk cId="0" sldId="2147483648"/>
              <pc:sldLayoutMk cId="0" sldId="2147483656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6:49.399" v="23" actId="790"/>
            <ac:spMkLst>
              <pc:docMk/>
              <pc:sldMasterMk cId="0" sldId="2147483648"/>
              <pc:sldLayoutMk cId="0" sldId="2147483656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6:49.399" v="23" actId="790"/>
            <ac:spMkLst>
              <pc:docMk/>
              <pc:sldMasterMk cId="0" sldId="2147483648"/>
              <pc:sldLayoutMk cId="0" sldId="2147483656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6:49.399" v="23" actId="790"/>
            <ac:spMkLst>
              <pc:docMk/>
              <pc:sldMasterMk cId="0" sldId="2147483648"/>
              <pc:sldLayoutMk cId="0" sldId="2147483656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9:14.078" v="33" actId="790"/>
          <pc:sldLayoutMkLst>
            <pc:docMk/>
            <pc:sldMasterMk cId="0" sldId="2147483648"/>
            <pc:sldLayoutMk cId="0" sldId="2147483658"/>
          </pc:sldLayoutMkLst>
          <pc:spChg chg="mod">
            <ac:chgData name="Fake Test User" userId="SID-0" providerId="Test" clId="FakeClientId" dt="2019-03-06T03:49:14.078" v="33" actId="790"/>
            <ac:spMkLst>
              <pc:docMk/>
              <pc:sldMasterMk cId="0" sldId="2147483648"/>
              <pc:sldLayoutMk cId="0" sldId="2147483658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9:14.078" v="33" actId="790"/>
            <ac:spMkLst>
              <pc:docMk/>
              <pc:sldMasterMk cId="0" sldId="2147483648"/>
              <pc:sldLayoutMk cId="0" sldId="2147483658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9:14.078" v="33" actId="790"/>
            <ac:spMkLst>
              <pc:docMk/>
              <pc:sldMasterMk cId="0" sldId="2147483648"/>
              <pc:sldLayoutMk cId="0" sldId="2147483658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9:14.078" v="33" actId="790"/>
            <ac:spMkLst>
              <pc:docMk/>
              <pc:sldMasterMk cId="0" sldId="2147483648"/>
              <pc:sldLayoutMk cId="0" sldId="2147483658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9:14.078" v="33" actId="790"/>
            <ac:spMkLst>
              <pc:docMk/>
              <pc:sldMasterMk cId="0" sldId="2147483648"/>
              <pc:sldLayoutMk cId="0" sldId="2147483658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9:24.874" v="34" actId="790"/>
          <pc:sldLayoutMkLst>
            <pc:docMk/>
            <pc:sldMasterMk cId="0" sldId="2147483648"/>
            <pc:sldLayoutMk cId="0" sldId="2147483659"/>
          </pc:sldLayoutMkLst>
          <pc:spChg chg="mod">
            <ac:chgData name="Fake Test User" userId="SID-0" providerId="Test" clId="FakeClientId" dt="2019-03-06T03:49:24.874" v="34" actId="790"/>
            <ac:spMkLst>
              <pc:docMk/>
              <pc:sldMasterMk cId="0" sldId="2147483648"/>
              <pc:sldLayoutMk cId="0" sldId="2147483659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9:24.874" v="34" actId="790"/>
            <ac:spMkLst>
              <pc:docMk/>
              <pc:sldMasterMk cId="0" sldId="2147483648"/>
              <pc:sldLayoutMk cId="0" sldId="2147483659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9:24.874" v="34" actId="790"/>
            <ac:spMkLst>
              <pc:docMk/>
              <pc:sldMasterMk cId="0" sldId="2147483648"/>
              <pc:sldLayoutMk cId="0" sldId="2147483659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9:24.874" v="34" actId="790"/>
            <ac:spMkLst>
              <pc:docMk/>
              <pc:sldMasterMk cId="0" sldId="2147483648"/>
              <pc:sldLayoutMk cId="0" sldId="2147483659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9:24.874" v="34" actId="790"/>
            <ac:spMkLst>
              <pc:docMk/>
              <pc:sldMasterMk cId="0" sldId="2147483648"/>
              <pc:sldLayoutMk cId="0" sldId="2147483659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7:39.505" v="26" actId="790"/>
          <pc:sldLayoutMkLst>
            <pc:docMk/>
            <pc:sldMasterMk cId="0" sldId="2147483648"/>
            <pc:sldLayoutMk cId="0" sldId="2147483661"/>
          </pc:sldLayoutMkLst>
          <pc:spChg chg="mod">
            <ac:chgData name="Fake Test User" userId="SID-0" providerId="Test" clId="FakeClientId" dt="2019-03-06T03:47:39.505" v="26" actId="790"/>
            <ac:spMkLst>
              <pc:docMk/>
              <pc:sldMasterMk cId="0" sldId="2147483648"/>
              <pc:sldLayoutMk cId="0" sldId="2147483661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7:39.505" v="26" actId="790"/>
            <ac:spMkLst>
              <pc:docMk/>
              <pc:sldMasterMk cId="0" sldId="2147483648"/>
              <pc:sldLayoutMk cId="0" sldId="2147483661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7:39.505" v="26" actId="790"/>
            <ac:spMkLst>
              <pc:docMk/>
              <pc:sldMasterMk cId="0" sldId="2147483648"/>
              <pc:sldLayoutMk cId="0" sldId="2147483661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7:39.505" v="26" actId="790"/>
            <ac:spMkLst>
              <pc:docMk/>
              <pc:sldMasterMk cId="0" sldId="2147483648"/>
              <pc:sldLayoutMk cId="0" sldId="2147483661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7:39.505" v="26" actId="790"/>
            <ac:spMkLst>
              <pc:docMk/>
              <pc:sldMasterMk cId="0" sldId="2147483648"/>
              <pc:sldLayoutMk cId="0" sldId="2147483661"/>
              <ac:spMk id="8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8:04.754" v="28" actId="790"/>
          <pc:sldLayoutMkLst>
            <pc:docMk/>
            <pc:sldMasterMk cId="0" sldId="2147483648"/>
            <pc:sldLayoutMk cId="0" sldId="2147483662"/>
          </pc:sldLayoutMkLst>
          <pc:spChg chg="mod">
            <ac:chgData name="Fake Test User" userId="SID-0" providerId="Test" clId="FakeClientId" dt="2019-03-06T03:48:04.754" v="28" actId="790"/>
            <ac:spMkLst>
              <pc:docMk/>
              <pc:sldMasterMk cId="0" sldId="2147483648"/>
              <pc:sldLayoutMk cId="0" sldId="2147483662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8:04.754" v="28" actId="790"/>
            <ac:spMkLst>
              <pc:docMk/>
              <pc:sldMasterMk cId="0" sldId="2147483648"/>
              <pc:sldLayoutMk cId="0" sldId="2147483662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8:04.754" v="28" actId="790"/>
            <ac:spMkLst>
              <pc:docMk/>
              <pc:sldMasterMk cId="0" sldId="2147483648"/>
              <pc:sldLayoutMk cId="0" sldId="2147483662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8:04.754" v="28" actId="790"/>
            <ac:spMkLst>
              <pc:docMk/>
              <pc:sldMasterMk cId="0" sldId="2147483648"/>
              <pc:sldLayoutMk cId="0" sldId="2147483662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8:04.754" v="28" actId="790"/>
            <ac:spMkLst>
              <pc:docMk/>
              <pc:sldMasterMk cId="0" sldId="2147483648"/>
              <pc:sldLayoutMk cId="0" sldId="2147483662"/>
              <ac:spMk id="6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8:15.472" v="29" actId="790"/>
          <pc:sldLayoutMkLst>
            <pc:docMk/>
            <pc:sldMasterMk cId="0" sldId="2147483648"/>
            <pc:sldLayoutMk cId="0" sldId="2147483663"/>
          </pc:sldLayoutMkLst>
          <pc:spChg chg="mod">
            <ac:chgData name="Fake Test User" userId="SID-0" providerId="Test" clId="FakeClientId" dt="2019-03-06T03:48:15.472" v="29" actId="790"/>
            <ac:spMkLst>
              <pc:docMk/>
              <pc:sldMasterMk cId="0" sldId="2147483648"/>
              <pc:sldLayoutMk cId="0" sldId="2147483663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8:15.472" v="29" actId="790"/>
            <ac:spMkLst>
              <pc:docMk/>
              <pc:sldMasterMk cId="0" sldId="2147483648"/>
              <pc:sldLayoutMk cId="0" sldId="2147483663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8:15.472" v="29" actId="790"/>
            <ac:spMkLst>
              <pc:docMk/>
              <pc:sldMasterMk cId="0" sldId="2147483648"/>
              <pc:sldLayoutMk cId="0" sldId="2147483663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8:15.472" v="29" actId="790"/>
            <ac:spMkLst>
              <pc:docMk/>
              <pc:sldMasterMk cId="0" sldId="2147483648"/>
              <pc:sldLayoutMk cId="0" sldId="2147483663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8:15.472" v="29" actId="790"/>
            <ac:spMkLst>
              <pc:docMk/>
              <pc:sldMasterMk cId="0" sldId="2147483648"/>
              <pc:sldLayoutMk cId="0" sldId="2147483663"/>
              <ac:spMk id="8" creationId="{00000000-0000-0000-0000-000000000000}"/>
            </ac:spMkLst>
          </pc:spChg>
          <pc:spChg chg="mod">
            <ac:chgData name="Fake Test User" userId="SID-0" providerId="Test" clId="FakeClientId" dt="2019-03-06T03:48:15.472" v="29" actId="790"/>
            <ac:spMkLst>
              <pc:docMk/>
              <pc:sldMasterMk cId="0" sldId="2147483648"/>
              <pc:sldLayoutMk cId="0" sldId="2147483663"/>
              <ac:spMk id="9" creationId="{00000000-0000-0000-0000-000000000000}"/>
            </ac:spMkLst>
          </pc:spChg>
          <pc:spChg chg="mod">
            <ac:chgData name="Fake Test User" userId="SID-0" providerId="Test" clId="FakeClientId" dt="2019-03-06T03:48:15.472" v="29" actId="790"/>
            <ac:spMkLst>
              <pc:docMk/>
              <pc:sldMasterMk cId="0" sldId="2147483648"/>
              <pc:sldLayoutMk cId="0" sldId="2147483663"/>
              <ac:spMk id="15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7:55.833" v="27" actId="790"/>
          <pc:sldLayoutMkLst>
            <pc:docMk/>
            <pc:sldMasterMk cId="0" sldId="2147483648"/>
            <pc:sldLayoutMk cId="0" sldId="2147483664"/>
          </pc:sldLayoutMkLst>
          <pc:spChg chg="mod">
            <ac:chgData name="Fake Test User" userId="SID-0" providerId="Test" clId="FakeClientId" dt="2019-03-06T03:47:55.833" v="27" actId="790"/>
            <ac:spMkLst>
              <pc:docMk/>
              <pc:sldMasterMk cId="0" sldId="2147483648"/>
              <pc:sldLayoutMk cId="0" sldId="2147483664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7:55.833" v="27" actId="790"/>
            <ac:spMkLst>
              <pc:docMk/>
              <pc:sldMasterMk cId="0" sldId="2147483648"/>
              <pc:sldLayoutMk cId="0" sldId="2147483664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7:55.833" v="27" actId="790"/>
            <ac:spMkLst>
              <pc:docMk/>
              <pc:sldMasterMk cId="0" sldId="2147483648"/>
              <pc:sldLayoutMk cId="0" sldId="2147483664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7:55.833" v="27" actId="790"/>
            <ac:spMkLst>
              <pc:docMk/>
              <pc:sldMasterMk cId="0" sldId="2147483648"/>
              <pc:sldLayoutMk cId="0" sldId="2147483664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7:55.833" v="27" actId="790"/>
            <ac:spMkLst>
              <pc:docMk/>
              <pc:sldMasterMk cId="0" sldId="2147483648"/>
              <pc:sldLayoutMk cId="0" sldId="2147483664"/>
              <ac:spMk id="10" creationId="{00000000-0000-0000-0000-000000000000}"/>
            </ac:spMkLst>
          </pc:spChg>
          <pc:spChg chg="mod">
            <ac:chgData name="Fake Test User" userId="SID-0" providerId="Test" clId="FakeClientId" dt="2019-03-06T03:47:55.833" v="27" actId="790"/>
            <ac:spMkLst>
              <pc:docMk/>
              <pc:sldMasterMk cId="0" sldId="2147483648"/>
              <pc:sldLayoutMk cId="0" sldId="2147483664"/>
              <ac:spMk id="11" creationId="{00000000-0000-0000-0000-000000000000}"/>
            </ac:spMkLst>
          </pc:spChg>
          <pc:spChg chg="mod">
            <ac:chgData name="Fake Test User" userId="SID-0" providerId="Test" clId="FakeClientId" dt="2019-03-06T03:47:55.833" v="27" actId="790"/>
            <ac:spMkLst>
              <pc:docMk/>
              <pc:sldMasterMk cId="0" sldId="2147483648"/>
              <pc:sldLayoutMk cId="0" sldId="2147483664"/>
              <ac:spMk id="12" creationId="{00000000-0000-0000-0000-000000000000}"/>
            </ac:spMkLst>
          </pc:spChg>
          <pc:spChg chg="mod">
            <ac:chgData name="Fake Test User" userId="SID-0" providerId="Test" clId="FakeClientId" dt="2019-03-06T03:47:55.833" v="27" actId="790"/>
            <ac:spMkLst>
              <pc:docMk/>
              <pc:sldMasterMk cId="0" sldId="2147483648"/>
              <pc:sldLayoutMk cId="0" sldId="2147483664"/>
              <ac:spMk id="15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8:25.362" v="30" actId="790"/>
          <pc:sldLayoutMkLst>
            <pc:docMk/>
            <pc:sldMasterMk cId="0" sldId="2147483648"/>
            <pc:sldLayoutMk cId="0" sldId="2147483665"/>
          </pc:sldLayoutMkLst>
          <pc:spChg chg="mod">
            <ac:chgData name="Fake Test User" userId="SID-0" providerId="Test" clId="FakeClientId" dt="2019-03-06T03:48:25.362" v="30" actId="790"/>
            <ac:spMkLst>
              <pc:docMk/>
              <pc:sldMasterMk cId="0" sldId="2147483648"/>
              <pc:sldLayoutMk cId="0" sldId="2147483665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8:25.362" v="30" actId="790"/>
            <ac:spMkLst>
              <pc:docMk/>
              <pc:sldMasterMk cId="0" sldId="2147483648"/>
              <pc:sldLayoutMk cId="0" sldId="2147483665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8:25.362" v="30" actId="790"/>
            <ac:spMkLst>
              <pc:docMk/>
              <pc:sldMasterMk cId="0" sldId="2147483648"/>
              <pc:sldLayoutMk cId="0" sldId="2147483665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8:25.362" v="30" actId="790"/>
            <ac:spMkLst>
              <pc:docMk/>
              <pc:sldMasterMk cId="0" sldId="2147483648"/>
              <pc:sldLayoutMk cId="0" sldId="2147483665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8:25.362" v="30" actId="790"/>
            <ac:spMkLst>
              <pc:docMk/>
              <pc:sldMasterMk cId="0" sldId="2147483648"/>
              <pc:sldLayoutMk cId="0" sldId="2147483665"/>
              <ac:spMk id="10" creationId="{00000000-0000-0000-0000-000000000000}"/>
            </ac:spMkLst>
          </pc:spChg>
          <pc:spChg chg="mod">
            <ac:chgData name="Fake Test User" userId="SID-0" providerId="Test" clId="FakeClientId" dt="2019-03-06T03:48:25.362" v="30" actId="790"/>
            <ac:spMkLst>
              <pc:docMk/>
              <pc:sldMasterMk cId="0" sldId="2147483648"/>
              <pc:sldLayoutMk cId="0" sldId="2147483665"/>
              <ac:spMk id="13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7:27.756" v="25" actId="790"/>
          <pc:sldLayoutMkLst>
            <pc:docMk/>
            <pc:sldMasterMk cId="0" sldId="2147483648"/>
            <pc:sldLayoutMk cId="0" sldId="2147483667"/>
          </pc:sldLayoutMkLst>
          <pc:spChg chg="mod">
            <ac:chgData name="Fake Test User" userId="SID-0" providerId="Test" clId="FakeClientId" dt="2019-03-06T03:47:27.756" v="25" actId="790"/>
            <ac:spMkLst>
              <pc:docMk/>
              <pc:sldMasterMk cId="0" sldId="2147483648"/>
              <pc:sldLayoutMk cId="0" sldId="2147483667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7:27.756" v="25" actId="790"/>
            <ac:spMkLst>
              <pc:docMk/>
              <pc:sldMasterMk cId="0" sldId="2147483648"/>
              <pc:sldLayoutMk cId="0" sldId="2147483667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7:27.756" v="25" actId="790"/>
            <ac:spMkLst>
              <pc:docMk/>
              <pc:sldMasterMk cId="0" sldId="2147483648"/>
              <pc:sldLayoutMk cId="0" sldId="2147483667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7:27.756" v="25" actId="790"/>
            <ac:spMkLst>
              <pc:docMk/>
              <pc:sldMasterMk cId="0" sldId="2147483648"/>
              <pc:sldLayoutMk cId="0" sldId="2147483667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7:27.756" v="25" actId="790"/>
            <ac:spMkLst>
              <pc:docMk/>
              <pc:sldMasterMk cId="0" sldId="2147483648"/>
              <pc:sldLayoutMk cId="0" sldId="2147483667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7:27.756" v="25" actId="790"/>
            <ac:spMkLst>
              <pc:docMk/>
              <pc:sldMasterMk cId="0" sldId="2147483648"/>
              <pc:sldLayoutMk cId="0" sldId="2147483667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6:59.320" v="24" actId="790"/>
          <pc:sldLayoutMkLst>
            <pc:docMk/>
            <pc:sldMasterMk cId="0" sldId="2147483648"/>
            <pc:sldLayoutMk cId="0" sldId="2147483668"/>
          </pc:sldLayoutMkLst>
          <pc:spChg chg="mod">
            <ac:chgData name="Fake Test User" userId="SID-0" providerId="Test" clId="FakeClientId" dt="2019-03-06T03:46:59.320" v="24" actId="790"/>
            <ac:spMkLst>
              <pc:docMk/>
              <pc:sldMasterMk cId="0" sldId="2147483648"/>
              <pc:sldLayoutMk cId="0" sldId="2147483668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6:59.320" v="24" actId="790"/>
            <ac:spMkLst>
              <pc:docMk/>
              <pc:sldMasterMk cId="0" sldId="2147483648"/>
              <pc:sldLayoutMk cId="0" sldId="2147483668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6:59.320" v="24" actId="790"/>
            <ac:spMkLst>
              <pc:docMk/>
              <pc:sldMasterMk cId="0" sldId="2147483648"/>
              <pc:sldLayoutMk cId="0" sldId="2147483668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6:59.320" v="24" actId="790"/>
            <ac:spMkLst>
              <pc:docMk/>
              <pc:sldMasterMk cId="0" sldId="2147483648"/>
              <pc:sldLayoutMk cId="0" sldId="2147483668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6:59.320" v="24" actId="790"/>
            <ac:spMkLst>
              <pc:docMk/>
              <pc:sldMasterMk cId="0" sldId="2147483648"/>
              <pc:sldLayoutMk cId="0" sldId="2147483668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6:59.320" v="24" actId="790"/>
            <ac:spMkLst>
              <pc:docMk/>
              <pc:sldMasterMk cId="0" sldId="2147483648"/>
              <pc:sldLayoutMk cId="0" sldId="2147483668"/>
              <ac:spMk id="7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8:44.830" v="31" actId="790"/>
          <pc:sldLayoutMkLst>
            <pc:docMk/>
            <pc:sldMasterMk cId="0" sldId="2147483648"/>
            <pc:sldLayoutMk cId="0" sldId="2147483669"/>
          </pc:sldLayoutMkLst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7" creationId="{00000000-0000-0000-0000-000000000000}"/>
            </ac:spMkLst>
          </pc:spChg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14" creationId="{00000000-0000-0000-0000-000000000000}"/>
            </ac:spMkLst>
          </pc:spChg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16" creationId="{00000000-0000-0000-0000-000000000000}"/>
            </ac:spMkLst>
          </pc:spChg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19" creationId="{00000000-0000-0000-0000-000000000000}"/>
            </ac:spMkLst>
          </pc:spChg>
          <pc:spChg chg="mod">
            <ac:chgData name="Fake Test User" userId="SID-0" providerId="Test" clId="FakeClientId" dt="2019-03-06T03:48:44.830" v="31" actId="790"/>
            <ac:spMkLst>
              <pc:docMk/>
              <pc:sldMasterMk cId="0" sldId="2147483648"/>
              <pc:sldLayoutMk cId="0" sldId="2147483669"/>
              <ac:spMk id="20" creationId="{00000000-0000-0000-0000-000000000000}"/>
            </ac:spMkLst>
          </pc:spChg>
        </pc:sldLayoutChg>
        <pc:sldLayoutChg chg="modSp">
          <pc:chgData name="Fake Test User" userId="SID-0" providerId="Test" clId="FakeClientId" dt="2019-03-06T03:49:05.282" v="32" actId="790"/>
          <pc:sldLayoutMkLst>
            <pc:docMk/>
            <pc:sldMasterMk cId="0" sldId="2147483648"/>
            <pc:sldLayoutMk cId="0" sldId="2147483670"/>
          </pc:sldLayoutMkLst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2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3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4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5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6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7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14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22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23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24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29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30" creationId="{00000000-0000-0000-0000-000000000000}"/>
            </ac:spMkLst>
          </pc:spChg>
          <pc:spChg chg="mod">
            <ac:chgData name="Fake Test User" userId="SID-0" providerId="Test" clId="FakeClientId" dt="2019-03-06T03:49:05.282" v="32" actId="790"/>
            <ac:spMkLst>
              <pc:docMk/>
              <pc:sldMasterMk cId="0" sldId="2147483648"/>
              <pc:sldLayoutMk cId="0" sldId="2147483670"/>
              <ac:spMk id="31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pPr rtl="0"/>
            <a:fld id="{9ACB0BC7-E3DA-4CF9-9E80-7E6A7593863E}" type="datetime1">
              <a:rPr lang="pt-BR" smtClean="0"/>
              <a:t>07/05/2021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3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DA6FC261-E491-4C42-A663-B95247CC46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20316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7072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4133759D-DC0C-4748-80A5-09E41E478316}" type="datetime1">
              <a:rPr lang="pt-BR" smtClean="0"/>
              <a:pPr/>
              <a:t>07/05/2021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vert="horz" lIns="93324" tIns="46662" rIns="93324" bIns="46662" rtlCol="0"/>
          <a:lstStyle/>
          <a:p>
            <a:pPr lvl="0" rtl="0"/>
            <a:r>
              <a:rPr lang="pt-BR" noProof="0" dirty="0"/>
              <a:t>Clique para editar o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pPr rtl="0"/>
            <a:fld id="{333E963C-1534-4F8D-B2A7-66D81AA25953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8118505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792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71515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3101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61636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72815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5257B995-136A-4A15-87A5-26420C3C1021}" type="slidenum">
              <a:rPr lang="pt-BR" smtClean="0"/>
              <a:pPr rtl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338945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CC8DDD5-EF94-4D1E-A8F0-7597D88B34C1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144ED8D-1B34-47D2-A124-D0AD79DE1AE7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7B114C5-DED0-4D47-A6E2-F46B25F93AEF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1" name="Espaço Reservado para Texto 3"/>
          <p:cNvSpPr>
            <a:spLocks noGrp="1"/>
          </p:cNvSpPr>
          <p:nvPr>
            <p:ph type="body" sz="half" idx="14" hasCustomPrompt="1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400" cap="small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12" name="Caixa de texto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2588068-6C52-4367-91FC-BC8E6495111A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8521191-4B6B-451A-B946-88540833D8CB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 de 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32766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574801" y="4953000"/>
            <a:ext cx="7999315" cy="1074057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800" b="0" i="0" kern="1200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15" name="Caixa de texto 14"/>
          <p:cNvSpPr txBox="1"/>
          <p:nvPr/>
        </p:nvSpPr>
        <p:spPr>
          <a:xfrm>
            <a:off x="9334033" y="331651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lvl="0"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BR" noProof="0"/>
              <a:t>"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9223A5C-2C8F-42A0-9063-9467A33244B9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3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154953" y="3848610"/>
            <a:ext cx="8825659" cy="588517"/>
          </a:xfrm>
        </p:spPr>
        <p:txBody>
          <a:bodyPr rtlCol="0" anchor="b">
            <a:normAutofit/>
          </a:bodyPr>
          <a:lstStyle>
            <a:lvl1pPr marL="0" indent="0" algn="l" defTabSz="457200" rtl="0" eaLnBrk="1" latinLnBrk="0" hangingPunct="1">
              <a:buNone/>
              <a:defRPr lang="en-US" sz="3600" b="0" i="0" kern="1200" cap="none" dirty="0" smtClean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F9E5B00-697B-4B31-AECB-0EF3E52D0CE2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6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7" name="Conector Reto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19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8" name="Conector Reto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0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613B0A6-00B2-45D3-A7C6-14D8685CAC58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0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29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2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19" name="Conector Reto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0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3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cxnSp>
        <p:nvCxnSpPr>
          <p:cNvPr id="20" name="Conector Reto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1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7405CDC-6BB6-4D24-8D70-7C148BD9FDF5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D4295F-7722-4D00-AC91-506281D7615C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430213"/>
            <a:ext cx="7423149" cy="5826125"/>
          </a:xfrm>
        </p:spPr>
        <p:txBody>
          <a:bodyPr vert="eaVert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DC52075-B764-42C8-80A9-3592F84D214C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5FC4CD7-9F4B-4EA1-ABA3-F2516F01F257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68B4EE9-CE97-47E7-8772-28F2B15FCE8C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A8B7C56-A19F-46D9-AAF5-4E0388B74F6E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DCD1BC7-CF75-421E-9CAD-2747D8FE4437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C2915B5-777A-4A45-9622-6AD5C31730AF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00084D-D6A0-4C90-8394-A2DC3CE2AC1D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3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3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7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D13C4F0-3855-4D08-86DE-609D17D7CE4D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6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 descr="Um espaço reservado vazio para adicionar uma imagem. Clique no espaço reservado e selecione a imagem que deseja adicionar"/>
          <p:cNvSpPr>
            <a:spLocks noGrp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 smtClean="0"/>
              <a:t>Clique no ícone para adicionar uma imagem</a:t>
            </a:r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FFEF9B5-A545-47A2-BD45-4611A65DC6A0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6.pn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1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m 12"/>
          <p:cNvPicPr>
            <a:picLocks noChangeAspect="1"/>
          </p:cNvPicPr>
          <p:nvPr userDrawn="1"/>
        </p:nvPicPr>
        <p:blipFill rotWithShape="1"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7" name="Oval 16"/>
          <p:cNvSpPr/>
          <p:nvPr userDrawn="1"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pic>
        <p:nvPicPr>
          <p:cNvPr id="18" name="Imagem 17"/>
          <p:cNvPicPr>
            <a:picLocks noChangeAspect="1"/>
          </p:cNvPicPr>
          <p:nvPr userDrawn="1"/>
        </p:nvPicPr>
        <p:blipFill rotWithShape="1"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9" name="Imagem 18"/>
          <p:cNvPicPr>
            <a:picLocks noChangeAspect="1"/>
          </p:cNvPicPr>
          <p:nvPr userDrawn="1"/>
        </p:nvPicPr>
        <p:blipFill rotWithShape="1"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CEB7C6FB-72E8-488E-A040-38CE043FCF73}" type="datetime1">
              <a:rPr lang="pt-BR" noProof="0" smtClean="0"/>
              <a:t>07/05/2021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pt-BR" noProof="0"/>
              <a:t>Adicionar um rodapé</a:t>
            </a:r>
          </a:p>
        </p:txBody>
      </p:sp>
      <p:sp>
        <p:nvSpPr>
          <p:cNvPr id="14" name="Retângulo 13"/>
          <p:cNvSpPr/>
          <p:nvPr userDrawn="1"/>
        </p:nvSpPr>
        <p:spPr bwMode="blackWhite"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BR" noProof="0" smtClean="0"/>
              <a:t>‹nº›</a:t>
            </a:fld>
            <a:endParaRPr lang="pt-BR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3" r:id="rId14"/>
    <p:sldLayoutId id="2147483665" r:id="rId15"/>
    <p:sldLayoutId id="2147483669" r:id="rId16"/>
    <p:sldLayoutId id="2147483670" r:id="rId17"/>
    <p:sldLayoutId id="2147483658" r:id="rId18"/>
    <p:sldLayoutId id="2147483659" r:id="rId19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emf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emf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emf"/><Relationship Id="rId4" Type="http://schemas.openxmlformats.org/officeDocument/2006/relationships/image" Target="../media/image14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1154955" y="927463"/>
            <a:ext cx="8825658" cy="4219304"/>
          </a:xfrm>
        </p:spPr>
        <p:txBody>
          <a:bodyPr anchor="t"/>
          <a:lstStyle/>
          <a:p>
            <a:pPr algn="ctr"/>
            <a:r>
              <a:rPr lang="pt-BR" b="1" i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The Woman</a:t>
            </a:r>
            <a:r>
              <a:rPr lang="pt-BR" b="1" dirty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pt-BR" b="1" dirty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pt-BR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/>
            </a:r>
            <a:br>
              <a:rPr lang="pt-BR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</a:br>
            <a:r>
              <a:rPr lang="pt-BR" sz="4800" b="1" dirty="0" smtClean="0">
                <a:solidFill>
                  <a:schemeClr val="bg1">
                    <a:lumMod val="50000"/>
                    <a:lumOff val="50000"/>
                  </a:schemeClr>
                </a:solidFill>
              </a:rPr>
              <a:t>Estudo de Caso</a:t>
            </a:r>
            <a:endParaRPr lang="pt-BR" dirty="0">
              <a:solidFill>
                <a:schemeClr val="bg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4" name="Subtítulo 3"/>
          <p:cNvSpPr>
            <a:spLocks noGrp="1"/>
          </p:cNvSpPr>
          <p:nvPr>
            <p:ph type="subTitle" idx="1"/>
          </p:nvPr>
        </p:nvSpPr>
        <p:spPr>
          <a:xfrm>
            <a:off x="1154955" y="5146767"/>
            <a:ext cx="8825658" cy="1397724"/>
          </a:xfrm>
        </p:spPr>
        <p:txBody>
          <a:bodyPr>
            <a:normAutofit/>
          </a:bodyPr>
          <a:lstStyle/>
          <a:p>
            <a:r>
              <a:rPr lang="pt-BR" b="1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Curso: gestão financeira</a:t>
            </a:r>
          </a:p>
          <a:p>
            <a:r>
              <a:rPr lang="pt-BR" b="1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Disciplina: Estatística</a:t>
            </a:r>
          </a:p>
          <a:p>
            <a:r>
              <a:rPr lang="pt-BR" b="1" i="1" dirty="0" smtClean="0">
                <a:solidFill>
                  <a:schemeClr val="bg1">
                    <a:lumMod val="65000"/>
                    <a:lumOff val="35000"/>
                  </a:schemeClr>
                </a:solidFill>
              </a:rPr>
              <a:t>Aluno: Iuri Enderson figueiredo Santana</a:t>
            </a:r>
            <a:endParaRPr lang="pt-BR" b="1" i="1" dirty="0">
              <a:solidFill>
                <a:schemeClr val="bg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817" y="563319"/>
            <a:ext cx="3962743" cy="288365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65052" y="1436039"/>
            <a:ext cx="5293793" cy="2010938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688140" y="4248442"/>
            <a:ext cx="1066448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Em um grupo de 100 clientes, o método de pagamento mais utilizado foi o Cartão Próprio, representado 70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% das vendas realizadas. Já os cartões Elo e American Express foram os meios de pagamento menos utilizados, representando, respectivamente, 4% e 2% das vendas.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pt-BR" dirty="0">
                <a:solidFill>
                  <a:schemeClr val="tx1">
                    <a:lumMod val="50000"/>
                  </a:schemeClr>
                </a:solidFill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16043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451" y="4203440"/>
            <a:ext cx="3441585" cy="2556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51" y="2714320"/>
            <a:ext cx="5293793" cy="11671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5698" y="4203440"/>
            <a:ext cx="3468477" cy="2556000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10382" y="2714320"/>
            <a:ext cx="5293793" cy="1167188"/>
          </a:xfrm>
          <a:prstGeom prst="rect">
            <a:avLst/>
          </a:prstGeom>
        </p:spPr>
      </p:pic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733193"/>
              </p:ext>
            </p:extLst>
          </p:nvPr>
        </p:nvGraphicFramePr>
        <p:xfrm>
          <a:off x="2515485" y="576775"/>
          <a:ext cx="7315337" cy="153463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1283">
                  <a:extLst>
                    <a:ext uri="{9D8B030D-6E8A-4147-A177-3AD203B41FA5}">
                      <a16:colId xmlns:a16="http://schemas.microsoft.com/office/drawing/2014/main" val="2483203955"/>
                    </a:ext>
                  </a:extLst>
                </a:gridCol>
                <a:gridCol w="1736128">
                  <a:extLst>
                    <a:ext uri="{9D8B030D-6E8A-4147-A177-3AD203B41FA5}">
                      <a16:colId xmlns:a16="http://schemas.microsoft.com/office/drawing/2014/main" val="3502613210"/>
                    </a:ext>
                  </a:extLst>
                </a:gridCol>
                <a:gridCol w="758503">
                  <a:extLst>
                    <a:ext uri="{9D8B030D-6E8A-4147-A177-3AD203B41FA5}">
                      <a16:colId xmlns:a16="http://schemas.microsoft.com/office/drawing/2014/main" val="3625028665"/>
                    </a:ext>
                  </a:extLst>
                </a:gridCol>
                <a:gridCol w="960770">
                  <a:extLst>
                    <a:ext uri="{9D8B030D-6E8A-4147-A177-3AD203B41FA5}">
                      <a16:colId xmlns:a16="http://schemas.microsoft.com/office/drawing/2014/main" val="882380130"/>
                    </a:ext>
                  </a:extLst>
                </a:gridCol>
                <a:gridCol w="758503">
                  <a:extLst>
                    <a:ext uri="{9D8B030D-6E8A-4147-A177-3AD203B41FA5}">
                      <a16:colId xmlns:a16="http://schemas.microsoft.com/office/drawing/2014/main" val="610268006"/>
                    </a:ext>
                  </a:extLst>
                </a:gridCol>
                <a:gridCol w="741647">
                  <a:extLst>
                    <a:ext uri="{9D8B030D-6E8A-4147-A177-3AD203B41FA5}">
                      <a16:colId xmlns:a16="http://schemas.microsoft.com/office/drawing/2014/main" val="2503526204"/>
                    </a:ext>
                  </a:extLst>
                </a:gridCol>
                <a:gridCol w="758503">
                  <a:extLst>
                    <a:ext uri="{9D8B030D-6E8A-4147-A177-3AD203B41FA5}">
                      <a16:colId xmlns:a16="http://schemas.microsoft.com/office/drawing/2014/main" val="217981883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 fontAlgn="b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Casado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Solteiro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>
                          <a:effectLst/>
                        </a:rPr>
                        <a:t>Total Qt Clientes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100" u="none" strike="noStrike" dirty="0">
                          <a:effectLst/>
                        </a:rPr>
                        <a:t>Total $Vendas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423249877"/>
                  </a:ext>
                </a:extLst>
              </a:tr>
              <a:tr h="302309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Rótulos de Linha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Qt Clientes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$Vendas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Qt Clientes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 dirty="0">
                          <a:effectLst/>
                        </a:rPr>
                        <a:t>$Vendas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4316957"/>
                  </a:ext>
                </a:extLst>
              </a:tr>
              <a:tr h="28885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Feminino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6309,44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1055,21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7364,65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73133683"/>
                  </a:ext>
                </a:extLst>
              </a:tr>
              <a:tr h="28885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Masculino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245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150,4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395,4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9945661"/>
                  </a:ext>
                </a:extLst>
              </a:tr>
              <a:tr h="28885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 Geral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84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6554,44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1205,61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100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7760,05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582802"/>
                  </a:ext>
                </a:extLst>
              </a:tr>
            </a:tbl>
          </a:graphicData>
        </a:graphic>
      </p:graphicFrame>
      <p:sp>
        <p:nvSpPr>
          <p:cNvPr id="7" name="Retângulo 6"/>
          <p:cNvSpPr/>
          <p:nvPr/>
        </p:nvSpPr>
        <p:spPr>
          <a:xfrm>
            <a:off x="3863104" y="4203440"/>
            <a:ext cx="447352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O 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perfil predominante dos clientes é feminino (93%) e/ou casado (84%). A intercessão desses 2 grupos majoritários representa 80% do total de clientes e, consequentemente, respondem por 81,30% (R$ 6.309,44) do total de vendas efetuadas.</a:t>
            </a:r>
          </a:p>
          <a:p>
            <a:pPr algn="just"/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3171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4" y="465818"/>
            <a:ext cx="3962743" cy="2889754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012" y="2758006"/>
            <a:ext cx="4246208" cy="604688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012" y="465818"/>
            <a:ext cx="5293793" cy="2292188"/>
          </a:xfrm>
          <a:prstGeom prst="rect">
            <a:avLst/>
          </a:prstGeom>
        </p:spPr>
      </p:pic>
      <p:sp>
        <p:nvSpPr>
          <p:cNvPr id="5" name="Título 4"/>
          <p:cNvSpPr>
            <a:spLocks noGrp="1"/>
          </p:cNvSpPr>
          <p:nvPr>
            <p:ph type="ctrTitle"/>
          </p:nvPr>
        </p:nvSpPr>
        <p:spPr>
          <a:xfrm>
            <a:off x="580624" y="3587262"/>
            <a:ext cx="9871671" cy="3010486"/>
          </a:xfrm>
        </p:spPr>
        <p:txBody>
          <a:bodyPr/>
          <a:lstStyle/>
          <a:p>
            <a: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  <a:t>Quanto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à idade, 63% dos clientes </a:t>
            </a:r>
            <a: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  <a:t>estão na faixa entre </a:t>
            </a: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>30 anos e 50 </a:t>
            </a:r>
            <a: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  <a:t>anos, bem como, apenas 11% possuem mais de 60 anos.</a:t>
            </a:r>
            <a:b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  <a:t>Dentre os cliente, o mais novo possui 20 anos. Já a maior idade encontrada foi de 78 anos. </a:t>
            </a:r>
            <a:b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2000" dirty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pt-BR" sz="2000" dirty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  <a:t/>
            </a:r>
            <a:br>
              <a:rPr lang="pt-BR" sz="2000" dirty="0" smtClean="0">
                <a:solidFill>
                  <a:schemeClr val="tx1">
                    <a:lumMod val="50000"/>
                  </a:schemeClr>
                </a:solidFill>
              </a:rPr>
            </a:br>
            <a:r>
              <a:rPr lang="pt-BR" sz="2000" dirty="0" smtClean="0"/>
              <a:t>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63936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030" y="281711"/>
            <a:ext cx="5293793" cy="1167188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9030" y="1782502"/>
            <a:ext cx="3198624" cy="1448438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9143" y="281711"/>
            <a:ext cx="3962743" cy="2877561"/>
          </a:xfrm>
          <a:prstGeom prst="rect">
            <a:avLst/>
          </a:prstGeom>
        </p:spPr>
      </p:pic>
      <p:sp>
        <p:nvSpPr>
          <p:cNvPr id="7" name="Retângulo 6"/>
          <p:cNvSpPr/>
          <p:nvPr/>
        </p:nvSpPr>
        <p:spPr>
          <a:xfrm>
            <a:off x="4698608" y="2136339"/>
            <a:ext cx="6724357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endParaRPr lang="pt-BR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endParaRPr lang="pt-BR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endParaRPr lang="pt-BR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endParaRPr lang="pt-BR" dirty="0" smtClean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Nota-se </a:t>
            </a:r>
            <a:r>
              <a:rPr lang="pt-BR" dirty="0">
                <a:solidFill>
                  <a:schemeClr val="tx1">
                    <a:lumMod val="50000"/>
                  </a:schemeClr>
                </a:solidFill>
              </a:rPr>
              <a:t>que a Campanha Promocional teve um grande destaque nas vendas, tendo em vista que 70% dos clientes adquiriram produtos na loja utilizando os cupons de desconto</a:t>
            </a:r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. 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O ticket médio de compra foi de R$ 77,60, apresentando um desvio padrão de 55,66 e, consequentemente, uma variação de 71,33%.</a:t>
            </a:r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pPr algn="just"/>
            <a:r>
              <a:rPr lang="pt-BR" dirty="0" smtClean="0">
                <a:solidFill>
                  <a:schemeClr val="tx1">
                    <a:lumMod val="50000"/>
                  </a:schemeClr>
                </a:solidFill>
              </a:rPr>
              <a:t>O valor total de desconto concedido foi de R$ 2.245,18 e 56% dos cliente compraram no máximo 2 itens. </a:t>
            </a:r>
          </a:p>
          <a:p>
            <a:pPr algn="just"/>
            <a:endParaRPr lang="pt-BR" dirty="0">
              <a:solidFill>
                <a:schemeClr val="tx1">
                  <a:lumMod val="50000"/>
                </a:schemeClr>
              </a:solidFill>
            </a:endParaRPr>
          </a:p>
          <a:p>
            <a:endParaRPr lang="pt-BR" dirty="0"/>
          </a:p>
        </p:txBody>
      </p:sp>
      <p:graphicFrame>
        <p:nvGraphicFramePr>
          <p:cNvPr id="8" name="Tabela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00586"/>
              </p:ext>
            </p:extLst>
          </p:nvPr>
        </p:nvGraphicFramePr>
        <p:xfrm>
          <a:off x="319142" y="3230940"/>
          <a:ext cx="3962744" cy="33386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4907">
                  <a:extLst>
                    <a:ext uri="{9D8B030D-6E8A-4147-A177-3AD203B41FA5}">
                      <a16:colId xmlns:a16="http://schemas.microsoft.com/office/drawing/2014/main" val="1929858525"/>
                    </a:ext>
                  </a:extLst>
                </a:gridCol>
                <a:gridCol w="1023867">
                  <a:extLst>
                    <a:ext uri="{9D8B030D-6E8A-4147-A177-3AD203B41FA5}">
                      <a16:colId xmlns:a16="http://schemas.microsoft.com/office/drawing/2014/main" val="2276338770"/>
                    </a:ext>
                  </a:extLst>
                </a:gridCol>
                <a:gridCol w="853222">
                  <a:extLst>
                    <a:ext uri="{9D8B030D-6E8A-4147-A177-3AD203B41FA5}">
                      <a16:colId xmlns:a16="http://schemas.microsoft.com/office/drawing/2014/main" val="2577369776"/>
                    </a:ext>
                  </a:extLst>
                </a:gridCol>
                <a:gridCol w="1080748">
                  <a:extLst>
                    <a:ext uri="{9D8B030D-6E8A-4147-A177-3AD203B41FA5}">
                      <a16:colId xmlns:a16="http://schemas.microsoft.com/office/drawing/2014/main" val="3491357247"/>
                    </a:ext>
                  </a:extLst>
                </a:gridCol>
              </a:tblGrid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Qt Itens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31494761"/>
                  </a:ext>
                </a:extLst>
              </a:tr>
              <a:tr h="382226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Rótulos de Linha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$Desconto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$Vendas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Qt Clientes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0901604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143,9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1207,1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33374539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334,56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1624,44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4746472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303,79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746,85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89134692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358,14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783,1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4397378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387,3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1046,2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55703434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237,69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716,82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0975116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66,5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266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9443628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18,95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95,05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70404976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280,65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558,6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78478521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10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287,59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965299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62,7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198,8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38443748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17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33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229,5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1</a:t>
                      </a:r>
                      <a:endParaRPr lang="pt-B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35974732"/>
                  </a:ext>
                </a:extLst>
              </a:tr>
              <a:tr h="211175">
                <a:tc>
                  <a:txBody>
                    <a:bodyPr/>
                    <a:lstStyle/>
                    <a:p>
                      <a:pPr algn="l" fontAlgn="b"/>
                      <a:r>
                        <a:rPr lang="pt-BR" sz="1100" u="none" strike="noStrike">
                          <a:effectLst/>
                        </a:rPr>
                        <a:t>Total Geral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2245,18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>
                          <a:effectLst/>
                        </a:rPr>
                        <a:t>7760,05</a:t>
                      </a:r>
                      <a:endParaRPr lang="pt-B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pt-BR" sz="1100" u="none" strike="noStrike" dirty="0">
                          <a:effectLst/>
                        </a:rPr>
                        <a:t>100</a:t>
                      </a:r>
                      <a:endParaRPr lang="pt-BR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4790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840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154955" y="548641"/>
            <a:ext cx="8825658" cy="3305908"/>
          </a:xfrm>
        </p:spPr>
        <p:txBody>
          <a:bodyPr/>
          <a:lstStyle/>
          <a:p>
            <a:pPr algn="ctr"/>
            <a:r>
              <a:rPr lang="pt-BR" b="1" dirty="0" smtClean="0">
                <a:solidFill>
                  <a:schemeClr val="tx1">
                    <a:lumMod val="50000"/>
                  </a:schemeClr>
                </a:solidFill>
              </a:rPr>
              <a:t>Obrigado!</a:t>
            </a:r>
            <a:endParaRPr lang="pt-BR" b="1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 flipV="1">
            <a:off x="1899137" y="6812280"/>
            <a:ext cx="8081475" cy="45719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035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tratégia de negócios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26737833_TF03417222" id="{5D5F933A-385A-4702-A1BB-7727C8D7F40D}" vid="{B877FADB-289F-41CF-A58A-DA6BFB7029B8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Apresentação do plano de negócios (design íon verde, widescreen)</Template>
  <TotalTime>174</TotalTime>
  <Words>370</Words>
  <Application>Microsoft Office PowerPoint</Application>
  <PresentationFormat>Widescreen</PresentationFormat>
  <Paragraphs>110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1" baseType="lpstr">
      <vt:lpstr>Arial</vt:lpstr>
      <vt:lpstr>Calibri</vt:lpstr>
      <vt:lpstr>Century Gothic</vt:lpstr>
      <vt:lpstr>Wingdings 3</vt:lpstr>
      <vt:lpstr>Estratégia de negócios</vt:lpstr>
      <vt:lpstr>The Woman  Estudo de Caso</vt:lpstr>
      <vt:lpstr>Apresentação do PowerPoint</vt:lpstr>
      <vt:lpstr>Apresentação do PowerPoint</vt:lpstr>
      <vt:lpstr> Quanto à idade, 63% dos clientes estão na faixa entre 30 anos e 50 anos, bem como, apenas 11% possuem mais de 60 anos.   Dentre os cliente, o mais novo possui 20 anos. Já a maior idade encontrada foi de 78 anos.    .</vt:lpstr>
      <vt:lpstr>Apresentação do PowerPoint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empresa</dc:title>
  <dc:creator>Iuri Enderson Figueiredo Santana</dc:creator>
  <cp:lastModifiedBy>Iuri Enderson Figueiredo Santana</cp:lastModifiedBy>
  <cp:revision>21</cp:revision>
  <cp:lastPrinted>2012-08-15T21:38:02Z</cp:lastPrinted>
  <dcterms:created xsi:type="dcterms:W3CDTF">2021-05-02T11:02:54Z</dcterms:created>
  <dcterms:modified xsi:type="dcterms:W3CDTF">2021-05-07T20:41:18Z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