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4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0E398-F66E-1153-3F26-07ACBA1FB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08AB31-F37E-C0C4-47C3-C564B00AF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3924E8-0DCD-348D-D62E-D1A922C2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92FB-1A1C-4A08-9597-9879319674DA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AFE6B4-2FF3-1BC4-2CA7-5188D049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395CC3-9A64-228E-FB17-89FFE0C0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D81C-8697-4479-B6E1-0A07CC3BB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11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89699-BE92-8EDD-519F-AF968696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86E046-EDBA-6B85-6917-452B5901D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D43414-0989-2829-AB8C-542F345E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92FB-1A1C-4A08-9597-9879319674DA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513AAD-2B5E-2E6F-AAF1-1B194DA0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88E0EF-4BC2-79D6-7D9F-27F4DB91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D81C-8697-4479-B6E1-0A07CC3BB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85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BBF390-DF90-FE04-C157-FCE6DF699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31DFC4-3378-885C-AA7B-4E78D2590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C6E7EF-816C-7D15-132C-42DDFEF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92FB-1A1C-4A08-9597-9879319674DA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321015-1FBA-1651-12D1-BC08F5B4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3A03B9-8108-1AB9-C614-3A26B330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D81C-8697-4479-B6E1-0A07CC3BB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89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B56B7-21CF-DE81-E876-CB77394F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1E4C68-36D3-6874-3D3F-9E4015CDF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803955-AA69-90DE-E74D-20631CEF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92FB-1A1C-4A08-9597-9879319674DA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1B74A0-D55C-DFBD-C7EE-2B3988B1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AE139C-06E7-FA83-E1BD-8F9E3F77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D81C-8697-4479-B6E1-0A07CC3BB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63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0A9F7-C3A1-7CD8-F586-6877433F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3FF639-91BC-B8A9-1AA1-B0D20ABC5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57C28E-9B38-E8C5-746B-D830A245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92FB-1A1C-4A08-9597-9879319674DA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C5CE4C-AC61-2931-8297-61235324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234FF1-CB70-40D3-9942-4C24CACF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D81C-8697-4479-B6E1-0A07CC3BB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84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CE81E-9347-75AA-420A-19F28A25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B8BCF2-38EE-0C67-C5DF-FE1F0B982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D76DE1-5F24-E34D-E320-B560E9398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7C438C-551B-32E0-972C-7FE25CE8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92FB-1A1C-4A08-9597-9879319674DA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19CC90-8D9C-0BE0-E709-5298668C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5D63FC-F980-8A98-CD7E-F878DA38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D81C-8697-4479-B6E1-0A07CC3BB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02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63392-2FA4-A3D4-5351-B5DE0EE6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3518F3-CF3F-9459-073A-104099A72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837B4C-D5F9-39B1-1FF6-139452F16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5A849A-A29D-F7A9-A03F-A1487BECD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DA9F9E-0E10-FBC9-9BEA-8214C0050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346A0AF-7E05-9FB8-EB8D-4285E608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92FB-1A1C-4A08-9597-9879319674DA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C636593-0E7F-18A6-61CE-4CF5E98C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ED7622-386D-220B-638E-57490F6D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D81C-8697-4479-B6E1-0A07CC3BB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55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8D038-DB45-CB2F-C863-DB1D285E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3F5B2D-A612-36DD-6F32-B671CCD7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92FB-1A1C-4A08-9597-9879319674DA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2E1166-05FC-DFD3-0B2F-F5B59559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05AAD1-AB77-678E-4897-67DA244D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D81C-8697-4479-B6E1-0A07CC3BB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15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DA0C09B-28A9-AE8F-1FB9-548E28D9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92FB-1A1C-4A08-9597-9879319674DA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C19485-6B25-1DBE-C355-20BAC8A6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24250B-7D68-3620-C845-29406310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D81C-8697-4479-B6E1-0A07CC3BB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65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131B6-35B8-D98F-A068-743BCED1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F9209E-73DF-3114-5F8F-23A2A7B6D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2B51E9-16BC-A9B0-8432-73FED5FAB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E0E91A-2A1A-9A77-055C-D6854A65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92FB-1A1C-4A08-9597-9879319674DA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084BC8-C443-8074-5A80-C00B6065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797D98-60B8-10FC-FCB8-8059F57C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D81C-8697-4479-B6E1-0A07CC3BB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48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4D558-0DD6-4EC1-F18A-F7BB5958A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2298D4-4D66-51AB-33D8-8EE5E8C08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8CD73A-C414-7C78-91C4-BF83565C4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704373-435B-C42A-71E6-1EC11F42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92FB-1A1C-4A08-9597-9879319674DA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E7EBC1-6D68-354A-46DE-4E41B208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D6AD7B-6E31-9D0D-847F-16579E0A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D81C-8697-4479-B6E1-0A07CC3BB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07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8F15A5-722F-C705-0B24-4A5552BA5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8CDB38-735C-111E-EA9E-E36992596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FD52BA-21C0-9942-2970-97204B37A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1C92FB-1A1C-4A08-9597-9879319674DA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BC4E07-6352-A379-648E-07D8871EC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BF02E8-BB45-294E-1231-66751EECA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51D81C-8697-4479-B6E1-0A07CC3BB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84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861F5-D580-BC1E-1C0E-AF17AEF58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Visualização de Dados com D3.js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8D8AC9-7ED9-4CD1-DB33-EC2AE3428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Slides da palestra sobre como criar gráficos interativos para a web utilizando a biblioteca D3.js.</a:t>
            </a:r>
          </a:p>
        </p:txBody>
      </p:sp>
    </p:spTree>
    <p:extLst>
      <p:ext uri="{BB962C8B-B14F-4D97-AF65-F5344CB8AC3E}">
        <p14:creationId xmlns:p14="http://schemas.microsoft.com/office/powerpoint/2010/main" val="618611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Visualização de Dados com D3.js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Iuri Iuri</dc:creator>
  <cp:lastModifiedBy>Iuri Iuri</cp:lastModifiedBy>
  <cp:revision>2</cp:revision>
  <dcterms:created xsi:type="dcterms:W3CDTF">2025-09-09T22:41:01Z</dcterms:created>
  <dcterms:modified xsi:type="dcterms:W3CDTF">2025-09-09T22:45:42Z</dcterms:modified>
</cp:coreProperties>
</file>