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71" r:id="rId15"/>
    <p:sldId id="268" r:id="rId16"/>
    <p:sldId id="269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085-943C-46E1-8456-A04A52A6EDDF}" type="datetimeFigureOut">
              <a:rPr lang="es-MX" smtClean="0"/>
              <a:t>02/10/2016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8C83-CCC9-433F-87D2-E3895964E5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787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085-943C-46E1-8456-A04A52A6EDDF}" type="datetimeFigureOut">
              <a:rPr lang="es-MX" smtClean="0"/>
              <a:t>02/10/2016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8C83-CCC9-433F-87D2-E3895964E5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189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085-943C-46E1-8456-A04A52A6EDDF}" type="datetimeFigureOut">
              <a:rPr lang="es-MX" smtClean="0"/>
              <a:t>02/10/2016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8C83-CCC9-433F-87D2-E3895964E5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192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085-943C-46E1-8456-A04A52A6EDDF}" type="datetimeFigureOut">
              <a:rPr lang="es-MX" smtClean="0"/>
              <a:t>02/10/2016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8C83-CCC9-433F-87D2-E3895964E5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78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085-943C-46E1-8456-A04A52A6EDDF}" type="datetimeFigureOut">
              <a:rPr lang="es-MX" smtClean="0"/>
              <a:t>02/10/2016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8C83-CCC9-433F-87D2-E3895964E5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141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085-943C-46E1-8456-A04A52A6EDDF}" type="datetimeFigureOut">
              <a:rPr lang="es-MX" smtClean="0"/>
              <a:t>02/10/2016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8C83-CCC9-433F-87D2-E3895964E5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355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085-943C-46E1-8456-A04A52A6EDDF}" type="datetimeFigureOut">
              <a:rPr lang="es-MX" smtClean="0"/>
              <a:t>02/10/2016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8C83-CCC9-433F-87D2-E3895964E5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83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085-943C-46E1-8456-A04A52A6EDDF}" type="datetimeFigureOut">
              <a:rPr lang="es-MX" smtClean="0"/>
              <a:t>02/10/2016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8C83-CCC9-433F-87D2-E3895964E5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90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085-943C-46E1-8456-A04A52A6EDDF}" type="datetimeFigureOut">
              <a:rPr lang="es-MX" smtClean="0"/>
              <a:t>02/10/2016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8C83-CCC9-433F-87D2-E3895964E5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135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085-943C-46E1-8456-A04A52A6EDDF}" type="datetimeFigureOut">
              <a:rPr lang="es-MX" smtClean="0"/>
              <a:t>02/10/2016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8C83-CCC9-433F-87D2-E3895964E5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581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085-943C-46E1-8456-A04A52A6EDDF}" type="datetimeFigureOut">
              <a:rPr lang="es-MX" smtClean="0"/>
              <a:t>02/10/2016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8C83-CCC9-433F-87D2-E3895964E5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778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C085-943C-46E1-8456-A04A52A6EDDF}" type="datetimeFigureOut">
              <a:rPr lang="es-MX" smtClean="0"/>
              <a:t>02/10/2016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8C83-CCC9-433F-87D2-E3895964E5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38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3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3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45910" y="0"/>
            <a:ext cx="3484434" cy="6858000"/>
            <a:chOff x="2645910" y="0"/>
            <a:chExt cx="3484434" cy="685800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7" t="9389" r="34507" b="9296"/>
            <a:stretch/>
          </p:blipFill>
          <p:spPr>
            <a:xfrm>
              <a:off x="2645910" y="0"/>
              <a:ext cx="3484434" cy="68580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ángulo 5">
              <a:hlinkClick r:id="rId3" action="ppaction://hlinksldjump"/>
            </p:cNvPr>
            <p:cNvSpPr/>
            <p:nvPr/>
          </p:nvSpPr>
          <p:spPr>
            <a:xfrm>
              <a:off x="2736061" y="502276"/>
              <a:ext cx="3291251" cy="58341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093800" y="686734"/>
              <a:ext cx="24054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Nombre APP</a:t>
              </a:r>
            </a:p>
            <a:p>
              <a:pPr algn="ctr"/>
              <a:r>
                <a:rPr lang="es-MX" dirty="0" smtClean="0"/>
                <a:t>Pantalla de carga de la aplicación</a:t>
              </a:r>
              <a:endParaRPr lang="es-MX" dirty="0"/>
            </a:p>
          </p:txBody>
        </p:sp>
        <p:sp>
          <p:nvSpPr>
            <p:cNvPr id="8" name="Dodecágono 7"/>
            <p:cNvSpPr/>
            <p:nvPr/>
          </p:nvSpPr>
          <p:spPr>
            <a:xfrm>
              <a:off x="3839339" y="2601635"/>
              <a:ext cx="1131906" cy="1017328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LOGO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2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2645910" y="0"/>
            <a:ext cx="3484434" cy="6858000"/>
            <a:chOff x="2645910" y="0"/>
            <a:chExt cx="3484434" cy="6858000"/>
          </a:xfrm>
        </p:grpSpPr>
        <p:grpSp>
          <p:nvGrpSpPr>
            <p:cNvPr id="2" name="Grupo 1"/>
            <p:cNvGrpSpPr/>
            <p:nvPr/>
          </p:nvGrpSpPr>
          <p:grpSpPr>
            <a:xfrm>
              <a:off x="2645910" y="0"/>
              <a:ext cx="3484434" cy="6858000"/>
              <a:chOff x="2645910" y="0"/>
              <a:chExt cx="3484434" cy="68580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07" t="9389" r="34507" b="9296"/>
              <a:stretch/>
            </p:blipFill>
            <p:spPr>
              <a:xfrm>
                <a:off x="2645910" y="0"/>
                <a:ext cx="3484434" cy="6858000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ángulo 5"/>
              <p:cNvSpPr/>
              <p:nvPr/>
            </p:nvSpPr>
            <p:spPr>
              <a:xfrm>
                <a:off x="2736061" y="502276"/>
                <a:ext cx="3291251" cy="58341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5" name="Rectángulo 14"/>
            <p:cNvSpPr/>
            <p:nvPr/>
          </p:nvSpPr>
          <p:spPr>
            <a:xfrm>
              <a:off x="2736061" y="507603"/>
              <a:ext cx="3291251" cy="4208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301064" y="502276"/>
              <a:ext cx="272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Historial</a:t>
              </a:r>
              <a:endParaRPr lang="es-MX" dirty="0"/>
            </a:p>
          </p:txBody>
        </p:sp>
        <p:sp>
          <p:nvSpPr>
            <p:cNvPr id="10" name="Flecha izquierda 9">
              <a:hlinkClick r:id="rId3" action="ppaction://hlinksldjump"/>
            </p:cNvPr>
            <p:cNvSpPr/>
            <p:nvPr/>
          </p:nvSpPr>
          <p:spPr>
            <a:xfrm>
              <a:off x="2838259" y="539893"/>
              <a:ext cx="438715" cy="3465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83143"/>
              </p:ext>
            </p:extLst>
          </p:nvPr>
        </p:nvGraphicFramePr>
        <p:xfrm>
          <a:off x="2838258" y="1043188"/>
          <a:ext cx="3073144" cy="5138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370"/>
                <a:gridCol w="1039202"/>
                <a:gridCol w="738083"/>
                <a:gridCol w="798489"/>
              </a:tblGrid>
              <a:tr h="568373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No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Estacionamiento</a:t>
                      </a:r>
                      <a:endParaRPr lang="es-MX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Pago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Tiempo</a:t>
                      </a:r>
                      <a:endParaRPr lang="es-MX" sz="1400" dirty="0"/>
                    </a:p>
                  </a:txBody>
                  <a:tcPr/>
                </a:tc>
              </a:tr>
              <a:tr h="1142574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-----------------------------------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---</a:t>
                      </a:r>
                    </a:p>
                    <a:p>
                      <a:endParaRPr lang="es-MX" dirty="0"/>
                    </a:p>
                  </a:txBody>
                  <a:tcPr/>
                </a:tc>
              </a:tr>
              <a:tr h="1142574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------------------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---</a:t>
                      </a:r>
                      <a:endParaRPr lang="es-MX" dirty="0"/>
                    </a:p>
                  </a:txBody>
                  <a:tcPr/>
                </a:tc>
              </a:tr>
              <a:tr h="1142574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--------------------------------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---</a:t>
                      </a:r>
                      <a:endParaRPr lang="es-MX" dirty="0"/>
                    </a:p>
                  </a:txBody>
                  <a:tcPr/>
                </a:tc>
              </a:tr>
              <a:tr h="1142574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-------------------------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---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8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45910" y="0"/>
            <a:ext cx="3484434" cy="6858000"/>
            <a:chOff x="2645910" y="0"/>
            <a:chExt cx="3484434" cy="6858000"/>
          </a:xfrm>
        </p:grpSpPr>
        <p:grpSp>
          <p:nvGrpSpPr>
            <p:cNvPr id="2" name="Grupo 1"/>
            <p:cNvGrpSpPr/>
            <p:nvPr/>
          </p:nvGrpSpPr>
          <p:grpSpPr>
            <a:xfrm>
              <a:off x="2645910" y="0"/>
              <a:ext cx="3484434" cy="6858000"/>
              <a:chOff x="2645910" y="0"/>
              <a:chExt cx="3484434" cy="68580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07" t="9389" r="34507" b="9296"/>
              <a:stretch/>
            </p:blipFill>
            <p:spPr>
              <a:xfrm>
                <a:off x="2645910" y="0"/>
                <a:ext cx="3484434" cy="6858000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ángulo 5"/>
              <p:cNvSpPr/>
              <p:nvPr/>
            </p:nvSpPr>
            <p:spPr>
              <a:xfrm>
                <a:off x="2736061" y="502276"/>
                <a:ext cx="3291251" cy="58341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5" name="Rectángulo 14"/>
            <p:cNvSpPr/>
            <p:nvPr/>
          </p:nvSpPr>
          <p:spPr>
            <a:xfrm>
              <a:off x="2736061" y="507603"/>
              <a:ext cx="3291251" cy="4208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301064" y="502276"/>
              <a:ext cx="272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Buscar Estacionamiento</a:t>
              </a:r>
              <a:endParaRPr lang="es-MX" dirty="0"/>
            </a:p>
          </p:txBody>
        </p:sp>
        <p:sp>
          <p:nvSpPr>
            <p:cNvPr id="22" name="Rectángulo redondeado 21">
              <a:hlinkClick r:id="rId3" action="ppaction://hlinksldjump"/>
            </p:cNvPr>
            <p:cNvSpPr/>
            <p:nvPr/>
          </p:nvSpPr>
          <p:spPr>
            <a:xfrm>
              <a:off x="2918512" y="1211678"/>
              <a:ext cx="2939230" cy="7328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El mas cercano en donde me encuentro</a:t>
              </a:r>
              <a:endParaRPr lang="es-MX" dirty="0"/>
            </a:p>
          </p:txBody>
        </p:sp>
        <p:sp>
          <p:nvSpPr>
            <p:cNvPr id="11" name="Flecha izquierda 10">
              <a:hlinkClick r:id="rId4" action="ppaction://hlinksldjump"/>
            </p:cNvPr>
            <p:cNvSpPr/>
            <p:nvPr/>
          </p:nvSpPr>
          <p:spPr>
            <a:xfrm>
              <a:off x="2838259" y="539893"/>
              <a:ext cx="438715" cy="3465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2918512" y="2219493"/>
              <a:ext cx="2939230" cy="7328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Seleccionar destino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45910" y="0"/>
            <a:ext cx="3484434" cy="6858000"/>
            <a:chOff x="2645910" y="0"/>
            <a:chExt cx="3484434" cy="6858000"/>
          </a:xfrm>
        </p:grpSpPr>
        <p:grpSp>
          <p:nvGrpSpPr>
            <p:cNvPr id="2" name="Grupo 1"/>
            <p:cNvGrpSpPr/>
            <p:nvPr/>
          </p:nvGrpSpPr>
          <p:grpSpPr>
            <a:xfrm>
              <a:off x="2645910" y="0"/>
              <a:ext cx="3484434" cy="6858000"/>
              <a:chOff x="2645910" y="0"/>
              <a:chExt cx="3484434" cy="68580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07" t="9389" r="34507" b="9296"/>
              <a:stretch/>
            </p:blipFill>
            <p:spPr>
              <a:xfrm>
                <a:off x="2645910" y="0"/>
                <a:ext cx="3484434" cy="6858000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ángulo 5"/>
              <p:cNvSpPr/>
              <p:nvPr/>
            </p:nvSpPr>
            <p:spPr>
              <a:xfrm>
                <a:off x="2736061" y="502276"/>
                <a:ext cx="3291251" cy="58341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5" name="Rectángulo 14"/>
            <p:cNvSpPr/>
            <p:nvPr/>
          </p:nvSpPr>
          <p:spPr>
            <a:xfrm>
              <a:off x="2736061" y="507603"/>
              <a:ext cx="3291251" cy="6410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809876" y="502276"/>
              <a:ext cx="32174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Buscando estacionamiento mas cercano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061" y="1148607"/>
              <a:ext cx="3291251" cy="3356718"/>
            </a:xfrm>
            <a:prstGeom prst="rect">
              <a:avLst/>
            </a:prstGeom>
          </p:spPr>
        </p:pic>
        <p:sp>
          <p:nvSpPr>
            <p:cNvPr id="7" name="Flecha abajo 6"/>
            <p:cNvSpPr/>
            <p:nvPr/>
          </p:nvSpPr>
          <p:spPr>
            <a:xfrm>
              <a:off x="3705225" y="1228725"/>
              <a:ext cx="885825" cy="91136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YO</a:t>
              </a:r>
              <a:endParaRPr lang="es-MX" dirty="0"/>
            </a:p>
          </p:txBody>
        </p:sp>
        <p:sp>
          <p:nvSpPr>
            <p:cNvPr id="13" name="Rectángulo redondeado 12">
              <a:hlinkClick r:id="rId4" action="ppaction://hlinksldjump"/>
            </p:cNvPr>
            <p:cNvSpPr/>
            <p:nvPr/>
          </p:nvSpPr>
          <p:spPr>
            <a:xfrm>
              <a:off x="2847976" y="5896367"/>
              <a:ext cx="3047386" cy="346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Cancelar</a:t>
              </a:r>
              <a:endParaRPr lang="es-MX" dirty="0"/>
            </a:p>
          </p:txBody>
        </p:sp>
        <p:sp>
          <p:nvSpPr>
            <p:cNvPr id="14" name="Rectángulo redondeado 13">
              <a:hlinkClick r:id="rId5" action="ppaction://hlinksldjump"/>
            </p:cNvPr>
            <p:cNvSpPr/>
            <p:nvPr/>
          </p:nvSpPr>
          <p:spPr>
            <a:xfrm>
              <a:off x="2847976" y="5471976"/>
              <a:ext cx="3047386" cy="346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Apartar</a:t>
              </a:r>
              <a:endParaRPr lang="es-MX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2847976" y="4579330"/>
              <a:ext cx="2919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/>
                <a:t>Distancia aproximada: </a:t>
              </a:r>
              <a:r>
                <a:rPr lang="es-MX" sz="1400" b="1" dirty="0" smtClean="0"/>
                <a:t>100 Metros</a:t>
              </a:r>
              <a:endParaRPr lang="es-MX" sz="1400" b="1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64434" y="4816658"/>
              <a:ext cx="2919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/>
                <a:t>Costo por hora: </a:t>
              </a:r>
              <a:r>
                <a:rPr lang="es-MX" sz="1400" b="1" dirty="0" smtClean="0"/>
                <a:t>20 Mx</a:t>
              </a:r>
              <a:endParaRPr lang="es-MX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218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45910" y="0"/>
            <a:ext cx="3484434" cy="6858000"/>
            <a:chOff x="2645910" y="0"/>
            <a:chExt cx="3484434" cy="6858000"/>
          </a:xfrm>
        </p:grpSpPr>
        <p:grpSp>
          <p:nvGrpSpPr>
            <p:cNvPr id="2" name="Grupo 1"/>
            <p:cNvGrpSpPr/>
            <p:nvPr/>
          </p:nvGrpSpPr>
          <p:grpSpPr>
            <a:xfrm>
              <a:off x="2645910" y="0"/>
              <a:ext cx="3484434" cy="6858000"/>
              <a:chOff x="2645910" y="0"/>
              <a:chExt cx="3484434" cy="68580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07" t="9389" r="34507" b="9296"/>
              <a:stretch/>
            </p:blipFill>
            <p:spPr>
              <a:xfrm>
                <a:off x="2645910" y="0"/>
                <a:ext cx="3484434" cy="6858000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ángulo 5"/>
              <p:cNvSpPr/>
              <p:nvPr/>
            </p:nvSpPr>
            <p:spPr>
              <a:xfrm>
                <a:off x="2736061" y="502276"/>
                <a:ext cx="3291251" cy="58341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5" name="Rectángulo 14"/>
            <p:cNvSpPr/>
            <p:nvPr/>
          </p:nvSpPr>
          <p:spPr>
            <a:xfrm>
              <a:off x="2736061" y="507603"/>
              <a:ext cx="3291251" cy="3735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809876" y="502276"/>
              <a:ext cx="3217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Diríjase a su estacionamiento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043" y="899987"/>
              <a:ext cx="3291251" cy="3356718"/>
            </a:xfrm>
            <a:prstGeom prst="rect">
              <a:avLst/>
            </a:prstGeom>
          </p:spPr>
        </p:pic>
        <p:sp>
          <p:nvSpPr>
            <p:cNvPr id="7" name="Flecha abajo 6"/>
            <p:cNvSpPr/>
            <p:nvPr/>
          </p:nvSpPr>
          <p:spPr>
            <a:xfrm>
              <a:off x="3657600" y="984453"/>
              <a:ext cx="885825" cy="91136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YO</a:t>
              </a:r>
              <a:endParaRPr lang="es-MX" dirty="0"/>
            </a:p>
          </p:txBody>
        </p:sp>
        <p:sp>
          <p:nvSpPr>
            <p:cNvPr id="13" name="Rectángulo redondeado 12">
              <a:hlinkClick r:id="rId4" action="ppaction://hlinksldjump"/>
            </p:cNvPr>
            <p:cNvSpPr/>
            <p:nvPr/>
          </p:nvSpPr>
          <p:spPr>
            <a:xfrm>
              <a:off x="2809876" y="5865718"/>
              <a:ext cx="3047386" cy="346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Cancelar</a:t>
              </a:r>
              <a:endParaRPr lang="es-MX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2847976" y="4579330"/>
              <a:ext cx="29192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/>
                <a:t>Horas Acumuladas: </a:t>
              </a:r>
              <a:r>
                <a:rPr lang="es-MX" sz="1400" dirty="0" smtClean="0"/>
                <a:t>1.5</a:t>
              </a:r>
              <a:endParaRPr lang="es-MX" sz="1400" dirty="0" smtClean="0"/>
            </a:p>
            <a:p>
              <a:r>
                <a:rPr lang="es-MX" sz="1400" b="1" dirty="0" smtClean="0"/>
                <a:t>Total Acumulado: 30 </a:t>
              </a:r>
              <a:r>
                <a:rPr lang="es-MX" sz="1400" b="1" dirty="0" smtClean="0"/>
                <a:t>Mx</a:t>
              </a:r>
              <a:endParaRPr lang="es-MX" sz="1400" b="1" dirty="0" smtClean="0"/>
            </a:p>
            <a:p>
              <a:r>
                <a:rPr lang="es-MX" sz="2000" b="1" dirty="0" smtClean="0"/>
                <a:t>Caja Numero: 4 Planta: B</a:t>
              </a:r>
              <a:endParaRPr lang="es-MX" sz="2000" b="1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47976" y="4331909"/>
              <a:ext cx="2919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/>
                <a:t>Costo por hora: </a:t>
              </a:r>
              <a:r>
                <a:rPr lang="es-MX" sz="1400" b="1" dirty="0" smtClean="0"/>
                <a:t>20 Mx</a:t>
              </a:r>
              <a:endParaRPr lang="es-MX" sz="1400" b="1" dirty="0"/>
            </a:p>
          </p:txBody>
        </p:sp>
        <p:sp>
          <p:nvSpPr>
            <p:cNvPr id="12" name="Rectángulo redondeado 11">
              <a:hlinkClick r:id="rId4" action="ppaction://hlinksldjump"/>
            </p:cNvPr>
            <p:cNvSpPr/>
            <p:nvPr/>
          </p:nvSpPr>
          <p:spPr>
            <a:xfrm>
              <a:off x="2809876" y="5427228"/>
              <a:ext cx="3047386" cy="346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RFID Levantar plumilla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2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45910" y="0"/>
            <a:ext cx="3484434" cy="6858000"/>
            <a:chOff x="2645910" y="0"/>
            <a:chExt cx="3484434" cy="6858000"/>
          </a:xfrm>
        </p:grpSpPr>
        <p:grpSp>
          <p:nvGrpSpPr>
            <p:cNvPr id="2" name="Grupo 1"/>
            <p:cNvGrpSpPr/>
            <p:nvPr/>
          </p:nvGrpSpPr>
          <p:grpSpPr>
            <a:xfrm>
              <a:off x="2645910" y="0"/>
              <a:ext cx="3484434" cy="6858000"/>
              <a:chOff x="2645910" y="0"/>
              <a:chExt cx="3484434" cy="68580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07" t="9389" r="34507" b="9296"/>
              <a:stretch/>
            </p:blipFill>
            <p:spPr>
              <a:xfrm>
                <a:off x="2645910" y="0"/>
                <a:ext cx="3484434" cy="6858000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ángulo 5"/>
              <p:cNvSpPr/>
              <p:nvPr/>
            </p:nvSpPr>
            <p:spPr>
              <a:xfrm>
                <a:off x="2736061" y="502276"/>
                <a:ext cx="3291251" cy="58341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5" name="Rectángulo 14"/>
            <p:cNvSpPr/>
            <p:nvPr/>
          </p:nvSpPr>
          <p:spPr>
            <a:xfrm>
              <a:off x="2736061" y="507602"/>
              <a:ext cx="3291251" cy="9180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809876" y="502276"/>
              <a:ext cx="32174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Coloca este </a:t>
              </a:r>
              <a:r>
                <a:rPr lang="es-MX" dirty="0" smtClean="0"/>
                <a:t>código en </a:t>
              </a:r>
              <a:r>
                <a:rPr lang="es-MX" dirty="0" smtClean="0"/>
                <a:t>el lector del estacionamiento para </a:t>
              </a:r>
              <a:r>
                <a:rPr lang="es-MX" dirty="0" smtClean="0"/>
                <a:t>abrir el paso de entrada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081" y="1571931"/>
              <a:ext cx="2919298" cy="2919298"/>
            </a:xfrm>
            <a:prstGeom prst="rect">
              <a:avLst/>
            </a:prstGeom>
          </p:spPr>
        </p:pic>
        <p:sp>
          <p:nvSpPr>
            <p:cNvPr id="10" name="Flecha izquierda 9">
              <a:hlinkClick r:id="rId4" action="ppaction://hlinksldjump"/>
            </p:cNvPr>
            <p:cNvSpPr/>
            <p:nvPr/>
          </p:nvSpPr>
          <p:spPr>
            <a:xfrm>
              <a:off x="2986081" y="4557341"/>
              <a:ext cx="2919298" cy="52159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Regresar al mapa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358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45910" y="0"/>
            <a:ext cx="3484434" cy="6858000"/>
            <a:chOff x="2645910" y="0"/>
            <a:chExt cx="3484434" cy="6858000"/>
          </a:xfrm>
        </p:grpSpPr>
        <p:grpSp>
          <p:nvGrpSpPr>
            <p:cNvPr id="2" name="Grupo 1"/>
            <p:cNvGrpSpPr/>
            <p:nvPr/>
          </p:nvGrpSpPr>
          <p:grpSpPr>
            <a:xfrm>
              <a:off x="2645910" y="0"/>
              <a:ext cx="3484434" cy="6858000"/>
              <a:chOff x="2645910" y="0"/>
              <a:chExt cx="3484434" cy="68580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07" t="9389" r="34507" b="9296"/>
              <a:stretch/>
            </p:blipFill>
            <p:spPr>
              <a:xfrm>
                <a:off x="2645910" y="0"/>
                <a:ext cx="3484434" cy="6858000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ángulo 5"/>
              <p:cNvSpPr/>
              <p:nvPr/>
            </p:nvSpPr>
            <p:spPr>
              <a:xfrm>
                <a:off x="2736061" y="502276"/>
                <a:ext cx="3291251" cy="58341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5" name="Rectángulo 14"/>
            <p:cNvSpPr/>
            <p:nvPr/>
          </p:nvSpPr>
          <p:spPr>
            <a:xfrm>
              <a:off x="2736061" y="507602"/>
              <a:ext cx="3291251" cy="9180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809876" y="502276"/>
              <a:ext cx="32174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Coloca este código QR en el lector del estacionamiento para finalizar el servicio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081" y="1571931"/>
              <a:ext cx="2919298" cy="2919298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2864148" y="4874608"/>
              <a:ext cx="29192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/>
                <a:t>Horas Acumuladas: </a:t>
              </a:r>
              <a:r>
                <a:rPr lang="es-MX" sz="1400" dirty="0" smtClean="0"/>
                <a:t>1.5</a:t>
              </a:r>
              <a:endParaRPr lang="es-MX" sz="1400" dirty="0" smtClean="0"/>
            </a:p>
            <a:p>
              <a:r>
                <a:rPr lang="es-MX" sz="1400" b="1" dirty="0" smtClean="0"/>
                <a:t>Total Acumulado: 30 </a:t>
              </a:r>
              <a:r>
                <a:rPr lang="es-MX" sz="1400" b="1" dirty="0" smtClean="0"/>
                <a:t>Mx</a:t>
              </a:r>
              <a:endParaRPr lang="es-MX" sz="1400" b="1" dirty="0" smtClean="0"/>
            </a:p>
            <a:p>
              <a:r>
                <a:rPr lang="es-MX" sz="2000" b="1" dirty="0" smtClean="0"/>
                <a:t>Caja Numero: 4 Planta: B</a:t>
              </a:r>
              <a:endParaRPr lang="es-MX" sz="2000" b="1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864148" y="4627187"/>
              <a:ext cx="2919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/>
                <a:t>Costo por hora: </a:t>
              </a:r>
              <a:r>
                <a:rPr lang="es-MX" sz="1400" b="1" dirty="0" smtClean="0"/>
                <a:t>20 Mx</a:t>
              </a:r>
              <a:endParaRPr lang="es-MX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408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45910" y="0"/>
            <a:ext cx="3484434" cy="6858000"/>
            <a:chOff x="2645910" y="0"/>
            <a:chExt cx="3484434" cy="685800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7" t="9389" r="34507" b="9296"/>
            <a:stretch/>
          </p:blipFill>
          <p:spPr>
            <a:xfrm>
              <a:off x="2645910" y="0"/>
              <a:ext cx="3484434" cy="68580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ángulo 5"/>
            <p:cNvSpPr/>
            <p:nvPr/>
          </p:nvSpPr>
          <p:spPr>
            <a:xfrm>
              <a:off x="2736061" y="502276"/>
              <a:ext cx="3291251" cy="58341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5" name="Rectángulo 14"/>
          <p:cNvSpPr/>
          <p:nvPr/>
        </p:nvSpPr>
        <p:spPr>
          <a:xfrm>
            <a:off x="2736061" y="507603"/>
            <a:ext cx="3291251" cy="403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2809876" y="502276"/>
            <a:ext cx="32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Seleccionar destino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01" y="930178"/>
            <a:ext cx="3291251" cy="3356718"/>
          </a:xfrm>
          <a:prstGeom prst="rect">
            <a:avLst/>
          </a:prstGeom>
        </p:spPr>
      </p:pic>
      <p:sp>
        <p:nvSpPr>
          <p:cNvPr id="7" name="Flecha abajo 6"/>
          <p:cNvSpPr/>
          <p:nvPr/>
        </p:nvSpPr>
        <p:spPr>
          <a:xfrm>
            <a:off x="3705225" y="1228725"/>
            <a:ext cx="885825" cy="91136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YO</a:t>
            </a:r>
            <a:endParaRPr lang="es-MX" dirty="0"/>
          </a:p>
        </p:txBody>
      </p:sp>
      <p:sp>
        <p:nvSpPr>
          <p:cNvPr id="13" name="Rectángulo redondeado 12">
            <a:hlinkClick r:id="rId4" action="ppaction://hlinksldjump"/>
          </p:cNvPr>
          <p:cNvSpPr/>
          <p:nvPr/>
        </p:nvSpPr>
        <p:spPr>
          <a:xfrm>
            <a:off x="2847976" y="5896367"/>
            <a:ext cx="3047386" cy="346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Cancelar</a:t>
            </a:r>
            <a:endParaRPr lang="es-MX" dirty="0"/>
          </a:p>
        </p:txBody>
      </p:sp>
      <p:sp>
        <p:nvSpPr>
          <p:cNvPr id="14" name="Rectángulo redondeado 13">
            <a:hlinkClick r:id="rId5" action="ppaction://hlinksldjump"/>
          </p:cNvPr>
          <p:cNvSpPr/>
          <p:nvPr/>
        </p:nvSpPr>
        <p:spPr>
          <a:xfrm>
            <a:off x="2847976" y="5471976"/>
            <a:ext cx="3047386" cy="346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Apartar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847976" y="4579330"/>
            <a:ext cx="2919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Distancia aproximada: </a:t>
            </a:r>
            <a:r>
              <a:rPr lang="es-MX" sz="1400" b="1" dirty="0" smtClean="0"/>
              <a:t>100 Metros</a:t>
            </a:r>
            <a:endParaRPr lang="es-MX" sz="1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864434" y="4816658"/>
            <a:ext cx="2919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Costo por hora: </a:t>
            </a:r>
            <a:r>
              <a:rPr lang="es-MX" sz="1400" b="1" dirty="0" smtClean="0"/>
              <a:t>20 Mx</a:t>
            </a:r>
            <a:endParaRPr lang="es-MX" sz="1400" b="1" dirty="0"/>
          </a:p>
        </p:txBody>
      </p:sp>
    </p:spTree>
    <p:extLst>
      <p:ext uri="{BB962C8B-B14F-4D97-AF65-F5344CB8AC3E}">
        <p14:creationId xmlns:p14="http://schemas.microsoft.com/office/powerpoint/2010/main" val="2351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645910" y="0"/>
            <a:ext cx="3484434" cy="6858000"/>
            <a:chOff x="2645910" y="0"/>
            <a:chExt cx="3484434" cy="6858000"/>
          </a:xfrm>
        </p:grpSpPr>
        <p:grpSp>
          <p:nvGrpSpPr>
            <p:cNvPr id="2" name="Grupo 1"/>
            <p:cNvGrpSpPr/>
            <p:nvPr/>
          </p:nvGrpSpPr>
          <p:grpSpPr>
            <a:xfrm>
              <a:off x="2645910" y="0"/>
              <a:ext cx="3484434" cy="6858000"/>
              <a:chOff x="2645910" y="0"/>
              <a:chExt cx="3484434" cy="68580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07" t="9389" r="34507" b="9296"/>
              <a:stretch/>
            </p:blipFill>
            <p:spPr>
              <a:xfrm>
                <a:off x="2645910" y="0"/>
                <a:ext cx="3484434" cy="6858000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ángulo 5"/>
              <p:cNvSpPr/>
              <p:nvPr/>
            </p:nvSpPr>
            <p:spPr>
              <a:xfrm>
                <a:off x="2736061" y="502276"/>
                <a:ext cx="3291251" cy="58341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3" name="Rectángulo 2"/>
            <p:cNvSpPr/>
            <p:nvPr/>
          </p:nvSpPr>
          <p:spPr>
            <a:xfrm>
              <a:off x="3093800" y="1954737"/>
              <a:ext cx="2588653" cy="321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093800" y="686734"/>
              <a:ext cx="2405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Nombre APP</a:t>
              </a:r>
            </a:p>
            <a:p>
              <a:pPr algn="ctr"/>
              <a:r>
                <a:rPr lang="es-MX" dirty="0" smtClean="0"/>
                <a:t>Iniciar Sesión</a:t>
              </a:r>
              <a:endParaRPr lang="es-MX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000778" y="1533889"/>
              <a:ext cx="886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Correo:</a:t>
              </a:r>
              <a:endParaRPr lang="es-MX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068954" y="2352839"/>
              <a:ext cx="1312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Contraseña:</a:t>
              </a:r>
              <a:endParaRPr lang="es-MX" dirty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3093800" y="2760806"/>
              <a:ext cx="2588653" cy="321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3093800" y="3542913"/>
              <a:ext cx="2588653" cy="346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Iniciar Sesión</a:t>
              </a:r>
              <a:endParaRPr lang="es-MX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3093800" y="4117816"/>
              <a:ext cx="167426" cy="1884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276974" y="4022364"/>
              <a:ext cx="2405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Recordar</a:t>
              </a:r>
              <a:endParaRPr lang="es-MX" dirty="0"/>
            </a:p>
          </p:txBody>
        </p:sp>
        <p:sp>
          <p:nvSpPr>
            <p:cNvPr id="14" name="Rectángulo redondeado 13">
              <a:hlinkClick r:id="rId3" action="ppaction://hlinksldjump"/>
            </p:cNvPr>
            <p:cNvSpPr/>
            <p:nvPr/>
          </p:nvSpPr>
          <p:spPr>
            <a:xfrm>
              <a:off x="3093800" y="4688521"/>
              <a:ext cx="2588653" cy="346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Registro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8259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2645910" y="0"/>
            <a:ext cx="3484434" cy="6858000"/>
            <a:chOff x="2645910" y="0"/>
            <a:chExt cx="3484434" cy="6858000"/>
          </a:xfrm>
        </p:grpSpPr>
        <p:grpSp>
          <p:nvGrpSpPr>
            <p:cNvPr id="2" name="Grupo 1"/>
            <p:cNvGrpSpPr/>
            <p:nvPr/>
          </p:nvGrpSpPr>
          <p:grpSpPr>
            <a:xfrm>
              <a:off x="2645910" y="0"/>
              <a:ext cx="3484434" cy="6858000"/>
              <a:chOff x="2645910" y="0"/>
              <a:chExt cx="3484434" cy="68580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07" t="9389" r="34507" b="9296"/>
              <a:stretch/>
            </p:blipFill>
            <p:spPr>
              <a:xfrm>
                <a:off x="2645910" y="0"/>
                <a:ext cx="3484434" cy="6858000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ángulo 5"/>
              <p:cNvSpPr/>
              <p:nvPr/>
            </p:nvSpPr>
            <p:spPr>
              <a:xfrm>
                <a:off x="2736061" y="502276"/>
                <a:ext cx="3291251" cy="58341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3" name="Rectángulo 2"/>
            <p:cNvSpPr/>
            <p:nvPr/>
          </p:nvSpPr>
          <p:spPr>
            <a:xfrm>
              <a:off x="3093800" y="3099675"/>
              <a:ext cx="2588653" cy="321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093800" y="2666851"/>
              <a:ext cx="886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Correo:</a:t>
              </a:r>
              <a:endParaRPr lang="es-MX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101908" y="3483636"/>
              <a:ext cx="1312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Contraseña:</a:t>
              </a:r>
              <a:endParaRPr lang="es-MX" dirty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3101908" y="3879296"/>
              <a:ext cx="2588653" cy="321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" name="Rectángulo redondeado 10">
              <a:hlinkClick r:id="rId3" action="ppaction://hlinksldjump"/>
            </p:cNvPr>
            <p:cNvSpPr/>
            <p:nvPr/>
          </p:nvSpPr>
          <p:spPr>
            <a:xfrm>
              <a:off x="3089397" y="5871200"/>
              <a:ext cx="2588653" cy="346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Siguiente</a:t>
              </a:r>
              <a:endParaRPr lang="es-MX" dirty="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2736061" y="507603"/>
              <a:ext cx="3291251" cy="4208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301064" y="502276"/>
              <a:ext cx="272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Registro: Datos personales</a:t>
              </a:r>
              <a:endParaRPr lang="es-MX" dirty="0"/>
            </a:p>
          </p:txBody>
        </p:sp>
        <p:sp>
          <p:nvSpPr>
            <p:cNvPr id="10" name="Flecha izquierda 9">
              <a:hlinkClick r:id="rId4" action="ppaction://hlinksldjump"/>
            </p:cNvPr>
            <p:cNvSpPr/>
            <p:nvPr/>
          </p:nvSpPr>
          <p:spPr>
            <a:xfrm>
              <a:off x="2838259" y="539893"/>
              <a:ext cx="438715" cy="3465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3093800" y="1430753"/>
              <a:ext cx="2588653" cy="321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093800" y="997929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Nombres:</a:t>
              </a:r>
              <a:endParaRPr lang="es-MX" dirty="0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093800" y="2265214"/>
              <a:ext cx="2588653" cy="321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093800" y="1832390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Apellidos:</a:t>
              </a:r>
              <a:endParaRPr lang="es-MX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125666" y="4264705"/>
              <a:ext cx="22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Confirmar contraseña:</a:t>
              </a:r>
              <a:endParaRPr lang="es-MX" dirty="0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3089397" y="4658863"/>
              <a:ext cx="2588653" cy="321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3125666" y="5044272"/>
              <a:ext cx="20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Numero de Celular:</a:t>
              </a:r>
              <a:endParaRPr lang="es-MX" dirty="0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3089397" y="5438430"/>
              <a:ext cx="2588653" cy="321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4645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45910" y="0"/>
            <a:ext cx="3484434" cy="6858000"/>
            <a:chOff x="2645910" y="0"/>
            <a:chExt cx="3484434" cy="6858000"/>
          </a:xfrm>
        </p:grpSpPr>
        <p:grpSp>
          <p:nvGrpSpPr>
            <p:cNvPr id="2" name="Grupo 1"/>
            <p:cNvGrpSpPr/>
            <p:nvPr/>
          </p:nvGrpSpPr>
          <p:grpSpPr>
            <a:xfrm>
              <a:off x="2645910" y="0"/>
              <a:ext cx="3484434" cy="6858000"/>
              <a:chOff x="2645910" y="0"/>
              <a:chExt cx="3484434" cy="68580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07" t="9389" r="34507" b="9296"/>
              <a:stretch/>
            </p:blipFill>
            <p:spPr>
              <a:xfrm>
                <a:off x="2645910" y="0"/>
                <a:ext cx="3484434" cy="6858000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ángulo 5"/>
              <p:cNvSpPr/>
              <p:nvPr/>
            </p:nvSpPr>
            <p:spPr>
              <a:xfrm>
                <a:off x="2736061" y="502276"/>
                <a:ext cx="3291251" cy="58341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5" name="Rectángulo 14"/>
            <p:cNvSpPr/>
            <p:nvPr/>
          </p:nvSpPr>
          <p:spPr>
            <a:xfrm>
              <a:off x="2736061" y="507603"/>
              <a:ext cx="3291251" cy="4208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301064" y="502276"/>
              <a:ext cx="272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Registro: Método de pago</a:t>
              </a:r>
              <a:endParaRPr lang="es-MX" dirty="0"/>
            </a:p>
          </p:txBody>
        </p:sp>
        <p:sp>
          <p:nvSpPr>
            <p:cNvPr id="10" name="Flecha izquierda 9">
              <a:hlinkClick r:id="rId3" action="ppaction://hlinksldjump"/>
            </p:cNvPr>
            <p:cNvSpPr/>
            <p:nvPr/>
          </p:nvSpPr>
          <p:spPr>
            <a:xfrm>
              <a:off x="2838259" y="539893"/>
              <a:ext cx="438715" cy="3465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7" name="Rectángulo redondeado 26">
              <a:hlinkClick r:id="rId4" action="ppaction://hlinksldjump"/>
            </p:cNvPr>
            <p:cNvSpPr/>
            <p:nvPr/>
          </p:nvSpPr>
          <p:spPr>
            <a:xfrm>
              <a:off x="2924601" y="2310392"/>
              <a:ext cx="2939230" cy="7328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 smtClean="0"/>
                <a:t>		Tarjeta</a:t>
              </a:r>
              <a:endParaRPr lang="es-MX" dirty="0"/>
            </a:p>
          </p:txBody>
        </p:sp>
      </p:grp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87" y="2387666"/>
            <a:ext cx="904434" cy="6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45910" y="0"/>
            <a:ext cx="3484434" cy="6858000"/>
            <a:chOff x="2645910" y="0"/>
            <a:chExt cx="3484434" cy="6858000"/>
          </a:xfrm>
        </p:grpSpPr>
        <p:grpSp>
          <p:nvGrpSpPr>
            <p:cNvPr id="2" name="Grupo 1"/>
            <p:cNvGrpSpPr/>
            <p:nvPr/>
          </p:nvGrpSpPr>
          <p:grpSpPr>
            <a:xfrm>
              <a:off x="2645910" y="0"/>
              <a:ext cx="3484434" cy="6858000"/>
              <a:chOff x="2645910" y="0"/>
              <a:chExt cx="3484434" cy="68580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07" t="9389" r="34507" b="9296"/>
              <a:stretch/>
            </p:blipFill>
            <p:spPr>
              <a:xfrm>
                <a:off x="2645910" y="0"/>
                <a:ext cx="3484434" cy="6858000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ángulo 5"/>
              <p:cNvSpPr/>
              <p:nvPr/>
            </p:nvSpPr>
            <p:spPr>
              <a:xfrm>
                <a:off x="2736061" y="502276"/>
                <a:ext cx="3291251" cy="58341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5" name="Rectángulo 14"/>
            <p:cNvSpPr/>
            <p:nvPr/>
          </p:nvSpPr>
          <p:spPr>
            <a:xfrm>
              <a:off x="2736061" y="507603"/>
              <a:ext cx="3291251" cy="4208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301064" y="502276"/>
              <a:ext cx="272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Registro: Pago por Tarjeta</a:t>
              </a:r>
              <a:endParaRPr lang="es-MX" dirty="0"/>
            </a:p>
          </p:txBody>
        </p:sp>
        <p:sp>
          <p:nvSpPr>
            <p:cNvPr id="10" name="Flecha izquierda 9">
              <a:hlinkClick r:id="rId3" action="ppaction://hlinksldjump"/>
            </p:cNvPr>
            <p:cNvSpPr/>
            <p:nvPr/>
          </p:nvSpPr>
          <p:spPr>
            <a:xfrm>
              <a:off x="2838259" y="539893"/>
              <a:ext cx="438715" cy="3465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4" name="Rectángulo redondeado 13">
              <a:hlinkClick r:id="rId4" action="ppaction://hlinksldjump"/>
            </p:cNvPr>
            <p:cNvSpPr/>
            <p:nvPr/>
          </p:nvSpPr>
          <p:spPr>
            <a:xfrm>
              <a:off x="2838259" y="3459188"/>
              <a:ext cx="3047386" cy="346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Siguiente</a:t>
              </a:r>
              <a:endParaRPr lang="es-MX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2838259" y="1458858"/>
              <a:ext cx="3047386" cy="321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2779097" y="1421654"/>
              <a:ext cx="32180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i="1" dirty="0" smtClean="0"/>
                <a:t>Numero de tarjeta de crédito/ debito</a:t>
              </a:r>
              <a:endParaRPr lang="es-MX" sz="1600" i="1" dirty="0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2838259" y="2137052"/>
              <a:ext cx="718346" cy="321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632902" y="2137052"/>
              <a:ext cx="718346" cy="321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4470934" y="2137052"/>
              <a:ext cx="718346" cy="321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930371" y="2128760"/>
              <a:ext cx="534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i="1" dirty="0" smtClean="0"/>
                <a:t>MM</a:t>
              </a:r>
              <a:endParaRPr lang="es-MX" sz="1600" i="1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725014" y="2113828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i="1" dirty="0" smtClean="0"/>
                <a:t>AA</a:t>
              </a:r>
              <a:endParaRPr lang="es-MX" sz="1600" i="1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4552996" y="2137052"/>
              <a:ext cx="5269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i="1" dirty="0" smtClean="0"/>
                <a:t>CVV</a:t>
              </a:r>
              <a:endParaRPr lang="es-MX" sz="1600" i="1" dirty="0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2838259" y="2763235"/>
              <a:ext cx="3047386" cy="3219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3257108" y="2768317"/>
              <a:ext cx="776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i="1" dirty="0" smtClean="0"/>
                <a:t>México</a:t>
              </a:r>
              <a:endParaRPr lang="es-MX" sz="1600" i="1" dirty="0"/>
            </a:p>
          </p:txBody>
        </p:sp>
        <p:sp>
          <p:nvSpPr>
            <p:cNvPr id="3" name="Triángulo isósceles 2"/>
            <p:cNvSpPr/>
            <p:nvPr/>
          </p:nvSpPr>
          <p:spPr>
            <a:xfrm flipV="1">
              <a:off x="5570114" y="2834068"/>
              <a:ext cx="244698" cy="9015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742" y="2837098"/>
              <a:ext cx="386366" cy="22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7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45910" y="0"/>
            <a:ext cx="3484434" cy="6858000"/>
            <a:chOff x="2645910" y="0"/>
            <a:chExt cx="3484434" cy="6858000"/>
          </a:xfrm>
        </p:grpSpPr>
        <p:grpSp>
          <p:nvGrpSpPr>
            <p:cNvPr id="2" name="Grupo 1"/>
            <p:cNvGrpSpPr/>
            <p:nvPr/>
          </p:nvGrpSpPr>
          <p:grpSpPr>
            <a:xfrm>
              <a:off x="2645910" y="0"/>
              <a:ext cx="3484434" cy="6858000"/>
              <a:chOff x="2645910" y="0"/>
              <a:chExt cx="3484434" cy="68580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07" t="9389" r="34507" b="9296"/>
              <a:stretch/>
            </p:blipFill>
            <p:spPr>
              <a:xfrm>
                <a:off x="2645910" y="0"/>
                <a:ext cx="3484434" cy="6858000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ángulo 5"/>
              <p:cNvSpPr/>
              <p:nvPr/>
            </p:nvSpPr>
            <p:spPr>
              <a:xfrm>
                <a:off x="2736061" y="502276"/>
                <a:ext cx="3291251" cy="58341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5" name="Rectángulo 14"/>
            <p:cNvSpPr/>
            <p:nvPr/>
          </p:nvSpPr>
          <p:spPr>
            <a:xfrm>
              <a:off x="2736061" y="507603"/>
              <a:ext cx="3291251" cy="4208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301064" y="502276"/>
              <a:ext cx="2726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/>
                <a:t>Registro: Términos Y condiciones</a:t>
              </a:r>
              <a:endParaRPr lang="es-MX" sz="1400" dirty="0"/>
            </a:p>
          </p:txBody>
        </p:sp>
        <p:sp>
          <p:nvSpPr>
            <p:cNvPr id="10" name="Flecha izquierda 9">
              <a:hlinkClick r:id="rId3" action="ppaction://hlinksldjump"/>
            </p:cNvPr>
            <p:cNvSpPr/>
            <p:nvPr/>
          </p:nvSpPr>
          <p:spPr>
            <a:xfrm>
              <a:off x="2838259" y="539893"/>
              <a:ext cx="438715" cy="3465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4" name="Rectángulo redondeado 13">
              <a:hlinkClick r:id="rId4" action="ppaction://hlinksldjump"/>
            </p:cNvPr>
            <p:cNvSpPr/>
            <p:nvPr/>
          </p:nvSpPr>
          <p:spPr>
            <a:xfrm>
              <a:off x="2864434" y="5799964"/>
              <a:ext cx="3047386" cy="346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Finalizar</a:t>
              </a:r>
              <a:endParaRPr lang="es-MX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2809348" y="1108782"/>
              <a:ext cx="3102472" cy="40826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dirty="0" smtClean="0"/>
                <a:t>-----------------------------------------------------------------------------------------------------------------------------------------------------------------------</a:t>
              </a:r>
            </a:p>
            <a:p>
              <a:r>
                <a:rPr lang="es-MX" dirty="0" smtClean="0"/>
                <a:t>----------------------------------------------------------------------</a:t>
              </a:r>
            </a:p>
            <a:p>
              <a:r>
                <a:rPr lang="es-MX" dirty="0" smtClean="0"/>
                <a:t>----------------------------------------------------------------------------------------------------------------------------------------</a:t>
              </a:r>
            </a:p>
            <a:p>
              <a:r>
                <a:rPr lang="es-MX" dirty="0" smtClean="0"/>
                <a:t>-----------------------------------------------</a:t>
              </a:r>
            </a:p>
            <a:p>
              <a:r>
                <a:rPr lang="es-MX" dirty="0" smtClean="0"/>
                <a:t>-------------------------------------</a:t>
              </a:r>
              <a:endParaRPr lang="es-MX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2809348" y="5282488"/>
              <a:ext cx="167426" cy="1884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2992522" y="5187036"/>
              <a:ext cx="2919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Acepto términos y condiciones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2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645910" y="0"/>
            <a:ext cx="3484434" cy="6858000"/>
            <a:chOff x="2645910" y="0"/>
            <a:chExt cx="3484434" cy="6858000"/>
          </a:xfrm>
        </p:grpSpPr>
        <p:grpSp>
          <p:nvGrpSpPr>
            <p:cNvPr id="2" name="Grupo 1"/>
            <p:cNvGrpSpPr/>
            <p:nvPr/>
          </p:nvGrpSpPr>
          <p:grpSpPr>
            <a:xfrm>
              <a:off x="2645910" y="0"/>
              <a:ext cx="3484434" cy="6858000"/>
              <a:chOff x="2645910" y="0"/>
              <a:chExt cx="3484434" cy="68580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07" t="9389" r="34507" b="9296"/>
              <a:stretch/>
            </p:blipFill>
            <p:spPr>
              <a:xfrm>
                <a:off x="2645910" y="0"/>
                <a:ext cx="3484434" cy="6858000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ángulo 5"/>
              <p:cNvSpPr/>
              <p:nvPr/>
            </p:nvSpPr>
            <p:spPr>
              <a:xfrm>
                <a:off x="2736061" y="502276"/>
                <a:ext cx="3291251" cy="58341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5" name="Rectángulo 14"/>
            <p:cNvSpPr/>
            <p:nvPr/>
          </p:nvSpPr>
          <p:spPr>
            <a:xfrm>
              <a:off x="2736061" y="507603"/>
              <a:ext cx="3291251" cy="4208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301064" y="502276"/>
              <a:ext cx="272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Principal: Nombre APP</a:t>
              </a:r>
              <a:endParaRPr lang="es-MX" dirty="0"/>
            </a:p>
          </p:txBody>
        </p:sp>
        <p:sp>
          <p:nvSpPr>
            <p:cNvPr id="22" name="Rectángulo redondeado 21">
              <a:hlinkClick r:id="rId3" action="ppaction://hlinksldjump"/>
            </p:cNvPr>
            <p:cNvSpPr/>
            <p:nvPr/>
          </p:nvSpPr>
          <p:spPr>
            <a:xfrm>
              <a:off x="2918512" y="1430753"/>
              <a:ext cx="2939230" cy="7328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Buscar Estacionamiento disponibles</a:t>
              </a:r>
              <a:endParaRPr lang="es-MX" dirty="0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2824544" y="530492"/>
              <a:ext cx="373488" cy="375095"/>
              <a:chOff x="1262129" y="2601532"/>
              <a:chExt cx="373488" cy="375095"/>
            </a:xfrm>
          </p:grpSpPr>
          <p:sp>
            <p:nvSpPr>
              <p:cNvPr id="3" name="Igual que 2">
                <a:hlinkClick r:id="rId4" action="ppaction://hlinksldjump"/>
              </p:cNvPr>
              <p:cNvSpPr/>
              <p:nvPr/>
            </p:nvSpPr>
            <p:spPr>
              <a:xfrm>
                <a:off x="1262130" y="2601532"/>
                <a:ext cx="373487" cy="218941"/>
              </a:xfrm>
              <a:prstGeom prst="mathEqua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Igual que 13">
                <a:hlinkClick r:id="rId4" action="ppaction://hlinksldjump"/>
              </p:cNvPr>
              <p:cNvSpPr/>
              <p:nvPr/>
            </p:nvSpPr>
            <p:spPr>
              <a:xfrm>
                <a:off x="1262129" y="2757686"/>
                <a:ext cx="373487" cy="218941"/>
              </a:xfrm>
              <a:prstGeom prst="mathEqua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39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45910" y="0"/>
            <a:ext cx="3484434" cy="6858000"/>
            <a:chOff x="2645910" y="0"/>
            <a:chExt cx="3484434" cy="6858000"/>
          </a:xfrm>
        </p:grpSpPr>
        <p:grpSp>
          <p:nvGrpSpPr>
            <p:cNvPr id="2" name="Grupo 1"/>
            <p:cNvGrpSpPr/>
            <p:nvPr/>
          </p:nvGrpSpPr>
          <p:grpSpPr>
            <a:xfrm>
              <a:off x="2645910" y="0"/>
              <a:ext cx="3484434" cy="6858000"/>
              <a:chOff x="2645910" y="0"/>
              <a:chExt cx="3484434" cy="68580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07" t="9389" r="34507" b="9296"/>
              <a:stretch/>
            </p:blipFill>
            <p:spPr>
              <a:xfrm>
                <a:off x="2645910" y="0"/>
                <a:ext cx="3484434" cy="6858000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ángulo 5"/>
              <p:cNvSpPr/>
              <p:nvPr/>
            </p:nvSpPr>
            <p:spPr>
              <a:xfrm>
                <a:off x="2736061" y="502276"/>
                <a:ext cx="3291251" cy="58341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1" name="Rectángulo 10"/>
            <p:cNvSpPr/>
            <p:nvPr/>
          </p:nvSpPr>
          <p:spPr>
            <a:xfrm>
              <a:off x="2736061" y="507603"/>
              <a:ext cx="3291251" cy="4208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301064" y="502276"/>
              <a:ext cx="2726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/>
                <a:t>Usuario</a:t>
              </a:r>
              <a:endParaRPr lang="es-MX" sz="1400" dirty="0"/>
            </a:p>
          </p:txBody>
        </p:sp>
        <p:sp>
          <p:nvSpPr>
            <p:cNvPr id="13" name="Flecha izquierda 12">
              <a:hlinkClick r:id="rId3" action="ppaction://hlinksldjump"/>
            </p:cNvPr>
            <p:cNvSpPr/>
            <p:nvPr/>
          </p:nvSpPr>
          <p:spPr>
            <a:xfrm>
              <a:off x="2838259" y="539893"/>
              <a:ext cx="438715" cy="3465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2736061" y="1101892"/>
              <a:ext cx="3291251" cy="641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301064" y="1096565"/>
              <a:ext cx="2726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/>
                <a:t>Nombres Apellidos del Usuario</a:t>
              </a:r>
              <a:endParaRPr lang="es-MX" sz="1400" dirty="0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2736063" y="2304897"/>
              <a:ext cx="3291251" cy="4208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3301066" y="2299570"/>
              <a:ext cx="2726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/>
                <a:t>Pago</a:t>
              </a:r>
              <a:endParaRPr lang="es-MX" sz="1400" dirty="0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736062" y="2788092"/>
              <a:ext cx="3291251" cy="4208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301065" y="2782765"/>
              <a:ext cx="2726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/>
                <a:t>Historial</a:t>
              </a:r>
              <a:endParaRPr lang="es-MX" sz="1400" dirty="0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2736061" y="3281773"/>
              <a:ext cx="3291251" cy="4208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301064" y="3276446"/>
              <a:ext cx="2726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/>
                <a:t>Mi Cuenta</a:t>
              </a:r>
              <a:endParaRPr lang="es-MX" sz="1400" dirty="0"/>
            </a:p>
          </p:txBody>
        </p:sp>
        <p:sp>
          <p:nvSpPr>
            <p:cNvPr id="9" name="Cara sonriente 8"/>
            <p:cNvSpPr/>
            <p:nvPr/>
          </p:nvSpPr>
          <p:spPr>
            <a:xfrm>
              <a:off x="2786153" y="1120259"/>
              <a:ext cx="542925" cy="556002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95" b="89177" l="32325" r="72452">
                          <a14:foregroundMark x1="45223" y1="54113" x2="45223" y2="54113"/>
                          <a14:foregroundMark x1="41561" y1="30736" x2="41561" y2="30736"/>
                          <a14:foregroundMark x1="52548" y1="47619" x2="52548" y2="47619"/>
                          <a14:foregroundMark x1="55414" y1="52381" x2="55414" y2="52381"/>
                          <a14:foregroundMark x1="51752" y1="38528" x2="51752" y2="38528"/>
                          <a14:foregroundMark x1="56051" y1="46320" x2="56051" y2="46320"/>
                          <a14:foregroundMark x1="57962" y1="54113" x2="57962" y2="54113"/>
                          <a14:foregroundMark x1="50637" y1="70996" x2="50637" y2="70996"/>
                          <a14:foregroundMark x1="48248" y1="77489" x2="48248" y2="77489"/>
                          <a14:foregroundMark x1="72611" y1="67965" x2="72611" y2="67965"/>
                          <a14:foregroundMark x1="47611" y1="5195" x2="47611" y2="5195"/>
                          <a14:foregroundMark x1="49841" y1="12987" x2="49841" y2="12987"/>
                          <a14:foregroundMark x1="51115" y1="19481" x2="51115" y2="19481"/>
                          <a14:foregroundMark x1="51115" y1="26407" x2="51115" y2="26407"/>
                          <a14:foregroundMark x1="48726" y1="23377" x2="48726" y2="233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8" t="26440" r="24594"/>
            <a:stretch/>
          </p:blipFill>
          <p:spPr>
            <a:xfrm>
              <a:off x="2762490" y="2332425"/>
              <a:ext cx="590249" cy="334134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059" y="2838223"/>
              <a:ext cx="555023" cy="36978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8259" y="3320459"/>
              <a:ext cx="401175" cy="374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80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2736061" y="507603"/>
            <a:ext cx="3291251" cy="420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3" name="Grupo 2"/>
          <p:cNvGrpSpPr/>
          <p:nvPr/>
        </p:nvGrpSpPr>
        <p:grpSpPr>
          <a:xfrm>
            <a:off x="2645910" y="0"/>
            <a:ext cx="3484434" cy="6858000"/>
            <a:chOff x="2645910" y="0"/>
            <a:chExt cx="3484434" cy="6858000"/>
          </a:xfrm>
        </p:grpSpPr>
        <p:grpSp>
          <p:nvGrpSpPr>
            <p:cNvPr id="2" name="Grupo 1"/>
            <p:cNvGrpSpPr/>
            <p:nvPr/>
          </p:nvGrpSpPr>
          <p:grpSpPr>
            <a:xfrm>
              <a:off x="2645910" y="0"/>
              <a:ext cx="3484434" cy="6858000"/>
              <a:chOff x="2645910" y="0"/>
              <a:chExt cx="3484434" cy="68580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07" t="9389" r="34507" b="9296"/>
              <a:stretch/>
            </p:blipFill>
            <p:spPr>
              <a:xfrm>
                <a:off x="2645910" y="0"/>
                <a:ext cx="3484434" cy="6858000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ángulo 5"/>
              <p:cNvSpPr/>
              <p:nvPr/>
            </p:nvSpPr>
            <p:spPr>
              <a:xfrm>
                <a:off x="2736061" y="502276"/>
                <a:ext cx="3291251" cy="58341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5" name="CuadroTexto 4"/>
            <p:cNvSpPr txBox="1"/>
            <p:nvPr/>
          </p:nvSpPr>
          <p:spPr>
            <a:xfrm>
              <a:off x="3301064" y="502276"/>
              <a:ext cx="272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Cambiar método de pago</a:t>
              </a:r>
              <a:endParaRPr lang="es-MX" dirty="0"/>
            </a:p>
          </p:txBody>
        </p:sp>
        <p:sp>
          <p:nvSpPr>
            <p:cNvPr id="10" name="Flecha izquierda 9">
              <a:hlinkClick r:id="rId3" action="ppaction://hlinksldjump"/>
            </p:cNvPr>
            <p:cNvSpPr/>
            <p:nvPr/>
          </p:nvSpPr>
          <p:spPr>
            <a:xfrm>
              <a:off x="2838259" y="539893"/>
              <a:ext cx="438715" cy="3465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7" name="Rectángulo redondeado 26">
              <a:hlinkClick r:id="rId4" action="ppaction://hlinksldjump"/>
            </p:cNvPr>
            <p:cNvSpPr/>
            <p:nvPr/>
          </p:nvSpPr>
          <p:spPr>
            <a:xfrm>
              <a:off x="2937480" y="1064304"/>
              <a:ext cx="2939230" cy="7328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 smtClean="0"/>
                <a:t>		Tarjeta</a:t>
              </a:r>
              <a:endParaRPr lang="es-MX" dirty="0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0366" y="1141578"/>
              <a:ext cx="904434" cy="604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99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247</Words>
  <Application>Microsoft Office PowerPoint</Application>
  <PresentationFormat>Presentación en pantalla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JLVW</dc:creator>
  <cp:lastModifiedBy>JLVW</cp:lastModifiedBy>
  <cp:revision>56</cp:revision>
  <dcterms:created xsi:type="dcterms:W3CDTF">2016-09-11T20:01:13Z</dcterms:created>
  <dcterms:modified xsi:type="dcterms:W3CDTF">2016-10-03T05:06:46Z</dcterms:modified>
</cp:coreProperties>
</file>