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177"/>
  </p:normalViewPr>
  <p:slideViewPr>
    <p:cSldViewPr snapToGrid="0" snapToObjects="1">
      <p:cViewPr varScale="1">
        <p:scale>
          <a:sx n="104" d="100"/>
          <a:sy n="104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018B2-22B6-9149-90BF-7AE4BD8C617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A863-323B-4148-874A-FB39C3B0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0A863-323B-4148-874A-FB39C3B024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B838-C105-FF4C-BB2F-59F69DB57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824" y="4064000"/>
            <a:ext cx="8791575" cy="2387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Vue 3</a:t>
            </a:r>
            <a:br>
              <a:rPr lang="en-US" dirty="0"/>
            </a:br>
            <a:r>
              <a:rPr lang="en-US" dirty="0"/>
              <a:t>“One PIECE”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7128249-9C02-6541-8483-42E841CB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1" y="622300"/>
            <a:ext cx="4533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3CFF-2F7D-0B45-84C1-BD992615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2BFDDB-A534-1249-8962-0654D3B6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60D5-5828-1C43-899F-7F4090C0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ED26-D98A-A141-9143-D3017577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BA81-7FC6-C145-BBB5-69A84328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4837-29FF-3C43-88B5-843D9572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2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4227-F4DA-9342-BD24-D6EE3FAA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0A1A-E147-F247-A557-025F0FDD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67FF-5FC0-0B45-8299-0046A2AE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83CB-EF39-AC41-8940-CBDA0204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90F8-0021-3647-9811-C0057552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86C3-A196-3E40-8C85-A978F43F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0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</TotalTime>
  <Words>9</Words>
  <Application>Microsoft Macintosh PowerPoint</Application>
  <PresentationFormat>Widescreen</PresentationFormat>
  <Paragraphs>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 Vue 3 “One PIECE”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Vue 3 “One PIECE”</dc:title>
  <dc:creator>Iurii Okhmat</dc:creator>
  <cp:lastModifiedBy>Iurii Okhmat</cp:lastModifiedBy>
  <cp:revision>1</cp:revision>
  <dcterms:created xsi:type="dcterms:W3CDTF">2020-12-21T17:35:25Z</dcterms:created>
  <dcterms:modified xsi:type="dcterms:W3CDTF">2020-12-21T17:42:14Z</dcterms:modified>
</cp:coreProperties>
</file>