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6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15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49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46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2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54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51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190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1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69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8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E6618-B2AB-432B-B77E-9DE4C966A9B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A8CC-2269-4746-AE39-A4F368F145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87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blas.net/" TargetMode="External"/><Relationship Id="rId7" Type="http://schemas.openxmlformats.org/officeDocument/2006/relationships/hyperlink" Target="http://www.opencoarrys.org/" TargetMode="External"/><Relationship Id="rId2" Type="http://schemas.openxmlformats.org/officeDocument/2006/relationships/hyperlink" Target="http://math-atlas.sourceforge.net/faq.html#wh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gl.org/" TargetMode="External"/><Relationship Id="rId5" Type="http://schemas.openxmlformats.org/officeDocument/2006/relationships/hyperlink" Target="https://www.open-mpi.org/" TargetMode="External"/><Relationship Id="rId4" Type="http://schemas.openxmlformats.org/officeDocument/2006/relationships/hyperlink" Target="http://www.openmp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s.anl.gov/petsc/documentation/referencing.html" TargetMode="External"/><Relationship Id="rId2" Type="http://schemas.openxmlformats.org/officeDocument/2006/relationships/hyperlink" Target="https://github.com/reinh-bader/fgs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aculty.cse.tamu.edu/davis/suitespars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tinuum.io/downlo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fortranwiki.org/fortran/show/Pyth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“</a:t>
            </a:r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level</a:t>
            </a:r>
            <a:r>
              <a:rPr lang="pt-BR" dirty="0" smtClean="0"/>
              <a:t>” =&gt; </a:t>
            </a:r>
            <a:r>
              <a:rPr lang="pt-BR" dirty="0" err="1" smtClean="0"/>
              <a:t>speed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parallel computing</a:t>
            </a:r>
          </a:p>
        </p:txBody>
      </p:sp>
    </p:spTree>
    <p:extLst>
      <p:ext uri="{BB962C8B-B14F-4D97-AF65-F5344CB8AC3E}">
        <p14:creationId xmlns:p14="http://schemas.microsoft.com/office/powerpoint/2010/main" val="146951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ATLAS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hlinkClick r:id="rId2"/>
              </a:rPr>
              <a:t>http://math-atlas.sourceforge.net/faq.html#what</a:t>
            </a:r>
            <a:endParaRPr lang="pt-BR" dirty="0" smtClean="0"/>
          </a:p>
          <a:p>
            <a:r>
              <a:rPr lang="pt-BR" dirty="0" smtClean="0"/>
              <a:t>BLAS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hlinkClick r:id="rId3"/>
              </a:rPr>
              <a:t>http://www.openblas.net/</a:t>
            </a:r>
            <a:endParaRPr lang="pt-BR" dirty="0" smtClean="0"/>
          </a:p>
          <a:p>
            <a:r>
              <a:rPr lang="pt-BR" dirty="0" err="1" smtClean="0"/>
              <a:t>openMP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hlinkClick r:id="rId4"/>
              </a:rPr>
              <a:t>http://www.openmp.org/</a:t>
            </a:r>
            <a:endParaRPr lang="pt-BR" dirty="0" smtClean="0"/>
          </a:p>
          <a:p>
            <a:r>
              <a:rPr lang="pt-BR" dirty="0" err="1" smtClean="0"/>
              <a:t>openMPI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hlinkClick r:id="rId5"/>
              </a:rPr>
              <a:t>https://www.open-mpi.org/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openGL</a:t>
            </a: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hlinkClick r:id="rId6"/>
              </a:rPr>
              <a:t>https://www.opengl.org/</a:t>
            </a:r>
            <a:endParaRPr lang="pt-BR" dirty="0" smtClean="0"/>
          </a:p>
          <a:p>
            <a:r>
              <a:rPr lang="pt-BR" dirty="0" err="1" smtClean="0"/>
              <a:t>coarrays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hlinkClick r:id="rId7"/>
              </a:rPr>
              <a:t>http://www.opencoarrys.org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54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fgsl</a:t>
            </a:r>
            <a:r>
              <a:rPr lang="pt-BR" dirty="0" smtClean="0"/>
              <a:t> </a:t>
            </a:r>
            <a:r>
              <a:rPr lang="pt-BR" dirty="0" err="1" smtClean="0"/>
              <a:t>bindings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>
                <a:hlinkClick r:id="rId2"/>
              </a:rPr>
              <a:t>https</a:t>
            </a:r>
            <a:r>
              <a:rPr lang="pt-BR">
                <a:hlinkClick r:id="rId2"/>
              </a:rPr>
              <a:t>://</a:t>
            </a:r>
            <a:r>
              <a:rPr lang="pt-BR" smtClean="0">
                <a:hlinkClick r:id="rId2"/>
              </a:rPr>
              <a:t>github.com/reinh-bader/fgsl</a:t>
            </a:r>
            <a:endParaRPr lang="pt-BR"/>
          </a:p>
          <a:p>
            <a:r>
              <a:rPr lang="pt-BR" dirty="0" err="1" smtClean="0"/>
              <a:t>PETs</a:t>
            </a:r>
            <a:r>
              <a:rPr lang="pt-BR" dirty="0" smtClean="0"/>
              <a:t> </a:t>
            </a:r>
            <a:r>
              <a:rPr lang="pt-BR" dirty="0" err="1" smtClean="0"/>
              <a:t>PDEs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www.mcs.anl.gov/petsc/documentation/referencing.html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err="1" smtClean="0"/>
              <a:t>SuiteSparse</a:t>
            </a:r>
            <a:endParaRPr lang="pt-B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faculty.cse.tamu.edu/davis/suitesparse.html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29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High </a:t>
            </a:r>
            <a:r>
              <a:rPr lang="pt-BR" dirty="0" err="1" smtClean="0"/>
              <a:t>level</a:t>
            </a:r>
            <a:r>
              <a:rPr lang="pt-BR" dirty="0" smtClean="0"/>
              <a:t> =&gt; toolboxes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plots</a:t>
            </a:r>
          </a:p>
          <a:p>
            <a:r>
              <a:rPr lang="en-US" dirty="0" smtClean="0"/>
              <a:t>graphical user interfaces</a:t>
            </a:r>
          </a:p>
          <a:p>
            <a:r>
              <a:rPr lang="en-US" dirty="0" smtClean="0"/>
              <a:t>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9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PYTHON+NUMPY+SCIPY+MATPLOTLIB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 smtClean="0">
                <a:hlinkClick r:id="rId2"/>
              </a:rPr>
              <a:t>https://www.continuum.io/downloads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1679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HOW ABOUT BOTH?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fortranwiki.org/fortran/show/Python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0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“Low level” =&gt; speed</vt:lpstr>
      <vt:lpstr>Apresentação do PowerPoint</vt:lpstr>
      <vt:lpstr>Apresentação do PowerPoint</vt:lpstr>
      <vt:lpstr>High level =&gt; toolboxes</vt:lpstr>
      <vt:lpstr>Apresentação do PowerPoint</vt:lpstr>
      <vt:lpstr>HOW ABOUT BOTH?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=&gt; speed</dc:title>
  <dc:creator>iuri</dc:creator>
  <cp:lastModifiedBy>iuri</cp:lastModifiedBy>
  <cp:revision>8</cp:revision>
  <dcterms:created xsi:type="dcterms:W3CDTF">2017-04-23T20:20:43Z</dcterms:created>
  <dcterms:modified xsi:type="dcterms:W3CDTF">2017-04-23T21:24:58Z</dcterms:modified>
</cp:coreProperties>
</file>