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9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2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94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74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13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03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73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6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87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24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080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D65C4-8CB1-40DF-977A-39225102E5EB}" type="datetimeFigureOut">
              <a:rPr lang="pt-BR" smtClean="0"/>
              <a:t>23/04/2017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5482F-45F9-4C62-9C29-A228F9B906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92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get</a:t>
            </a:r>
            <a:r>
              <a:rPr lang="pt-BR" dirty="0" smtClean="0"/>
              <a:t> </a:t>
            </a:r>
            <a:r>
              <a:rPr lang="pt-BR" dirty="0" err="1" smtClean="0"/>
              <a:t>python+numpy+matplotlib+scipy+etc</a:t>
            </a:r>
            <a:r>
              <a:rPr lang="pt-BR" dirty="0" smtClean="0"/>
              <a:t> via ANACONDA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80" b="9573"/>
          <a:stretch/>
        </p:blipFill>
        <p:spPr>
          <a:xfrm>
            <a:off x="1350584" y="1825625"/>
            <a:ext cx="9490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6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t="18006" b="9176"/>
          <a:stretch/>
        </p:blipFill>
        <p:spPr>
          <a:xfrm>
            <a:off x="-409575" y="1088571"/>
            <a:ext cx="13011150" cy="53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9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try</a:t>
            </a:r>
            <a:r>
              <a:rPr lang="pt-BR" dirty="0" smtClean="0"/>
              <a:t> SPYDER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601" t="33271" r="31532" b="33594"/>
          <a:stretch/>
        </p:blipFill>
        <p:spPr>
          <a:xfrm>
            <a:off x="3697606" y="2217042"/>
            <a:ext cx="4796788" cy="242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7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6796"/>
          <a:stretch/>
        </p:blipFill>
        <p:spPr>
          <a:xfrm>
            <a:off x="-409575" y="-228600"/>
            <a:ext cx="13011150" cy="68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b="6994"/>
          <a:stretch/>
        </p:blipFill>
        <p:spPr>
          <a:xfrm>
            <a:off x="-409575" y="-228600"/>
            <a:ext cx="13011150" cy="680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99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get python+numpy+matplotlib+scipy+etc via ANACONDA</vt:lpstr>
      <vt:lpstr>Apresentação do PowerPoint</vt:lpstr>
      <vt:lpstr>try SPYDER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python+numpy+matplotlib+scipy+etc via ANACONDA</dc:title>
  <dc:creator>iuri</dc:creator>
  <cp:lastModifiedBy>iuri</cp:lastModifiedBy>
  <cp:revision>3</cp:revision>
  <dcterms:created xsi:type="dcterms:W3CDTF">2017-04-23T20:48:32Z</dcterms:created>
  <dcterms:modified xsi:type="dcterms:W3CDTF">2017-04-23T21:03:46Z</dcterms:modified>
</cp:coreProperties>
</file>