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1" r:id="rId6"/>
    <p:sldId id="259" r:id="rId7"/>
    <p:sldId id="260" r:id="rId8"/>
    <p:sldId id="258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B76C-F256-164B-6BFA-163E94712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A9CB9-4158-6293-A092-07437B19E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3752-6419-C933-7DB7-9C7B5A0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514E1-E7E5-C35C-F72F-53D32684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E3BC2-E9F1-813F-DC5C-0EE957A7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735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05AA-61A6-79B4-DC68-E172CD13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57B38-F42D-0C0A-AE51-A18B53C12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9E28D-3E8F-D08E-D8BB-82B2EAA5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4F35-E741-0EBA-89CF-727A11B7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6834E-7451-112D-83CF-0B738707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664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69C12-6E3E-974B-AC99-D57C9C694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E7A63-8E35-5BC5-559B-529F4A8A4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A26D-1D56-5899-2F1F-1CBFA22D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B85E7-56D8-B310-F8A4-1D1CA208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A6DB1-8D79-504C-5057-7A0522FB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004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12C1-BFE6-BFB1-5275-1ACFF04F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F795-A210-63E5-F587-49FC7A7D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A4552-09E2-38F0-3687-7F17FD87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299C-56C9-6956-6236-8D416E3C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1D234-FBA6-6AD5-D28F-5D6A0D38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551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F018-26CE-7CF0-3CE9-9658C533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9A90-E534-E3EB-E5BB-449FF224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8040F-88C4-829C-8729-9E3E89C9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8EE9F-6303-3615-B2F5-58C90CD2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9D13A-BFBB-4F16-AC57-F39333B3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973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BFB7-7901-94CD-47A3-183A389D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9E87-360F-9D45-82F9-3EB07CBFB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14441-EBFC-03BD-F7C5-9F3FF9B4B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3FC6E-1556-B878-C741-82E0265A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DF652-A3FB-E3D8-4BF3-90718A20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297B7-1011-62ED-6404-35582D8D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3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2A63-BC44-610F-1794-2D965522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F191B-23DD-A816-9B90-C95E991A3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9772A-051E-62EF-5D76-7A26E7932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6A48A-99DC-7A16-14B5-C79EB8D3C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1C0C0-95C6-36ED-CAB6-66BED5345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4F331-9062-85E5-7110-FCEC78FB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6205F-C15E-8916-E25B-CFDA22A6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4DC5E-C40D-15D3-001C-3391D669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300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C4D6-CEF4-D4B4-3A80-C33F0F71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58C1C-9A01-6A6D-8EB3-8A62B4B5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23DC2-9745-CEA6-4011-D757B3AE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C2B73-D6C7-1C65-1EB1-310FD5E2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719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4289F-52FC-5BE0-E222-8AF95A1D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6B1C5-E362-4B76-FF71-63CE2661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A3135-8BEA-4CA9-E168-66CC7D0C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652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EBA2-6C50-CD07-B49E-977AAD91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9676-00FE-5E40-FFCD-61DABE0DD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854C1-7BEF-56A4-9D23-B4BE569AB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4FD3-55BB-EECC-1229-4766F381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03D57-805E-25BA-DBA0-224E0EDA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A34DB-A695-5322-9FF8-CD2406F2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676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35E8-0760-61BF-ABB1-0452EC3F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7A23E-2233-D6B9-4A55-2902547E8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2B156-8A13-5429-0A10-D568F6D80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48933-59F5-6978-063F-29B68A58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C805D-C981-92B2-8327-039BF164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CDA01-89BF-ADAF-8275-580B6ED9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547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63F55-F517-531F-72C3-B71A5234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887A8-7BDB-8C35-6DB5-E1F8A22B3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5283-6D29-FA52-D21C-C9874D0A8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B98BA-4291-D873-53D8-20D331D76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0F953-E443-5BCC-96D5-5FD47F696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181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urshina/bellingcat_contradic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AF23-825E-5FB4-16CE-FFA5376ED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771092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contradictions in texts</a:t>
            </a:r>
            <a:endParaRPr lang="en-DE" dirty="0"/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94E61BF1-6C4F-83F0-E756-06DC4896B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4" y="2868149"/>
            <a:ext cx="6875152" cy="260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3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DA03-E263-6EA7-DD36-F405A018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  <a:endParaRPr lang="en-DE" dirty="0"/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EBF6E3DD-63B5-9B3D-8E67-9BEE60BA6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948781"/>
            <a:ext cx="5505450" cy="2105025"/>
          </a:xfrm>
        </p:spPr>
      </p:pic>
    </p:spTree>
    <p:extLst>
      <p:ext uri="{BB962C8B-B14F-4D97-AF65-F5344CB8AC3E}">
        <p14:creationId xmlns:p14="http://schemas.microsoft.com/office/powerpoint/2010/main" val="333598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4279BE-42C7-062A-B065-6BEF817F8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r="5853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24BAA-39DF-CCA8-D29F-E06D6B66FD4D}"/>
              </a:ext>
            </a:extLst>
          </p:cNvPr>
          <p:cNvSpPr txBox="1"/>
          <p:nvPr/>
        </p:nvSpPr>
        <p:spPr>
          <a:xfrm>
            <a:off x="3005526" y="238951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en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3DE48-B092-7263-2552-E3654C0FCAC9}"/>
              </a:ext>
            </a:extLst>
          </p:cNvPr>
          <p:cNvSpPr txBox="1"/>
          <p:nvPr/>
        </p:nvSpPr>
        <p:spPr>
          <a:xfrm>
            <a:off x="2558417" y="3570899"/>
            <a:ext cx="168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of interest</a:t>
            </a:r>
            <a:endParaRPr lang="en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DE0DA-FDF3-3424-44D8-124F049AA3B7}"/>
              </a:ext>
            </a:extLst>
          </p:cNvPr>
          <p:cNvSpPr txBox="1"/>
          <p:nvPr/>
        </p:nvSpPr>
        <p:spPr>
          <a:xfrm>
            <a:off x="2501382" y="4623758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Collection of files</a:t>
            </a:r>
            <a:endParaRPr lang="en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0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A62B8A-12B9-F8B7-B0BB-00353B646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0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D93F70-50B5-8975-CCC4-AF460554E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6" b="182"/>
          <a:stretch/>
        </p:blipFill>
        <p:spPr>
          <a:xfrm>
            <a:off x="20" y="19754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7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9AB3-C69B-41E8-870F-EB4BE258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0346-3ECE-1549-CC8E-ACEE7D35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OpenAI is a paid service</a:t>
            </a:r>
          </a:p>
          <a:p>
            <a:r>
              <a:rPr lang="en-US" dirty="0"/>
              <a:t>Tested on a dataset of a limited size</a:t>
            </a:r>
          </a:p>
          <a:p>
            <a:r>
              <a:rPr lang="en-US" dirty="0"/>
              <a:t>Prior to detecting contradictions, it is required to index the data</a:t>
            </a:r>
          </a:p>
          <a:p>
            <a:r>
              <a:rPr lang="en-US" dirty="0"/>
              <a:t>The rate of detection on the real data is not perfect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9916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6076-06DE-1DF9-9ED9-AF63D43E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possible steps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0C0A-56C2-2899-6D61-23AA1B6B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to a fine-tuned opensource model (e.g. Llama2)</a:t>
            </a:r>
          </a:p>
          <a:p>
            <a:r>
              <a:rPr lang="en-US" dirty="0"/>
              <a:t>Try different embeddings for the database (currently used Multilingual </a:t>
            </a:r>
            <a:r>
              <a:rPr lang="en-US" dirty="0" err="1"/>
              <a:t>SentenceBERT</a:t>
            </a:r>
            <a:r>
              <a:rPr lang="en-US" dirty="0"/>
              <a:t>)</a:t>
            </a:r>
          </a:p>
          <a:p>
            <a:r>
              <a:rPr lang="en-US" dirty="0"/>
              <a:t>Detect statements before putting into the database</a:t>
            </a:r>
          </a:p>
          <a:p>
            <a:r>
              <a:rPr lang="en-US"/>
              <a:t>Refine UI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7481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85A04CC-1304-095F-42E3-53F0ED7EA93D}"/>
              </a:ext>
            </a:extLst>
          </p:cNvPr>
          <p:cNvSpPr txBox="1">
            <a:spLocks/>
          </p:cNvSpPr>
          <p:nvPr/>
        </p:nvSpPr>
        <p:spPr>
          <a:xfrm>
            <a:off x="1524000" y="5896664"/>
            <a:ext cx="9144000" cy="521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Repository: </a:t>
            </a:r>
            <a:r>
              <a:rPr lang="en-US" dirty="0">
                <a:hlinkClick r:id="rId2"/>
              </a:rPr>
              <a:t>https://github.com/iurshina/bellingcat_contradictions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3753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Finding contradictions in texts</vt:lpstr>
      <vt:lpstr>Application architecture</vt:lpstr>
      <vt:lpstr>PowerPoint Presentation</vt:lpstr>
      <vt:lpstr>PowerPoint Presentation</vt:lpstr>
      <vt:lpstr>PowerPoint Presentation</vt:lpstr>
      <vt:lpstr>Limitations</vt:lpstr>
      <vt:lpstr>Next possible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contradictions in texts</dc:title>
  <dc:creator>Kristina Nedzvetskaia</dc:creator>
  <cp:lastModifiedBy>Kristina Nedzvetskaia</cp:lastModifiedBy>
  <cp:revision>2</cp:revision>
  <dcterms:created xsi:type="dcterms:W3CDTF">2023-11-17T12:07:58Z</dcterms:created>
  <dcterms:modified xsi:type="dcterms:W3CDTF">2023-11-17T12:44:32Z</dcterms:modified>
</cp:coreProperties>
</file>