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335" r:id="rId4"/>
    <p:sldId id="338" r:id="rId5"/>
    <p:sldId id="339" r:id="rId6"/>
    <p:sldId id="337" r:id="rId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F0F0F0"/>
    <a:srgbClr val="555555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58" y="7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14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67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424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F4E6D-19F4-D6A0-7505-7E5B9FBB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45F459-3C82-ADB4-5A56-2EC0A5744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555194-4EAC-0685-6AB6-886061D2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1026-5629-4227-83F7-E83F6DD4E2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281DE-7B0E-316B-19CC-E57FDDFC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F08481-5A85-1FEF-2B7A-5A62EA9C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520-DD23-4B57-8EA4-1E2473C77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96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27844-6AD7-A57F-229F-B81DE48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36DE4F-BE4A-5126-D6C1-08A0F7FF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71BA6B-35AC-B5F4-D676-3E80C8F7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1026-5629-4227-83F7-E83F6DD4E2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FF6E9A-4029-1DDB-8A43-6C1FA804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A0AAD-AF5E-6327-B26D-51D6B524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520-DD23-4B57-8EA4-1E2473C77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027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E8AC4-1428-5723-F9B7-3683BDD0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291B80-9FB0-290C-3EBE-F2637FEE5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67F2CB-06DF-5607-574B-62864680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1026-5629-4227-83F7-E83F6DD4E2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18033-D06D-04DF-769A-4C5E0458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57B872-180E-6B24-B7D4-140F870B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520-DD23-4B57-8EA4-1E2473C77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763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6AB85-DC86-0071-2EE3-27050D5D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8AF5C-45FC-AD7F-A65F-09E60EF90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795FB7-A84E-F0D2-3D4A-B16F0F0D8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C984B0-8733-C809-4C20-2C94C333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1026-5629-4227-83F7-E83F6DD4E2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CE49D1-B8D6-CBAD-B44C-8EC8F589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A6C800-E7ED-894A-99A5-96207EF1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520-DD23-4B57-8EA4-1E2473C77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763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D3B68-60AB-7FA3-E0DA-6082C59B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B9490-4259-7177-C371-644E45739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2C208D-80C9-7AFC-A37A-E4E5B3736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C20693-0D8C-D84A-E30A-FAB7D0B3E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5E0119-0704-CD18-6C06-14FE8532D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4249DB-6097-25C6-D1E5-E2ADBA2C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1026-5629-4227-83F7-E83F6DD4E2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12678E-2673-A55C-597B-89281FD6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B83E9C-66CD-6E51-F4AF-3308FBA5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520-DD23-4B57-8EA4-1E2473C77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44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E9053-89A7-8E26-8419-4B7AFFC6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A0ADDA-57F2-F29A-0B42-4FE9647A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1026-5629-4227-83F7-E83F6DD4E2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14A5F1-A3CF-FF7B-E137-51FC97E1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27DB47-D27F-0A0F-A80E-0BF40809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520-DD23-4B57-8EA4-1E2473C77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373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541EB8-A223-C4EC-569F-43860DAC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1026-5629-4227-83F7-E83F6DD4E2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303C17-0238-8455-73B2-D5E91A69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3D972B-806A-4A7A-9065-455C324F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520-DD23-4B57-8EA4-1E2473C77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14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04626-6C83-2F30-FD38-1957CAE3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EB0DA-178F-59C3-FC6C-FBB504AF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E7B5F9-83F0-F273-7960-B8FBD6CAC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4C45DA-463D-F67A-3EF0-B234A538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1026-5629-4227-83F7-E83F6DD4E2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1CB6C1-3852-8E64-F2E4-BC8DB5AE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BC30AA-F9F7-3DD7-CC76-B22E3D6E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520-DD23-4B57-8EA4-1E2473C77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01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471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36B65-8E42-4B9E-F5DC-42380438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0E5C62-6791-A885-869B-4FF49E85D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715FF2-AEF7-8A30-FCA5-84FF0508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D5D385-27E8-4385-CCCE-02D23741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1026-5629-4227-83F7-E83F6DD4E2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B15BCC-874D-ADDA-97E9-2BD02570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359410-EBF5-DF60-4677-76DE13E2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520-DD23-4B57-8EA4-1E2473C77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46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070C5-00C1-4088-FA83-6D95CA6D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8B687E-883D-6C4B-8F57-7E98EEE5F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F8787-0312-B930-3399-0572489D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1026-5629-4227-83F7-E83F6DD4E2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A1081-FEEA-E1A9-984B-35AF472B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A2364D-B998-9981-DB4F-CAF71879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520-DD23-4B57-8EA4-1E2473C77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942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F68D59-2103-3707-FB4E-7A3BD6A0B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F0C136-0F1C-C6B4-3731-9D51E289D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E3CD9-8729-0E9C-F929-2F5DD08B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1026-5629-4227-83F7-E83F6DD4E2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22642B-C999-64C1-30CD-8F8823C6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5AFFB5-8BBA-E3D7-AC84-A3E63D74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8520-DD23-4B57-8EA4-1E2473C77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88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64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63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6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93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45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31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45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74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E3EBAB-A241-F3A9-E5DA-F62249AC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9163B1-7A25-134A-E710-D60279935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FE5A34-BF88-085E-D98E-27ED2F649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1026-5629-4227-83F7-E83F6DD4E2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E77F6-E446-F9BF-AE9A-3E84F327C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A4999B-C28E-A1F3-94A2-F061D2FCE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8520-DD23-4B57-8EA4-1E2473C77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52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8F1B788-3E0D-4CF2-8125-85FF0B0F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D01C231-B0CF-4F60-8D57-AE4AC476CB5C}"/>
              </a:ext>
            </a:extLst>
          </p:cNvPr>
          <p:cNvSpPr txBox="1"/>
          <p:nvPr/>
        </p:nvSpPr>
        <p:spPr>
          <a:xfrm>
            <a:off x="1191199" y="2445484"/>
            <a:ext cx="112488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300" dirty="0">
                <a:solidFill>
                  <a:srgbClr val="F5F5F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Big Data Pipelines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3EB35A-3761-423D-8526-92BCD0EDD983}"/>
              </a:ext>
            </a:extLst>
          </p:cNvPr>
          <p:cNvSpPr txBox="1"/>
          <p:nvPr/>
        </p:nvSpPr>
        <p:spPr>
          <a:xfrm>
            <a:off x="1127399" y="3216924"/>
            <a:ext cx="1077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F5F5F5"/>
                </a:solidFill>
                <a:latin typeface="Gotham HTF Book" pitchFamily="50" charset="0"/>
                <a:ea typeface="Roboto light" panose="02000000000000000000" pitchFamily="2" charset="0"/>
              </a:rPr>
              <a:t>O QUE SÃO?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328DB0-8C94-48CA-9267-B9ABABBF78D2}"/>
              </a:ext>
            </a:extLst>
          </p:cNvPr>
          <p:cNvSpPr txBox="1"/>
          <p:nvPr/>
        </p:nvSpPr>
        <p:spPr>
          <a:xfrm>
            <a:off x="1169933" y="6938316"/>
            <a:ext cx="4762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dirty="0">
                <a:solidFill>
                  <a:srgbClr val="ED14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Vinicius dos Santos</a:t>
            </a:r>
          </a:p>
        </p:txBody>
      </p:sp>
    </p:spTree>
    <p:extLst>
      <p:ext uri="{BB962C8B-B14F-4D97-AF65-F5344CB8AC3E}">
        <p14:creationId xmlns:p14="http://schemas.microsoft.com/office/powerpoint/2010/main" val="408455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8A4B4D-9B7A-4FF5-83E5-973A19CB3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2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DD42094-4C52-4300-82FB-3D94AEA45B07}"/>
              </a:ext>
            </a:extLst>
          </p:cNvPr>
          <p:cNvSpPr txBox="1"/>
          <p:nvPr/>
        </p:nvSpPr>
        <p:spPr>
          <a:xfrm>
            <a:off x="1843570" y="1427951"/>
            <a:ext cx="109432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rgbClr val="F5F5F5"/>
                </a:solidFill>
                <a:latin typeface="Gotham HTF Book" pitchFamily="50" charset="0"/>
                <a:ea typeface="Roboto light" panose="02000000000000000000" pitchFamily="2" charset="0"/>
              </a:rPr>
              <a:t>DOIS</a:t>
            </a: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 PILARES FUNDAMENTAIS PARA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O CENÁRIO DE MACHINE LEARNING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E MODELAGEM DE DADOS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1467240-BAC0-44D1-A67B-333A7C95A36C}"/>
              </a:ext>
            </a:extLst>
          </p:cNvPr>
          <p:cNvGrpSpPr/>
          <p:nvPr/>
        </p:nvGrpSpPr>
        <p:grpSpPr>
          <a:xfrm>
            <a:off x="4812679" y="4652648"/>
            <a:ext cx="4710074" cy="584775"/>
            <a:chOff x="7759337" y="1316704"/>
            <a:chExt cx="4710074" cy="58477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3F26C55-135E-49B8-A7AF-727A7A88B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79DD7A8-B5CD-44BE-8DDC-02960E868E07}"/>
                </a:ext>
              </a:extLst>
            </p:cNvPr>
            <p:cNvSpPr txBox="1"/>
            <p:nvPr/>
          </p:nvSpPr>
          <p:spPr>
            <a:xfrm>
              <a:off x="8461753" y="1316704"/>
              <a:ext cx="4007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Bold" pitchFamily="2" charset="0"/>
                  <a:ea typeface="Roboto Bold" pitchFamily="2" charset="0"/>
                </a:rPr>
                <a:t>Qualidade</a:t>
              </a:r>
              <a:r>
                <a: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 dos dados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C0DC847-082D-4EA1-82E0-EE3C6A75B538}"/>
              </a:ext>
            </a:extLst>
          </p:cNvPr>
          <p:cNvGrpSpPr/>
          <p:nvPr/>
        </p:nvGrpSpPr>
        <p:grpSpPr>
          <a:xfrm>
            <a:off x="4812679" y="5476519"/>
            <a:ext cx="4710074" cy="584775"/>
            <a:chOff x="7759337" y="1316704"/>
            <a:chExt cx="4710074" cy="584775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2FDCBE3-8DA3-474F-BCD6-DFA8F0ACD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D45A21E-F4DF-4F30-856F-39D7EF65A8F1}"/>
                </a:ext>
              </a:extLst>
            </p:cNvPr>
            <p:cNvSpPr txBox="1"/>
            <p:nvPr/>
          </p:nvSpPr>
          <p:spPr>
            <a:xfrm>
              <a:off x="8461753" y="1316704"/>
              <a:ext cx="4007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Bold" pitchFamily="2" charset="0"/>
                  <a:ea typeface="Roboto Bold" pitchFamily="2" charset="0"/>
                </a:rPr>
                <a:t>Volume</a:t>
              </a:r>
              <a:r>
                <a: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 dos dados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14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B05E6E10-C229-4A6F-9844-7B85C079709B}"/>
              </a:ext>
            </a:extLst>
          </p:cNvPr>
          <p:cNvGrpSpPr/>
          <p:nvPr/>
        </p:nvGrpSpPr>
        <p:grpSpPr>
          <a:xfrm>
            <a:off x="2850638" y="2406208"/>
            <a:ext cx="9710329" cy="3149555"/>
            <a:chOff x="2448121" y="2288589"/>
            <a:chExt cx="9710329" cy="3149555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9655AD5-CA8E-4B1F-B569-3BEAFB7F1DB9}"/>
                </a:ext>
              </a:extLst>
            </p:cNvPr>
            <p:cNvSpPr txBox="1"/>
            <p:nvPr/>
          </p:nvSpPr>
          <p:spPr>
            <a:xfrm>
              <a:off x="2448122" y="2288589"/>
              <a:ext cx="8873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Entender com clareza a </a:t>
              </a:r>
              <a:r>
                <a: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Bold" pitchFamily="2" charset="0"/>
                  <a:ea typeface="Roboto Bold" pitchFamily="2" charset="0"/>
                </a:rPr>
                <a:t>necessidade</a:t>
              </a:r>
              <a:r>
                <a:rPr kumimoji="0" lang="pt-BR" sz="3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 do negócio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A854E10-8AC3-4865-B55D-484147B9E645}"/>
                </a:ext>
              </a:extLst>
            </p:cNvPr>
            <p:cNvSpPr txBox="1"/>
            <p:nvPr/>
          </p:nvSpPr>
          <p:spPr>
            <a:xfrm>
              <a:off x="2448121" y="3143516"/>
              <a:ext cx="9710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Compreender claramente os </a:t>
              </a:r>
              <a:r>
                <a: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Bold" pitchFamily="2" charset="0"/>
                  <a:ea typeface="Roboto Bold" pitchFamily="2" charset="0"/>
                </a:rPr>
                <a:t>produtores</a:t>
              </a:r>
              <a:r>
                <a:rPr kumimoji="0" lang="pt-BR" sz="3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 desse dado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F873517-7213-44B9-86CD-3877B8CB4861}"/>
                </a:ext>
              </a:extLst>
            </p:cNvPr>
            <p:cNvSpPr txBox="1"/>
            <p:nvPr/>
          </p:nvSpPr>
          <p:spPr>
            <a:xfrm>
              <a:off x="2448122" y="3998443"/>
              <a:ext cx="8873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Escolher a </a:t>
              </a:r>
              <a:r>
                <a: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Bold" pitchFamily="2" charset="0"/>
                  <a:ea typeface="Roboto Bold" pitchFamily="2" charset="0"/>
                </a:rPr>
                <a:t>tecnologia e arquitetura </a:t>
              </a:r>
              <a:r>
                <a:rPr kumimoji="0" lang="pt-BR" sz="3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adequadas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9C4F113-715E-4BE9-BEF9-8ADDBD4FF85E}"/>
                </a:ext>
              </a:extLst>
            </p:cNvPr>
            <p:cNvSpPr txBox="1"/>
            <p:nvPr/>
          </p:nvSpPr>
          <p:spPr>
            <a:xfrm>
              <a:off x="2448122" y="4853369"/>
              <a:ext cx="93082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Escalabilidade, performance, resiliência e qualidade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09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220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8740B4C0987B4D86879E800A26E446" ma:contentTypeVersion="15" ma:contentTypeDescription="Crie um novo documento." ma:contentTypeScope="" ma:versionID="ee4cd191cbf4558c715df92246d92f6a">
  <xsd:schema xmlns:xsd="http://www.w3.org/2001/XMLSchema" xmlns:xs="http://www.w3.org/2001/XMLSchema" xmlns:p="http://schemas.microsoft.com/office/2006/metadata/properties" xmlns:ns2="2220af93-035a-443f-80b0-3b9b401ad9a6" xmlns:ns3="d48fd270-4a57-47e1-b674-c7d4969804ad" targetNamespace="http://schemas.microsoft.com/office/2006/metadata/properties" ma:root="true" ma:fieldsID="109ea137a2eb25086a7f4c7056070476" ns2:_="" ns3:_="">
    <xsd:import namespace="2220af93-035a-443f-80b0-3b9b401ad9a6"/>
    <xsd:import namespace="d48fd270-4a57-47e1-b674-c7d496980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af93-035a-443f-80b0-3b9b401ad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fd270-4a57-47e1-b674-c7d4969804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04c2c100-d553-4c8e-a0cc-71e94ec5782d}" ma:internalName="TaxCatchAll" ma:showField="CatchAllData" ma:web="d48fd270-4a57-47e1-b674-c7d4969804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8fd270-4a57-47e1-b674-c7d4969804ad" xsi:nil="true"/>
    <lcf76f155ced4ddcb4097134ff3c332f xmlns="2220af93-035a-443f-80b0-3b9b401ad9a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3C8E559-E03C-4B2F-8726-2B839C690F63}"/>
</file>

<file path=customXml/itemProps2.xml><?xml version="1.0" encoding="utf-8"?>
<ds:datastoreItem xmlns:ds="http://schemas.openxmlformats.org/officeDocument/2006/customXml" ds:itemID="{6EC628F1-4007-492C-89A6-01175F480D5C}"/>
</file>

<file path=customXml/itemProps3.xml><?xml version="1.0" encoding="utf-8"?>
<ds:datastoreItem xmlns:ds="http://schemas.openxmlformats.org/officeDocument/2006/customXml" ds:itemID="{E44B84CA-0B8A-4680-8852-E0C824B47D6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7540</TotalTime>
  <Words>55</Words>
  <Application>Microsoft Office PowerPoint</Application>
  <PresentationFormat>Personalizar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Gotham HTF Book</vt:lpstr>
      <vt:lpstr>Roboto Bold</vt:lpstr>
      <vt:lpstr>Roboto light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Regina Mateus Do Nascimento</dc:creator>
  <cp:lastModifiedBy>Tabata Chorwat</cp:lastModifiedBy>
  <cp:revision>98</cp:revision>
  <dcterms:created xsi:type="dcterms:W3CDTF">2024-02-20T07:44:05Z</dcterms:created>
  <dcterms:modified xsi:type="dcterms:W3CDTF">2024-04-23T16:35:51Z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0x010100968740B4C0987B4D86879E800A26E446</vt:lpwstr>
  </property>
</Properties>
</file>