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67" r:id="rId3"/>
    <p:sldId id="385" r:id="rId4"/>
    <p:sldId id="386" r:id="rId5"/>
    <p:sldId id="387" r:id="rId6"/>
    <p:sldId id="258" r:id="rId7"/>
    <p:sldId id="260" r:id="rId8"/>
    <p:sldId id="266" r:id="rId9"/>
    <p:sldId id="261" r:id="rId10"/>
    <p:sldId id="262" r:id="rId11"/>
    <p:sldId id="263" r:id="rId12"/>
    <p:sldId id="264" r:id="rId13"/>
    <p:sldId id="265" r:id="rId14"/>
    <p:sldId id="27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932E7FA-6DA5-467A-F5F5-136BDA6CD00D}" name="Thayse Tarossi" initials="TT" userId="5e783b4b369ff7f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0F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8/10/relationships/authors" Target="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13C1E-2055-452E-8332-3197FF656DAF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20122-33C9-4887-A040-6AB0DEE666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042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31138-3AC0-0B86-1FD7-356AAC803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D13098-FDDA-C1A6-31BC-7F8123294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2315E6-AFD8-C719-67C1-0CFC634F7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F886-A9CF-48EA-B925-04723550A64E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1FDD0E-32CB-4FC9-A5EC-67A93100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9AE986-3285-2787-039C-E89169EE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1951-C68E-41E5-966D-D35ADA1D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00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EA336-8DB5-1E5C-22EB-9BB8C635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59880D-CC60-9B2B-44FB-2EF3D2374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24C18F-AD4D-B190-ADA4-FD9AC194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F886-A9CF-48EA-B925-04723550A64E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6400CF-A007-C62B-D917-BD57C252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F5861D-3AB3-2417-5F17-CE73C543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1951-C68E-41E5-966D-D35ADA1D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83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65C2E7-FF5C-D959-A02D-269A0F1D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204329-F801-CD44-E644-6FEE10E26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A51D9-EE9F-AC24-472B-C6B154A8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F886-A9CF-48EA-B925-04723550A64E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449482-FF01-DDDD-7298-DC1C9AAB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77291A-12B0-200D-65D1-9AD5FA25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1951-C68E-41E5-966D-D35ADA1D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7019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070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7350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72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351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557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293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221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42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6C209-FCE8-9ED1-DA58-D6DB01A7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D69E9F-9157-7CD6-0570-987287B37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E97358-CCBF-F196-50CA-7F00002D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F886-A9CF-48EA-B925-04723550A64E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C7B820-3831-EBAF-7943-4341C586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0B22C6-2BE4-FF64-AA9F-08953DF1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1951-C68E-41E5-966D-D35ADA1D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8050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2" indent="0">
              <a:buNone/>
              <a:defRPr sz="1400"/>
            </a:lvl2pPr>
            <a:lvl3pPr marL="914363" indent="0">
              <a:buNone/>
              <a:defRPr sz="1200"/>
            </a:lvl3pPr>
            <a:lvl4pPr marL="1371545" indent="0">
              <a:buNone/>
              <a:defRPr sz="1000"/>
            </a:lvl4pPr>
            <a:lvl5pPr marL="1828727" indent="0">
              <a:buNone/>
              <a:defRPr sz="1000"/>
            </a:lvl5pPr>
            <a:lvl6pPr marL="2285909" indent="0">
              <a:buNone/>
              <a:defRPr sz="1000"/>
            </a:lvl6pPr>
            <a:lvl7pPr marL="2743090" indent="0">
              <a:buNone/>
              <a:defRPr sz="1000"/>
            </a:lvl7pPr>
            <a:lvl8pPr marL="3200272" indent="0">
              <a:buNone/>
              <a:defRPr sz="1000"/>
            </a:lvl8pPr>
            <a:lvl9pPr marL="3657454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289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8788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5D045-B26C-42B0-A375-DBE65EA43142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7574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877B3-D348-4611-9BDB-C5374591D95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7086600" y="0"/>
            <a:ext cx="5105400" cy="6858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algn="ctr">
              <a:defRPr sz="1000" b="1" baseline="0"/>
            </a:lvl1pPr>
          </a:lstStyle>
          <a:p>
            <a:r>
              <a:rPr lang="en-US"/>
              <a:t>Drag &amp; Drop Image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866901" y="1000026"/>
            <a:ext cx="4229100" cy="162161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3027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 3 2" userDrawn="1">
  <p:cSld name="4_Custom Layout 3 2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dfba887aa_0_984"/>
          <p:cNvSpPr>
            <a:spLocks noGrp="1"/>
          </p:cNvSpPr>
          <p:nvPr>
            <p:ph type="pic" idx="2"/>
          </p:nvPr>
        </p:nvSpPr>
        <p:spPr>
          <a:xfrm>
            <a:off x="-2642667" y="0"/>
            <a:ext cx="6812800" cy="693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15041E-3B89-5B8F-2481-49AC8CAE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105354"/>
            <a:ext cx="52578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334295-3F67-DED9-DAA5-02DBE8A98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565854"/>
            <a:ext cx="5257800" cy="26738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490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B4260-6651-498C-9F29-EEC1CF39C8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76383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5634F-C01D-EED0-6057-9DC5AC6F0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FF7210-1A82-359D-ACE6-874DF30A1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672E47-B298-F77C-7E44-D7B084F8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F886-A9CF-48EA-B925-04723550A64E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793862-A30E-AD94-B11B-FF05952D2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922B4B-3A99-706B-3C72-5BDBB2D8E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1951-C68E-41E5-966D-D35ADA1D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4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170A0-2981-D216-0067-20599B23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393429-3290-0346-8B5D-AFB9CCDE5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63018C-C869-AC4E-776C-064CC09D3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0EB048-E219-A017-7F6A-C1F94315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F886-A9CF-48EA-B925-04723550A64E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6EB8A5-A434-77E1-4A22-6FD8313E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D9D62C-E547-45E6-789A-BDF471F6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1951-C68E-41E5-966D-D35ADA1D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58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721DA-1099-DDED-6632-D1AFE447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0E2A17-753E-16C0-5EAF-3E7EE8EFC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CAC6FD-F523-C6DA-DF14-D0F25409E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A28428-2762-1698-37B4-2909AEF09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580218-345C-94DF-A5A1-2A35077B8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21DF87-AFE6-D3EE-2BA3-A2C8EC1A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F886-A9CF-48EA-B925-04723550A64E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8E04691-8D26-4EE1-A8D9-A83C50FE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3B1FDE-A9FC-7A91-74BD-587E5797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1951-C68E-41E5-966D-D35ADA1D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099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0E977-F5FD-0371-A257-E2B2384F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EBB8E8-63AA-A81E-CBF1-30CE5163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F886-A9CF-48EA-B925-04723550A64E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12C248C-93E1-D4C8-B82F-596E5F57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92EE19-17D7-CF82-DCB3-53569F32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1951-C68E-41E5-966D-D35ADA1D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44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350142-07A4-5D90-A5B3-706048C5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F886-A9CF-48EA-B925-04723550A64E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1420AB9-9467-9B2E-0AC2-1170CA18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EE1F88-E592-BFC3-6331-27DDFE24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1951-C68E-41E5-966D-D35ADA1D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33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42AFB-AAAB-F2C2-8DA7-DACDEE8D4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E7ED06-71E5-91E2-7C40-4A1C9CC0B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13F478-8CA9-B928-86A5-2C5A3A454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07E2F5-D345-304F-D696-384C8576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F886-A9CF-48EA-B925-04723550A64E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B93B6E-8FAE-5185-46F8-D7697422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78A912-9CFB-DD9D-CD67-0F144E6F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1951-C68E-41E5-966D-D35ADA1D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81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462ED-F973-0935-C654-78F397E2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2FC9BB3-5E97-6B2F-CA95-45753788B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8F797-6DA1-5D24-400B-6FC04F5A1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8CAA66-C737-6FE8-89E5-DCB0471A1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F886-A9CF-48EA-B925-04723550A64E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C2B282-C26B-F523-B018-93738336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9D6539-2D6B-CF8D-670A-CBF3A44C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81951-C68E-41E5-966D-D35ADA1D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1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209C11-FB6B-A2EC-AC8E-A0A2E48DA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5735B8-4329-F176-9CB4-4856EE36E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E95A4B-8E5B-3A34-5904-0D0746BB5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7F886-A9CF-48EA-B925-04723550A64E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415403-5F34-E176-BF65-0FC99E256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0C8158-7AD9-B888-1B0C-30476AD35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81951-C68E-41E5-966D-D35ADA1D59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53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5D045-B26C-42B0-A375-DBE65EA43142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6B20C-3A5A-4FF8-9EC8-0FF2AD1746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72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8F1B788-3E0D-4CF2-8125-85FF0B0FF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D01C231-B0CF-4F60-8D57-AE4AC476CB5C}"/>
              </a:ext>
            </a:extLst>
          </p:cNvPr>
          <p:cNvSpPr txBox="1"/>
          <p:nvPr/>
        </p:nvSpPr>
        <p:spPr>
          <a:xfrm>
            <a:off x="992666" y="2037903"/>
            <a:ext cx="937407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750" b="0" i="0" u="none" strike="noStrike" kern="120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Big Data Pipelines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03EB35A-3761-423D-8526-92BCD0EDD983}"/>
              </a:ext>
            </a:extLst>
          </p:cNvPr>
          <p:cNvSpPr txBox="1"/>
          <p:nvPr/>
        </p:nvSpPr>
        <p:spPr>
          <a:xfrm>
            <a:off x="939500" y="2680770"/>
            <a:ext cx="89753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F5F5F5"/>
                </a:solidFill>
                <a:effectLst/>
                <a:uLnTx/>
                <a:uFillTx/>
                <a:latin typeface="Gotham HTF Book" pitchFamily="50" charset="0"/>
                <a:ea typeface="Roboto light" panose="02000000000000000000" pitchFamily="2" charset="0"/>
                <a:cs typeface="+mn-cs"/>
              </a:rPr>
              <a:t>STREAM VS BATCH</a:t>
            </a:r>
            <a:endParaRPr kumimoji="0" lang="pt-BR" sz="5000" b="0" i="0" u="none" strike="noStrike" kern="1200" cap="none" spc="0" normalizeH="0" baseline="0" noProof="0" dirty="0">
              <a:ln>
                <a:noFill/>
              </a:ln>
              <a:solidFill>
                <a:srgbClr val="F5F5F5"/>
              </a:solidFill>
              <a:effectLst/>
              <a:uLnTx/>
              <a:uFillTx/>
              <a:latin typeface="Gotham HTF Book" pitchFamily="50" charset="0"/>
              <a:ea typeface="Roboto light" panose="02000000000000000000" pitchFamily="2" charset="0"/>
              <a:cs typeface="+mn-cs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4328DB0-8C94-48CA-9267-B9ABABBF78D2}"/>
              </a:ext>
            </a:extLst>
          </p:cNvPr>
          <p:cNvSpPr txBox="1"/>
          <p:nvPr/>
        </p:nvSpPr>
        <p:spPr>
          <a:xfrm>
            <a:off x="974944" y="5781931"/>
            <a:ext cx="3968903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750" b="0" i="0" u="none" strike="noStrike" kern="1200" cap="none" spc="0" normalizeH="0" baseline="0" noProof="0" dirty="0">
                <a:ln>
                  <a:noFill/>
                </a:ln>
                <a:solidFill>
                  <a:srgbClr val="ED145B"/>
                </a:solidFill>
                <a:effectLst/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+mn-cs"/>
              </a:rPr>
              <a:t>Vinicius dos Santos</a:t>
            </a:r>
          </a:p>
        </p:txBody>
      </p:sp>
    </p:spTree>
    <p:extLst>
      <p:ext uri="{BB962C8B-B14F-4D97-AF65-F5344CB8AC3E}">
        <p14:creationId xmlns:p14="http://schemas.microsoft.com/office/powerpoint/2010/main" val="386055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9778E9B5-806E-37E9-1B58-4A9C346AA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55" y="445437"/>
            <a:ext cx="9902890" cy="596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5C16AAE-98F5-4C81-BEFB-53C8D25D2249}"/>
              </a:ext>
            </a:extLst>
          </p:cNvPr>
          <p:cNvSpPr txBox="1"/>
          <p:nvPr/>
        </p:nvSpPr>
        <p:spPr>
          <a:xfrm>
            <a:off x="3576735" y="6484776"/>
            <a:ext cx="50385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0" i="0" dirty="0">
                <a:solidFill>
                  <a:srgbClr val="D30F59"/>
                </a:solidFill>
                <a:effectLst/>
                <a:latin typeface="Roboto Bold" pitchFamily="2" charset="0"/>
                <a:ea typeface="Roboto Bold" pitchFamily="2" charset="0"/>
              </a:rPr>
              <a:t>Fonte: </a:t>
            </a:r>
            <a:r>
              <a:rPr lang="pt-BR" sz="900" dirty="0">
                <a:solidFill>
                  <a:srgbClr val="D30F5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  <a:r>
              <a:rPr lang="pt-BR" sz="900" b="0" i="0" dirty="0">
                <a:solidFill>
                  <a:srgbClr val="D30F5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ocumentação oficial do apache </a:t>
            </a:r>
            <a:r>
              <a:rPr lang="pt-BR" sz="900" b="0" i="0" dirty="0" err="1">
                <a:solidFill>
                  <a:srgbClr val="D30F5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hive</a:t>
            </a:r>
            <a:endParaRPr lang="pt-BR" sz="900" dirty="0">
              <a:solidFill>
                <a:srgbClr val="D30F59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259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42ADDC89-CFB8-0D3C-9CBF-7396ABE8E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703" y="777519"/>
            <a:ext cx="8815031" cy="521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EE35937-15B5-4691-B5AE-5D334950F276}"/>
              </a:ext>
            </a:extLst>
          </p:cNvPr>
          <p:cNvSpPr txBox="1"/>
          <p:nvPr/>
        </p:nvSpPr>
        <p:spPr>
          <a:xfrm>
            <a:off x="3576735" y="6092890"/>
            <a:ext cx="50385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0" i="0" dirty="0">
                <a:solidFill>
                  <a:srgbClr val="D30F59"/>
                </a:solidFill>
                <a:effectLst/>
                <a:latin typeface="Roboto Bold" pitchFamily="2" charset="0"/>
                <a:ea typeface="Roboto Bold" pitchFamily="2" charset="0"/>
              </a:rPr>
              <a:t>Fonte: </a:t>
            </a:r>
            <a:r>
              <a:rPr lang="pt-BR" sz="900" dirty="0">
                <a:solidFill>
                  <a:srgbClr val="D30F5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Giorgos </a:t>
            </a:r>
            <a:r>
              <a:rPr lang="pt-BR" sz="900" dirty="0" err="1">
                <a:solidFill>
                  <a:srgbClr val="D30F5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Myrianthos</a:t>
            </a:r>
            <a:r>
              <a:rPr lang="pt-BR" sz="900" dirty="0">
                <a:solidFill>
                  <a:srgbClr val="D30F5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(</a:t>
            </a:r>
            <a:r>
              <a:rPr lang="pt-BR" sz="900" dirty="0" err="1">
                <a:solidFill>
                  <a:srgbClr val="D30F5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Medium</a:t>
            </a:r>
            <a:r>
              <a:rPr lang="pt-BR" sz="900" dirty="0">
                <a:solidFill>
                  <a:srgbClr val="D30F5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7879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Documento com preenchimento sólido">
            <a:extLst>
              <a:ext uri="{FF2B5EF4-FFF2-40B4-BE49-F238E27FC236}">
                <a16:creationId xmlns:a16="http://schemas.microsoft.com/office/drawing/2014/main" id="{CEF6DCE6-93E3-7DAF-82DE-934849685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329" y="1506794"/>
            <a:ext cx="914400" cy="914400"/>
          </a:xfrm>
          <a:prstGeom prst="rect">
            <a:avLst/>
          </a:prstGeom>
        </p:spPr>
      </p:pic>
      <p:pic>
        <p:nvPicPr>
          <p:cNvPr id="4" name="Gráfico 3" descr="Documento com preenchimento sólido">
            <a:extLst>
              <a:ext uri="{FF2B5EF4-FFF2-40B4-BE49-F238E27FC236}">
                <a16:creationId xmlns:a16="http://schemas.microsoft.com/office/drawing/2014/main" id="{12701995-699B-196C-566F-3348B3E05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329" y="3015290"/>
            <a:ext cx="914400" cy="914400"/>
          </a:xfrm>
          <a:prstGeom prst="rect">
            <a:avLst/>
          </a:prstGeom>
        </p:spPr>
      </p:pic>
      <p:pic>
        <p:nvPicPr>
          <p:cNvPr id="5" name="Gráfico 4" descr="Documento com preenchimento sólido">
            <a:extLst>
              <a:ext uri="{FF2B5EF4-FFF2-40B4-BE49-F238E27FC236}">
                <a16:creationId xmlns:a16="http://schemas.microsoft.com/office/drawing/2014/main" id="{8DD0005A-898E-1D4A-1754-E3E2C8E50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329" y="4535129"/>
            <a:ext cx="914400" cy="914400"/>
          </a:xfrm>
          <a:prstGeom prst="rect">
            <a:avLst/>
          </a:prstGeom>
        </p:spPr>
      </p:pic>
      <p:pic>
        <p:nvPicPr>
          <p:cNvPr id="6" name="Picture 2" descr="Apache Airflow - Wikipedia">
            <a:extLst>
              <a:ext uri="{FF2B5EF4-FFF2-40B4-BE49-F238E27FC236}">
                <a16:creationId xmlns:a16="http://schemas.microsoft.com/office/drawing/2014/main" id="{BBA77517-E341-2E68-7852-9BF3FAB4B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266" y="3218672"/>
            <a:ext cx="1539146" cy="59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313A713-240B-5CF4-BB5F-F2A577A41FDB}"/>
              </a:ext>
            </a:extLst>
          </p:cNvPr>
          <p:cNvCxnSpPr/>
          <p:nvPr/>
        </p:nvCxnSpPr>
        <p:spPr>
          <a:xfrm>
            <a:off x="1715729" y="1963994"/>
            <a:ext cx="1892710" cy="146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36AB219-DEC4-FD40-96B5-BA7150A572E4}"/>
              </a:ext>
            </a:extLst>
          </p:cNvPr>
          <p:cNvCxnSpPr>
            <a:cxnSpLocks/>
          </p:cNvCxnSpPr>
          <p:nvPr/>
        </p:nvCxnSpPr>
        <p:spPr>
          <a:xfrm>
            <a:off x="1715729" y="3515978"/>
            <a:ext cx="189271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FE02A3F-1667-3BF7-DAE0-568473F77EA4}"/>
              </a:ext>
            </a:extLst>
          </p:cNvPr>
          <p:cNvCxnSpPr>
            <a:cxnSpLocks/>
          </p:cNvCxnSpPr>
          <p:nvPr/>
        </p:nvCxnSpPr>
        <p:spPr>
          <a:xfrm flipV="1">
            <a:off x="1715729" y="3680478"/>
            <a:ext cx="1892710" cy="118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WS EMR">
            <a:extLst>
              <a:ext uri="{FF2B5EF4-FFF2-40B4-BE49-F238E27FC236}">
                <a16:creationId xmlns:a16="http://schemas.microsoft.com/office/drawing/2014/main" id="{43EEBA85-A295-3C46-38E3-379C3E96A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74722"/>
            <a:ext cx="1474716" cy="68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2CE997F-B3EA-AF01-494D-E7D0E9DBEF08}"/>
              </a:ext>
            </a:extLst>
          </p:cNvPr>
          <p:cNvCxnSpPr>
            <a:cxnSpLocks/>
            <a:stCxn id="6" idx="3"/>
            <a:endCxn id="1026" idx="1"/>
          </p:cNvCxnSpPr>
          <p:nvPr/>
        </p:nvCxnSpPr>
        <p:spPr>
          <a:xfrm flipV="1">
            <a:off x="5292412" y="3515979"/>
            <a:ext cx="8035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3: O Data Lake da AWS">
            <a:extLst>
              <a:ext uri="{FF2B5EF4-FFF2-40B4-BE49-F238E27FC236}">
                <a16:creationId xmlns:a16="http://schemas.microsoft.com/office/drawing/2014/main" id="{B4661577-3712-B095-070B-3D02C1B81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304" y="2421194"/>
            <a:ext cx="381952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B5FC68E-A8C4-0FB2-8BB8-40C41316C9C9}"/>
              </a:ext>
            </a:extLst>
          </p:cNvPr>
          <p:cNvCxnSpPr>
            <a:cxnSpLocks/>
          </p:cNvCxnSpPr>
          <p:nvPr/>
        </p:nvCxnSpPr>
        <p:spPr>
          <a:xfrm>
            <a:off x="8061552" y="3429001"/>
            <a:ext cx="1539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58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447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7A44718-D8B0-4CE4-AFAB-B6FB6263EC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1" t="25112" r="24873" b="37352"/>
          <a:stretch/>
        </p:blipFill>
        <p:spPr>
          <a:xfrm>
            <a:off x="3110059" y="2461439"/>
            <a:ext cx="5990542" cy="189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1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BB516B2-9559-4FD9-96D6-4B4A9C7A09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771" y="2248678"/>
            <a:ext cx="6002392" cy="236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4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reate &amp; Execute your First Hadoop MapReduce Project in Eclipse | by Ojas  Gupta | DataX Journal | Medium">
            <a:extLst>
              <a:ext uri="{FF2B5EF4-FFF2-40B4-BE49-F238E27FC236}">
                <a16:creationId xmlns:a16="http://schemas.microsoft.com/office/drawing/2014/main" id="{74876904-6788-425D-A750-C2B47746E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755" y="2524622"/>
            <a:ext cx="5939918" cy="18794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015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plementing Expected Percentile Rank metric in Spark | Polar Tropics">
            <a:extLst>
              <a:ext uri="{FF2B5EF4-FFF2-40B4-BE49-F238E27FC236}">
                <a16:creationId xmlns:a16="http://schemas.microsoft.com/office/drawing/2014/main" id="{C1ADC6E3-CA2E-46A4-9B86-18897D26C5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75" t="17243" r="28742" b="34190"/>
          <a:stretch/>
        </p:blipFill>
        <p:spPr bwMode="auto">
          <a:xfrm>
            <a:off x="4162332" y="2229297"/>
            <a:ext cx="4016626" cy="2231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87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Apache Hive ODBC &amp; JDBC Drivers - Simba - insightsoftware">
            <a:extLst>
              <a:ext uri="{FF2B5EF4-FFF2-40B4-BE49-F238E27FC236}">
                <a16:creationId xmlns:a16="http://schemas.microsoft.com/office/drawing/2014/main" id="{D408544D-21DD-33AC-9697-78900F8EA5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0" t="9674" r="14653" b="9420"/>
          <a:stretch/>
        </p:blipFill>
        <p:spPr bwMode="auto">
          <a:xfrm>
            <a:off x="4623791" y="2233806"/>
            <a:ext cx="2589856" cy="235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220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0FC1788-DA98-4B92-955F-8C11D05FAF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" t="5522" r="1853" b="5182"/>
          <a:stretch/>
        </p:blipFill>
        <p:spPr bwMode="auto">
          <a:xfrm>
            <a:off x="889050" y="629511"/>
            <a:ext cx="9645212" cy="531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7ADC24D-784B-444C-9856-3412143BB0B7}"/>
              </a:ext>
            </a:extLst>
          </p:cNvPr>
          <p:cNvSpPr txBox="1"/>
          <p:nvPr/>
        </p:nvSpPr>
        <p:spPr>
          <a:xfrm>
            <a:off x="3576735" y="6288833"/>
            <a:ext cx="50385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0" i="0" dirty="0">
                <a:solidFill>
                  <a:srgbClr val="D30F59"/>
                </a:solidFill>
                <a:effectLst/>
                <a:latin typeface="Roboto Bold" pitchFamily="2" charset="0"/>
                <a:ea typeface="Roboto Bold" pitchFamily="2" charset="0"/>
              </a:rPr>
              <a:t>Fonte: </a:t>
            </a:r>
            <a:r>
              <a:rPr lang="pt-BR" sz="900" dirty="0">
                <a:solidFill>
                  <a:srgbClr val="D30F5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D</a:t>
            </a:r>
            <a:r>
              <a:rPr lang="pt-BR" sz="900" b="0" i="0" dirty="0">
                <a:solidFill>
                  <a:srgbClr val="D30F5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ocumentação oficial do apache </a:t>
            </a:r>
            <a:r>
              <a:rPr lang="pt-BR" sz="900" b="0" i="0" dirty="0" err="1">
                <a:solidFill>
                  <a:srgbClr val="D30F5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hive</a:t>
            </a:r>
            <a:endParaRPr lang="pt-BR" sz="900" dirty="0">
              <a:solidFill>
                <a:srgbClr val="D30F59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771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pache Airflow - Wikipedia">
            <a:extLst>
              <a:ext uri="{FF2B5EF4-FFF2-40B4-BE49-F238E27FC236}">
                <a16:creationId xmlns:a16="http://schemas.microsoft.com/office/drawing/2014/main" id="{7312C57D-A77C-DE19-D7FD-801165197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90" y="2436561"/>
            <a:ext cx="5173284" cy="199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28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7C851B15-6048-E7BF-F020-1282CDF8F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28" y="1843285"/>
            <a:ext cx="10582744" cy="317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599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68740B4C0987B4D86879E800A26E446" ma:contentTypeVersion="15" ma:contentTypeDescription="Crie um novo documento." ma:contentTypeScope="" ma:versionID="ee4cd191cbf4558c715df92246d92f6a">
  <xsd:schema xmlns:xsd="http://www.w3.org/2001/XMLSchema" xmlns:xs="http://www.w3.org/2001/XMLSchema" xmlns:p="http://schemas.microsoft.com/office/2006/metadata/properties" xmlns:ns2="2220af93-035a-443f-80b0-3b9b401ad9a6" xmlns:ns3="d48fd270-4a57-47e1-b674-c7d4969804ad" targetNamespace="http://schemas.microsoft.com/office/2006/metadata/properties" ma:root="true" ma:fieldsID="109ea137a2eb25086a7f4c7056070476" ns2:_="" ns3:_="">
    <xsd:import namespace="2220af93-035a-443f-80b0-3b9b401ad9a6"/>
    <xsd:import namespace="d48fd270-4a57-47e1-b674-c7d4969804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0af93-035a-443f-80b0-3b9b401ad9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8fd270-4a57-47e1-b674-c7d4969804a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04c2c100-d553-4c8e-a0cc-71e94ec5782d}" ma:internalName="TaxCatchAll" ma:showField="CatchAllData" ma:web="d48fd270-4a57-47e1-b674-c7d4969804a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48fd270-4a57-47e1-b674-c7d4969804ad" xsi:nil="true"/>
    <lcf76f155ced4ddcb4097134ff3c332f xmlns="2220af93-035a-443f-80b0-3b9b401ad9a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BE1BA00-CF9D-4F25-9473-C4E20C5A02B0}"/>
</file>

<file path=customXml/itemProps2.xml><?xml version="1.0" encoding="utf-8"?>
<ds:datastoreItem xmlns:ds="http://schemas.openxmlformats.org/officeDocument/2006/customXml" ds:itemID="{81FC04F8-1578-44CB-AD6E-AA9237BE75AE}"/>
</file>

<file path=customXml/itemProps3.xml><?xml version="1.0" encoding="utf-8"?>
<ds:datastoreItem xmlns:ds="http://schemas.openxmlformats.org/officeDocument/2006/customXml" ds:itemID="{B037E60A-D2AF-4000-805C-8C0082687405}"/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30</Words>
  <Application>Microsoft Office PowerPoint</Application>
  <PresentationFormat>Widescreen</PresentationFormat>
  <Paragraphs>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Gotham HTF Book</vt:lpstr>
      <vt:lpstr>Open Sans</vt:lpstr>
      <vt:lpstr>Roboto Bold</vt:lpstr>
      <vt:lpstr>Roboto light</vt:lpstr>
      <vt:lpstr>Tema do Office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Vinícius Santos</dc:creator>
  <cp:lastModifiedBy>Tabata Chorwat</cp:lastModifiedBy>
  <cp:revision>9</cp:revision>
  <dcterms:created xsi:type="dcterms:W3CDTF">2024-01-22T22:40:37Z</dcterms:created>
  <dcterms:modified xsi:type="dcterms:W3CDTF">2024-04-29T13:53:35Z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0x010100968740B4C0987B4D86879E800A26E446</vt:lpwstr>
  </property>
</Properties>
</file>