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62" r:id="rId6"/>
    <p:sldId id="257" r:id="rId7"/>
    <p:sldId id="258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B71-9B1A-419D-8D86-07E4CA0A37F7}" type="datetimeFigureOut">
              <a:rPr lang="pt-BR" smtClean="0"/>
              <a:t>05/03/2013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98C8-84D7-418E-8731-55CF2F552B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1387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B71-9B1A-419D-8D86-07E4CA0A37F7}" type="datetimeFigureOut">
              <a:rPr lang="pt-BR" smtClean="0"/>
              <a:t>05/03/2013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98C8-84D7-418E-8731-55CF2F552B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865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B71-9B1A-419D-8D86-07E4CA0A37F7}" type="datetimeFigureOut">
              <a:rPr lang="pt-BR" smtClean="0"/>
              <a:t>05/03/2013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98C8-84D7-418E-8731-55CF2F552B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706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B71-9B1A-419D-8D86-07E4CA0A37F7}" type="datetimeFigureOut">
              <a:rPr lang="pt-BR" smtClean="0"/>
              <a:t>05/03/2013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98C8-84D7-418E-8731-55CF2F552B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292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B71-9B1A-419D-8D86-07E4CA0A37F7}" type="datetimeFigureOut">
              <a:rPr lang="pt-BR" smtClean="0"/>
              <a:t>05/03/2013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98C8-84D7-418E-8731-55CF2F552B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463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B71-9B1A-419D-8D86-07E4CA0A37F7}" type="datetimeFigureOut">
              <a:rPr lang="pt-BR" smtClean="0"/>
              <a:t>05/03/2013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98C8-84D7-418E-8731-55CF2F552B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409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B71-9B1A-419D-8D86-07E4CA0A37F7}" type="datetimeFigureOut">
              <a:rPr lang="pt-BR" smtClean="0"/>
              <a:t>05/03/2013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98C8-84D7-418E-8731-55CF2F552B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8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B71-9B1A-419D-8D86-07E4CA0A37F7}" type="datetimeFigureOut">
              <a:rPr lang="pt-BR" smtClean="0"/>
              <a:t>05/03/2013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98C8-84D7-418E-8731-55CF2F552B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04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B71-9B1A-419D-8D86-07E4CA0A37F7}" type="datetimeFigureOut">
              <a:rPr lang="pt-BR" smtClean="0"/>
              <a:t>05/03/2013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98C8-84D7-418E-8731-55CF2F552B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61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B71-9B1A-419D-8D86-07E4CA0A37F7}" type="datetimeFigureOut">
              <a:rPr lang="pt-BR" smtClean="0"/>
              <a:t>05/03/2013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98C8-84D7-418E-8731-55CF2F552B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9788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16B71-9B1A-419D-8D86-07E4CA0A37F7}" type="datetimeFigureOut">
              <a:rPr lang="pt-BR" smtClean="0"/>
              <a:t>05/03/2013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798C8-84D7-418E-8731-55CF2F552B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42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16B71-9B1A-419D-8D86-07E4CA0A37F7}" type="datetimeFigureOut">
              <a:rPr lang="pt-BR" smtClean="0"/>
              <a:t>05/03/2013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798C8-84D7-418E-8731-55CF2F552B2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91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Exercícios Revisão</a:t>
            </a:r>
            <a:endParaRPr lang="pt-B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Listas, Dicionários e Arquivos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3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Faça um programa que gere 100 números aleatórios e armazene em uma lista L1. Gere outra lista L2, com tamanho 100 e, a partir dela, gere a lista L3, apenas com os números pares de L2.</a:t>
            </a:r>
          </a:p>
          <a:p>
            <a:pPr lvl="1"/>
            <a:r>
              <a:rPr lang="pt-BR" dirty="0" smtClean="0"/>
              <a:t>Diga quantos </a:t>
            </a:r>
            <a:r>
              <a:rPr lang="pt-BR" dirty="0" smtClean="0"/>
              <a:t>números </a:t>
            </a:r>
            <a:r>
              <a:rPr lang="pt-BR" dirty="0" smtClean="0"/>
              <a:t>tem a interseção de L1 com L3.</a:t>
            </a:r>
          </a:p>
          <a:p>
            <a:pPr lvl="1"/>
            <a:r>
              <a:rPr lang="pt-BR" dirty="0" smtClean="0"/>
              <a:t>Diga qual o número que mais se repete em L1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238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 smtClean="0"/>
              <a:t>Faça um programa que leia vários nomes de usuários e guarde em uma lista. Para cada nome o usuário deve informar 5 notas, que também serão guardadas dentro de uma lista. </a:t>
            </a:r>
            <a:r>
              <a:rPr lang="pt-BR" b="1" dirty="0" smtClean="0"/>
              <a:t>Apenas depois de ler todos os dados </a:t>
            </a:r>
            <a:r>
              <a:rPr lang="pt-BR" dirty="0" smtClean="0"/>
              <a:t>imprima o nome e a média de cada pessoa.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2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Faça um programa que crie uma matriz 5x5, aleatoriamente. Normalize os valores da matriz, de acordo com a seguinte equação:</a:t>
                </a:r>
              </a:p>
              <a:p>
                <a:r>
                  <a:rPr lang="pt-BR" dirty="0" smtClean="0"/>
                  <a:t>Elemento Normalizado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𝑒𝑙𝑒𝑚𝑒𝑛𝑡𝑜</m:t>
                        </m:r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  <m:r>
                          <a:rPr lang="pt-BR" b="0" i="1" smtClean="0">
                            <a:latin typeface="Cambria Math"/>
                          </a:rPr>
                          <m:t>𝑀𝑎𝑡𝑟𝑖𝑧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𝑚𝑎𝑖𝑜𝑟</m:t>
                        </m:r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  <m:r>
                          <a:rPr lang="pt-BR" b="0" i="1" smtClean="0">
                            <a:latin typeface="Cambria Math"/>
                          </a:rPr>
                          <m:t>𝑒𝑙𝑒𝑚𝑒𝑛𝑡𝑜</m:t>
                        </m:r>
                        <m:r>
                          <a:rPr lang="pt-BR" b="0" i="1" smtClean="0">
                            <a:latin typeface="Cambria Math"/>
                          </a:rPr>
                          <m:t> −</m:t>
                        </m:r>
                        <m:r>
                          <a:rPr lang="pt-BR" b="0" i="1" smtClean="0">
                            <a:latin typeface="Cambria Math"/>
                          </a:rPr>
                          <m:t>𝑚𝑒𝑛𝑜𝑟</m:t>
                        </m:r>
                        <m:r>
                          <a:rPr lang="pt-BR" b="0" i="1" smtClean="0">
                            <a:latin typeface="Cambria Math"/>
                          </a:rPr>
                          <m:t> </m:t>
                        </m:r>
                        <m:r>
                          <a:rPr lang="pt-BR" b="0" i="1" smtClean="0">
                            <a:latin typeface="Cambria Math"/>
                          </a:rPr>
                          <m:t>𝑒𝑙𝑒𝑚𝑒𝑛𝑡𝑜</m:t>
                        </m:r>
                      </m:den>
                    </m:f>
                  </m:oMath>
                </a14:m>
                <a:endParaRPr lang="pt-BR" dirty="0" smtClean="0"/>
              </a:p>
              <a:p>
                <a:r>
                  <a:rPr lang="pt-BR" dirty="0" smtClean="0"/>
                  <a:t>Imprima a matriz normalizada.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466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Crie um programa que receba dados de vários usuários e armazene em um </a:t>
            </a:r>
            <a:r>
              <a:rPr lang="pt-BR" dirty="0" smtClean="0"/>
              <a:t>dicionário. </a:t>
            </a:r>
            <a:r>
              <a:rPr lang="pt-BR" dirty="0" smtClean="0"/>
              <a:t>Entre esses dados deve conter nome, telefone, idade, cpf e curso. Ao final, liste, por curso os dados das pessoas.Ex:</a:t>
            </a:r>
          </a:p>
          <a:p>
            <a:r>
              <a:rPr lang="pt-BR" dirty="0" smtClean="0"/>
              <a:t>--Curso: BSI</a:t>
            </a:r>
          </a:p>
          <a:p>
            <a:pPr lvl="1"/>
            <a:r>
              <a:rPr lang="pt-BR" dirty="0" smtClean="0"/>
              <a:t>Paulo – 21 anos, cpf: 123;</a:t>
            </a:r>
          </a:p>
          <a:p>
            <a:pPr lvl="1"/>
            <a:r>
              <a:rPr lang="pt-BR" dirty="0" smtClean="0"/>
              <a:t>Laura-  45 anos, cpf: 456.</a:t>
            </a:r>
          </a:p>
          <a:p>
            <a:r>
              <a:rPr lang="pt-BR" dirty="0" smtClean="0"/>
              <a:t>--Curso: Agronomia</a:t>
            </a:r>
          </a:p>
          <a:p>
            <a:pPr lvl="1"/>
            <a:r>
              <a:rPr lang="pt-BR" dirty="0" smtClean="0"/>
              <a:t>Henrique: 24, cpf: 554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50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514350" indent="-514350" algn="just">
              <a:lnSpc>
                <a:spcPct val="90000"/>
              </a:lnSpc>
              <a:spcBef>
                <a:spcPts val="550"/>
              </a:spcBef>
              <a:buClr>
                <a:srgbClr val="E4005C"/>
              </a:buClr>
              <a:buSzPct val="70000"/>
              <a:buFont typeface="Calibri" pitchFamily="34" charset="0"/>
              <a:buAutoNum type="arabicPeriod" startAt="4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800" smtClean="0">
                <a:solidFill>
                  <a:srgbClr val="000000"/>
                </a:solidFill>
              </a:rPr>
              <a:t>Faça um programa que leia um número qualquer de notas em um arquivo. Após a leitura dos dados, faça o seguinte: </a:t>
            </a:r>
          </a:p>
          <a:p>
            <a:pPr marL="914400" lvl="1" indent="-457200" algn="just">
              <a:lnSpc>
                <a:spcPct val="90000"/>
              </a:lnSpc>
              <a:spcBef>
                <a:spcPts val="450"/>
              </a:spcBef>
              <a:buClr>
                <a:srgbClr val="C36C03"/>
              </a:buClr>
              <a:buSzPct val="7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800" smtClean="0">
                <a:solidFill>
                  <a:srgbClr val="000000"/>
                </a:solidFill>
              </a:rPr>
              <a:t>Mostre a quantidade de notas que foram lidas. </a:t>
            </a:r>
          </a:p>
          <a:p>
            <a:pPr marL="914400" lvl="1" indent="-457200" algn="just">
              <a:lnSpc>
                <a:spcPct val="90000"/>
              </a:lnSpc>
              <a:spcBef>
                <a:spcPts val="450"/>
              </a:spcBef>
              <a:buClr>
                <a:srgbClr val="C36C03"/>
              </a:buClr>
              <a:buSzPct val="7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800" smtClean="0">
                <a:solidFill>
                  <a:srgbClr val="000000"/>
                </a:solidFill>
              </a:rPr>
              <a:t>Exiba todas as notas na ordem em que foram informadas. </a:t>
            </a:r>
          </a:p>
          <a:p>
            <a:pPr marL="914400" lvl="1" indent="-457200" algn="just">
              <a:lnSpc>
                <a:spcPct val="90000"/>
              </a:lnSpc>
              <a:spcBef>
                <a:spcPts val="450"/>
              </a:spcBef>
              <a:buClr>
                <a:srgbClr val="C36C03"/>
              </a:buClr>
              <a:buSzPct val="7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800" smtClean="0">
                <a:solidFill>
                  <a:srgbClr val="000000"/>
                </a:solidFill>
              </a:rPr>
              <a:t>Exiba todas as notas na ordem inversa à que foram informadas, uma abaixo do outra.</a:t>
            </a:r>
          </a:p>
          <a:p>
            <a:pPr marL="914400" lvl="1" indent="-457200" algn="just">
              <a:lnSpc>
                <a:spcPct val="90000"/>
              </a:lnSpc>
              <a:spcBef>
                <a:spcPts val="450"/>
              </a:spcBef>
              <a:buClr>
                <a:srgbClr val="C36C03"/>
              </a:buClr>
              <a:buSzPct val="7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800" smtClean="0">
                <a:solidFill>
                  <a:srgbClr val="000000"/>
                </a:solidFill>
              </a:rPr>
              <a:t>Calcule e mostre a soma das notas. </a:t>
            </a:r>
          </a:p>
          <a:p>
            <a:pPr marL="914400" lvl="1" indent="-457200" algn="just">
              <a:lnSpc>
                <a:spcPct val="90000"/>
              </a:lnSpc>
              <a:spcBef>
                <a:spcPts val="450"/>
              </a:spcBef>
              <a:buClr>
                <a:srgbClr val="C36C03"/>
              </a:buClr>
              <a:buSzPct val="7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800" smtClean="0">
                <a:solidFill>
                  <a:srgbClr val="000000"/>
                </a:solidFill>
              </a:rPr>
              <a:t>Calcule e mostre a média das notas. </a:t>
            </a:r>
          </a:p>
          <a:p>
            <a:pPr marL="914400" lvl="1" indent="-457200" algn="just">
              <a:lnSpc>
                <a:spcPct val="90000"/>
              </a:lnSpc>
              <a:spcBef>
                <a:spcPts val="450"/>
              </a:spcBef>
              <a:buClr>
                <a:srgbClr val="C36C03"/>
              </a:buClr>
              <a:buSzPct val="70000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r>
              <a:rPr lang="pt-BR" sz="2800" smtClean="0">
                <a:solidFill>
                  <a:srgbClr val="000000"/>
                </a:solidFill>
              </a:rPr>
              <a:t>Calcule e mostre a quantidade de notas acima da média calculada.</a:t>
            </a:r>
          </a:p>
          <a:p>
            <a:pPr marL="514350" indent="-514350">
              <a:lnSpc>
                <a:spcPct val="90000"/>
              </a:lnSpc>
              <a:buFont typeface="Calibri" pitchFamily="34" charset="0"/>
              <a:buAutoNum type="arabicPeriod" startAt="4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</a:pPr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F2EB-F8A7-427D-AB1D-F3911F7749DC}" type="slidenum">
              <a:rPr lang="pt-BR"/>
              <a:pPr/>
              <a:t>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0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marL="742950" indent="-742950">
              <a:lnSpc>
                <a:spcPct val="80000"/>
              </a:lnSpc>
              <a:buFont typeface="Calibri" pitchFamily="34" charset="0"/>
              <a:buAutoNum type="arabicPeriod" startAt="5"/>
            </a:pPr>
            <a:r>
              <a:rPr lang="pt-BR" sz="3100" dirty="0" smtClean="0">
                <a:solidFill>
                  <a:srgbClr val="000000"/>
                </a:solidFill>
              </a:rPr>
              <a:t>Inicialize uma lista de 20 números inteiros. Armazene os números pares em uma lista PAR e os números ímpares em uma lista IMPAR. Salve as listas PAR e IMPAR em um </a:t>
            </a:r>
            <a:r>
              <a:rPr lang="pt-BR" sz="3100" dirty="0" smtClean="0">
                <a:solidFill>
                  <a:srgbClr val="000000"/>
                </a:solidFill>
              </a:rPr>
              <a:t>arquivo cada.</a:t>
            </a:r>
            <a:endParaRPr lang="pt-BR" sz="3100" dirty="0" smtClean="0">
              <a:solidFill>
                <a:srgbClr val="000000"/>
              </a:solidFill>
            </a:endParaRPr>
          </a:p>
          <a:p>
            <a:pPr marL="742950" indent="-742950">
              <a:lnSpc>
                <a:spcPct val="80000"/>
              </a:lnSpc>
              <a:buFont typeface="Calibri" pitchFamily="34" charset="0"/>
              <a:buAutoNum type="arabicPeriod" startAt="5"/>
            </a:pPr>
            <a:r>
              <a:rPr lang="pt-BR" sz="3100" dirty="0" smtClean="0">
                <a:solidFill>
                  <a:srgbClr val="000000"/>
                </a:solidFill>
              </a:rPr>
              <a:t>Faça um programa que leia a temperatura média de cada mês do ano em um arquivo e armazene-as em uma lista. Em seguida, calcule a média anual das temperaturas e mostre a média calculada juntamente com todas as temperaturas acima da média anual, e em que mês elas ocorreram (mostrar o mês por extenso: 1 – Janeiro, 2 – Fevereiro, . . . ).</a:t>
            </a:r>
          </a:p>
          <a:p>
            <a:pPr marL="742950" indent="-742950">
              <a:lnSpc>
                <a:spcPct val="80000"/>
              </a:lnSpc>
              <a:buFont typeface="Calibri" pitchFamily="34" charset="0"/>
              <a:buAutoNum type="arabicPeriod" startAt="5"/>
            </a:pPr>
            <a:endParaRPr lang="pt-BR" sz="3100" dirty="0" smtClean="0">
              <a:solidFill>
                <a:srgbClr val="00000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C871A-2AB8-4963-AABC-6153CB312F53}" type="slidenum">
              <a:rPr lang="pt-BR"/>
              <a:pPr/>
              <a:t>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83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441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Exercícios Revisão</vt:lpstr>
      <vt:lpstr>Exercícios</vt:lpstr>
      <vt:lpstr>Exercícios</vt:lpstr>
      <vt:lpstr>Exercício</vt:lpstr>
      <vt:lpstr>Exercícios</vt:lpstr>
      <vt:lpstr>Exercícios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Filipe</dc:creator>
  <cp:lastModifiedBy>hp</cp:lastModifiedBy>
  <cp:revision>7</cp:revision>
  <dcterms:created xsi:type="dcterms:W3CDTF">2012-05-12T17:23:07Z</dcterms:created>
  <dcterms:modified xsi:type="dcterms:W3CDTF">2013-03-05T19:50:09Z</dcterms:modified>
</cp:coreProperties>
</file>