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82" r:id="rId2"/>
    <p:sldMasterId id="2147483694" r:id="rId3"/>
  </p:sldMasterIdLst>
  <p:notesMasterIdLst>
    <p:notesMasterId r:id="rId10"/>
  </p:notesMasterIdLst>
  <p:sldIdLst>
    <p:sldId id="264" r:id="rId4"/>
    <p:sldId id="258" r:id="rId5"/>
    <p:sldId id="259" r:id="rId6"/>
    <p:sldId id="260" r:id="rId7"/>
    <p:sldId id="261" r:id="rId8"/>
    <p:sldId id="265" r:id="rId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31"/>
  </p:normalViewPr>
  <p:slideViewPr>
    <p:cSldViewPr snapToGrid="0" snapToObjects="1">
      <p:cViewPr varScale="1">
        <p:scale>
          <a:sx n="108" d="100"/>
          <a:sy n="108" d="100"/>
        </p:scale>
        <p:origin x="12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E123DF-F3E8-2946-8A74-0B0B44F181A6}" type="datetimeFigureOut">
              <a:rPr lang="pt-BR" smtClean="0"/>
              <a:t>09/02/16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6B7C7E-1C53-6548-BDF6-0F382DFAA3BC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91357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o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3429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pt-BR" sz="1350">
              <a:solidFill>
                <a:srgbClr val="FFFFFF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 latinLnBrk="0">
              <a:defRPr lang="pt-BR" cap="all" baseline="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515100" cy="685800"/>
          </a:xfrm>
        </p:spPr>
        <p:txBody>
          <a:bodyPr anchor="ctr"/>
          <a:lstStyle>
            <a:lvl1pPr marL="0" indent="0" algn="l" latinLnBrk="0">
              <a:buNone/>
              <a:defRPr lang="pt-BR" sz="2100">
                <a:solidFill>
                  <a:srgbClr val="FFFFFF"/>
                </a:solidFill>
              </a:defRPr>
            </a:lvl1pPr>
            <a:lvl2pPr marL="342900" indent="0" algn="ctr">
              <a:buNone/>
            </a:lvl2pPr>
            <a:lvl3pPr marL="685800" indent="0" algn="ctr">
              <a:buNone/>
            </a:lvl3pPr>
            <a:lvl4pPr marL="1028700" indent="0" algn="ctr">
              <a:buNone/>
            </a:lvl4pPr>
            <a:lvl5pPr marL="1371600" indent="0" algn="ctr">
              <a:buNone/>
            </a:lvl5pPr>
            <a:lvl6pPr marL="1714500" indent="0" algn="ctr">
              <a:buNone/>
            </a:lvl6pPr>
            <a:lvl7pPr marL="2057400" indent="0" algn="ctr">
              <a:buNone/>
            </a:lvl7pPr>
            <a:lvl8pPr marL="2400300" indent="0" algn="ctr">
              <a:buNone/>
            </a:lvl8pPr>
            <a:lvl9pPr marL="2743200" indent="0" algn="ctr">
              <a:buNone/>
            </a:lvl9pPr>
          </a:lstStyle>
          <a:p>
            <a:r>
              <a:rPr lang="pt-BR" dirty="0" smtClean="0"/>
              <a:t>Clique para editar o estilo do subtítulo mestre</a:t>
            </a:r>
            <a:endParaRPr lang="pt-BR" dirty="0"/>
          </a:p>
        </p:txBody>
      </p:sp>
      <p:sp>
        <p:nvSpPr>
          <p:cNvPr id="5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9013"/>
            <a:ext cx="2057400" cy="685800"/>
          </a:xfrm>
        </p:spPr>
        <p:txBody>
          <a:bodyPr>
            <a:noAutofit/>
          </a:bodyPr>
          <a:lstStyle>
            <a:lvl1pPr algn="ctr" defTabSz="685800" latinLnBrk="0">
              <a:defRPr lang="pt-BR" sz="15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F1E8517B-C36F-EB41-888B-BC705E38CFB3}" type="datetime1">
              <a:rPr lang="pt-BR"/>
              <a:pPr>
                <a:defRPr/>
              </a:pPr>
              <a:t>09/02/16</a:t>
            </a:fld>
            <a:endParaRPr/>
          </a:p>
        </p:txBody>
      </p:sp>
      <p:sp>
        <p:nvSpPr>
          <p:cNvPr id="6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975" y="236540"/>
            <a:ext cx="5867400" cy="365125"/>
          </a:xfrm>
        </p:spPr>
        <p:txBody>
          <a:bodyPr/>
          <a:lstStyle>
            <a:lvl1pPr algn="r" defTabSz="685800" latinLnBrk="0">
              <a:defRPr lang="pt-BR">
                <a:solidFill>
                  <a:srgbClr val="7C8F97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  <a:prstGeom prst="rect">
            <a:avLst/>
          </a:prstGeom>
        </p:spPr>
        <p:txBody>
          <a:bodyPr/>
          <a:lstStyle>
            <a:lvl1pPr latinLnBrk="0">
              <a:defRPr lang="pt-BR">
                <a:solidFill>
                  <a:srgbClr val="7C8F97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34D94BC7-2622-EC48-97AD-FA40BAC52103}" type="slidenum">
              <a:rPr/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‹n.º›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9190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7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defRPr>
                <a:latin typeface="Arial" panose="020B0604020202020204" pitchFamily="34" charset="0"/>
                <a:cs typeface="+mn-cs"/>
              </a:defRPr>
            </a:lvl1pPr>
          </a:lstStyle>
          <a:p>
            <a:pPr>
              <a:defRPr/>
            </a:pPr>
            <a:fld id="{48F78D1B-BB73-41B2-8202-C6678B761557}" type="datetime4">
              <a:rPr lang="en-US"/>
              <a:pPr>
                <a:defRPr/>
              </a:pPr>
              <a:t>February 9, 2016</a:t>
            </a:fld>
            <a:endParaRPr lang="en-US"/>
          </a:p>
        </p:txBody>
      </p:sp>
      <p:sp>
        <p:nvSpPr>
          <p:cNvPr id="8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5"/>
          </a:xfrm>
        </p:spPr>
        <p:txBody>
          <a:bodyPr>
            <a:noAutofit/>
          </a:bodyPr>
          <a:lstStyle>
            <a:lvl1pPr defTabSz="9144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defRPr sz="2400">
                <a:solidFill>
                  <a:srgbClr val="FFFFFF"/>
                </a:solidFill>
                <a:latin typeface="Arial" panose="020B0604020202020204" pitchFamily="34" charset="0"/>
                <a:cs typeface="+mn-cs"/>
              </a:defRPr>
            </a:lvl1pPr>
          </a:lstStyle>
          <a:p>
            <a:pPr>
              <a:defRPr/>
            </a:pPr>
            <a:fld id="{24C2C5B8-65B1-7744-9F55-EAEE0F591C6F}" type="slidenum">
              <a:rPr lang="en-US"/>
              <a:pPr>
                <a:defRPr/>
              </a:pPr>
              <a:t>‹n.º›</a:t>
            </a:fld>
            <a:endParaRPr 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defTabSz="9144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defRPr>
                <a:latin typeface="Arial" panose="020B0604020202020204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2372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defTabSz="9144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defRPr>
                <a:latin typeface="Arial" panose="020B0604020202020204" pitchFamily="34" charset="0"/>
                <a:cs typeface="+mn-cs"/>
              </a:defRPr>
            </a:lvl1pPr>
          </a:lstStyle>
          <a:p>
            <a:pPr>
              <a:defRPr/>
            </a:pPr>
            <a:fld id="{8727A355-5D53-3648-850F-E27C4DB8EFE0}" type="datetimeFigureOut">
              <a:rPr lang="en-US"/>
              <a:pPr>
                <a:defRPr/>
              </a:pPr>
              <a:t>2/9/16</a:t>
            </a:fld>
            <a:endParaRPr lang="en-US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 defTabSz="9144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defRPr>
                <a:latin typeface="Arial" panose="020B0604020202020204" pitchFamily="34" charset="0"/>
                <a:cs typeface="+mn-cs"/>
              </a:defRPr>
            </a:lvl1pPr>
          </a:lstStyle>
          <a:p>
            <a:pPr>
              <a:defRPr/>
            </a:pPr>
            <a:fld id="{C8268039-5DB8-4243-BED1-51D8B4F142B3}" type="slidenum">
              <a:rPr lang="en-US"/>
              <a:pPr>
                <a:defRPr/>
              </a:pPr>
              <a:t>‹n.º›</a:t>
            </a:fld>
            <a:endParaRPr lang="en-US"/>
          </a:p>
        </p:txBody>
      </p:sp>
      <p:sp>
        <p:nvSpPr>
          <p:cNvPr id="7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 defTabSz="9144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defRPr>
                <a:latin typeface="Arial" panose="020B0604020202020204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2391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defTabSz="9144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defRPr>
                <a:latin typeface="Arial" panose="020B0604020202020204" pitchFamily="34" charset="0"/>
                <a:cs typeface="+mn-cs"/>
              </a:defRPr>
            </a:lvl1pPr>
          </a:lstStyle>
          <a:p>
            <a:pPr>
              <a:defRPr/>
            </a:pPr>
            <a:fld id="{30A0C942-EC92-7A4B-B325-E8CF54981F67}" type="datetimeFigureOut">
              <a:rPr lang="en-US"/>
              <a:pPr>
                <a:defRPr/>
              </a:pPr>
              <a:t>2/9/16</a:t>
            </a:fld>
            <a:endParaRPr lang="en-US"/>
          </a:p>
        </p:txBody>
      </p:sp>
      <p:sp>
        <p:nvSpPr>
          <p:cNvPr id="8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 defTabSz="9144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defRPr>
                <a:latin typeface="Arial" panose="020B0604020202020204" pitchFamily="34" charset="0"/>
                <a:cs typeface="+mn-cs"/>
              </a:defRPr>
            </a:lvl1pPr>
          </a:lstStyle>
          <a:p>
            <a:pPr>
              <a:defRPr/>
            </a:pPr>
            <a:fld id="{0181E8AC-2372-BE42-9EB8-A425CEBD09DC}" type="slidenum">
              <a:rPr lang="en-US"/>
              <a:pPr>
                <a:defRPr/>
              </a:pPr>
              <a:t>‹n.º›</a:t>
            </a:fld>
            <a:endParaRPr 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 defTabSz="9144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defRPr>
                <a:latin typeface="Arial" panose="020B0604020202020204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2220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defRPr>
                <a:latin typeface="Arial" panose="020B0604020202020204" pitchFamily="34" charset="0"/>
                <a:cs typeface="+mn-cs"/>
              </a:defRPr>
            </a:lvl1pPr>
          </a:lstStyle>
          <a:p>
            <a:pPr>
              <a:defRPr/>
            </a:pPr>
            <a:fld id="{95E7F882-427B-0046-8C67-5467B1406401}" type="datetimeFigureOut">
              <a:rPr lang="en-US"/>
              <a:pPr>
                <a:defRPr/>
              </a:pPr>
              <a:t>2/9/16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defRPr>
                <a:latin typeface="Arial" panose="020B0604020202020204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defRPr>
                <a:solidFill>
                  <a:srgbClr val="FFFFFF"/>
                </a:solidFill>
                <a:latin typeface="Arial" panose="020B0604020202020204" pitchFamily="34" charset="0"/>
                <a:cs typeface="+mn-cs"/>
              </a:defRPr>
            </a:lvl1pPr>
          </a:lstStyle>
          <a:p>
            <a:pPr>
              <a:defRPr/>
            </a:pPr>
            <a:fld id="{C8788B0C-AD5A-5D4B-BA26-57B9CFD2E767}" type="slidenum">
              <a:rPr lang="en-US"/>
              <a:pPr>
                <a:defRPr/>
              </a:pPr>
              <a:t>‹n.º›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6440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defRPr>
                <a:latin typeface="Arial" panose="020B0604020202020204" pitchFamily="34" charset="0"/>
                <a:cs typeface="+mn-cs"/>
              </a:defRPr>
            </a:lvl1pPr>
          </a:lstStyle>
          <a:p>
            <a:pPr>
              <a:defRPr/>
            </a:pPr>
            <a:fld id="{50018DAA-CD1E-E34A-94CE-3196B09F3666}" type="datetimeFigureOut">
              <a:rPr lang="en-US"/>
              <a:pPr>
                <a:defRPr/>
              </a:pPr>
              <a:t>2/9/16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defRPr>
                <a:latin typeface="Arial" panose="020B0604020202020204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 defTabSz="9144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defRPr>
                <a:solidFill>
                  <a:srgbClr val="6F6D5D"/>
                </a:solidFill>
                <a:latin typeface="Arial" panose="020B0604020202020204" pitchFamily="34" charset="0"/>
                <a:cs typeface="+mn-cs"/>
              </a:defRPr>
            </a:lvl1pPr>
          </a:lstStyle>
          <a:p>
            <a:pPr>
              <a:defRPr/>
            </a:pPr>
            <a:fld id="{4BEBCD9B-AC9E-2741-9DA6-E52E6646741E}" type="slidenum">
              <a:rPr lang="en-US"/>
              <a:pPr>
                <a:defRPr/>
              </a:pPr>
              <a:t>‹n.º›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7474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/>
          <a:lstStyle>
            <a:lvl1pPr algn="l">
              <a:buNone/>
              <a:defRPr sz="4400" b="0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defRPr>
                <a:latin typeface="Arial" panose="020B0604020202020204" pitchFamily="34" charset="0"/>
                <a:cs typeface="+mn-cs"/>
              </a:defRPr>
            </a:lvl1pPr>
          </a:lstStyle>
          <a:p>
            <a:pPr>
              <a:defRPr/>
            </a:pPr>
            <a:fld id="{883BA2C3-E2FC-6341-B462-90277565D08F}" type="datetimeFigureOut">
              <a:rPr lang="en-US"/>
              <a:pPr>
                <a:defRPr/>
              </a:pPr>
              <a:t>2/9/16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defRPr>
                <a:latin typeface="Arial" panose="020B0604020202020204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defRPr>
                <a:solidFill>
                  <a:srgbClr val="FFFFFF"/>
                </a:solidFill>
                <a:latin typeface="Arial" panose="020B0604020202020204" pitchFamily="34" charset="0"/>
                <a:cs typeface="+mn-cs"/>
              </a:defRPr>
            </a:lvl1pPr>
          </a:lstStyle>
          <a:p>
            <a:pPr>
              <a:defRPr/>
            </a:pPr>
            <a:fld id="{D68BC625-1109-C84D-B09E-2A7E878540DA}" type="slidenum">
              <a:rPr lang="en-US"/>
              <a:pPr>
                <a:defRPr/>
              </a:pPr>
              <a:t>‹n.º›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6544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/>
        </p:nvSpPr>
        <p:spPr bwMode="white">
          <a:xfrm>
            <a:off x="-9525" y="4572000"/>
            <a:ext cx="9144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Rectangle 8"/>
          <p:cNvSpPr/>
          <p:nvPr/>
        </p:nvSpPr>
        <p:spPr>
          <a:xfrm>
            <a:off x="-9525" y="4664075"/>
            <a:ext cx="1463675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Rectangle 9"/>
          <p:cNvSpPr/>
          <p:nvPr/>
        </p:nvSpPr>
        <p:spPr>
          <a:xfrm>
            <a:off x="1544638" y="4654550"/>
            <a:ext cx="7599362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Rectangle 10"/>
          <p:cNvSpPr/>
          <p:nvPr/>
        </p:nvSpPr>
        <p:spPr bwMode="white">
          <a:xfrm>
            <a:off x="1447800" y="0"/>
            <a:ext cx="100013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x-none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>
            <a:lvl1pPr defTabSz="9144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defRPr>
                <a:latin typeface="Arial" panose="020B0604020202020204" pitchFamily="34" charset="0"/>
                <a:cs typeface="+mn-cs"/>
              </a:defRPr>
            </a:lvl1pPr>
          </a:lstStyle>
          <a:p>
            <a:pPr>
              <a:defRPr/>
            </a:pPr>
            <a:fld id="{4B3A334D-1CC6-354D-8A20-44C98F301AA5}" type="datetimeFigureOut">
              <a:rPr lang="en-US"/>
              <a:pPr>
                <a:defRPr/>
              </a:pPr>
              <a:t>2/9/16</a:t>
            </a:fld>
            <a:endParaRPr lang="en-US"/>
          </a:p>
        </p:txBody>
      </p:sp>
      <p:sp>
        <p:nvSpPr>
          <p:cNvPr id="10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50"/>
            <a:ext cx="1447800" cy="663575"/>
          </a:xfrm>
        </p:spPr>
        <p:txBody>
          <a:bodyPr rtlCol="0"/>
          <a:lstStyle>
            <a:lvl1pPr defTabSz="9144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defRPr sz="2800">
                <a:latin typeface="Arial" panose="020B0604020202020204" pitchFamily="34" charset="0"/>
                <a:cs typeface="+mn-cs"/>
              </a:defRPr>
            </a:lvl1pPr>
          </a:lstStyle>
          <a:p>
            <a:pPr>
              <a:defRPr/>
            </a:pPr>
            <a:fld id="{4BC03EFA-025F-E64A-8CDC-5D48E98FA279}" type="slidenum">
              <a:rPr lang="en-US"/>
              <a:pPr>
                <a:defRPr/>
              </a:pPr>
              <a:t>‹n.º›</a:t>
            </a:fld>
            <a:endParaRPr lang="en-US"/>
          </a:p>
        </p:txBody>
      </p:sp>
      <p:sp>
        <p:nvSpPr>
          <p:cNvPr id="11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400"/>
            <a:ext cx="4572000" cy="365125"/>
          </a:xfrm>
        </p:spPr>
        <p:txBody>
          <a:bodyPr rtlCol="0"/>
          <a:lstStyle>
            <a:lvl1pPr defTabSz="9144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defRPr>
                <a:latin typeface="Arial" panose="020B0604020202020204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78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defRPr>
                <a:latin typeface="Arial" panose="020B0604020202020204" pitchFamily="34" charset="0"/>
                <a:cs typeface="+mn-cs"/>
              </a:defRPr>
            </a:lvl1pPr>
          </a:lstStyle>
          <a:p>
            <a:pPr>
              <a:defRPr/>
            </a:pPr>
            <a:fld id="{FE9BB037-CC35-D047-B397-D2511D259881}" type="datetimeFigureOut">
              <a:rPr lang="en-US"/>
              <a:pPr>
                <a:defRPr/>
              </a:pPr>
              <a:t>2/9/16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defRPr>
                <a:latin typeface="Arial" panose="020B0604020202020204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defRPr>
                <a:latin typeface="Arial" panose="020B0604020202020204" pitchFamily="34" charset="0"/>
                <a:cs typeface="+mn-cs"/>
              </a:defRPr>
            </a:lvl1pPr>
          </a:lstStyle>
          <a:p>
            <a:pPr>
              <a:defRPr/>
            </a:pPr>
            <a:fld id="{3E7A71AB-8665-524C-92A6-0088CC266233}" type="slidenum">
              <a:rPr lang="en-US"/>
              <a:pPr>
                <a:defRPr/>
              </a:pPr>
              <a:t>‹n.º›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9712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6096000" y="0"/>
            <a:ext cx="320675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0"/>
            <a:ext cx="2209800" cy="365125"/>
          </a:xfrm>
        </p:spPr>
        <p:txBody>
          <a:bodyPr/>
          <a:lstStyle>
            <a:lvl1pPr defTabSz="9144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defRPr>
                <a:latin typeface="Arial" panose="020B0604020202020204" pitchFamily="34" charset="0"/>
                <a:cs typeface="+mn-cs"/>
              </a:defRPr>
            </a:lvl1pPr>
          </a:lstStyle>
          <a:p>
            <a:pPr>
              <a:defRPr/>
            </a:pPr>
            <a:fld id="{8F0DFE57-894F-714D-A41B-92BE09AD4172}" type="datetimeFigureOut">
              <a:rPr lang="en-US"/>
              <a:pPr>
                <a:defRPr/>
              </a:pPr>
              <a:t>2/9/16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248400"/>
            <a:ext cx="5573713" cy="365125"/>
          </a:xfrm>
        </p:spPr>
        <p:txBody>
          <a:bodyPr/>
          <a:lstStyle>
            <a:lvl1pPr defTabSz="9144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defRPr>
                <a:latin typeface="Arial" panose="020B0604020202020204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5"/>
          </a:xfrm>
        </p:spPr>
        <p:txBody>
          <a:bodyPr/>
          <a:lstStyle>
            <a:lvl1pPr defTabSz="9144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defRPr>
                <a:latin typeface="Arial" panose="020B0604020202020204" pitchFamily="34" charset="0"/>
                <a:cs typeface="+mn-cs"/>
              </a:defRPr>
            </a:lvl1pPr>
          </a:lstStyle>
          <a:p>
            <a:pPr>
              <a:defRPr/>
            </a:pPr>
            <a:fld id="{13639189-A9FE-FC44-BACF-8BB8CDF54FDC}" type="slidenum">
              <a:rPr lang="en-US"/>
              <a:pPr>
                <a:defRPr/>
              </a:pPr>
              <a:t>‹n.º›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0827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o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pt-BR">
              <a:solidFill>
                <a:srgbClr val="FFFFFF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 latinLnBrk="0">
              <a:defRPr lang="pt-BR" cap="all" baseline="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515100" cy="685800"/>
          </a:xfrm>
        </p:spPr>
        <p:txBody>
          <a:bodyPr anchor="ctr"/>
          <a:lstStyle>
            <a:lvl1pPr marL="0" indent="0" algn="l" latinLnBrk="0">
              <a:buNone/>
              <a:defRPr lang="pt-BR" sz="28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pt-BR" dirty="0" smtClean="0"/>
              <a:t>Clique para editar o estilo do subtítulo mestre</a:t>
            </a:r>
            <a:endParaRPr lang="pt-BR" dirty="0"/>
          </a:p>
        </p:txBody>
      </p:sp>
      <p:sp>
        <p:nvSpPr>
          <p:cNvPr id="5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9013"/>
            <a:ext cx="2057400" cy="685800"/>
          </a:xfrm>
        </p:spPr>
        <p:txBody>
          <a:bodyPr>
            <a:noAutofit/>
          </a:bodyPr>
          <a:lstStyle>
            <a:lvl1pPr algn="ctr" defTabSz="914400" eaLnBrk="1" latinLnBrk="0" hangingPunct="1">
              <a:buClr>
                <a:srgbClr val="000000"/>
              </a:buClr>
              <a:buSzPct val="100000"/>
              <a:buFont typeface="Times New Roman" charset="0"/>
              <a:buNone/>
              <a:defRPr lang="pt-BR" sz="2000">
                <a:solidFill>
                  <a:srgbClr val="FFFFFF"/>
                </a:solidFill>
                <a:cs typeface="ＭＳ Ｐゴシック" charset="-128"/>
              </a:defRPr>
            </a:lvl1pPr>
          </a:lstStyle>
          <a:p>
            <a:pPr>
              <a:defRPr/>
            </a:pPr>
            <a:fld id="{F1E8517B-C36F-EB41-888B-BC705E38CFB3}" type="datetime1">
              <a:rPr/>
              <a:pPr>
                <a:defRPr/>
              </a:pPr>
              <a:t>09/02/16</a:t>
            </a:fld>
            <a:endParaRPr/>
          </a:p>
        </p:txBody>
      </p:sp>
      <p:sp>
        <p:nvSpPr>
          <p:cNvPr id="6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975" y="236538"/>
            <a:ext cx="5867400" cy="365125"/>
          </a:xfrm>
        </p:spPr>
        <p:txBody>
          <a:bodyPr/>
          <a:lstStyle>
            <a:lvl1pPr algn="r" defTabSz="914400" eaLnBrk="1" latinLnBrk="0" hangingPunct="1">
              <a:buClr>
                <a:srgbClr val="000000"/>
              </a:buClr>
              <a:buSzPct val="100000"/>
              <a:buFont typeface="Times New Roman" charset="0"/>
              <a:buNone/>
              <a:defRPr lang="pt-BR">
                <a:solidFill>
                  <a:srgbClr val="7C8F97"/>
                </a:solidFill>
                <a:cs typeface="ＭＳ Ｐゴシック" charset="-128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  <a:prstGeom prst="rect">
            <a:avLst/>
          </a:prstGeom>
        </p:spPr>
        <p:txBody>
          <a:bodyPr/>
          <a:lstStyle>
            <a:lvl1pPr defTabSz="914400" latinLnBrk="0">
              <a:defRPr lang="pt-BR">
                <a:solidFill>
                  <a:srgbClr val="7C8F97"/>
                </a:solidFill>
                <a:latin typeface="Arial" panose="020B0604020202020204" pitchFamily="34" charset="0"/>
                <a:ea typeface="MS PGothic" panose="020B0600070205080204" pitchFamily="34" charset="-128"/>
                <a:cs typeface="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EF70460D-BCC5-6E4F-B13B-0B65F0E355B3}" type="slidenum">
              <a:rPr/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‹n.º›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46850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ítulo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>
            <a:lvl1pPr>
              <a:defRPr b="0" cap="none" spc="0">
                <a:ln w="0"/>
                <a:solidFill>
                  <a:schemeClr val="tx1"/>
                </a:solidFill>
                <a:effectLst/>
              </a:defRPr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12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685800">
              <a:defRPr/>
            </a:lvl1pPr>
          </a:lstStyle>
          <a:p>
            <a:pPr>
              <a:defRPr/>
            </a:pPr>
            <a:fld id="{7D8A9F3F-0EB4-0F46-9A30-3C75F0D587EF}" type="datetime1">
              <a:rPr lang="pt-BR"/>
              <a:pPr>
                <a:defRPr/>
              </a:pPr>
              <a:t>09/02/16</a:t>
            </a:fld>
            <a:endParaRPr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685800"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>
          <a:xfrm>
            <a:off x="0" y="1271590"/>
            <a:ext cx="533400" cy="2444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ea typeface="MS PGothic" panose="020B0600070205080204" pitchFamily="34" charset="-128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D11FA2D4-4301-0846-8581-403055FBE944}" type="slidenum">
              <a:rPr>
                <a:solidFill>
                  <a:srgbClr val="000000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‹n.º›</a:t>
            </a:fld>
            <a:endParaRPr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82597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ítulo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>
            <a:lvl1pPr>
              <a:defRPr b="0" cap="none" spc="0">
                <a:ln w="0"/>
                <a:solidFill>
                  <a:schemeClr val="tx1"/>
                </a:solidFill>
                <a:effectLst/>
              </a:defRPr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12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 eaLnBrk="1" hangingPunct="1">
              <a:buClr>
                <a:srgbClr val="000000"/>
              </a:buClr>
              <a:buSzPct val="100000"/>
              <a:buFont typeface="Times New Roman" charset="0"/>
              <a:buNone/>
              <a:defRPr>
                <a:cs typeface="ＭＳ Ｐゴシック" charset="-128"/>
              </a:defRPr>
            </a:lvl1pPr>
          </a:lstStyle>
          <a:p>
            <a:pPr>
              <a:defRPr/>
            </a:pPr>
            <a:fld id="{7D8A9F3F-0EB4-0F46-9A30-3C75F0D587EF}" type="datetime1">
              <a:rPr/>
              <a:pPr>
                <a:defRPr/>
              </a:pPr>
              <a:t>09/02/16</a:t>
            </a:fld>
            <a:endParaRPr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 eaLnBrk="1" hangingPunct="1">
              <a:buClr>
                <a:srgbClr val="000000"/>
              </a:buClr>
              <a:buSzPct val="100000"/>
              <a:buFont typeface="Times New Roman" charset="0"/>
              <a:buNone/>
              <a:defRPr>
                <a:cs typeface="ＭＳ Ｐゴシック" charset="-128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>
          <a:xfrm>
            <a:off x="0" y="1271588"/>
            <a:ext cx="533400" cy="244475"/>
          </a:xfrm>
          <a:prstGeom prst="rect">
            <a:avLst/>
          </a:prstGeom>
        </p:spPr>
        <p:txBody>
          <a:bodyPr/>
          <a:lstStyle>
            <a:lvl1pPr defTabSz="914400"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64CC9DED-2B6C-CD4D-B9ED-4A308B18F9D0}" type="slidenum">
              <a:rPr/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‹n.º›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7478289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/>
                <a:latin typeface="Calibri" panose="020F0502020204030204" pitchFamily="34" charset="0"/>
              </a:defRPr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 defTabSz="914400" eaLnBrk="1" hangingPunct="1">
              <a:buClr>
                <a:srgbClr val="000000"/>
              </a:buClr>
              <a:buSzPct val="100000"/>
              <a:buFont typeface="Times New Roman" charset="0"/>
              <a:buNone/>
              <a:defRPr>
                <a:cs typeface="ＭＳ Ｐゴシック" charset="-128"/>
              </a:defRPr>
            </a:lvl1pPr>
          </a:lstStyle>
          <a:p>
            <a:pPr>
              <a:defRPr/>
            </a:pPr>
            <a:fld id="{EFD07BD4-F5B9-DC44-98E7-E0D3DCF8135E}" type="datetime1">
              <a:rPr/>
              <a:pPr>
                <a:defRPr/>
              </a:pPr>
              <a:t>09/02/16</a:t>
            </a:fld>
            <a:endParaRPr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defTabSz="914400" eaLnBrk="1" hangingPunct="1">
              <a:buClr>
                <a:srgbClr val="000000"/>
              </a:buClr>
              <a:buSzPct val="100000"/>
              <a:buFont typeface="Times New Roman" charset="0"/>
              <a:buNone/>
              <a:defRPr>
                <a:cs typeface="ＭＳ Ｐゴシック" charset="-128"/>
              </a:defRPr>
            </a:lvl1pPr>
          </a:lstStyle>
          <a:p>
            <a:pPr>
              <a:defRPr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05097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penas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 eaLnBrk="1" hangingPunct="1">
              <a:buClr>
                <a:srgbClr val="000000"/>
              </a:buClr>
              <a:buSzPct val="100000"/>
              <a:buFont typeface="Times New Roman" charset="0"/>
              <a:buNone/>
              <a:defRPr>
                <a:cs typeface="ＭＳ Ｐゴシック" charset="-128"/>
              </a:defRPr>
            </a:lvl1pPr>
          </a:lstStyle>
          <a:p>
            <a:pPr>
              <a:defRPr/>
            </a:pPr>
            <a:fld id="{CC78D6A2-D583-694E-B419-E80C30438E4C}" type="datetime1">
              <a:rPr/>
              <a:pPr>
                <a:defRPr/>
              </a:pPr>
              <a:t>09/02/16</a:t>
            </a:fld>
            <a:endParaRPr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 eaLnBrk="1" hangingPunct="1">
              <a:buClr>
                <a:srgbClr val="000000"/>
              </a:buClr>
              <a:buSzPct val="100000"/>
              <a:buFont typeface="Times New Roman" charset="0"/>
              <a:buNone/>
              <a:defRPr>
                <a:cs typeface="ＭＳ Ｐゴシック" charset="-128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>
          <a:xfrm>
            <a:off x="0" y="1271588"/>
            <a:ext cx="533400" cy="244475"/>
          </a:xfrm>
          <a:prstGeom prst="rect">
            <a:avLst/>
          </a:prstGeom>
        </p:spPr>
        <p:txBody>
          <a:bodyPr/>
          <a:lstStyle>
            <a:lvl1pPr defTabSz="914400"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FCE1CD16-4D7B-DD4C-BDAE-DEFCFBE18F60}" type="slidenum">
              <a:rPr/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‹n.º›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876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 eaLnBrk="1" hangingPunct="1">
              <a:buClr>
                <a:srgbClr val="000000"/>
              </a:buClr>
              <a:buSzPct val="100000"/>
              <a:buFont typeface="Times New Roman" charset="0"/>
              <a:buNone/>
              <a:defRPr>
                <a:cs typeface="ＭＳ Ｐゴシック" charset="-128"/>
              </a:defRPr>
            </a:lvl1pPr>
          </a:lstStyle>
          <a:p>
            <a:pPr>
              <a:defRPr/>
            </a:pPr>
            <a:fld id="{A6680531-9703-514D-BB33-FB46CAF7F089}" type="datetime1">
              <a:rPr/>
              <a:pPr>
                <a:defRPr/>
              </a:pPr>
              <a:t>09/02/16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 eaLnBrk="1" hangingPunct="1">
              <a:buClr>
                <a:srgbClr val="000000"/>
              </a:buClr>
              <a:buSzPct val="100000"/>
              <a:buFont typeface="Times New Roman" charset="0"/>
              <a:buNone/>
              <a:defRPr>
                <a:cs typeface="ＭＳ Ｐゴシック" charset="-128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  <a:prstGeom prst="rect">
            <a:avLst/>
          </a:prstGeom>
        </p:spPr>
        <p:txBody>
          <a:bodyPr/>
          <a:lstStyle>
            <a:lvl1pPr defTabSz="914400" latinLnBrk="0">
              <a:defRPr lang="pt-BR">
                <a:solidFill>
                  <a:srgbClr val="6F6D5D"/>
                </a:solidFill>
                <a:latin typeface="Arial" panose="020B0604020202020204" pitchFamily="34" charset="0"/>
                <a:ea typeface="MS PGothic" panose="020B0600070205080204" pitchFamily="34" charset="-128"/>
                <a:cs typeface="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096D6B04-6721-F049-B072-7750D44987CF}" type="slidenum">
              <a:rPr/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‹n.º›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8445260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ítulo e conteúd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Rectangle 3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 eaLnBrk="1" hangingPunct="1">
              <a:buClr>
                <a:srgbClr val="000000"/>
              </a:buClr>
              <a:buSzPct val="100000"/>
              <a:buFont typeface="Times New Roman" charset="0"/>
              <a:buNone/>
              <a:defRPr>
                <a:cs typeface="ＭＳ Ｐゴシック" charset="-128"/>
              </a:defRPr>
            </a:lvl1pPr>
          </a:lstStyle>
          <a:p>
            <a:pPr>
              <a:defRPr/>
            </a:pPr>
            <a:fld id="{21B70770-C59E-BD44-9BF8-E39FE5504667}" type="datetime1">
              <a:rPr/>
              <a:pPr>
                <a:defRPr/>
              </a:pPr>
              <a:t>09/02/16</a:t>
            </a:fld>
            <a:endParaRPr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 eaLnBrk="1" hangingPunct="1">
              <a:buClr>
                <a:srgbClr val="000000"/>
              </a:buClr>
              <a:buSzPct val="100000"/>
              <a:buFont typeface="Times New Roman" charset="0"/>
              <a:buNone/>
              <a:defRPr>
                <a:cs typeface="ＭＳ Ｐゴシック" charset="-128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>
          <a:xfrm>
            <a:off x="0" y="1271588"/>
            <a:ext cx="533400" cy="244475"/>
          </a:xfrm>
          <a:prstGeom prst="rect">
            <a:avLst/>
          </a:prstGeom>
        </p:spPr>
        <p:txBody>
          <a:bodyPr/>
          <a:lstStyle>
            <a:lvl1pPr defTabSz="914400"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61E8AA02-B953-1341-9BB5-E562085067C2}" type="slidenum">
              <a:rPr/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‹n.º›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547072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Título e texto em duas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Rectangle 3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 eaLnBrk="1" hangingPunct="1">
              <a:buClr>
                <a:srgbClr val="000000"/>
              </a:buClr>
              <a:buSzPct val="100000"/>
              <a:buFont typeface="Times New Roman" charset="0"/>
              <a:buNone/>
              <a:defRPr>
                <a:cs typeface="ＭＳ Ｐゴシック" charset="-128"/>
              </a:defRPr>
            </a:lvl1pPr>
          </a:lstStyle>
          <a:p>
            <a:pPr>
              <a:defRPr/>
            </a:pPr>
            <a:fld id="{0CBBA0D1-C35D-D74C-A19D-ECB8EA7FC69B}" type="datetime1">
              <a:rPr/>
              <a:pPr>
                <a:defRPr/>
              </a:pPr>
              <a:t>09/02/16</a:t>
            </a:fld>
            <a:endParaRPr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 eaLnBrk="1" hangingPunct="1">
              <a:buClr>
                <a:srgbClr val="000000"/>
              </a:buClr>
              <a:buSzPct val="100000"/>
              <a:buFont typeface="Times New Roman" charset="0"/>
              <a:buNone/>
              <a:defRPr>
                <a:cs typeface="ＭＳ Ｐゴシック" charset="-128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>
          <a:xfrm>
            <a:off x="0" y="1271588"/>
            <a:ext cx="533400" cy="244475"/>
          </a:xfrm>
          <a:prstGeom prst="rect">
            <a:avLst/>
          </a:prstGeom>
        </p:spPr>
        <p:txBody>
          <a:bodyPr/>
          <a:lstStyle>
            <a:lvl1pPr defTabSz="914400">
              <a:defRPr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4903CB9B-AF35-4240-9166-0B9CAA269301}" type="slidenum">
              <a:rPr/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‹n.º›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60335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/>
                <a:latin typeface="Calibri" panose="020F0502020204030204" pitchFamily="34" charset="0"/>
              </a:defRPr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 defTabSz="685800">
              <a:defRPr/>
            </a:lvl1pPr>
          </a:lstStyle>
          <a:p>
            <a:pPr>
              <a:defRPr/>
            </a:pPr>
            <a:fld id="{EFD07BD4-F5B9-DC44-98E7-E0D3DCF8135E}" type="datetime1">
              <a:rPr lang="pt-BR"/>
              <a:pPr>
                <a:defRPr/>
              </a:pPr>
              <a:t>09/02/16</a:t>
            </a:fld>
            <a:endParaRPr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defTabSz="685800">
              <a:defRPr/>
            </a:lvl1pPr>
          </a:lstStyle>
          <a:p>
            <a:pPr>
              <a:defRPr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9694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penas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685800">
              <a:defRPr/>
            </a:lvl1pPr>
          </a:lstStyle>
          <a:p>
            <a:pPr>
              <a:defRPr/>
            </a:pPr>
            <a:fld id="{CC78D6A2-D583-694E-B419-E80C30438E4C}" type="datetime1">
              <a:rPr lang="pt-BR"/>
              <a:pPr>
                <a:defRPr/>
              </a:pPr>
              <a:t>09/02/16</a:t>
            </a:fld>
            <a:endParaRPr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685800"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>
          <a:xfrm>
            <a:off x="0" y="1271590"/>
            <a:ext cx="533400" cy="2444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ea typeface="MS PGothic" panose="020B0600070205080204" pitchFamily="34" charset="-128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28159A15-EDE4-3B49-AA04-0E65EB3481AE}" type="slidenum">
              <a:rPr>
                <a:solidFill>
                  <a:srgbClr val="000000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‹n.º›</a:t>
            </a:fld>
            <a:endParaRPr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8850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685800">
              <a:defRPr/>
            </a:lvl1pPr>
          </a:lstStyle>
          <a:p>
            <a:pPr>
              <a:defRPr/>
            </a:pPr>
            <a:fld id="{A6680531-9703-514D-BB33-FB46CAF7F089}" type="datetime1">
              <a:rPr lang="pt-BR"/>
              <a:pPr>
                <a:defRPr/>
              </a:pPr>
              <a:t>09/02/16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685800"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  <a:prstGeom prst="rect">
            <a:avLst/>
          </a:prstGeom>
        </p:spPr>
        <p:txBody>
          <a:bodyPr/>
          <a:lstStyle>
            <a:lvl1pPr latinLnBrk="0">
              <a:defRPr lang="pt-BR">
                <a:solidFill>
                  <a:srgbClr val="6F6D5D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0D0E35E2-8997-4442-86FF-F65E2BEE5A82}" type="slidenum">
              <a:rPr/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‹n.º›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9105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ítulo e conteúd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Rectangle 3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685800">
              <a:defRPr/>
            </a:lvl1pPr>
          </a:lstStyle>
          <a:p>
            <a:pPr>
              <a:defRPr/>
            </a:pPr>
            <a:fld id="{21B70770-C59E-BD44-9BF8-E39FE5504667}" type="datetime1">
              <a:rPr lang="pt-BR"/>
              <a:pPr>
                <a:defRPr/>
              </a:pPr>
              <a:t>09/02/16</a:t>
            </a:fld>
            <a:endParaRPr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685800"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>
          <a:xfrm>
            <a:off x="0" y="1271590"/>
            <a:ext cx="533400" cy="2444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ea typeface="MS PGothic" panose="020B0600070205080204" pitchFamily="34" charset="-128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18600157-318C-C646-919C-D33707B51A6D}" type="slidenum">
              <a:rPr>
                <a:solidFill>
                  <a:srgbClr val="000000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‹n.º›</a:t>
            </a:fld>
            <a:endParaRPr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9934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Título e texto em duas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Rectangle 3"/>
          <p:cNvSpPr>
            <a:spLocks noGrp="1"/>
          </p:cNvSpPr>
          <p:nvPr>
            <p:ph type="body"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/>
          </p:cNvSpPr>
          <p:nvPr>
            <p:ph type="body"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685800">
              <a:defRPr/>
            </a:lvl1pPr>
          </a:lstStyle>
          <a:p>
            <a:pPr>
              <a:defRPr/>
            </a:pPr>
            <a:fld id="{0CBBA0D1-C35D-D74C-A19D-ECB8EA7FC69B}" type="datetime1">
              <a:rPr lang="pt-BR"/>
              <a:pPr>
                <a:defRPr/>
              </a:pPr>
              <a:t>09/02/16</a:t>
            </a:fld>
            <a:endParaRPr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685800"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>
          <a:xfrm>
            <a:off x="0" y="1271590"/>
            <a:ext cx="533400" cy="2444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ea typeface="MS PGothic" panose="020B0600070205080204" pitchFamily="34" charset="-128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8A70EB16-7952-904D-B390-1246C8931BDA}" type="slidenum">
              <a:rPr>
                <a:solidFill>
                  <a:srgbClr val="000000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‹n.º›</a:t>
            </a:fld>
            <a:endParaRPr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0352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Rectangle 9"/>
          <p:cNvSpPr/>
          <p:nvPr/>
        </p:nvSpPr>
        <p:spPr>
          <a:xfrm>
            <a:off x="-9525" y="6053138"/>
            <a:ext cx="2249488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Rectangle 10"/>
          <p:cNvSpPr/>
          <p:nvPr/>
        </p:nvSpPr>
        <p:spPr>
          <a:xfrm>
            <a:off x="2359025" y="6043613"/>
            <a:ext cx="6784975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 baseline="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7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9013"/>
            <a:ext cx="2057400" cy="685800"/>
          </a:xfrm>
        </p:spPr>
        <p:txBody>
          <a:bodyPr>
            <a:noAutofit/>
          </a:bodyPr>
          <a:lstStyle>
            <a:lvl1pPr algn="ctr" defTabSz="9144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defRPr sz="2000">
                <a:solidFill>
                  <a:srgbClr val="FFFFFF"/>
                </a:solidFill>
                <a:latin typeface="Arial" panose="020B0604020202020204" pitchFamily="34" charset="0"/>
                <a:cs typeface="+mn-cs"/>
              </a:defRPr>
            </a:lvl1pPr>
          </a:lstStyle>
          <a:p>
            <a:pPr>
              <a:defRPr/>
            </a:pPr>
            <a:fld id="{BCED3E41-E2DE-48B7-AD25-2C05D8372D60}" type="datetime4">
              <a:rPr lang="en-US"/>
              <a:pPr>
                <a:defRPr/>
              </a:pPr>
              <a:t>February 9, 2016</a:t>
            </a:fld>
            <a:endParaRPr lang="en-US" dirty="0"/>
          </a:p>
        </p:txBody>
      </p:sp>
      <p:sp>
        <p:nvSpPr>
          <p:cNvPr id="10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975" y="236538"/>
            <a:ext cx="5867400" cy="365125"/>
          </a:xfrm>
        </p:spPr>
        <p:txBody>
          <a:bodyPr/>
          <a:lstStyle>
            <a:lvl1pPr algn="r" defTabSz="9144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defRPr>
                <a:solidFill>
                  <a:srgbClr val="7C8F97"/>
                </a:solidFill>
                <a:latin typeface="Arial" panose="020B0604020202020204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 defTabSz="9144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defRPr>
                <a:solidFill>
                  <a:srgbClr val="7C8F97"/>
                </a:solidFill>
                <a:latin typeface="Arial" panose="020B0604020202020204" pitchFamily="34" charset="0"/>
                <a:cs typeface="+mn-cs"/>
              </a:defRPr>
            </a:lvl1pPr>
          </a:lstStyle>
          <a:p>
            <a:pPr>
              <a:defRPr/>
            </a:pPr>
            <a:fld id="{7F338898-A121-4A4C-B6F2-3B93EE6FD81F}" type="slidenum">
              <a:rPr lang="en-US"/>
              <a:pPr>
                <a:defRPr/>
              </a:pPr>
              <a:t>‹n.º›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0970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1pPr marL="320040" indent="-320040">
              <a:buFont typeface="Wingdings 2" pitchFamily="18" charset="2"/>
              <a:buChar char=""/>
              <a:defRPr/>
            </a:lvl1pPr>
            <a:lvl2pPr marL="640080" indent="-274320">
              <a:buFont typeface="Wingdings" pitchFamily="2" charset="2"/>
              <a:buChar char=""/>
              <a:defRPr/>
            </a:lvl2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defRPr>
                <a:latin typeface="Arial" panose="020B0604020202020204" pitchFamily="34" charset="0"/>
                <a:cs typeface="+mn-cs"/>
              </a:defRPr>
            </a:lvl1pPr>
          </a:lstStyle>
          <a:p>
            <a:pPr>
              <a:defRPr/>
            </a:pPr>
            <a:fld id="{0D4E5DAB-C755-2646-B74A-D84B82C64633}" type="datetimeFigureOut">
              <a:rPr lang="en-US"/>
              <a:pPr>
                <a:defRPr/>
              </a:pPr>
              <a:t>2/9/16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defRPr>
                <a:latin typeface="Arial" panose="020B0604020202020204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Filipe Rolim Cordeiro – filipe.rolim@gmail.com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defRPr>
                <a:solidFill>
                  <a:srgbClr val="FFFFFF"/>
                </a:solidFill>
                <a:latin typeface="Arial" panose="020B0604020202020204" pitchFamily="34" charset="0"/>
                <a:cs typeface="+mn-cs"/>
              </a:defRPr>
            </a:lvl1pPr>
          </a:lstStyle>
          <a:p>
            <a:pPr>
              <a:defRPr/>
            </a:pPr>
            <a:fld id="{7306BA4B-7BEF-434E-B9F2-6FB6554D2744}" type="slidenum">
              <a:rPr lang="en-US"/>
              <a:pPr>
                <a:defRPr/>
              </a:pPr>
              <a:t>‹n.º›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209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9" Type="http://schemas.openxmlformats.org/officeDocument/2006/relationships/image" Target="../media/image3.jpeg"/><Relationship Id="rId1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8.xml"/><Relationship Id="rId2" Type="http://schemas.openxmlformats.org/officeDocument/2006/relationships/slideLayout" Target="../slideLayouts/slideLayout9.xml"/><Relationship Id="rId3" Type="http://schemas.openxmlformats.org/officeDocument/2006/relationships/slideLayout" Target="../slideLayouts/slideLayout10.xml"/><Relationship Id="rId4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4.xml"/><Relationship Id="rId8" Type="http://schemas.openxmlformats.org/officeDocument/2006/relationships/slideLayout" Target="../slideLayouts/slideLayout15.xml"/><Relationship Id="rId9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2.xml"/><Relationship Id="rId5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5.xml"/><Relationship Id="rId8" Type="http://schemas.openxmlformats.org/officeDocument/2006/relationships/theme" Target="../theme/theme3.xml"/><Relationship Id="rId9" Type="http://schemas.openxmlformats.org/officeDocument/2006/relationships/image" Target="../media/image3.jpeg"/><Relationship Id="rId10" Type="http://schemas.openxmlformats.org/officeDocument/2006/relationships/image" Target="../media/image4.png"/><Relationship Id="rId1" Type="http://schemas.openxmlformats.org/officeDocument/2006/relationships/slideLayout" Target="../slideLayouts/slideLayout19.xml"/><Relationship Id="rId2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pt-BR"/>
              <a:t>Clique para editar estilo de títulos Mestre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775" y="1600202"/>
            <a:ext cx="81534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pt-BR"/>
              <a:t>Clique para 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  <a:p>
            <a:pPr lvl="5"/>
            <a:r>
              <a:rPr lang="pt-BR"/>
              <a:t>Sexto nível</a:t>
            </a:r>
          </a:p>
          <a:p>
            <a:pPr lvl="6"/>
            <a:r>
              <a:rPr lang="pt-BR"/>
              <a:t>Sétimo nível</a:t>
            </a:r>
          </a:p>
          <a:p>
            <a:pPr lvl="7"/>
            <a:r>
              <a:rPr lang="pt-BR"/>
              <a:t>Oitavo nível</a:t>
            </a:r>
          </a:p>
          <a:p>
            <a:pPr lvl="8"/>
            <a:r>
              <a:rPr lang="pt-BR"/>
              <a:t>Nono nível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2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defTabSz="342900" latinLnBrk="0">
              <a:defRPr lang="pt-BR" sz="1050">
                <a:solidFill>
                  <a:srgbClr val="6F6D5D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FD292D9C-6603-2841-A01B-9A8C6E3C3171}" type="datetime1">
              <a:rPr lang="pt-BR"/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09/02/16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1" y="6248402"/>
            <a:ext cx="5421313" cy="365125"/>
          </a:xfrm>
          <a:prstGeom prst="rect">
            <a:avLst/>
          </a:prstGeom>
        </p:spPr>
        <p:txBody>
          <a:bodyPr vert="horz" anchor="ctr"/>
          <a:lstStyle>
            <a:lvl1pPr algn="r" defTabSz="342900" latinLnBrk="0">
              <a:defRPr lang="pt-BR" sz="1050">
                <a:solidFill>
                  <a:srgbClr val="6F6D5D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/>
          </a:p>
        </p:txBody>
      </p:sp>
      <p:sp>
        <p:nvSpPr>
          <p:cNvPr id="8" name="Rectangle 7"/>
          <p:cNvSpPr/>
          <p:nvPr userDrawn="1"/>
        </p:nvSpPr>
        <p:spPr>
          <a:xfrm>
            <a:off x="0" y="1279525"/>
            <a:ext cx="533400" cy="4603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3429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pt-BR" sz="1350">
              <a:solidFill>
                <a:srgbClr val="FFFFFF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90550" y="1279525"/>
            <a:ext cx="8553450" cy="4603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3429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pt-BR" sz="1350">
              <a:solidFill>
                <a:srgbClr val="FFFFFF"/>
              </a:solidFill>
            </a:endParaRPr>
          </a:p>
        </p:txBody>
      </p:sp>
      <p:pic>
        <p:nvPicPr>
          <p:cNvPr id="1032" name="Imagem 9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72200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2876" y="6469063"/>
            <a:ext cx="1381125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6269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lang="pt-BR" sz="3300" kern="1200">
          <a:ln w="0"/>
          <a:solidFill>
            <a:schemeClr val="tx1"/>
          </a:solidFill>
          <a:effectLst>
            <a:outerShdw blurRad="38100" dist="19050" dir="2700000" algn="tl" rotWithShape="0">
              <a:schemeClr val="dk1">
                <a:alpha val="40000"/>
              </a:scheme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Tw Cen MT" panose="020B0602020104020603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Tw Cen MT" panose="020B0602020104020603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Tw Cen MT" panose="020B0602020104020603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Tw Cen MT" panose="020B0602020104020603" pitchFamily="34" charset="0"/>
        </a:defRPr>
      </a:lvl5pPr>
      <a:lvl6pPr marL="3429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Tw Cen MT" panose="020B0602020104020603" pitchFamily="34" charset="0"/>
        </a:defRPr>
      </a:lvl6pPr>
      <a:lvl7pPr marL="6858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Tw Cen MT" panose="020B0602020104020603" pitchFamily="34" charset="0"/>
        </a:defRPr>
      </a:lvl7pPr>
      <a:lvl8pPr marL="10287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Tw Cen MT" panose="020B0602020104020603" pitchFamily="34" charset="0"/>
        </a:defRPr>
      </a:lvl8pPr>
      <a:lvl9pPr marL="13716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Tw Cen MT" panose="020B0602020104020603" pitchFamily="34" charset="0"/>
        </a:defRPr>
      </a:lvl9pPr>
    </p:titleStyle>
    <p:bodyStyle>
      <a:lvl1pPr marL="239316" indent="-239316" algn="l" rtl="0" eaLnBrk="0" fontAlgn="base" hangingPunct="0">
        <a:spcBef>
          <a:spcPts val="525"/>
        </a:spcBef>
        <a:spcAft>
          <a:spcPct val="0"/>
        </a:spcAft>
        <a:buClr>
          <a:schemeClr val="accent2"/>
        </a:buClr>
        <a:buSzPct val="60000"/>
        <a:buFont typeface="Wingdings" charset="2"/>
        <a:buChar char=""/>
        <a:defRPr lang="pt-BR" sz="2175" kern="1200">
          <a:solidFill>
            <a:schemeClr val="tx1"/>
          </a:solidFill>
          <a:latin typeface="+mn-lt"/>
          <a:ea typeface="+mn-ea"/>
          <a:cs typeface="+mn-cs"/>
        </a:defRPr>
      </a:lvl1pPr>
      <a:lvl2pPr marL="479822" indent="-204788" algn="l" rtl="0" eaLnBrk="0" fontAlgn="base" hangingPunct="0">
        <a:spcBef>
          <a:spcPts val="413"/>
        </a:spcBef>
        <a:spcAft>
          <a:spcPct val="0"/>
        </a:spcAft>
        <a:buClr>
          <a:schemeClr val="accent1"/>
        </a:buClr>
        <a:buSzPct val="70000"/>
        <a:buFont typeface="Wingdings 2" charset="2"/>
        <a:buChar char=""/>
        <a:defRPr lang="pt-BR"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1450" algn="l" rtl="0" eaLnBrk="0" fontAlgn="base" hangingPunct="0">
        <a:spcBef>
          <a:spcPts val="375"/>
        </a:spcBef>
        <a:spcAft>
          <a:spcPct val="0"/>
        </a:spcAft>
        <a:buClr>
          <a:schemeClr val="accent2"/>
        </a:buClr>
        <a:buSzPct val="75000"/>
        <a:buFont typeface="Wingdings" charset="2"/>
        <a:buChar char=""/>
        <a:defRPr lang="pt-BR" sz="1725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indent="-171450" algn="l" rtl="0" eaLnBrk="0" fontAlgn="base" hangingPunct="0">
        <a:spcBef>
          <a:spcPts val="300"/>
        </a:spcBef>
        <a:spcAft>
          <a:spcPct val="0"/>
        </a:spcAft>
        <a:buClr>
          <a:srgbClr val="504539"/>
        </a:buClr>
        <a:buSzPct val="75000"/>
        <a:buFont typeface="Wingdings" charset="2"/>
        <a:buChar char=""/>
        <a:defRPr lang="pt-BR"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171450" algn="l" rtl="0" eaLnBrk="0" fontAlgn="base" hangingPunct="0">
        <a:spcBef>
          <a:spcPts val="300"/>
        </a:spcBef>
        <a:spcAft>
          <a:spcPct val="0"/>
        </a:spcAft>
        <a:buClr>
          <a:srgbClr val="C1AD79"/>
        </a:buClr>
        <a:buSzPct val="65000"/>
        <a:buFont typeface="Wingdings" charset="2"/>
        <a:buChar char=""/>
        <a:defRPr lang="pt-BR"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577340" indent="-17145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lang="pt-BR" sz="135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17145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lang="pt-BR" sz="135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988820" indent="-17145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lang="pt-BR" sz="135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7145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lang="pt-BR" sz="135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lang="pt-BR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rtl="0" eaLnBrk="1" hangingPunct="1">
        <a:defRPr lang="pt-BR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rtl="0" eaLnBrk="1" hangingPunct="1">
        <a:defRPr lang="pt-BR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rtl="0" eaLnBrk="1" hangingPunct="1">
        <a:defRPr lang="pt-BR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rtl="0" eaLnBrk="1" hangingPunct="1">
        <a:defRPr lang="pt-BR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rtl="0" eaLnBrk="1" hangingPunct="1">
        <a:defRPr lang="pt-BR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rtl="0" eaLnBrk="1" hangingPunct="1">
        <a:defRPr lang="pt-BR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rtl="0" eaLnBrk="1" hangingPunct="1">
        <a:defRPr lang="pt-BR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rtl="0" eaLnBrk="1" hangingPunct="1">
        <a:defRPr lang="pt-BR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609600" y="228600"/>
            <a:ext cx="8153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Click to edit Master title style</a:t>
            </a:r>
            <a:endParaRPr lang="en-US" altLang="pt-BR"/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612775" y="1600200"/>
            <a:ext cx="81534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Click to edit Master text styles</a:t>
            </a:r>
          </a:p>
          <a:p>
            <a:pPr lvl="1"/>
            <a:r>
              <a:rPr lang="pt-BR" altLang="pt-BR"/>
              <a:t>Second level</a:t>
            </a:r>
          </a:p>
          <a:p>
            <a:pPr lvl="2"/>
            <a:r>
              <a:rPr lang="pt-BR" altLang="pt-BR"/>
              <a:t>Third level</a:t>
            </a:r>
          </a:p>
          <a:p>
            <a:pPr lvl="3"/>
            <a:r>
              <a:rPr lang="pt-BR" altLang="pt-BR"/>
              <a:t>Fourth level</a:t>
            </a:r>
          </a:p>
          <a:p>
            <a:pPr lvl="4"/>
            <a:r>
              <a:rPr lang="pt-BR" altLang="pt-BR"/>
              <a:t>Fifth level</a:t>
            </a:r>
            <a:endParaRPr lang="en-US" altLang="pt-BR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defTabSz="457200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rgbClr val="6F6D5D"/>
                </a:solidFill>
                <a:latin typeface="Tw Cen MT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67FF244F-4798-D849-8B8F-0CEDEC6C18D5}" type="datetimeFigureOut">
              <a:rPr lang="en-US"/>
              <a:pPr>
                <a:defRPr/>
              </a:pPr>
              <a:t>2/9/16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 vert="horz" anchor="ctr"/>
          <a:lstStyle>
            <a:lvl1pPr algn="r" defTabSz="457200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rgbClr val="6F6D5D"/>
                </a:solidFill>
                <a:latin typeface="Tw Cen MT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teste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1588"/>
            <a:ext cx="533400" cy="244475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defTabSz="457200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b="1">
                <a:solidFill>
                  <a:srgbClr val="FFFFFF"/>
                </a:solidFill>
                <a:latin typeface="Tw Cen MT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9CB76C39-FD13-9F4B-8EA4-A51CF06E680C}" type="slidenum">
              <a:rPr lang="en-US"/>
              <a:pPr>
                <a:defRPr/>
              </a:pPr>
              <a:t>‹n.º›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49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anose="020B0602020104020603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anose="020B0602020104020603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anose="020B0602020104020603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anose="020B0602020104020603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anose="020B0602020104020603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anose="020B0602020104020603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anose="020B0602020104020603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anose="020B0602020104020603" pitchFamily="34" charset="0"/>
        </a:defRPr>
      </a:lvl9pPr>
    </p:titleStyle>
    <p:bodyStyle>
      <a:lvl1pPr marL="319088" indent="-319088" algn="l" rtl="0" eaLnBrk="0" fontAlgn="base" hangingPunct="0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charset="2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charset="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charset="2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0" fontAlgn="base" hangingPunct="0">
        <a:spcBef>
          <a:spcPts val="400"/>
        </a:spcBef>
        <a:spcAft>
          <a:spcPct val="0"/>
        </a:spcAft>
        <a:buClr>
          <a:srgbClr val="504539"/>
        </a:buClr>
        <a:buSzPct val="75000"/>
        <a:buFont typeface="Wingdings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0" fontAlgn="base" hangingPunct="0">
        <a:spcBef>
          <a:spcPts val="400"/>
        </a:spcBef>
        <a:spcAft>
          <a:spcPct val="0"/>
        </a:spcAft>
        <a:buClr>
          <a:srgbClr val="C1AD79"/>
        </a:buClr>
        <a:buSzPct val="65000"/>
        <a:buFont typeface="Wingdings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pt-BR"/>
              <a:t>Clique para editar estilo de títulos Mestre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775" y="1600200"/>
            <a:ext cx="81534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pt-BR"/>
              <a:t>Clique para 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  <a:p>
            <a:pPr lvl="5"/>
            <a:r>
              <a:rPr lang="pt-BR"/>
              <a:t>Sexto nível</a:t>
            </a:r>
          </a:p>
          <a:p>
            <a:pPr lvl="6"/>
            <a:r>
              <a:rPr lang="pt-BR"/>
              <a:t>Sétimo nível</a:t>
            </a:r>
          </a:p>
          <a:p>
            <a:pPr lvl="7"/>
            <a:r>
              <a:rPr lang="pt-BR"/>
              <a:t>Oitavo nível</a:t>
            </a:r>
          </a:p>
          <a:p>
            <a:pPr lvl="8"/>
            <a:r>
              <a:rPr lang="pt-BR"/>
              <a:t>Nono nível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defTabSz="457200" latinLnBrk="0">
              <a:defRPr lang="pt-BR" sz="1400">
                <a:solidFill>
                  <a:srgbClr val="6F6D5D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FD292D9C-6603-2841-A01B-9A8C6E3C3171}" type="datetime1">
              <a:rPr/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09/02/16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 vert="horz" anchor="ctr"/>
          <a:lstStyle>
            <a:lvl1pPr algn="r" defTabSz="457200" latinLnBrk="0">
              <a:defRPr lang="pt-BR" sz="1400">
                <a:solidFill>
                  <a:srgbClr val="6F6D5D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/>
          </a:p>
        </p:txBody>
      </p:sp>
      <p:sp>
        <p:nvSpPr>
          <p:cNvPr id="8" name="Rectangle 7"/>
          <p:cNvSpPr/>
          <p:nvPr userDrawn="1"/>
        </p:nvSpPr>
        <p:spPr>
          <a:xfrm>
            <a:off x="0" y="1279525"/>
            <a:ext cx="533400" cy="4603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pt-BR">
              <a:solidFill>
                <a:srgbClr val="FFFFFF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90550" y="1279525"/>
            <a:ext cx="8553450" cy="4603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pt-BR">
              <a:solidFill>
                <a:srgbClr val="FFFFFF"/>
              </a:solidFill>
            </a:endParaRPr>
          </a:p>
        </p:txBody>
      </p:sp>
      <p:pic>
        <p:nvPicPr>
          <p:cNvPr id="13320" name="Imagem 9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72200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1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2875" y="6469063"/>
            <a:ext cx="1381125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9912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lang="pt-BR" sz="4400" kern="1200">
          <a:ln w="0"/>
          <a:solidFill>
            <a:schemeClr val="tx1"/>
          </a:solidFill>
          <a:effectLst>
            <a:outerShdw blurRad="38100" dist="19050" dir="2700000" algn="tl" rotWithShape="0">
              <a:schemeClr val="dk1">
                <a:alpha val="40000"/>
              </a:scheme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w Cen MT" panose="020B0602020104020603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w Cen MT" panose="020B0602020104020603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w Cen MT" panose="020B0602020104020603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w Cen MT" panose="020B0602020104020603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anose="020B0602020104020603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anose="020B0602020104020603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anose="020B0602020104020603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anose="020B0602020104020603" pitchFamily="34" charset="0"/>
        </a:defRPr>
      </a:lvl9pPr>
    </p:titleStyle>
    <p:bodyStyle>
      <a:lvl1pPr marL="319088" indent="-319088" algn="l" rtl="0" eaLnBrk="0" fontAlgn="base" hangingPunct="0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charset="2"/>
        <a:buChar char=""/>
        <a:defRPr lang="pt-BR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charset="2"/>
        <a:buChar char=""/>
        <a:defRPr lang="pt-BR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charset="2"/>
        <a:buChar char=""/>
        <a:defRPr lang="pt-BR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0" fontAlgn="base" hangingPunct="0">
        <a:spcBef>
          <a:spcPts val="400"/>
        </a:spcBef>
        <a:spcAft>
          <a:spcPct val="0"/>
        </a:spcAft>
        <a:buClr>
          <a:srgbClr val="504539"/>
        </a:buClr>
        <a:buSzPct val="75000"/>
        <a:buFont typeface="Wingdings" charset="2"/>
        <a:buChar char=""/>
        <a:defRPr lang="pt-BR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0" fontAlgn="base" hangingPunct="0">
        <a:spcBef>
          <a:spcPts val="400"/>
        </a:spcBef>
        <a:spcAft>
          <a:spcPct val="0"/>
        </a:spcAft>
        <a:buClr>
          <a:srgbClr val="C1AD79"/>
        </a:buClr>
        <a:buSzPct val="65000"/>
        <a:buFont typeface="Wingdings" charset="2"/>
        <a:buChar char=""/>
        <a:defRPr lang="pt-BR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lang="pt-BR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lang="pt-BR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lang="pt-BR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lang="pt-BR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lang="pt-BR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lang="pt-BR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lang="pt-BR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lang="pt-BR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lang="pt-BR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lang="pt-BR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lang="pt-BR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lang="pt-BR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lang="pt-BR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0.xml"/><Relationship Id="rId2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image" Target="../media/image7.png"/><Relationship Id="rId3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image" Target="../media/image7.png"/><Relationship Id="rId3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image" Target="../media/image7.png"/><Relationship Id="rId3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ítulo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>
              <a:defRPr/>
            </a:pPr>
            <a:endParaRPr lang="pt-BR" altLang="pt-BR"/>
          </a:p>
        </p:txBody>
      </p:sp>
      <p:sp>
        <p:nvSpPr>
          <p:cNvPr id="22530" name="Espaço Reservado para Conteúdo 2"/>
          <p:cNvSpPr>
            <a:spLocks noGrp="1"/>
          </p:cNvSpPr>
          <p:nvPr>
            <p:ph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marL="319088" indent="-319088">
              <a:buFont typeface="Wingdings 2" charset="2"/>
              <a:buChar char=""/>
            </a:pPr>
            <a:endParaRPr lang="pt-BR" altLang="pt-BR"/>
          </a:p>
        </p:txBody>
      </p:sp>
      <p:pic>
        <p:nvPicPr>
          <p:cNvPr id="22531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586"/>
          <a:stretch>
            <a:fillRect/>
          </a:stretch>
        </p:blipFill>
        <p:spPr bwMode="auto">
          <a:xfrm>
            <a:off x="0" y="0"/>
            <a:ext cx="925195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2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732"/>
          <a:stretch>
            <a:fillRect/>
          </a:stretch>
        </p:blipFill>
        <p:spPr bwMode="auto">
          <a:xfrm>
            <a:off x="4227513" y="1114425"/>
            <a:ext cx="5024437" cy="347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aixaDeTexto 7"/>
          <p:cNvSpPr txBox="1">
            <a:spLocks noChangeArrowheads="1"/>
          </p:cNvSpPr>
          <p:nvPr/>
        </p:nvSpPr>
        <p:spPr bwMode="auto">
          <a:xfrm>
            <a:off x="341313" y="4879975"/>
            <a:ext cx="8569325" cy="461963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0000">
            <a:solidFill>
              <a:srgbClr val="9C5238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defTabSz="4572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 algn="ctr">
              <a:defRPr/>
            </a:pPr>
            <a:r>
              <a:rPr lang="en-US" altLang="pt-BR" sz="2400" kern="0" dirty="0" err="1" smtClean="0">
                <a:solidFill>
                  <a:srgbClr val="FFFFFF"/>
                </a:solidFill>
                <a:latin typeface="Tw Cen MT" charset="0"/>
              </a:rPr>
              <a:t>Tópicos</a:t>
            </a:r>
            <a:r>
              <a:rPr lang="en-US" altLang="pt-BR" sz="2400" kern="0" dirty="0" smtClean="0">
                <a:solidFill>
                  <a:srgbClr val="FFFFFF"/>
                </a:solidFill>
                <a:latin typeface="Tw Cen MT" charset="0"/>
              </a:rPr>
              <a:t> </a:t>
            </a:r>
            <a:r>
              <a:rPr lang="en-US" altLang="pt-BR" sz="2400" kern="0" dirty="0" err="1" smtClean="0">
                <a:solidFill>
                  <a:srgbClr val="FFFFFF"/>
                </a:solidFill>
                <a:latin typeface="Tw Cen MT" charset="0"/>
              </a:rPr>
              <a:t>Avançados</a:t>
            </a:r>
            <a:r>
              <a:rPr lang="en-US" altLang="pt-BR" sz="2400" kern="0" dirty="0" smtClean="0">
                <a:solidFill>
                  <a:srgbClr val="FFFFFF"/>
                </a:solidFill>
                <a:latin typeface="Tw Cen MT" charset="0"/>
              </a:rPr>
              <a:t> </a:t>
            </a:r>
            <a:r>
              <a:rPr lang="en-US" altLang="pt-BR" sz="2400" kern="0" dirty="0" err="1" smtClean="0">
                <a:solidFill>
                  <a:srgbClr val="FFFFFF"/>
                </a:solidFill>
                <a:latin typeface="Tw Cen MT" charset="0"/>
              </a:rPr>
              <a:t>em</a:t>
            </a:r>
            <a:r>
              <a:rPr lang="en-US" altLang="pt-BR" sz="2400" kern="0" dirty="0" smtClean="0">
                <a:solidFill>
                  <a:srgbClr val="FFFFFF"/>
                </a:solidFill>
                <a:latin typeface="Tw Cen MT" charset="0"/>
              </a:rPr>
              <a:t> Python</a:t>
            </a:r>
            <a:endParaRPr lang="pt-BR" altLang="pt-BR" sz="2400" kern="0" dirty="0" smtClean="0">
              <a:solidFill>
                <a:srgbClr val="FFFFFF"/>
              </a:solidFill>
              <a:latin typeface="Tw Cen MT" charset="0"/>
            </a:endParaRPr>
          </a:p>
        </p:txBody>
      </p:sp>
      <p:sp>
        <p:nvSpPr>
          <p:cNvPr id="9" name="CaixaDeTexto 8"/>
          <p:cNvSpPr txBox="1">
            <a:spLocks noChangeArrowheads="1"/>
          </p:cNvSpPr>
          <p:nvPr/>
        </p:nvSpPr>
        <p:spPr bwMode="auto">
          <a:xfrm>
            <a:off x="223838" y="5981700"/>
            <a:ext cx="5040312" cy="831850"/>
          </a:xfrm>
          <a:prstGeom prst="rect">
            <a:avLst/>
          </a:prstGeom>
          <a:solidFill>
            <a:srgbClr val="FFF9E9"/>
          </a:solidFill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>
            <a:lvl1pPr defTabSz="4572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charset="-128"/>
              </a:defRPr>
            </a:lvl9pPr>
          </a:lstStyle>
          <a:p>
            <a:pPr>
              <a:defRPr/>
            </a:pPr>
            <a:r>
              <a:rPr lang="en-US" altLang="pt-BR" sz="2400" kern="0" dirty="0" smtClean="0">
                <a:solidFill>
                  <a:srgbClr val="000000"/>
                </a:solidFill>
                <a:latin typeface="Garamond" charset="0"/>
                <a:ea typeface="Garamond" charset="0"/>
                <a:cs typeface="Garamond" charset="0"/>
              </a:rPr>
              <a:t>Filipe </a:t>
            </a:r>
            <a:r>
              <a:rPr lang="en-US" altLang="pt-BR" sz="2400" kern="0" dirty="0" err="1" smtClean="0">
                <a:solidFill>
                  <a:srgbClr val="000000"/>
                </a:solidFill>
                <a:latin typeface="Garamond" charset="0"/>
                <a:ea typeface="Garamond" charset="0"/>
                <a:cs typeface="Garamond" charset="0"/>
              </a:rPr>
              <a:t>Cordeiro</a:t>
            </a:r>
            <a:r>
              <a:rPr lang="en-US" altLang="pt-BR" sz="2400" kern="0" dirty="0" smtClean="0">
                <a:solidFill>
                  <a:srgbClr val="000000"/>
                </a:solidFill>
                <a:latin typeface="Garamond" charset="0"/>
                <a:ea typeface="Garamond" charset="0"/>
                <a:cs typeface="Garamond" charset="0"/>
              </a:rPr>
              <a:t> (filipe.rolim@gmail.com)</a:t>
            </a:r>
          </a:p>
          <a:p>
            <a:pPr>
              <a:defRPr/>
            </a:pPr>
            <a:r>
              <a:rPr lang="en-US" altLang="pt-BR" sz="2400" kern="0" dirty="0" smtClean="0">
                <a:solidFill>
                  <a:srgbClr val="000000"/>
                </a:solidFill>
                <a:latin typeface="Garamond" charset="0"/>
                <a:ea typeface="Garamond" charset="0"/>
                <a:cs typeface="Garamond" charset="0"/>
              </a:rPr>
              <a:t>Yuri Xavier (</a:t>
            </a:r>
            <a:r>
              <a:rPr lang="en-US" sz="2400" kern="0" dirty="0" err="1" smtClean="0">
                <a:solidFill>
                  <a:srgbClr val="000000"/>
                </a:solidFill>
                <a:latin typeface="Garamond" charset="0"/>
                <a:ea typeface="Garamond" charset="0"/>
                <a:cs typeface="Garamond" charset="0"/>
              </a:rPr>
              <a:t>iuryadones@gmail.com</a:t>
            </a:r>
            <a:r>
              <a:rPr lang="en-US" sz="2400" kern="0" dirty="0" smtClean="0">
                <a:solidFill>
                  <a:srgbClr val="000000"/>
                </a:solidFill>
                <a:latin typeface="Garamond" charset="0"/>
                <a:ea typeface="Garamond" charset="0"/>
                <a:cs typeface="Garamond" charset="0"/>
              </a:rPr>
              <a:t>)</a:t>
            </a:r>
            <a:endParaRPr lang="pt-BR" altLang="pt-BR" sz="2400" kern="0" dirty="0" smtClean="0">
              <a:solidFill>
                <a:srgbClr val="000000"/>
              </a:solidFill>
              <a:latin typeface="Garamond" charset="0"/>
              <a:ea typeface="Garamond" charset="0"/>
              <a:cs typeface="Garamond" charset="0"/>
            </a:endParaRPr>
          </a:p>
        </p:txBody>
      </p:sp>
      <p:sp>
        <p:nvSpPr>
          <p:cNvPr id="22535" name="CaixaDeTexto 9"/>
          <p:cNvSpPr txBox="1">
            <a:spLocks noChangeArrowheads="1"/>
          </p:cNvSpPr>
          <p:nvPr/>
        </p:nvSpPr>
        <p:spPr bwMode="auto">
          <a:xfrm>
            <a:off x="179388" y="5661025"/>
            <a:ext cx="6080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1pPr>
            <a:lvl2pPr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mtClean="0">
                <a:solidFill>
                  <a:srgbClr val="000000"/>
                </a:solidFill>
                <a:ea typeface="MS PGothic" charset="-128"/>
              </a:rPr>
              <a:t>Por:</a:t>
            </a:r>
          </a:p>
        </p:txBody>
      </p:sp>
      <p:pic>
        <p:nvPicPr>
          <p:cNvPr id="22536" name="Imagem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586"/>
          <a:stretch>
            <a:fillRect/>
          </a:stretch>
        </p:blipFill>
        <p:spPr bwMode="auto">
          <a:xfrm>
            <a:off x="3419475" y="115888"/>
            <a:ext cx="2874963" cy="177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7" name="CaixaDeTexto 11"/>
          <p:cNvSpPr txBox="1">
            <a:spLocks noChangeArrowheads="1"/>
          </p:cNvSpPr>
          <p:nvPr/>
        </p:nvSpPr>
        <p:spPr bwMode="auto">
          <a:xfrm>
            <a:off x="261938" y="1892300"/>
            <a:ext cx="5270500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1pPr>
            <a:lvl2pPr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5400" smtClean="0">
                <a:solidFill>
                  <a:srgbClr val="000000"/>
                </a:solidFill>
                <a:ea typeface="MS PGothic" charset="-128"/>
              </a:rPr>
              <a:t>Curso de F</a:t>
            </a:r>
            <a:r>
              <a:rPr lang="en-US" altLang="pt-BR" sz="5400" smtClean="0">
                <a:solidFill>
                  <a:srgbClr val="000000"/>
                </a:solidFill>
                <a:ea typeface="MS PGothic" charset="-128"/>
              </a:rPr>
              <a:t>érias de Python</a:t>
            </a:r>
          </a:p>
        </p:txBody>
      </p:sp>
      <p:pic>
        <p:nvPicPr>
          <p:cNvPr id="22538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5625" y="9525"/>
            <a:ext cx="968375" cy="969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2166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err="1" smtClean="0">
                <a:ea typeface="+mj-ea"/>
                <a:cs typeface="+mj-cs"/>
              </a:rPr>
              <a:t>Compreensão</a:t>
            </a:r>
            <a:r>
              <a:rPr lang="en-US" dirty="0" smtClean="0">
                <a:ea typeface="+mj-ea"/>
                <a:cs typeface="+mj-cs"/>
              </a:rPr>
              <a:t> de </a:t>
            </a:r>
            <a:r>
              <a:rPr lang="en-US" dirty="0" err="1" smtClean="0">
                <a:ea typeface="+mj-ea"/>
                <a:cs typeface="+mj-cs"/>
              </a:rPr>
              <a:t>listas</a:t>
            </a:r>
            <a:endParaRPr lang="en-US" dirty="0" smtClean="0">
              <a:ea typeface="+mj-ea"/>
              <a:cs typeface="+mj-cs"/>
            </a:endParaRP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5222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5669" y="5492355"/>
            <a:ext cx="357188" cy="301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29" name="Rectangle 4"/>
          <p:cNvSpPr>
            <a:spLocks/>
          </p:cNvSpPr>
          <p:nvPr/>
        </p:nvSpPr>
        <p:spPr bwMode="auto">
          <a:xfrm>
            <a:off x="1752600" y="2424114"/>
            <a:ext cx="5705475" cy="422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1pPr>
            <a:lvl2pPr marL="457200" indent="-182563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marL="730250" indent="-182563">
              <a:spcBef>
                <a:spcPct val="20000"/>
              </a:spcBef>
              <a:buClr>
                <a:schemeClr val="accent1"/>
              </a:buClr>
              <a:buSzPct val="90000"/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marL="1004888" indent="-182563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marL="1204913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1662113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2119313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2576513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3033713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pPr lvl="4" indent="-171450" defTabSz="336947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</a:pPr>
            <a:r>
              <a:rPr lang="en-US" altLang="pt-BR" sz="2550" dirty="0">
                <a:solidFill>
                  <a:srgbClr val="343434"/>
                </a:solidFill>
              </a:rPr>
              <a:t>[</a:t>
            </a:r>
            <a:r>
              <a:rPr lang="en-US" altLang="pt-BR" sz="2550" dirty="0" err="1">
                <a:solidFill>
                  <a:srgbClr val="343434"/>
                </a:solidFill>
              </a:rPr>
              <a:t>i</a:t>
            </a:r>
            <a:r>
              <a:rPr lang="en-US" altLang="pt-BR" sz="2550" dirty="0">
                <a:solidFill>
                  <a:srgbClr val="343434"/>
                </a:solidFill>
              </a:rPr>
              <a:t> for </a:t>
            </a:r>
            <a:r>
              <a:rPr lang="en-US" altLang="pt-BR" sz="2550" dirty="0" err="1">
                <a:solidFill>
                  <a:srgbClr val="343434"/>
                </a:solidFill>
              </a:rPr>
              <a:t>i</a:t>
            </a:r>
            <a:r>
              <a:rPr lang="en-US" altLang="pt-BR" sz="2550" dirty="0">
                <a:solidFill>
                  <a:srgbClr val="343434"/>
                </a:solidFill>
              </a:rPr>
              <a:t> in </a:t>
            </a:r>
            <a:r>
              <a:rPr lang="en-US" altLang="en-US" sz="2550" dirty="0">
                <a:solidFill>
                  <a:srgbClr val="343434"/>
                </a:solidFill>
              </a:rPr>
              <a:t>“</a:t>
            </a:r>
            <a:r>
              <a:rPr lang="en-US" altLang="pt-BR" sz="2550" dirty="0">
                <a:solidFill>
                  <a:srgbClr val="343434"/>
                </a:solidFill>
              </a:rPr>
              <a:t>python </a:t>
            </a:r>
            <a:r>
              <a:rPr lang="en-US" altLang="pt-BR" sz="2550" dirty="0" err="1">
                <a:solidFill>
                  <a:srgbClr val="343434"/>
                </a:solidFill>
              </a:rPr>
              <a:t>é</a:t>
            </a:r>
            <a:r>
              <a:rPr lang="en-US" altLang="pt-BR" sz="2550" dirty="0">
                <a:solidFill>
                  <a:srgbClr val="343434"/>
                </a:solidFill>
              </a:rPr>
              <a:t> </a:t>
            </a:r>
            <a:r>
              <a:rPr lang="en-US" altLang="pt-BR" sz="2550" dirty="0" err="1">
                <a:solidFill>
                  <a:srgbClr val="343434"/>
                </a:solidFill>
              </a:rPr>
              <a:t>fácil</a:t>
            </a:r>
            <a:r>
              <a:rPr lang="en-US" altLang="pt-BR" sz="2550" dirty="0">
                <a:solidFill>
                  <a:srgbClr val="343434"/>
                </a:solidFill>
              </a:rPr>
              <a:t> </a:t>
            </a:r>
            <a:r>
              <a:rPr lang="en-US" altLang="pt-BR" sz="2550" dirty="0" err="1">
                <a:solidFill>
                  <a:srgbClr val="343434"/>
                </a:solidFill>
              </a:rPr>
              <a:t>demais</a:t>
            </a:r>
            <a:r>
              <a:rPr lang="en-US" altLang="en-US" sz="2550" dirty="0">
                <a:solidFill>
                  <a:srgbClr val="343434"/>
                </a:solidFill>
              </a:rPr>
              <a:t>”</a:t>
            </a:r>
            <a:r>
              <a:rPr lang="en-US" altLang="pt-BR" sz="2550" dirty="0">
                <a:solidFill>
                  <a:srgbClr val="343434"/>
                </a:solidFill>
              </a:rPr>
              <a:t>]</a:t>
            </a:r>
          </a:p>
        </p:txBody>
      </p:sp>
      <p:pic>
        <p:nvPicPr>
          <p:cNvPr id="52230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795" y="3704035"/>
            <a:ext cx="2859881" cy="143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31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4897" y="5464969"/>
            <a:ext cx="1038225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1045381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1" name="Rectangle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err="1"/>
              <a:t>Compreensão</a:t>
            </a:r>
            <a:r>
              <a:rPr lang="en-US" dirty="0"/>
              <a:t> de </a:t>
            </a:r>
            <a:r>
              <a:rPr lang="en-US" dirty="0" err="1"/>
              <a:t>listas</a:t>
            </a:r>
            <a:endParaRPr lang="en-US" dirty="0"/>
          </a:p>
        </p:txBody>
      </p:sp>
      <p:pic>
        <p:nvPicPr>
          <p:cNvPr id="5325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5669" y="5492355"/>
            <a:ext cx="357188" cy="301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253" name="Rectangle 4"/>
          <p:cNvSpPr>
            <a:spLocks/>
          </p:cNvSpPr>
          <p:nvPr/>
        </p:nvSpPr>
        <p:spPr bwMode="auto">
          <a:xfrm>
            <a:off x="757655" y="1246586"/>
            <a:ext cx="7857290" cy="3709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marL="346075" indent="-346075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1pPr>
            <a:lvl2pPr marL="882650" indent="-346075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marL="730250" indent="-182563">
              <a:spcBef>
                <a:spcPct val="20000"/>
              </a:spcBef>
              <a:buClr>
                <a:schemeClr val="accent1"/>
              </a:buClr>
              <a:buSzPct val="90000"/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marL="1506538" indent="-346075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marL="1187450" indent="-136525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1644650" indent="-136525" defTabSz="4492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2101850" indent="-136525" defTabSz="4492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2559050" indent="-136525" defTabSz="4492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3016250" indent="-136525" defTabSz="4492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pPr defTabSz="336947" fontAlgn="base">
              <a:spcBef>
                <a:spcPts val="2006"/>
              </a:spcBef>
              <a:spcAft>
                <a:spcPct val="0"/>
              </a:spcAft>
              <a:buClr>
                <a:srgbClr val="000000"/>
              </a:buClr>
              <a:buSzPct val="171000"/>
              <a:buFont typeface="Gill Sans" charset="0"/>
              <a:buChar char="•"/>
            </a:pPr>
            <a:r>
              <a:rPr lang="en-US" altLang="pt-BR" sz="2000" dirty="0" err="1">
                <a:solidFill>
                  <a:srgbClr val="343434"/>
                </a:solidFill>
              </a:rPr>
              <a:t>Funcionalidade</a:t>
            </a:r>
            <a:r>
              <a:rPr lang="en-US" altLang="pt-BR" sz="2000" dirty="0">
                <a:solidFill>
                  <a:srgbClr val="343434"/>
                </a:solidFill>
              </a:rPr>
              <a:t> </a:t>
            </a:r>
            <a:r>
              <a:rPr lang="en-US" altLang="pt-BR" sz="2000" dirty="0" err="1">
                <a:solidFill>
                  <a:srgbClr val="343434"/>
                </a:solidFill>
              </a:rPr>
              <a:t>muito</a:t>
            </a:r>
            <a:r>
              <a:rPr lang="en-US" altLang="pt-BR" sz="2000" dirty="0">
                <a:solidFill>
                  <a:srgbClr val="343434"/>
                </a:solidFill>
              </a:rPr>
              <a:t> </a:t>
            </a:r>
            <a:r>
              <a:rPr lang="en-US" altLang="pt-BR" sz="2000" dirty="0" err="1">
                <a:solidFill>
                  <a:srgbClr val="343434"/>
                </a:solidFill>
              </a:rPr>
              <a:t>poderosa</a:t>
            </a:r>
            <a:r>
              <a:rPr lang="en-US" altLang="pt-BR" sz="2000" dirty="0">
                <a:solidFill>
                  <a:srgbClr val="343434"/>
                </a:solidFill>
              </a:rPr>
              <a:t> da </a:t>
            </a:r>
            <a:r>
              <a:rPr lang="en-US" altLang="pt-BR" sz="2000" dirty="0" err="1">
                <a:solidFill>
                  <a:srgbClr val="343434"/>
                </a:solidFill>
              </a:rPr>
              <a:t>linguagem</a:t>
            </a:r>
            <a:r>
              <a:rPr lang="en-US" altLang="pt-BR" sz="2000" dirty="0">
                <a:solidFill>
                  <a:srgbClr val="343434"/>
                </a:solidFill>
              </a:rPr>
              <a:t> Python</a:t>
            </a:r>
          </a:p>
          <a:p>
            <a:pPr lvl="1" defTabSz="336947" fontAlgn="base">
              <a:spcBef>
                <a:spcPts val="525"/>
              </a:spcBef>
              <a:spcAft>
                <a:spcPct val="0"/>
              </a:spcAft>
              <a:buClr>
                <a:srgbClr val="000000"/>
              </a:buClr>
              <a:buSzPct val="171000"/>
              <a:buFont typeface="Gill Sans" charset="0"/>
              <a:buChar char="•"/>
            </a:pPr>
            <a:r>
              <a:rPr lang="en-US" altLang="pt-BR" sz="1600" dirty="0">
                <a:solidFill>
                  <a:srgbClr val="343434"/>
                </a:solidFill>
              </a:rPr>
              <a:t>Gera </a:t>
            </a:r>
            <a:r>
              <a:rPr lang="en-US" altLang="pt-BR" sz="1600" dirty="0" err="1">
                <a:solidFill>
                  <a:srgbClr val="343434"/>
                </a:solidFill>
              </a:rPr>
              <a:t>uma</a:t>
            </a:r>
            <a:r>
              <a:rPr lang="en-US" altLang="pt-BR" sz="1600" dirty="0">
                <a:solidFill>
                  <a:srgbClr val="343434"/>
                </a:solidFill>
              </a:rPr>
              <a:t> </a:t>
            </a:r>
            <a:r>
              <a:rPr lang="en-US" altLang="pt-BR" sz="1600" dirty="0" err="1">
                <a:solidFill>
                  <a:srgbClr val="343434"/>
                </a:solidFill>
              </a:rPr>
              <a:t>lista</a:t>
            </a:r>
            <a:r>
              <a:rPr lang="en-US" altLang="pt-BR" sz="1600" dirty="0">
                <a:solidFill>
                  <a:srgbClr val="343434"/>
                </a:solidFill>
              </a:rPr>
              <a:t> nova </a:t>
            </a:r>
            <a:r>
              <a:rPr lang="en-US" altLang="pt-BR" sz="1600" dirty="0" err="1">
                <a:solidFill>
                  <a:srgbClr val="343434"/>
                </a:solidFill>
              </a:rPr>
              <a:t>aplicando</a:t>
            </a:r>
            <a:r>
              <a:rPr lang="en-US" altLang="pt-BR" sz="1600" dirty="0">
                <a:solidFill>
                  <a:srgbClr val="343434"/>
                </a:solidFill>
              </a:rPr>
              <a:t> </a:t>
            </a:r>
            <a:r>
              <a:rPr lang="en-US" altLang="pt-BR" sz="1600" dirty="0" err="1">
                <a:solidFill>
                  <a:srgbClr val="343434"/>
                </a:solidFill>
              </a:rPr>
              <a:t>uma</a:t>
            </a:r>
            <a:r>
              <a:rPr lang="en-US" altLang="pt-BR" sz="1600" dirty="0">
                <a:solidFill>
                  <a:srgbClr val="343434"/>
                </a:solidFill>
              </a:rPr>
              <a:t> </a:t>
            </a:r>
            <a:r>
              <a:rPr lang="en-US" altLang="pt-BR" sz="1600" dirty="0" err="1">
                <a:solidFill>
                  <a:srgbClr val="343434"/>
                </a:solidFill>
              </a:rPr>
              <a:t>função</a:t>
            </a:r>
            <a:r>
              <a:rPr lang="en-US" altLang="pt-BR" sz="1600" dirty="0">
                <a:solidFill>
                  <a:srgbClr val="343434"/>
                </a:solidFill>
              </a:rPr>
              <a:t> para </a:t>
            </a:r>
            <a:r>
              <a:rPr lang="en-US" altLang="pt-BR" sz="1600" dirty="0" err="1">
                <a:solidFill>
                  <a:srgbClr val="343434"/>
                </a:solidFill>
              </a:rPr>
              <a:t>cada</a:t>
            </a:r>
            <a:r>
              <a:rPr lang="en-US" altLang="pt-BR" sz="1600" dirty="0">
                <a:solidFill>
                  <a:srgbClr val="343434"/>
                </a:solidFill>
              </a:rPr>
              <a:t> </a:t>
            </a:r>
            <a:r>
              <a:rPr lang="en-US" altLang="pt-BR" sz="1600" dirty="0" err="1">
                <a:solidFill>
                  <a:srgbClr val="343434"/>
                </a:solidFill>
              </a:rPr>
              <a:t>elemento</a:t>
            </a:r>
            <a:r>
              <a:rPr lang="en-US" altLang="pt-BR" sz="1600" dirty="0">
                <a:solidFill>
                  <a:srgbClr val="343434"/>
                </a:solidFill>
              </a:rPr>
              <a:t> da </a:t>
            </a:r>
            <a:r>
              <a:rPr lang="en-US" altLang="pt-BR" sz="1600" dirty="0" err="1">
                <a:solidFill>
                  <a:srgbClr val="343434"/>
                </a:solidFill>
              </a:rPr>
              <a:t>lista</a:t>
            </a:r>
            <a:r>
              <a:rPr lang="en-US" altLang="pt-BR" sz="1600" dirty="0">
                <a:solidFill>
                  <a:srgbClr val="343434"/>
                </a:solidFill>
              </a:rPr>
              <a:t> original.</a:t>
            </a:r>
          </a:p>
          <a:p>
            <a:pPr lvl="1" defTabSz="336947" fontAlgn="base">
              <a:spcBef>
                <a:spcPts val="525"/>
              </a:spcBef>
              <a:spcAft>
                <a:spcPct val="0"/>
              </a:spcAft>
              <a:buClr>
                <a:srgbClr val="000000"/>
              </a:buClr>
              <a:buSzPct val="171000"/>
              <a:buFont typeface="Gill Sans" charset="0"/>
              <a:buChar char="•"/>
            </a:pPr>
            <a:r>
              <a:rPr lang="en-US" altLang="pt-BR" sz="1600" dirty="0" err="1">
                <a:solidFill>
                  <a:srgbClr val="343434"/>
                </a:solidFill>
              </a:rPr>
              <a:t>Muito</a:t>
            </a:r>
            <a:r>
              <a:rPr lang="en-US" altLang="pt-BR" sz="1600" dirty="0">
                <a:solidFill>
                  <a:srgbClr val="343434"/>
                </a:solidFill>
              </a:rPr>
              <a:t> </a:t>
            </a:r>
            <a:r>
              <a:rPr lang="en-US" altLang="pt-BR" sz="1600" dirty="0" err="1">
                <a:solidFill>
                  <a:srgbClr val="343434"/>
                </a:solidFill>
              </a:rPr>
              <a:t>usado</a:t>
            </a:r>
            <a:r>
              <a:rPr lang="en-US" altLang="pt-BR" sz="1600" dirty="0">
                <a:solidFill>
                  <a:srgbClr val="343434"/>
                </a:solidFill>
              </a:rPr>
              <a:t> </a:t>
            </a:r>
            <a:r>
              <a:rPr lang="en-US" altLang="pt-BR" sz="1600" dirty="0" err="1">
                <a:solidFill>
                  <a:srgbClr val="343434"/>
                </a:solidFill>
              </a:rPr>
              <a:t>por</a:t>
            </a:r>
            <a:r>
              <a:rPr lang="en-US" altLang="pt-BR" sz="1600" dirty="0">
                <a:solidFill>
                  <a:srgbClr val="343434"/>
                </a:solidFill>
              </a:rPr>
              <a:t> </a:t>
            </a:r>
            <a:r>
              <a:rPr lang="en-US" altLang="pt-BR" sz="1600" dirty="0" err="1">
                <a:solidFill>
                  <a:srgbClr val="343434"/>
                </a:solidFill>
              </a:rPr>
              <a:t>programadores</a:t>
            </a:r>
            <a:r>
              <a:rPr lang="en-US" altLang="pt-BR" sz="1600" dirty="0">
                <a:solidFill>
                  <a:srgbClr val="343434"/>
                </a:solidFill>
              </a:rPr>
              <a:t> Python! (</a:t>
            </a:r>
            <a:r>
              <a:rPr lang="en-US" altLang="pt-BR" sz="1600" dirty="0" err="1">
                <a:solidFill>
                  <a:srgbClr val="343434"/>
                </a:solidFill>
              </a:rPr>
              <a:t>Economia</a:t>
            </a:r>
            <a:r>
              <a:rPr lang="en-US" altLang="pt-BR" sz="1600" dirty="0">
                <a:solidFill>
                  <a:srgbClr val="343434"/>
                </a:solidFill>
              </a:rPr>
              <a:t> de </a:t>
            </a:r>
            <a:r>
              <a:rPr lang="en-US" altLang="pt-BR" sz="1600" dirty="0" err="1">
                <a:solidFill>
                  <a:srgbClr val="343434"/>
                </a:solidFill>
              </a:rPr>
              <a:t>código</a:t>
            </a:r>
            <a:r>
              <a:rPr lang="en-US" altLang="pt-BR" sz="1600" dirty="0">
                <a:solidFill>
                  <a:srgbClr val="343434"/>
                </a:solidFill>
              </a:rPr>
              <a:t>!)</a:t>
            </a:r>
          </a:p>
          <a:p>
            <a:pPr defTabSz="336947" fontAlgn="base">
              <a:spcBef>
                <a:spcPts val="2006"/>
              </a:spcBef>
              <a:spcAft>
                <a:spcPct val="0"/>
              </a:spcAft>
              <a:buClr>
                <a:srgbClr val="000000"/>
              </a:buClr>
              <a:buSzPct val="171000"/>
              <a:buFont typeface="Gill Sans" charset="0"/>
              <a:buChar char="•"/>
            </a:pPr>
            <a:r>
              <a:rPr lang="en-US" altLang="pt-BR" sz="2000" dirty="0">
                <a:solidFill>
                  <a:srgbClr val="343434"/>
                </a:solidFill>
              </a:rPr>
              <a:t>A </a:t>
            </a:r>
            <a:r>
              <a:rPr lang="en-US" altLang="pt-BR" sz="2000" dirty="0" err="1">
                <a:solidFill>
                  <a:srgbClr val="343434"/>
                </a:solidFill>
              </a:rPr>
              <a:t>sintaxe</a:t>
            </a:r>
            <a:r>
              <a:rPr lang="en-US" altLang="pt-BR" sz="2000" dirty="0">
                <a:solidFill>
                  <a:srgbClr val="343434"/>
                </a:solidFill>
              </a:rPr>
              <a:t> da </a:t>
            </a:r>
            <a:r>
              <a:rPr lang="en-US" altLang="pt-BR" sz="2000" dirty="0" err="1">
                <a:solidFill>
                  <a:srgbClr val="343434"/>
                </a:solidFill>
              </a:rPr>
              <a:t>compreensão</a:t>
            </a:r>
            <a:r>
              <a:rPr lang="en-US" altLang="pt-BR" sz="2000" dirty="0">
                <a:solidFill>
                  <a:srgbClr val="343434"/>
                </a:solidFill>
              </a:rPr>
              <a:t> de </a:t>
            </a:r>
            <a:r>
              <a:rPr lang="en-US" altLang="pt-BR" sz="2000" dirty="0" err="1">
                <a:solidFill>
                  <a:srgbClr val="343434"/>
                </a:solidFill>
              </a:rPr>
              <a:t>lista</a:t>
            </a:r>
            <a:r>
              <a:rPr lang="en-US" altLang="pt-BR" sz="2000" dirty="0">
                <a:solidFill>
                  <a:srgbClr val="343434"/>
                </a:solidFill>
              </a:rPr>
              <a:t> </a:t>
            </a:r>
            <a:r>
              <a:rPr lang="en-US" altLang="pt-BR" sz="2000" dirty="0" err="1">
                <a:solidFill>
                  <a:srgbClr val="343434"/>
                </a:solidFill>
              </a:rPr>
              <a:t>usa</a:t>
            </a:r>
            <a:r>
              <a:rPr lang="en-US" altLang="pt-BR" sz="2000" dirty="0">
                <a:solidFill>
                  <a:srgbClr val="343434"/>
                </a:solidFill>
              </a:rPr>
              <a:t>-se de </a:t>
            </a:r>
            <a:r>
              <a:rPr lang="en-US" altLang="pt-BR" sz="2000" dirty="0" err="1">
                <a:solidFill>
                  <a:srgbClr val="343434"/>
                </a:solidFill>
              </a:rPr>
              <a:t>palavra-chaves</a:t>
            </a:r>
            <a:r>
              <a:rPr lang="en-US" altLang="pt-BR" sz="2000" dirty="0">
                <a:solidFill>
                  <a:srgbClr val="343434"/>
                </a:solidFill>
              </a:rPr>
              <a:t>:</a:t>
            </a:r>
          </a:p>
          <a:p>
            <a:pPr lvl="3" defTabSz="336947" fontAlgn="base">
              <a:spcBef>
                <a:spcPts val="2006"/>
              </a:spcBef>
              <a:spcAft>
                <a:spcPct val="0"/>
              </a:spcAft>
              <a:buClr>
                <a:srgbClr val="000000"/>
              </a:buClr>
              <a:buSzPct val="171000"/>
              <a:buFont typeface="Gill Sans" charset="0"/>
              <a:buChar char="•"/>
            </a:pPr>
            <a:r>
              <a:rPr lang="en-US" altLang="pt-BR" sz="2000" dirty="0">
                <a:solidFill>
                  <a:srgbClr val="002D99"/>
                </a:solidFill>
              </a:rPr>
              <a:t>[</a:t>
            </a:r>
            <a:r>
              <a:rPr lang="en-US" altLang="pt-BR" sz="2000" u="sng" dirty="0">
                <a:solidFill>
                  <a:srgbClr val="A8184B"/>
                </a:solidFill>
              </a:rPr>
              <a:t>expression</a:t>
            </a:r>
            <a:r>
              <a:rPr lang="en-US" altLang="pt-BR" sz="2000" dirty="0">
                <a:solidFill>
                  <a:srgbClr val="002D99"/>
                </a:solidFill>
              </a:rPr>
              <a:t> for </a:t>
            </a:r>
            <a:r>
              <a:rPr lang="en-US" altLang="pt-BR" sz="2000" u="sng" dirty="0">
                <a:solidFill>
                  <a:srgbClr val="D90B00"/>
                </a:solidFill>
              </a:rPr>
              <a:t>name</a:t>
            </a:r>
            <a:r>
              <a:rPr lang="en-US" altLang="pt-BR" sz="2000" dirty="0">
                <a:solidFill>
                  <a:srgbClr val="002D99"/>
                </a:solidFill>
              </a:rPr>
              <a:t> in </a:t>
            </a:r>
            <a:r>
              <a:rPr lang="en-US" altLang="pt-BR" sz="2000" u="sng" dirty="0">
                <a:solidFill>
                  <a:srgbClr val="FF5308"/>
                </a:solidFill>
              </a:rPr>
              <a:t>list</a:t>
            </a:r>
            <a:r>
              <a:rPr lang="en-US" altLang="pt-BR" sz="2000" dirty="0">
                <a:solidFill>
                  <a:srgbClr val="002D99"/>
                </a:solidFill>
              </a:rPr>
              <a:t>]</a:t>
            </a:r>
          </a:p>
        </p:txBody>
      </p:sp>
      <p:pic>
        <p:nvPicPr>
          <p:cNvPr id="5325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4897" y="5464969"/>
            <a:ext cx="1038225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255" name="TextBox 1"/>
          <p:cNvSpPr txBox="1">
            <a:spLocks noChangeArrowheads="1"/>
          </p:cNvSpPr>
          <p:nvPr/>
        </p:nvSpPr>
        <p:spPr bwMode="auto">
          <a:xfrm>
            <a:off x="2789636" y="4832748"/>
            <a:ext cx="378499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336947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altLang="pt-BR" sz="1600">
                <a:solidFill>
                  <a:srgbClr val="000000"/>
                </a:solidFill>
                <a:latin typeface="Arial" charset="0"/>
                <a:ea typeface="ＭＳ Ｐゴシック" charset="-128"/>
                <a:cs typeface="ＭＳ Ｐゴシック" charset="-128"/>
              </a:rPr>
              <a:t>&gt;&gt;&gt;s = [ x**2 for x in range(10) ]</a:t>
            </a:r>
          </a:p>
          <a:p>
            <a:pPr defTabSz="336947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altLang="pt-BR" sz="1600" dirty="0">
                <a:solidFill>
                  <a:srgbClr val="000000"/>
                </a:solidFill>
                <a:latin typeface="Arial" charset="0"/>
                <a:ea typeface="ＭＳ Ｐゴシック" charset="-128"/>
                <a:cs typeface="ＭＳ Ｐゴシック" charset="-128"/>
              </a:rPr>
              <a:t>&gt;&gt;&gt; m = [</a:t>
            </a:r>
            <a:r>
              <a:rPr lang="en-US" altLang="pt-BR" sz="1600" dirty="0" err="1">
                <a:solidFill>
                  <a:srgbClr val="000000"/>
                </a:solidFill>
                <a:latin typeface="Arial" charset="0"/>
                <a:ea typeface="ＭＳ Ｐゴシック" charset="-128"/>
                <a:cs typeface="ＭＳ Ｐゴシック" charset="-128"/>
              </a:rPr>
              <a:t>len</a:t>
            </a:r>
            <a:r>
              <a:rPr lang="en-US" altLang="pt-BR" sz="1600" dirty="0">
                <a:solidFill>
                  <a:srgbClr val="000000"/>
                </a:solidFill>
                <a:latin typeface="Arial" charset="0"/>
                <a:ea typeface="ＭＳ Ｐゴシック" charset="-128"/>
                <a:cs typeface="ＭＳ Ｐゴシック" charset="-128"/>
              </a:rPr>
              <a:t>(x) for x in </a:t>
            </a:r>
            <a:r>
              <a:rPr lang="en-US" altLang="pt-BR" sz="1600" dirty="0" err="1">
                <a:solidFill>
                  <a:srgbClr val="000000"/>
                </a:solidFill>
                <a:latin typeface="Arial" charset="0"/>
                <a:ea typeface="ＭＳ Ｐゴシック" charset="-128"/>
                <a:cs typeface="ＭＳ Ｐゴシック" charset="-128"/>
              </a:rPr>
              <a:t>palavras</a:t>
            </a:r>
            <a:r>
              <a:rPr lang="en-US" altLang="pt-BR" sz="1600" dirty="0">
                <a:solidFill>
                  <a:srgbClr val="000000"/>
                </a:solidFill>
                <a:latin typeface="Arial" charset="0"/>
                <a:ea typeface="ＭＳ Ｐゴシック" charset="-128"/>
                <a:cs typeface="ＭＳ Ｐゴシック" charset="-128"/>
              </a:rPr>
              <a:t>] </a:t>
            </a:r>
            <a:endParaRPr lang="pt-BR" altLang="pt-BR" sz="1600" dirty="0">
              <a:solidFill>
                <a:srgbClr val="000000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7278992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5" name="Rectangle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err="1"/>
              <a:t>Compreensão</a:t>
            </a:r>
            <a:r>
              <a:rPr lang="en-US" dirty="0"/>
              <a:t> de </a:t>
            </a:r>
            <a:r>
              <a:rPr lang="en-US" dirty="0" err="1"/>
              <a:t>listas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5427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5669" y="5492355"/>
            <a:ext cx="357188" cy="301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77" name="Rectangle 4"/>
          <p:cNvSpPr>
            <a:spLocks/>
          </p:cNvSpPr>
          <p:nvPr/>
        </p:nvSpPr>
        <p:spPr bwMode="auto">
          <a:xfrm>
            <a:off x="969168" y="723900"/>
            <a:ext cx="8032328" cy="3709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marL="346075" indent="-346075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1pPr>
            <a:lvl2pPr marL="457200" indent="-182563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marL="730250" indent="-182563">
              <a:spcBef>
                <a:spcPct val="20000"/>
              </a:spcBef>
              <a:buClr>
                <a:schemeClr val="accent1"/>
              </a:buClr>
              <a:buSzPct val="90000"/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marL="1506538" indent="-346075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marL="1187450" indent="-136525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1644650" indent="-136525" defTabSz="4492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2101850" indent="-136525" defTabSz="4492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2559050" indent="-136525" defTabSz="4492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3016250" indent="-136525" defTabSz="4492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pPr algn="just" defTabSz="336947" fontAlgn="base">
              <a:spcBef>
                <a:spcPts val="2006"/>
              </a:spcBef>
              <a:spcAft>
                <a:spcPct val="0"/>
              </a:spcAft>
              <a:buClr>
                <a:srgbClr val="000000"/>
              </a:buClr>
              <a:buSzPct val="171000"/>
              <a:buFont typeface="Gill Sans" charset="0"/>
              <a:buChar char="•"/>
            </a:pPr>
            <a:r>
              <a:rPr lang="en-US" altLang="pt-BR" sz="2000">
                <a:solidFill>
                  <a:srgbClr val="4D4D4D"/>
                </a:solidFill>
              </a:rPr>
              <a:t>Permite</a:t>
            </a:r>
            <a:r>
              <a:rPr lang="en-US" altLang="pt-BR" sz="2000" dirty="0">
                <a:solidFill>
                  <a:srgbClr val="4D4D4D"/>
                </a:solidFill>
              </a:rPr>
              <a:t> </a:t>
            </a:r>
            <a:r>
              <a:rPr lang="en-US" altLang="pt-BR" sz="2000" dirty="0" err="1">
                <a:solidFill>
                  <a:srgbClr val="4D4D4D"/>
                </a:solidFill>
              </a:rPr>
              <a:t>também</a:t>
            </a:r>
            <a:r>
              <a:rPr lang="en-US" altLang="pt-BR" sz="2000" dirty="0">
                <a:solidFill>
                  <a:srgbClr val="4D4D4D"/>
                </a:solidFill>
              </a:rPr>
              <a:t> o </a:t>
            </a:r>
            <a:r>
              <a:rPr lang="en-US" altLang="pt-BR" sz="2000" dirty="0" err="1">
                <a:solidFill>
                  <a:srgbClr val="4D4D4D"/>
                </a:solidFill>
              </a:rPr>
              <a:t>uso</a:t>
            </a:r>
            <a:r>
              <a:rPr lang="en-US" altLang="pt-BR" sz="2000" dirty="0">
                <a:solidFill>
                  <a:srgbClr val="4D4D4D"/>
                </a:solidFill>
              </a:rPr>
              <a:t> de </a:t>
            </a:r>
            <a:r>
              <a:rPr lang="en-US" altLang="pt-BR" sz="2000" dirty="0" err="1">
                <a:solidFill>
                  <a:srgbClr val="4D4D4D"/>
                </a:solidFill>
              </a:rPr>
              <a:t>filtros</a:t>
            </a:r>
            <a:r>
              <a:rPr lang="en-US" altLang="pt-BR" sz="2000" dirty="0">
                <a:solidFill>
                  <a:srgbClr val="4D4D4D"/>
                </a:solidFill>
              </a:rPr>
              <a:t> (</a:t>
            </a:r>
            <a:r>
              <a:rPr lang="en-US" altLang="pt-BR" sz="2000" dirty="0" err="1">
                <a:solidFill>
                  <a:srgbClr val="4D4D4D"/>
                </a:solidFill>
              </a:rPr>
              <a:t>deteminam</a:t>
            </a:r>
            <a:r>
              <a:rPr lang="en-US" altLang="pt-BR" sz="2000" dirty="0">
                <a:solidFill>
                  <a:srgbClr val="4D4D4D"/>
                </a:solidFill>
              </a:rPr>
              <a:t> se </a:t>
            </a:r>
            <a:r>
              <a:rPr lang="en-US" altLang="pt-BR" sz="2000" dirty="0" err="1">
                <a:solidFill>
                  <a:srgbClr val="4D4D4D"/>
                </a:solidFill>
              </a:rPr>
              <a:t>uma</a:t>
            </a:r>
            <a:r>
              <a:rPr lang="en-US" altLang="pt-BR" sz="2000" dirty="0">
                <a:solidFill>
                  <a:srgbClr val="4D4D4D"/>
                </a:solidFill>
              </a:rPr>
              <a:t> </a:t>
            </a:r>
            <a:r>
              <a:rPr lang="en-US" altLang="pt-BR" sz="2000" dirty="0" err="1">
                <a:solidFill>
                  <a:srgbClr val="4D4D4D"/>
                </a:solidFill>
              </a:rPr>
              <a:t>determina</a:t>
            </a:r>
            <a:r>
              <a:rPr lang="en-US" altLang="pt-BR" sz="2000" dirty="0">
                <a:solidFill>
                  <a:srgbClr val="4D4D4D"/>
                </a:solidFill>
              </a:rPr>
              <a:t> </a:t>
            </a:r>
            <a:r>
              <a:rPr lang="en-US" altLang="pt-BR" sz="2000" dirty="0" err="1">
                <a:solidFill>
                  <a:srgbClr val="4D4D4D"/>
                </a:solidFill>
              </a:rPr>
              <a:t>expressão</a:t>
            </a:r>
            <a:r>
              <a:rPr lang="en-US" altLang="pt-BR" sz="2000" dirty="0">
                <a:solidFill>
                  <a:srgbClr val="4D4D4D"/>
                </a:solidFill>
              </a:rPr>
              <a:t> </a:t>
            </a:r>
            <a:r>
              <a:rPr lang="en-US" altLang="pt-BR" sz="2000" dirty="0" err="1">
                <a:solidFill>
                  <a:srgbClr val="4D4D4D"/>
                </a:solidFill>
              </a:rPr>
              <a:t>deve</a:t>
            </a:r>
            <a:r>
              <a:rPr lang="en-US" altLang="pt-BR" sz="2000" dirty="0">
                <a:solidFill>
                  <a:srgbClr val="4D4D4D"/>
                </a:solidFill>
              </a:rPr>
              <a:t> </a:t>
            </a:r>
            <a:r>
              <a:rPr lang="en-US" altLang="pt-BR" sz="2000" dirty="0" err="1">
                <a:solidFill>
                  <a:srgbClr val="4D4D4D"/>
                </a:solidFill>
              </a:rPr>
              <a:t>ser</a:t>
            </a:r>
            <a:r>
              <a:rPr lang="en-US" altLang="pt-BR" sz="2000" dirty="0">
                <a:solidFill>
                  <a:srgbClr val="4D4D4D"/>
                </a:solidFill>
              </a:rPr>
              <a:t> </a:t>
            </a:r>
            <a:r>
              <a:rPr lang="en-US" altLang="pt-BR" sz="2000" dirty="0" err="1">
                <a:solidFill>
                  <a:srgbClr val="4D4D4D"/>
                </a:solidFill>
              </a:rPr>
              <a:t>executada</a:t>
            </a:r>
            <a:r>
              <a:rPr lang="en-US" altLang="pt-BR" sz="2000" dirty="0">
                <a:solidFill>
                  <a:srgbClr val="4D4D4D"/>
                </a:solidFill>
              </a:rPr>
              <a:t> </a:t>
            </a:r>
            <a:r>
              <a:rPr lang="en-US" altLang="pt-BR" sz="2000" dirty="0" err="1">
                <a:solidFill>
                  <a:srgbClr val="4D4D4D"/>
                </a:solidFill>
              </a:rPr>
              <a:t>sobre</a:t>
            </a:r>
            <a:r>
              <a:rPr lang="en-US" altLang="pt-BR" sz="2000" dirty="0">
                <a:solidFill>
                  <a:srgbClr val="4D4D4D"/>
                </a:solidFill>
              </a:rPr>
              <a:t> um </a:t>
            </a:r>
            <a:r>
              <a:rPr lang="en-US" altLang="pt-BR" sz="2000" dirty="0" err="1">
                <a:solidFill>
                  <a:srgbClr val="4D4D4D"/>
                </a:solidFill>
              </a:rPr>
              <a:t>membro</a:t>
            </a:r>
            <a:r>
              <a:rPr lang="en-US" altLang="pt-BR" sz="2000" dirty="0">
                <a:solidFill>
                  <a:srgbClr val="4D4D4D"/>
                </a:solidFill>
              </a:rPr>
              <a:t> da </a:t>
            </a:r>
            <a:r>
              <a:rPr lang="en-US" altLang="pt-BR" sz="2000" dirty="0" err="1">
                <a:solidFill>
                  <a:srgbClr val="4D4D4D"/>
                </a:solidFill>
              </a:rPr>
              <a:t>lista</a:t>
            </a:r>
            <a:r>
              <a:rPr lang="en-US" altLang="pt-BR" sz="2000" dirty="0">
                <a:solidFill>
                  <a:srgbClr val="4D4D4D"/>
                </a:solidFill>
              </a:rPr>
              <a:t>)</a:t>
            </a:r>
          </a:p>
          <a:p>
            <a:pPr lvl="3" defTabSz="336947" fontAlgn="base">
              <a:spcBef>
                <a:spcPts val="2006"/>
              </a:spcBef>
              <a:spcAft>
                <a:spcPct val="0"/>
              </a:spcAft>
              <a:buClr>
                <a:srgbClr val="000000"/>
              </a:buClr>
              <a:buSzPct val="171000"/>
              <a:buFont typeface="Gill Sans" charset="0"/>
              <a:buChar char="•"/>
            </a:pPr>
            <a:r>
              <a:rPr lang="en-US" altLang="pt-BR" sz="2000" dirty="0">
                <a:solidFill>
                  <a:srgbClr val="002D99"/>
                </a:solidFill>
              </a:rPr>
              <a:t>[</a:t>
            </a:r>
            <a:r>
              <a:rPr lang="en-US" altLang="pt-BR" sz="2000" u="sng" dirty="0">
                <a:solidFill>
                  <a:srgbClr val="A8184B"/>
                </a:solidFill>
              </a:rPr>
              <a:t>expression</a:t>
            </a:r>
            <a:r>
              <a:rPr lang="en-US" altLang="pt-BR" sz="2000" dirty="0">
                <a:solidFill>
                  <a:srgbClr val="002D99"/>
                </a:solidFill>
              </a:rPr>
              <a:t> for </a:t>
            </a:r>
            <a:r>
              <a:rPr lang="en-US" altLang="pt-BR" sz="2000" u="sng" dirty="0">
                <a:solidFill>
                  <a:srgbClr val="D90B00"/>
                </a:solidFill>
              </a:rPr>
              <a:t>name</a:t>
            </a:r>
            <a:r>
              <a:rPr lang="en-US" altLang="pt-BR" sz="2000" dirty="0">
                <a:solidFill>
                  <a:srgbClr val="002D99"/>
                </a:solidFill>
              </a:rPr>
              <a:t> in </a:t>
            </a:r>
            <a:r>
              <a:rPr lang="en-US" altLang="pt-BR" sz="2000" u="sng" dirty="0">
                <a:solidFill>
                  <a:srgbClr val="FF5308"/>
                </a:solidFill>
              </a:rPr>
              <a:t>list</a:t>
            </a:r>
            <a:r>
              <a:rPr lang="en-US" altLang="pt-BR" sz="2000" dirty="0">
                <a:solidFill>
                  <a:srgbClr val="002D99"/>
                </a:solidFill>
              </a:rPr>
              <a:t> if </a:t>
            </a:r>
            <a:r>
              <a:rPr lang="en-US" altLang="pt-BR" sz="2000" u="sng" dirty="0">
                <a:solidFill>
                  <a:srgbClr val="3F691E"/>
                </a:solidFill>
              </a:rPr>
              <a:t>filter</a:t>
            </a:r>
            <a:r>
              <a:rPr lang="en-US" altLang="pt-BR" sz="2000" dirty="0">
                <a:solidFill>
                  <a:srgbClr val="002D99"/>
                </a:solidFill>
              </a:rPr>
              <a:t> ]</a:t>
            </a:r>
          </a:p>
        </p:txBody>
      </p:sp>
      <p:pic>
        <p:nvPicPr>
          <p:cNvPr id="5427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4897" y="5464969"/>
            <a:ext cx="1038225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79" name="TextBox 1"/>
          <p:cNvSpPr txBox="1">
            <a:spLocks noChangeArrowheads="1"/>
          </p:cNvSpPr>
          <p:nvPr/>
        </p:nvSpPr>
        <p:spPr bwMode="auto">
          <a:xfrm>
            <a:off x="2724181" y="3763613"/>
            <a:ext cx="335540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336947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altLang="pt-BR" sz="1600">
                <a:solidFill>
                  <a:srgbClr val="000000"/>
                </a:solidFill>
                <a:latin typeface="Arial" charset="0"/>
                <a:ea typeface="ＭＳ Ｐゴシック" charset="-128"/>
                <a:cs typeface="ＭＳ Ｐゴシック" charset="-128"/>
              </a:rPr>
              <a:t>&gt;&gt;&gt; x = [x**2 for x in s if x%2 == 0]</a:t>
            </a:r>
          </a:p>
          <a:p>
            <a:pPr defTabSz="336947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altLang="pt-BR" sz="1600" dirty="0">
                <a:solidFill>
                  <a:srgbClr val="000000"/>
                </a:solidFill>
                <a:latin typeface="Arial" charset="0"/>
                <a:ea typeface="ＭＳ Ｐゴシック" charset="-128"/>
                <a:cs typeface="ＭＳ Ｐゴシック" charset="-128"/>
              </a:rPr>
              <a:t>&gt;&gt;&gt; m = [</a:t>
            </a:r>
            <a:r>
              <a:rPr lang="en-US" altLang="pt-BR" sz="1600" dirty="0" err="1">
                <a:solidFill>
                  <a:srgbClr val="000000"/>
                </a:solidFill>
                <a:latin typeface="Arial" charset="0"/>
                <a:ea typeface="ＭＳ Ｐゴシック" charset="-128"/>
                <a:cs typeface="ＭＳ Ｐゴシック" charset="-128"/>
              </a:rPr>
              <a:t>i</a:t>
            </a:r>
            <a:r>
              <a:rPr lang="en-US" altLang="pt-BR" sz="1600" dirty="0">
                <a:solidFill>
                  <a:srgbClr val="000000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for </a:t>
            </a:r>
            <a:r>
              <a:rPr lang="en-US" altLang="pt-BR" sz="1600" dirty="0" err="1">
                <a:solidFill>
                  <a:srgbClr val="000000"/>
                </a:solidFill>
                <a:latin typeface="Arial" charset="0"/>
                <a:ea typeface="ＭＳ Ｐゴシック" charset="-128"/>
                <a:cs typeface="ＭＳ Ｐゴシック" charset="-128"/>
              </a:rPr>
              <a:t>i</a:t>
            </a:r>
            <a:r>
              <a:rPr lang="en-US" altLang="pt-BR" sz="1600" dirty="0">
                <a:solidFill>
                  <a:srgbClr val="000000"/>
                </a:solidFill>
                <a:latin typeface="Arial" charset="0"/>
                <a:ea typeface="ＭＳ Ｐゴシック" charset="-128"/>
                <a:cs typeface="ＭＳ Ｐゴシック" charset="-128"/>
              </a:rPr>
              <a:t> in p if </a:t>
            </a:r>
            <a:r>
              <a:rPr lang="en-US" altLang="pt-BR" sz="1600" dirty="0" err="1">
                <a:solidFill>
                  <a:srgbClr val="000000"/>
                </a:solidFill>
                <a:latin typeface="Arial" charset="0"/>
                <a:ea typeface="ＭＳ Ｐゴシック" charset="-128"/>
                <a:cs typeface="ＭＳ Ｐゴシック" charset="-128"/>
              </a:rPr>
              <a:t>i</a:t>
            </a:r>
            <a:r>
              <a:rPr lang="en-US" altLang="pt-BR" sz="1600" dirty="0">
                <a:solidFill>
                  <a:srgbClr val="000000"/>
                </a:solidFill>
                <a:latin typeface="Arial" charset="0"/>
                <a:ea typeface="ＭＳ Ｐゴシック" charset="-128"/>
                <a:cs typeface="ＭＳ Ｐゴシック" charset="-128"/>
              </a:rPr>
              <a:t>&gt;5]</a:t>
            </a:r>
            <a:endParaRPr lang="pt-BR" altLang="pt-BR" sz="1600" dirty="0">
              <a:solidFill>
                <a:srgbClr val="000000"/>
              </a:solidFill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0407535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9" name="Rectangle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err="1"/>
              <a:t>Compreensão</a:t>
            </a:r>
            <a:r>
              <a:rPr lang="en-US" dirty="0"/>
              <a:t> de </a:t>
            </a:r>
            <a:r>
              <a:rPr lang="en-US" dirty="0" err="1"/>
              <a:t>listas</a:t>
            </a:r>
            <a:endParaRPr lang="en-US" dirty="0"/>
          </a:p>
        </p:txBody>
      </p:sp>
      <p:pic>
        <p:nvPicPr>
          <p:cNvPr id="5530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5669" y="5492355"/>
            <a:ext cx="357188" cy="301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301" name="Rectangle 4"/>
          <p:cNvSpPr>
            <a:spLocks/>
          </p:cNvSpPr>
          <p:nvPr/>
        </p:nvSpPr>
        <p:spPr bwMode="auto">
          <a:xfrm>
            <a:off x="967978" y="411559"/>
            <a:ext cx="7795022" cy="3709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marL="346075" indent="-346075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1pPr>
            <a:lvl2pPr marL="457200" indent="-182563">
              <a:spcBef>
                <a:spcPct val="20000"/>
              </a:spcBef>
              <a:buClr>
                <a:schemeClr val="accent1"/>
              </a:buClr>
              <a:buSzPct val="85000"/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marL="730250" indent="-182563">
              <a:spcBef>
                <a:spcPct val="20000"/>
              </a:spcBef>
              <a:buClr>
                <a:schemeClr val="accent1"/>
              </a:buClr>
              <a:buSzPct val="90000"/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marL="1506538" indent="-346075">
              <a:spcBef>
                <a:spcPct val="20000"/>
              </a:spcBef>
              <a:buClr>
                <a:schemeClr val="accent1"/>
              </a:buClr>
              <a:buFont typeface="Arial" charset="0"/>
              <a:buChar char="•"/>
              <a:defRPr sz="16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marL="1187450" indent="-136525">
              <a:spcBef>
                <a:spcPct val="20000"/>
              </a:spcBef>
              <a:buClr>
                <a:schemeClr val="accent1"/>
              </a:buClr>
              <a:buSzPct val="100000"/>
              <a:buFont typeface="Arial" charset="0"/>
              <a:buChar char="•"/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1644650" indent="-136525" defTabSz="4492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2101850" indent="-136525" defTabSz="4492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2559050" indent="-136525" defTabSz="4492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3016250" indent="-136525" defTabSz="4492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charset="0"/>
              <a:buChar char="•"/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pPr algn="just" defTabSz="336947" fontAlgn="base">
              <a:spcBef>
                <a:spcPts val="2006"/>
              </a:spcBef>
              <a:spcAft>
                <a:spcPct val="0"/>
              </a:spcAft>
              <a:buClr>
                <a:srgbClr val="000000"/>
              </a:buClr>
              <a:buSzPct val="171000"/>
              <a:buFont typeface="Gill Sans" charset="0"/>
              <a:buChar char="•"/>
            </a:pPr>
            <a:r>
              <a:rPr lang="en-US" altLang="pt-BR" sz="2000">
                <a:solidFill>
                  <a:srgbClr val="343434"/>
                </a:solidFill>
              </a:rPr>
              <a:t>Você</a:t>
            </a:r>
            <a:r>
              <a:rPr lang="en-US" altLang="pt-BR" sz="2000" dirty="0">
                <a:solidFill>
                  <a:srgbClr val="343434"/>
                </a:solidFill>
              </a:rPr>
              <a:t> </a:t>
            </a:r>
            <a:r>
              <a:rPr lang="en-US" altLang="pt-BR" sz="2000" dirty="0" err="1">
                <a:solidFill>
                  <a:srgbClr val="343434"/>
                </a:solidFill>
              </a:rPr>
              <a:t>também</a:t>
            </a:r>
            <a:r>
              <a:rPr lang="en-US" altLang="pt-BR" sz="2000" dirty="0">
                <a:solidFill>
                  <a:srgbClr val="343434"/>
                </a:solidFill>
              </a:rPr>
              <a:t> </a:t>
            </a:r>
            <a:r>
              <a:rPr lang="en-US" altLang="pt-BR" sz="2000" dirty="0" err="1">
                <a:solidFill>
                  <a:srgbClr val="343434"/>
                </a:solidFill>
              </a:rPr>
              <a:t>pode</a:t>
            </a:r>
            <a:r>
              <a:rPr lang="en-US" altLang="pt-BR" sz="2000" dirty="0">
                <a:solidFill>
                  <a:srgbClr val="343434"/>
                </a:solidFill>
              </a:rPr>
              <a:t> </a:t>
            </a:r>
            <a:r>
              <a:rPr lang="en-US" altLang="pt-BR" sz="2000" dirty="0" err="1">
                <a:solidFill>
                  <a:srgbClr val="343434"/>
                </a:solidFill>
              </a:rPr>
              <a:t>aninhar</a:t>
            </a:r>
            <a:r>
              <a:rPr lang="en-US" altLang="pt-BR" sz="2000" dirty="0">
                <a:solidFill>
                  <a:srgbClr val="343434"/>
                </a:solidFill>
              </a:rPr>
              <a:t> </a:t>
            </a:r>
            <a:r>
              <a:rPr lang="en-US" altLang="pt-BR" sz="2000" dirty="0" err="1">
                <a:solidFill>
                  <a:srgbClr val="343434"/>
                </a:solidFill>
              </a:rPr>
              <a:t>compreensão</a:t>
            </a:r>
            <a:r>
              <a:rPr lang="en-US" altLang="pt-BR" sz="2000" dirty="0">
                <a:solidFill>
                  <a:srgbClr val="343434"/>
                </a:solidFill>
              </a:rPr>
              <a:t> de </a:t>
            </a:r>
            <a:r>
              <a:rPr lang="en-US" altLang="pt-BR" sz="2000" dirty="0" err="1">
                <a:solidFill>
                  <a:srgbClr val="343434"/>
                </a:solidFill>
              </a:rPr>
              <a:t>listas</a:t>
            </a:r>
            <a:r>
              <a:rPr lang="en-US" altLang="pt-BR" sz="2000" dirty="0">
                <a:solidFill>
                  <a:srgbClr val="343434"/>
                </a:solidFill>
              </a:rPr>
              <a:t>!</a:t>
            </a:r>
          </a:p>
          <a:p>
            <a:pPr lvl="3" defTabSz="336947" fontAlgn="base">
              <a:spcBef>
                <a:spcPts val="2006"/>
              </a:spcBef>
              <a:spcAft>
                <a:spcPct val="0"/>
              </a:spcAft>
              <a:buClr>
                <a:srgbClr val="000000"/>
              </a:buClr>
              <a:buSzPct val="171000"/>
              <a:buFont typeface="Gill Sans" charset="0"/>
              <a:buChar char="•"/>
            </a:pPr>
            <a:r>
              <a:rPr lang="en-US" altLang="pt-BR" sz="2000" dirty="0">
                <a:solidFill>
                  <a:srgbClr val="002D99"/>
                </a:solidFill>
              </a:rPr>
              <a:t>[</a:t>
            </a:r>
            <a:r>
              <a:rPr lang="en-US" altLang="pt-BR" sz="2000" u="sng" dirty="0">
                <a:solidFill>
                  <a:srgbClr val="A8184B"/>
                </a:solidFill>
              </a:rPr>
              <a:t>expression</a:t>
            </a:r>
            <a:r>
              <a:rPr lang="en-US" altLang="pt-BR" sz="2000" dirty="0">
                <a:solidFill>
                  <a:srgbClr val="002D99"/>
                </a:solidFill>
              </a:rPr>
              <a:t> for </a:t>
            </a:r>
            <a:r>
              <a:rPr lang="en-US" altLang="pt-BR" sz="2000" u="sng" dirty="0">
                <a:solidFill>
                  <a:srgbClr val="D90B00"/>
                </a:solidFill>
              </a:rPr>
              <a:t>name</a:t>
            </a:r>
            <a:r>
              <a:rPr lang="en-US" altLang="pt-BR" sz="2000" dirty="0">
                <a:solidFill>
                  <a:srgbClr val="002D99"/>
                </a:solidFill>
              </a:rPr>
              <a:t> in </a:t>
            </a:r>
            <a:r>
              <a:rPr lang="en-US" altLang="pt-BR" sz="2000" dirty="0">
                <a:solidFill>
                  <a:srgbClr val="0044FE"/>
                </a:solidFill>
              </a:rPr>
              <a:t>[</a:t>
            </a:r>
            <a:r>
              <a:rPr lang="en-US" altLang="pt-BR" sz="2000" u="sng" dirty="0">
                <a:solidFill>
                  <a:srgbClr val="D90B00"/>
                </a:solidFill>
              </a:rPr>
              <a:t>expression</a:t>
            </a:r>
            <a:r>
              <a:rPr lang="en-US" altLang="pt-BR" sz="2000" dirty="0">
                <a:solidFill>
                  <a:srgbClr val="0044FE"/>
                </a:solidFill>
              </a:rPr>
              <a:t> for </a:t>
            </a:r>
            <a:r>
              <a:rPr lang="en-US" altLang="pt-BR" sz="2000" u="sng" dirty="0">
                <a:solidFill>
                  <a:srgbClr val="558E28"/>
                </a:solidFill>
              </a:rPr>
              <a:t>name</a:t>
            </a:r>
            <a:r>
              <a:rPr lang="en-US" altLang="pt-BR" sz="2000" dirty="0">
                <a:solidFill>
                  <a:srgbClr val="002D99"/>
                </a:solidFill>
              </a:rPr>
              <a:t> in </a:t>
            </a:r>
            <a:r>
              <a:rPr lang="en-US" altLang="pt-BR" sz="2000" u="sng" dirty="0">
                <a:solidFill>
                  <a:srgbClr val="000000"/>
                </a:solidFill>
              </a:rPr>
              <a:t>list</a:t>
            </a:r>
            <a:r>
              <a:rPr lang="en-US" altLang="pt-BR" sz="2000" dirty="0">
                <a:solidFill>
                  <a:srgbClr val="002D99"/>
                </a:solidFill>
              </a:rPr>
              <a:t>]]</a:t>
            </a:r>
          </a:p>
        </p:txBody>
      </p:sp>
      <p:pic>
        <p:nvPicPr>
          <p:cNvPr id="5530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4897" y="5464969"/>
            <a:ext cx="1038225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157129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6844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2_Tema1">
  <a:themeElements>
    <a:clrScheme name="Personalizada 1">
      <a:dk1>
        <a:srgbClr val="000000"/>
      </a:dk1>
      <a:lt1>
        <a:srgbClr val="FFFFFF"/>
      </a:lt1>
      <a:dk2>
        <a:srgbClr val="6F6D5D"/>
      </a:dk2>
      <a:lt2>
        <a:srgbClr val="7C8F97"/>
      </a:lt2>
      <a:accent1>
        <a:srgbClr val="4B5A60"/>
      </a:accent1>
      <a:accent2>
        <a:srgbClr val="9C5238"/>
      </a:accent2>
      <a:accent3>
        <a:srgbClr val="504539"/>
      </a:accent3>
      <a:accent4>
        <a:srgbClr val="C1AD79"/>
      </a:accent4>
      <a:accent5>
        <a:srgbClr val="667559"/>
      </a:accent5>
      <a:accent6>
        <a:srgbClr val="BAD6AD"/>
      </a:accent6>
      <a:hlink>
        <a:srgbClr val="524A82"/>
      </a:hlink>
      <a:folHlink>
        <a:srgbClr val="8F9954"/>
      </a:folHlink>
    </a:clrScheme>
    <a:fontScheme name="Mediano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o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1" id="{AD4BE26B-CAF2-437D-9BAD-D8EE97FCC104}" vid="{44216901-AA88-40F8-8365-5E44AA3CCB45}"/>
    </a:ext>
  </a:extLst>
</a:theme>
</file>

<file path=ppt/theme/theme2.xml><?xml version="1.0" encoding="utf-8"?>
<a:theme xmlns:a="http://schemas.openxmlformats.org/drawingml/2006/main" name="2_Median">
  <a:themeElements>
    <a:clrScheme name="Capital">
      <a:dk1>
        <a:srgbClr val="000000"/>
      </a:dk1>
      <a:lt1>
        <a:srgbClr val="FFFFFF"/>
      </a:lt1>
      <a:dk2>
        <a:srgbClr val="6F6D5D"/>
      </a:dk2>
      <a:lt2>
        <a:srgbClr val="7C8F97"/>
      </a:lt2>
      <a:accent1>
        <a:srgbClr val="4B5A60"/>
      </a:accent1>
      <a:accent2>
        <a:srgbClr val="9C5238"/>
      </a:accent2>
      <a:accent3>
        <a:srgbClr val="504539"/>
      </a:accent3>
      <a:accent4>
        <a:srgbClr val="C1AD79"/>
      </a:accent4>
      <a:accent5>
        <a:srgbClr val="667559"/>
      </a:accent5>
      <a:accent6>
        <a:srgbClr val="BAD6AD"/>
      </a:accent6>
      <a:hlink>
        <a:srgbClr val="524A82"/>
      </a:hlink>
      <a:folHlink>
        <a:srgbClr val="8F995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3_Tema1">
  <a:themeElements>
    <a:clrScheme name="Personalizada 1">
      <a:dk1>
        <a:srgbClr val="000000"/>
      </a:dk1>
      <a:lt1>
        <a:srgbClr val="FFFFFF"/>
      </a:lt1>
      <a:dk2>
        <a:srgbClr val="6F6D5D"/>
      </a:dk2>
      <a:lt2>
        <a:srgbClr val="7C8F97"/>
      </a:lt2>
      <a:accent1>
        <a:srgbClr val="4B5A60"/>
      </a:accent1>
      <a:accent2>
        <a:srgbClr val="9C5238"/>
      </a:accent2>
      <a:accent3>
        <a:srgbClr val="504539"/>
      </a:accent3>
      <a:accent4>
        <a:srgbClr val="C1AD79"/>
      </a:accent4>
      <a:accent5>
        <a:srgbClr val="667559"/>
      </a:accent5>
      <a:accent6>
        <a:srgbClr val="BAD6AD"/>
      </a:accent6>
      <a:hlink>
        <a:srgbClr val="524A82"/>
      </a:hlink>
      <a:folHlink>
        <a:srgbClr val="8F9954"/>
      </a:folHlink>
    </a:clrScheme>
    <a:fontScheme name="Mediano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o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1" id="{AD4BE26B-CAF2-437D-9BAD-D8EE97FCC104}" vid="{44216901-AA88-40F8-8365-5E44AA3CCB45}"/>
    </a:ext>
  </a:extLst>
</a:theme>
</file>

<file path=ppt/theme/theme4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apital">
    <a:dk1>
      <a:srgbClr val="000000"/>
    </a:dk1>
    <a:lt1>
      <a:srgbClr val="FFFFFF"/>
    </a:lt1>
    <a:dk2>
      <a:srgbClr val="6F6D5D"/>
    </a:dk2>
    <a:lt2>
      <a:srgbClr val="7C8F97"/>
    </a:lt2>
    <a:accent1>
      <a:srgbClr val="4B5A60"/>
    </a:accent1>
    <a:accent2>
      <a:srgbClr val="9C5238"/>
    </a:accent2>
    <a:accent3>
      <a:srgbClr val="504539"/>
    </a:accent3>
    <a:accent4>
      <a:srgbClr val="C1AD79"/>
    </a:accent4>
    <a:accent5>
      <a:srgbClr val="667559"/>
    </a:accent5>
    <a:accent6>
      <a:srgbClr val="BAD6AD"/>
    </a:accent6>
    <a:hlink>
      <a:srgbClr val="524A82"/>
    </a:hlink>
    <a:folHlink>
      <a:srgbClr val="8F995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296</TotalTime>
  <Words>195</Words>
  <Application>Microsoft Macintosh PowerPoint</Application>
  <PresentationFormat>Apresentação na tela (4:3)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10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6</vt:i4>
      </vt:variant>
    </vt:vector>
  </HeadingPairs>
  <TitlesOfParts>
    <vt:vector size="19" baseType="lpstr">
      <vt:lpstr>Gill Sans</vt:lpstr>
      <vt:lpstr>MS PGothic</vt:lpstr>
      <vt:lpstr>Arial</vt:lpstr>
      <vt:lpstr>Calibri</vt:lpstr>
      <vt:lpstr>Garamond</vt:lpstr>
      <vt:lpstr>ＭＳ Ｐゴシック</vt:lpstr>
      <vt:lpstr>Times New Roman</vt:lpstr>
      <vt:lpstr>Tw Cen MT</vt:lpstr>
      <vt:lpstr>Wingdings</vt:lpstr>
      <vt:lpstr>Wingdings 2</vt:lpstr>
      <vt:lpstr>2_Tema1</vt:lpstr>
      <vt:lpstr>2_Median</vt:lpstr>
      <vt:lpstr>3_Tema1</vt:lpstr>
      <vt:lpstr>Apresentação do PowerPoint</vt:lpstr>
      <vt:lpstr>Compreensão de listas</vt:lpstr>
      <vt:lpstr>Compreensão de listas</vt:lpstr>
      <vt:lpstr>Compreensão de listas</vt:lpstr>
      <vt:lpstr>Compreensão de listas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Tópicos Avançados</dc:title>
  <dc:creator>Filipe Cordeiro</dc:creator>
  <cp:lastModifiedBy>Filipe Cordeiro</cp:lastModifiedBy>
  <cp:revision>4</cp:revision>
  <dcterms:created xsi:type="dcterms:W3CDTF">2016-02-08T17:24:35Z</dcterms:created>
  <dcterms:modified xsi:type="dcterms:W3CDTF">2016-02-09T23:04:46Z</dcterms:modified>
</cp:coreProperties>
</file>