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93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6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3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9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9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5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53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7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5A7A8-EDB6-4748-AC32-8C46A64C73F1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3C60-41B5-DE41-AF22-F04327342BD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81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289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Tema do Office</vt:lpstr>
      <vt:lpstr>Projeto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</dc:title>
  <dc:creator>Filipe Cordeiro</dc:creator>
  <cp:lastModifiedBy>Filipe Cordeiro</cp:lastModifiedBy>
  <cp:revision>1</cp:revision>
  <dcterms:created xsi:type="dcterms:W3CDTF">2016-02-09T19:59:52Z</dcterms:created>
  <dcterms:modified xsi:type="dcterms:W3CDTF">2016-02-09T20:00:12Z</dcterms:modified>
</cp:coreProperties>
</file>