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  <p:sldId id="633" r:id="rId3"/>
    <p:sldId id="639" r:id="rId4"/>
    <p:sldId id="636" r:id="rId5"/>
    <p:sldId id="638" r:id="rId6"/>
    <p:sldId id="637" r:id="rId7"/>
    <p:sldId id="635" r:id="rId8"/>
    <p:sldId id="644" r:id="rId9"/>
    <p:sldId id="643" r:id="rId10"/>
    <p:sldId id="642" r:id="rId11"/>
    <p:sldId id="640" r:id="rId12"/>
    <p:sldId id="641" r:id="rId13"/>
    <p:sldId id="645" r:id="rId14"/>
    <p:sldId id="648" r:id="rId15"/>
    <p:sldId id="6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9" autoAdjust="0"/>
  </p:normalViewPr>
  <p:slideViewPr>
    <p:cSldViewPr snapToGrid="0">
      <p:cViewPr varScale="1">
        <p:scale>
          <a:sx n="118" d="100"/>
          <a:sy n="118" d="100"/>
        </p:scale>
        <p:origin x="3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07005" y="1023750"/>
            <a:ext cx="3984626" cy="4894860"/>
            <a:chOff x="2162175" y="2219929"/>
            <a:chExt cx="2355850" cy="2894012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162175" y="2837466"/>
              <a:ext cx="1765300" cy="2276475"/>
            </a:xfrm>
            <a:custGeom>
              <a:avLst/>
              <a:gdLst>
                <a:gd name="T0" fmla="*/ 507 w 554"/>
                <a:gd name="T1" fmla="*/ 408 h 714"/>
                <a:gd name="T2" fmla="*/ 507 w 554"/>
                <a:gd name="T3" fmla="*/ 428 h 714"/>
                <a:gd name="T4" fmla="*/ 485 w 554"/>
                <a:gd name="T5" fmla="*/ 444 h 714"/>
                <a:gd name="T6" fmla="*/ 503 w 554"/>
                <a:gd name="T7" fmla="*/ 466 h 714"/>
                <a:gd name="T8" fmla="*/ 493 w 554"/>
                <a:gd name="T9" fmla="*/ 500 h 714"/>
                <a:gd name="T10" fmla="*/ 497 w 554"/>
                <a:gd name="T11" fmla="*/ 560 h 714"/>
                <a:gd name="T12" fmla="*/ 424 w 554"/>
                <a:gd name="T13" fmla="*/ 568 h 714"/>
                <a:gd name="T14" fmla="*/ 375 w 554"/>
                <a:gd name="T15" fmla="*/ 562 h 714"/>
                <a:gd name="T16" fmla="*/ 327 w 554"/>
                <a:gd name="T17" fmla="*/ 703 h 714"/>
                <a:gd name="T18" fmla="*/ 217 w 554"/>
                <a:gd name="T19" fmla="*/ 651 h 714"/>
                <a:gd name="T20" fmla="*/ 131 w 554"/>
                <a:gd name="T21" fmla="*/ 609 h 714"/>
                <a:gd name="T22" fmla="*/ 78 w 554"/>
                <a:gd name="T23" fmla="*/ 579 h 714"/>
                <a:gd name="T24" fmla="*/ 79 w 554"/>
                <a:gd name="T25" fmla="*/ 441 h 714"/>
                <a:gd name="T26" fmla="*/ 28 w 554"/>
                <a:gd name="T27" fmla="*/ 353 h 714"/>
                <a:gd name="T28" fmla="*/ 2 w 554"/>
                <a:gd name="T29" fmla="*/ 202 h 714"/>
                <a:gd name="T30" fmla="*/ 64 w 554"/>
                <a:gd name="T31" fmla="*/ 63 h 714"/>
                <a:gd name="T32" fmla="*/ 173 w 554"/>
                <a:gd name="T33" fmla="*/ 10 h 714"/>
                <a:gd name="T34" fmla="*/ 294 w 554"/>
                <a:gd name="T35" fmla="*/ 4 h 714"/>
                <a:gd name="T36" fmla="*/ 468 w 554"/>
                <a:gd name="T37" fmla="*/ 117 h 714"/>
                <a:gd name="T38" fmla="*/ 496 w 554"/>
                <a:gd name="T39" fmla="*/ 232 h 714"/>
                <a:gd name="T40" fmla="*/ 541 w 554"/>
                <a:gd name="T41" fmla="*/ 332 h 714"/>
                <a:gd name="T42" fmla="*/ 552 w 554"/>
                <a:gd name="T43" fmla="*/ 361 h 714"/>
                <a:gd name="T44" fmla="*/ 504 w 554"/>
                <a:gd name="T45" fmla="*/ 385 h 714"/>
                <a:gd name="T46" fmla="*/ 131 w 554"/>
                <a:gd name="T47" fmla="*/ 210 h 714"/>
                <a:gd name="T48" fmla="*/ 82 w 554"/>
                <a:gd name="T49" fmla="*/ 222 h 714"/>
                <a:gd name="T50" fmla="*/ 124 w 554"/>
                <a:gd name="T51" fmla="*/ 250 h 714"/>
                <a:gd name="T52" fmla="*/ 144 w 554"/>
                <a:gd name="T53" fmla="*/ 238 h 714"/>
                <a:gd name="T54" fmla="*/ 167 w 554"/>
                <a:gd name="T55" fmla="*/ 310 h 714"/>
                <a:gd name="T56" fmla="*/ 226 w 554"/>
                <a:gd name="T57" fmla="*/ 294 h 714"/>
                <a:gd name="T58" fmla="*/ 211 w 554"/>
                <a:gd name="T59" fmla="*/ 241 h 714"/>
                <a:gd name="T60" fmla="*/ 275 w 554"/>
                <a:gd name="T61" fmla="*/ 260 h 714"/>
                <a:gd name="T62" fmla="*/ 279 w 554"/>
                <a:gd name="T63" fmla="*/ 280 h 714"/>
                <a:gd name="T64" fmla="*/ 337 w 554"/>
                <a:gd name="T65" fmla="*/ 264 h 714"/>
                <a:gd name="T66" fmla="*/ 325 w 554"/>
                <a:gd name="T67" fmla="*/ 215 h 714"/>
                <a:gd name="T68" fmla="*/ 346 w 554"/>
                <a:gd name="T69" fmla="*/ 192 h 714"/>
                <a:gd name="T70" fmla="*/ 366 w 554"/>
                <a:gd name="T71" fmla="*/ 149 h 714"/>
                <a:gd name="T72" fmla="*/ 312 w 554"/>
                <a:gd name="T73" fmla="*/ 163 h 714"/>
                <a:gd name="T74" fmla="*/ 293 w 554"/>
                <a:gd name="T75" fmla="*/ 94 h 714"/>
                <a:gd name="T76" fmla="*/ 269 w 554"/>
                <a:gd name="T77" fmla="*/ 96 h 714"/>
                <a:gd name="T78" fmla="*/ 239 w 554"/>
                <a:gd name="T79" fmla="*/ 113 h 714"/>
                <a:gd name="T80" fmla="*/ 201 w 554"/>
                <a:gd name="T81" fmla="*/ 172 h 714"/>
                <a:gd name="T82" fmla="*/ 177 w 554"/>
                <a:gd name="T83" fmla="*/ 120 h 714"/>
                <a:gd name="T84" fmla="*/ 137 w 554"/>
                <a:gd name="T85" fmla="*/ 21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4" h="714">
                  <a:moveTo>
                    <a:pt x="504" y="385"/>
                  </a:moveTo>
                  <a:cubicBezTo>
                    <a:pt x="505" y="392"/>
                    <a:pt x="506" y="400"/>
                    <a:pt x="507" y="408"/>
                  </a:cubicBezTo>
                  <a:cubicBezTo>
                    <a:pt x="508" y="413"/>
                    <a:pt x="509" y="418"/>
                    <a:pt x="509" y="423"/>
                  </a:cubicBezTo>
                  <a:cubicBezTo>
                    <a:pt x="509" y="425"/>
                    <a:pt x="508" y="427"/>
                    <a:pt x="507" y="428"/>
                  </a:cubicBezTo>
                  <a:cubicBezTo>
                    <a:pt x="500" y="432"/>
                    <a:pt x="494" y="437"/>
                    <a:pt x="487" y="441"/>
                  </a:cubicBezTo>
                  <a:cubicBezTo>
                    <a:pt x="487" y="442"/>
                    <a:pt x="486" y="442"/>
                    <a:pt x="485" y="444"/>
                  </a:cubicBezTo>
                  <a:cubicBezTo>
                    <a:pt x="490" y="449"/>
                    <a:pt x="496" y="454"/>
                    <a:pt x="501" y="459"/>
                  </a:cubicBezTo>
                  <a:cubicBezTo>
                    <a:pt x="503" y="461"/>
                    <a:pt x="504" y="463"/>
                    <a:pt x="503" y="466"/>
                  </a:cubicBezTo>
                  <a:cubicBezTo>
                    <a:pt x="499" y="475"/>
                    <a:pt x="496" y="485"/>
                    <a:pt x="493" y="495"/>
                  </a:cubicBezTo>
                  <a:cubicBezTo>
                    <a:pt x="493" y="496"/>
                    <a:pt x="493" y="498"/>
                    <a:pt x="493" y="500"/>
                  </a:cubicBezTo>
                  <a:cubicBezTo>
                    <a:pt x="497" y="511"/>
                    <a:pt x="502" y="522"/>
                    <a:pt x="504" y="533"/>
                  </a:cubicBezTo>
                  <a:cubicBezTo>
                    <a:pt x="507" y="543"/>
                    <a:pt x="505" y="553"/>
                    <a:pt x="497" y="560"/>
                  </a:cubicBezTo>
                  <a:cubicBezTo>
                    <a:pt x="494" y="563"/>
                    <a:pt x="491" y="564"/>
                    <a:pt x="487" y="565"/>
                  </a:cubicBezTo>
                  <a:cubicBezTo>
                    <a:pt x="466" y="570"/>
                    <a:pt x="445" y="570"/>
                    <a:pt x="424" y="568"/>
                  </a:cubicBezTo>
                  <a:cubicBezTo>
                    <a:pt x="409" y="567"/>
                    <a:pt x="394" y="565"/>
                    <a:pt x="379" y="563"/>
                  </a:cubicBezTo>
                  <a:cubicBezTo>
                    <a:pt x="378" y="562"/>
                    <a:pt x="377" y="562"/>
                    <a:pt x="375" y="562"/>
                  </a:cubicBezTo>
                  <a:cubicBezTo>
                    <a:pt x="367" y="613"/>
                    <a:pt x="358" y="663"/>
                    <a:pt x="349" y="714"/>
                  </a:cubicBezTo>
                  <a:cubicBezTo>
                    <a:pt x="341" y="710"/>
                    <a:pt x="334" y="707"/>
                    <a:pt x="327" y="703"/>
                  </a:cubicBezTo>
                  <a:cubicBezTo>
                    <a:pt x="307" y="694"/>
                    <a:pt x="287" y="684"/>
                    <a:pt x="267" y="675"/>
                  </a:cubicBezTo>
                  <a:cubicBezTo>
                    <a:pt x="250" y="667"/>
                    <a:pt x="234" y="659"/>
                    <a:pt x="217" y="651"/>
                  </a:cubicBezTo>
                  <a:cubicBezTo>
                    <a:pt x="200" y="643"/>
                    <a:pt x="183" y="635"/>
                    <a:pt x="166" y="626"/>
                  </a:cubicBezTo>
                  <a:cubicBezTo>
                    <a:pt x="154" y="621"/>
                    <a:pt x="143" y="614"/>
                    <a:pt x="131" y="609"/>
                  </a:cubicBezTo>
                  <a:cubicBezTo>
                    <a:pt x="115" y="601"/>
                    <a:pt x="98" y="594"/>
                    <a:pt x="82" y="586"/>
                  </a:cubicBezTo>
                  <a:cubicBezTo>
                    <a:pt x="78" y="585"/>
                    <a:pt x="78" y="583"/>
                    <a:pt x="78" y="579"/>
                  </a:cubicBezTo>
                  <a:cubicBezTo>
                    <a:pt x="79" y="545"/>
                    <a:pt x="80" y="511"/>
                    <a:pt x="80" y="477"/>
                  </a:cubicBezTo>
                  <a:cubicBezTo>
                    <a:pt x="80" y="465"/>
                    <a:pt x="80" y="453"/>
                    <a:pt x="79" y="441"/>
                  </a:cubicBezTo>
                  <a:cubicBezTo>
                    <a:pt x="79" y="439"/>
                    <a:pt x="78" y="436"/>
                    <a:pt x="76" y="435"/>
                  </a:cubicBezTo>
                  <a:cubicBezTo>
                    <a:pt x="56" y="410"/>
                    <a:pt x="40" y="382"/>
                    <a:pt x="28" y="353"/>
                  </a:cubicBezTo>
                  <a:cubicBezTo>
                    <a:pt x="20" y="334"/>
                    <a:pt x="13" y="314"/>
                    <a:pt x="9" y="294"/>
                  </a:cubicBezTo>
                  <a:cubicBezTo>
                    <a:pt x="2" y="264"/>
                    <a:pt x="0" y="233"/>
                    <a:pt x="2" y="202"/>
                  </a:cubicBezTo>
                  <a:cubicBezTo>
                    <a:pt x="3" y="181"/>
                    <a:pt x="7" y="159"/>
                    <a:pt x="15" y="138"/>
                  </a:cubicBezTo>
                  <a:cubicBezTo>
                    <a:pt x="25" y="109"/>
                    <a:pt x="41" y="84"/>
                    <a:pt x="64" y="63"/>
                  </a:cubicBezTo>
                  <a:cubicBezTo>
                    <a:pt x="81" y="48"/>
                    <a:pt x="100" y="35"/>
                    <a:pt x="122" y="27"/>
                  </a:cubicBezTo>
                  <a:cubicBezTo>
                    <a:pt x="139" y="20"/>
                    <a:pt x="155" y="14"/>
                    <a:pt x="173" y="10"/>
                  </a:cubicBezTo>
                  <a:cubicBezTo>
                    <a:pt x="190" y="6"/>
                    <a:pt x="207" y="5"/>
                    <a:pt x="225" y="3"/>
                  </a:cubicBezTo>
                  <a:cubicBezTo>
                    <a:pt x="248" y="0"/>
                    <a:pt x="271" y="1"/>
                    <a:pt x="294" y="4"/>
                  </a:cubicBezTo>
                  <a:cubicBezTo>
                    <a:pt x="340" y="9"/>
                    <a:pt x="382" y="23"/>
                    <a:pt x="418" y="53"/>
                  </a:cubicBezTo>
                  <a:cubicBezTo>
                    <a:pt x="439" y="71"/>
                    <a:pt x="456" y="92"/>
                    <a:pt x="468" y="117"/>
                  </a:cubicBezTo>
                  <a:cubicBezTo>
                    <a:pt x="479" y="138"/>
                    <a:pt x="486" y="160"/>
                    <a:pt x="490" y="183"/>
                  </a:cubicBezTo>
                  <a:cubicBezTo>
                    <a:pt x="493" y="199"/>
                    <a:pt x="495" y="216"/>
                    <a:pt x="496" y="232"/>
                  </a:cubicBezTo>
                  <a:cubicBezTo>
                    <a:pt x="496" y="246"/>
                    <a:pt x="501" y="257"/>
                    <a:pt x="507" y="268"/>
                  </a:cubicBezTo>
                  <a:cubicBezTo>
                    <a:pt x="518" y="290"/>
                    <a:pt x="530" y="311"/>
                    <a:pt x="541" y="332"/>
                  </a:cubicBezTo>
                  <a:cubicBezTo>
                    <a:pt x="546" y="341"/>
                    <a:pt x="548" y="351"/>
                    <a:pt x="552" y="361"/>
                  </a:cubicBezTo>
                  <a:cubicBezTo>
                    <a:pt x="552" y="361"/>
                    <a:pt x="552" y="361"/>
                    <a:pt x="552" y="361"/>
                  </a:cubicBezTo>
                  <a:cubicBezTo>
                    <a:pt x="554" y="373"/>
                    <a:pt x="550" y="379"/>
                    <a:pt x="538" y="381"/>
                  </a:cubicBezTo>
                  <a:cubicBezTo>
                    <a:pt x="527" y="382"/>
                    <a:pt x="516" y="383"/>
                    <a:pt x="504" y="385"/>
                  </a:cubicBezTo>
                  <a:close/>
                  <a:moveTo>
                    <a:pt x="137" y="210"/>
                  </a:moveTo>
                  <a:cubicBezTo>
                    <a:pt x="134" y="210"/>
                    <a:pt x="133" y="210"/>
                    <a:pt x="131" y="210"/>
                  </a:cubicBezTo>
                  <a:cubicBezTo>
                    <a:pt x="123" y="209"/>
                    <a:pt x="116" y="209"/>
                    <a:pt x="108" y="209"/>
                  </a:cubicBezTo>
                  <a:cubicBezTo>
                    <a:pt x="97" y="209"/>
                    <a:pt x="88" y="213"/>
                    <a:pt x="82" y="222"/>
                  </a:cubicBezTo>
                  <a:cubicBezTo>
                    <a:pt x="72" y="238"/>
                    <a:pt x="83" y="255"/>
                    <a:pt x="101" y="257"/>
                  </a:cubicBezTo>
                  <a:cubicBezTo>
                    <a:pt x="110" y="258"/>
                    <a:pt x="117" y="255"/>
                    <a:pt x="124" y="250"/>
                  </a:cubicBezTo>
                  <a:cubicBezTo>
                    <a:pt x="131" y="246"/>
                    <a:pt x="137" y="242"/>
                    <a:pt x="144" y="238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51" y="261"/>
                    <a:pt x="157" y="284"/>
                    <a:pt x="163" y="307"/>
                  </a:cubicBezTo>
                  <a:cubicBezTo>
                    <a:pt x="163" y="309"/>
                    <a:pt x="164" y="310"/>
                    <a:pt x="167" y="310"/>
                  </a:cubicBezTo>
                  <a:cubicBezTo>
                    <a:pt x="175" y="307"/>
                    <a:pt x="183" y="305"/>
                    <a:pt x="191" y="303"/>
                  </a:cubicBezTo>
                  <a:cubicBezTo>
                    <a:pt x="203" y="300"/>
                    <a:pt x="214" y="297"/>
                    <a:pt x="226" y="294"/>
                  </a:cubicBezTo>
                  <a:cubicBezTo>
                    <a:pt x="223" y="289"/>
                    <a:pt x="221" y="285"/>
                    <a:pt x="218" y="281"/>
                  </a:cubicBezTo>
                  <a:cubicBezTo>
                    <a:pt x="209" y="269"/>
                    <a:pt x="206" y="256"/>
                    <a:pt x="211" y="241"/>
                  </a:cubicBezTo>
                  <a:cubicBezTo>
                    <a:pt x="218" y="223"/>
                    <a:pt x="239" y="215"/>
                    <a:pt x="255" y="224"/>
                  </a:cubicBezTo>
                  <a:cubicBezTo>
                    <a:pt x="270" y="232"/>
                    <a:pt x="276" y="244"/>
                    <a:pt x="275" y="260"/>
                  </a:cubicBezTo>
                  <a:cubicBezTo>
                    <a:pt x="275" y="267"/>
                    <a:pt x="275" y="273"/>
                    <a:pt x="275" y="280"/>
                  </a:cubicBezTo>
                  <a:cubicBezTo>
                    <a:pt x="276" y="280"/>
                    <a:pt x="278" y="280"/>
                    <a:pt x="279" y="280"/>
                  </a:cubicBezTo>
                  <a:cubicBezTo>
                    <a:pt x="296" y="276"/>
                    <a:pt x="312" y="271"/>
                    <a:pt x="329" y="267"/>
                  </a:cubicBezTo>
                  <a:cubicBezTo>
                    <a:pt x="332" y="266"/>
                    <a:pt x="336" y="266"/>
                    <a:pt x="337" y="264"/>
                  </a:cubicBezTo>
                  <a:cubicBezTo>
                    <a:pt x="338" y="262"/>
                    <a:pt x="336" y="258"/>
                    <a:pt x="336" y="255"/>
                  </a:cubicBezTo>
                  <a:cubicBezTo>
                    <a:pt x="332" y="242"/>
                    <a:pt x="328" y="228"/>
                    <a:pt x="325" y="215"/>
                  </a:cubicBezTo>
                  <a:cubicBezTo>
                    <a:pt x="323" y="207"/>
                    <a:pt x="321" y="199"/>
                    <a:pt x="319" y="191"/>
                  </a:cubicBezTo>
                  <a:cubicBezTo>
                    <a:pt x="328" y="192"/>
                    <a:pt x="337" y="193"/>
                    <a:pt x="346" y="192"/>
                  </a:cubicBezTo>
                  <a:cubicBezTo>
                    <a:pt x="352" y="192"/>
                    <a:pt x="358" y="191"/>
                    <a:pt x="364" y="188"/>
                  </a:cubicBezTo>
                  <a:cubicBezTo>
                    <a:pt x="379" y="179"/>
                    <a:pt x="380" y="159"/>
                    <a:pt x="366" y="149"/>
                  </a:cubicBezTo>
                  <a:cubicBezTo>
                    <a:pt x="358" y="143"/>
                    <a:pt x="344" y="143"/>
                    <a:pt x="334" y="149"/>
                  </a:cubicBezTo>
                  <a:cubicBezTo>
                    <a:pt x="327" y="154"/>
                    <a:pt x="319" y="158"/>
                    <a:pt x="312" y="163"/>
                  </a:cubicBezTo>
                  <a:cubicBezTo>
                    <a:pt x="309" y="154"/>
                    <a:pt x="306" y="144"/>
                    <a:pt x="304" y="135"/>
                  </a:cubicBezTo>
                  <a:cubicBezTo>
                    <a:pt x="300" y="122"/>
                    <a:pt x="296" y="108"/>
                    <a:pt x="293" y="94"/>
                  </a:cubicBezTo>
                  <a:cubicBezTo>
                    <a:pt x="292" y="91"/>
                    <a:pt x="290" y="90"/>
                    <a:pt x="287" y="91"/>
                  </a:cubicBezTo>
                  <a:cubicBezTo>
                    <a:pt x="281" y="93"/>
                    <a:pt x="275" y="94"/>
                    <a:pt x="269" y="96"/>
                  </a:cubicBezTo>
                  <a:cubicBezTo>
                    <a:pt x="258" y="99"/>
                    <a:pt x="247" y="102"/>
                    <a:pt x="234" y="105"/>
                  </a:cubicBezTo>
                  <a:cubicBezTo>
                    <a:pt x="236" y="108"/>
                    <a:pt x="238" y="111"/>
                    <a:pt x="239" y="113"/>
                  </a:cubicBezTo>
                  <a:cubicBezTo>
                    <a:pt x="248" y="127"/>
                    <a:pt x="250" y="141"/>
                    <a:pt x="243" y="156"/>
                  </a:cubicBezTo>
                  <a:cubicBezTo>
                    <a:pt x="236" y="171"/>
                    <a:pt x="217" y="179"/>
                    <a:pt x="201" y="172"/>
                  </a:cubicBezTo>
                  <a:cubicBezTo>
                    <a:pt x="185" y="165"/>
                    <a:pt x="178" y="153"/>
                    <a:pt x="177" y="135"/>
                  </a:cubicBezTo>
                  <a:cubicBezTo>
                    <a:pt x="177" y="131"/>
                    <a:pt x="177" y="126"/>
                    <a:pt x="177" y="120"/>
                  </a:cubicBezTo>
                  <a:cubicBezTo>
                    <a:pt x="157" y="126"/>
                    <a:pt x="137" y="131"/>
                    <a:pt x="117" y="136"/>
                  </a:cubicBezTo>
                  <a:cubicBezTo>
                    <a:pt x="124" y="161"/>
                    <a:pt x="130" y="185"/>
                    <a:pt x="13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756025" y="2219929"/>
              <a:ext cx="762000" cy="904875"/>
            </a:xfrm>
            <a:custGeom>
              <a:avLst/>
              <a:gdLst>
                <a:gd name="T0" fmla="*/ 92 w 239"/>
                <a:gd name="T1" fmla="*/ 55 h 284"/>
                <a:gd name="T2" fmla="*/ 161 w 239"/>
                <a:gd name="T3" fmla="*/ 22 h 284"/>
                <a:gd name="T4" fmla="*/ 186 w 239"/>
                <a:gd name="T5" fmla="*/ 76 h 284"/>
                <a:gd name="T6" fmla="*/ 168 w 239"/>
                <a:gd name="T7" fmla="*/ 80 h 284"/>
                <a:gd name="T8" fmla="*/ 147 w 239"/>
                <a:gd name="T9" fmla="*/ 135 h 284"/>
                <a:gd name="T10" fmla="*/ 182 w 239"/>
                <a:gd name="T11" fmla="*/ 150 h 284"/>
                <a:gd name="T12" fmla="*/ 207 w 239"/>
                <a:gd name="T13" fmla="*/ 138 h 284"/>
                <a:gd name="T14" fmla="*/ 214 w 239"/>
                <a:gd name="T15" fmla="*/ 131 h 284"/>
                <a:gd name="T16" fmla="*/ 221 w 239"/>
                <a:gd name="T17" fmla="*/ 145 h 284"/>
                <a:gd name="T18" fmla="*/ 237 w 239"/>
                <a:gd name="T19" fmla="*/ 179 h 284"/>
                <a:gd name="T20" fmla="*/ 236 w 239"/>
                <a:gd name="T21" fmla="*/ 184 h 284"/>
                <a:gd name="T22" fmla="*/ 178 w 239"/>
                <a:gd name="T23" fmla="*/ 212 h 284"/>
                <a:gd name="T24" fmla="*/ 171 w 239"/>
                <a:gd name="T25" fmla="*/ 216 h 284"/>
                <a:gd name="T26" fmla="*/ 174 w 239"/>
                <a:gd name="T27" fmla="*/ 221 h 284"/>
                <a:gd name="T28" fmla="*/ 194 w 239"/>
                <a:gd name="T29" fmla="*/ 243 h 284"/>
                <a:gd name="T30" fmla="*/ 191 w 239"/>
                <a:gd name="T31" fmla="*/ 275 h 284"/>
                <a:gd name="T32" fmla="*/ 155 w 239"/>
                <a:gd name="T33" fmla="*/ 268 h 284"/>
                <a:gd name="T34" fmla="*/ 150 w 239"/>
                <a:gd name="T35" fmla="*/ 248 h 284"/>
                <a:gd name="T36" fmla="*/ 147 w 239"/>
                <a:gd name="T37" fmla="*/ 228 h 284"/>
                <a:gd name="T38" fmla="*/ 78 w 239"/>
                <a:gd name="T39" fmla="*/ 261 h 284"/>
                <a:gd name="T40" fmla="*/ 51 w 239"/>
                <a:gd name="T41" fmla="*/ 204 h 284"/>
                <a:gd name="T42" fmla="*/ 70 w 239"/>
                <a:gd name="T43" fmla="*/ 201 h 284"/>
                <a:gd name="T44" fmla="*/ 103 w 239"/>
                <a:gd name="T45" fmla="*/ 157 h 284"/>
                <a:gd name="T46" fmla="*/ 58 w 239"/>
                <a:gd name="T47" fmla="*/ 134 h 284"/>
                <a:gd name="T48" fmla="*/ 32 w 239"/>
                <a:gd name="T49" fmla="*/ 153 h 284"/>
                <a:gd name="T50" fmla="*/ 30 w 239"/>
                <a:gd name="T51" fmla="*/ 155 h 284"/>
                <a:gd name="T52" fmla="*/ 28 w 239"/>
                <a:gd name="T53" fmla="*/ 156 h 284"/>
                <a:gd name="T54" fmla="*/ 0 w 239"/>
                <a:gd name="T55" fmla="*/ 101 h 284"/>
                <a:gd name="T56" fmla="*/ 68 w 239"/>
                <a:gd name="T57" fmla="*/ 67 h 284"/>
                <a:gd name="T58" fmla="*/ 50 w 239"/>
                <a:gd name="T59" fmla="*/ 48 h 284"/>
                <a:gd name="T60" fmla="*/ 40 w 239"/>
                <a:gd name="T61" fmla="*/ 26 h 284"/>
                <a:gd name="T62" fmla="*/ 55 w 239"/>
                <a:gd name="T63" fmla="*/ 3 h 284"/>
                <a:gd name="T64" fmla="*/ 80 w 239"/>
                <a:gd name="T65" fmla="*/ 12 h 284"/>
                <a:gd name="T66" fmla="*/ 87 w 239"/>
                <a:gd name="T67" fmla="*/ 26 h 284"/>
                <a:gd name="T68" fmla="*/ 92 w 239"/>
                <a:gd name="T69" fmla="*/ 5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284">
                  <a:moveTo>
                    <a:pt x="92" y="55"/>
                  </a:moveTo>
                  <a:cubicBezTo>
                    <a:pt x="115" y="44"/>
                    <a:pt x="138" y="34"/>
                    <a:pt x="161" y="22"/>
                  </a:cubicBezTo>
                  <a:cubicBezTo>
                    <a:pt x="170" y="41"/>
                    <a:pt x="178" y="58"/>
                    <a:pt x="186" y="76"/>
                  </a:cubicBezTo>
                  <a:cubicBezTo>
                    <a:pt x="180" y="77"/>
                    <a:pt x="174" y="78"/>
                    <a:pt x="168" y="80"/>
                  </a:cubicBezTo>
                  <a:cubicBezTo>
                    <a:pt x="145" y="88"/>
                    <a:pt x="132" y="115"/>
                    <a:pt x="147" y="135"/>
                  </a:cubicBezTo>
                  <a:cubicBezTo>
                    <a:pt x="155" y="147"/>
                    <a:pt x="167" y="152"/>
                    <a:pt x="182" y="150"/>
                  </a:cubicBezTo>
                  <a:cubicBezTo>
                    <a:pt x="192" y="149"/>
                    <a:pt x="200" y="145"/>
                    <a:pt x="207" y="138"/>
                  </a:cubicBezTo>
                  <a:cubicBezTo>
                    <a:pt x="209" y="136"/>
                    <a:pt x="211" y="134"/>
                    <a:pt x="214" y="131"/>
                  </a:cubicBezTo>
                  <a:cubicBezTo>
                    <a:pt x="216" y="136"/>
                    <a:pt x="219" y="141"/>
                    <a:pt x="221" y="145"/>
                  </a:cubicBezTo>
                  <a:cubicBezTo>
                    <a:pt x="226" y="157"/>
                    <a:pt x="232" y="168"/>
                    <a:pt x="237" y="179"/>
                  </a:cubicBezTo>
                  <a:cubicBezTo>
                    <a:pt x="239" y="182"/>
                    <a:pt x="238" y="183"/>
                    <a:pt x="236" y="184"/>
                  </a:cubicBezTo>
                  <a:cubicBezTo>
                    <a:pt x="217" y="194"/>
                    <a:pt x="198" y="203"/>
                    <a:pt x="178" y="212"/>
                  </a:cubicBezTo>
                  <a:cubicBezTo>
                    <a:pt x="176" y="214"/>
                    <a:pt x="174" y="215"/>
                    <a:pt x="171" y="216"/>
                  </a:cubicBezTo>
                  <a:cubicBezTo>
                    <a:pt x="172" y="218"/>
                    <a:pt x="173" y="219"/>
                    <a:pt x="174" y="221"/>
                  </a:cubicBezTo>
                  <a:cubicBezTo>
                    <a:pt x="181" y="228"/>
                    <a:pt x="188" y="235"/>
                    <a:pt x="194" y="243"/>
                  </a:cubicBezTo>
                  <a:cubicBezTo>
                    <a:pt x="201" y="253"/>
                    <a:pt x="199" y="268"/>
                    <a:pt x="191" y="275"/>
                  </a:cubicBezTo>
                  <a:cubicBezTo>
                    <a:pt x="181" y="284"/>
                    <a:pt x="162" y="281"/>
                    <a:pt x="155" y="268"/>
                  </a:cubicBezTo>
                  <a:cubicBezTo>
                    <a:pt x="152" y="262"/>
                    <a:pt x="151" y="255"/>
                    <a:pt x="150" y="248"/>
                  </a:cubicBezTo>
                  <a:cubicBezTo>
                    <a:pt x="148" y="242"/>
                    <a:pt x="148" y="235"/>
                    <a:pt x="147" y="228"/>
                  </a:cubicBezTo>
                  <a:cubicBezTo>
                    <a:pt x="124" y="239"/>
                    <a:pt x="101" y="250"/>
                    <a:pt x="78" y="261"/>
                  </a:cubicBezTo>
                  <a:cubicBezTo>
                    <a:pt x="69" y="242"/>
                    <a:pt x="60" y="224"/>
                    <a:pt x="51" y="204"/>
                  </a:cubicBezTo>
                  <a:cubicBezTo>
                    <a:pt x="57" y="203"/>
                    <a:pt x="64" y="202"/>
                    <a:pt x="70" y="201"/>
                  </a:cubicBezTo>
                  <a:cubicBezTo>
                    <a:pt x="89" y="199"/>
                    <a:pt x="108" y="182"/>
                    <a:pt x="103" y="157"/>
                  </a:cubicBezTo>
                  <a:cubicBezTo>
                    <a:pt x="99" y="137"/>
                    <a:pt x="77" y="128"/>
                    <a:pt x="58" y="134"/>
                  </a:cubicBezTo>
                  <a:cubicBezTo>
                    <a:pt x="47" y="137"/>
                    <a:pt x="40" y="146"/>
                    <a:pt x="32" y="153"/>
                  </a:cubicBezTo>
                  <a:cubicBezTo>
                    <a:pt x="31" y="154"/>
                    <a:pt x="30" y="154"/>
                    <a:pt x="30" y="155"/>
                  </a:cubicBezTo>
                  <a:cubicBezTo>
                    <a:pt x="29" y="155"/>
                    <a:pt x="29" y="155"/>
                    <a:pt x="28" y="156"/>
                  </a:cubicBezTo>
                  <a:cubicBezTo>
                    <a:pt x="17" y="138"/>
                    <a:pt x="10" y="119"/>
                    <a:pt x="0" y="101"/>
                  </a:cubicBezTo>
                  <a:cubicBezTo>
                    <a:pt x="23" y="90"/>
                    <a:pt x="45" y="79"/>
                    <a:pt x="68" y="67"/>
                  </a:cubicBezTo>
                  <a:cubicBezTo>
                    <a:pt x="62" y="60"/>
                    <a:pt x="56" y="54"/>
                    <a:pt x="50" y="48"/>
                  </a:cubicBezTo>
                  <a:cubicBezTo>
                    <a:pt x="44" y="42"/>
                    <a:pt x="40" y="35"/>
                    <a:pt x="40" y="26"/>
                  </a:cubicBezTo>
                  <a:cubicBezTo>
                    <a:pt x="40" y="15"/>
                    <a:pt x="45" y="7"/>
                    <a:pt x="55" y="3"/>
                  </a:cubicBezTo>
                  <a:cubicBezTo>
                    <a:pt x="63" y="0"/>
                    <a:pt x="74" y="4"/>
                    <a:pt x="80" y="12"/>
                  </a:cubicBezTo>
                  <a:cubicBezTo>
                    <a:pt x="83" y="16"/>
                    <a:pt x="86" y="21"/>
                    <a:pt x="87" y="26"/>
                  </a:cubicBezTo>
                  <a:cubicBezTo>
                    <a:pt x="89" y="35"/>
                    <a:pt x="90" y="45"/>
                    <a:pt x="92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718666" y="576498"/>
            <a:ext cx="5138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Ferramentas e Técnicas de Gestão para </a:t>
            </a:r>
            <a:r>
              <a:rPr lang="pt-BR" sz="3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Startups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393156" y="6138977"/>
            <a:ext cx="3028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Iury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Cardoso</a:t>
            </a:r>
            <a:endParaRPr kumimoji="0" lang="en-GB" sz="16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1963C56-7593-4C50-800F-0B82C6CE2E8D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06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54" y="0"/>
            <a:ext cx="1453734" cy="11203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680"/>
            <a:ext cx="12192000" cy="57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2681"/>
            <a:ext cx="12192000" cy="57953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81855" y="27165"/>
            <a:ext cx="954695" cy="10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82" y="82378"/>
            <a:ext cx="817879" cy="7555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04361" y="908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GITLAB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0510" y="395135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95000"/>
                  </a:schemeClr>
                </a:solidFill>
              </a:rPr>
              <a:t>https://about.gitlab.com/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358"/>
            <a:ext cx="12192000" cy="59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82" y="82378"/>
            <a:ext cx="817879" cy="7555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04361" y="908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GITLAB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0510" y="395135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95000"/>
                  </a:schemeClr>
                </a:solidFill>
              </a:rPr>
              <a:t>https://about.gitlab.com/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358"/>
            <a:ext cx="12192000" cy="59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82" y="82378"/>
            <a:ext cx="817879" cy="7555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04361" y="908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GITLAB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0510" y="395135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95000"/>
                  </a:schemeClr>
                </a:solidFill>
              </a:rPr>
              <a:t>https://about.gitlab.com/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358"/>
            <a:ext cx="12192000" cy="59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9726" y="172844"/>
            <a:ext cx="513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600" dirty="0" smtClean="0">
                <a:solidFill>
                  <a:schemeClr val="bg1"/>
                </a:solidFill>
              </a:rPr>
              <a:t>Links:</a:t>
            </a:r>
            <a:endParaRPr lang="pt-BR" sz="3600" dirty="0" smtClean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8" y="1024500"/>
            <a:ext cx="1197904" cy="146443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50695" y="2455985"/>
            <a:ext cx="22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https://sandstorm.io/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70" y="1300287"/>
            <a:ext cx="1130388" cy="11556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993934" y="2498285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https://about.gitlab.com/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00273" y="2800603"/>
            <a:ext cx="27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https://apps.sandstorm.io/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10681" y="4629665"/>
            <a:ext cx="5954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“Quando morrem para onde os programadores são levados?”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	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R: Para o UML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05" y="5143151"/>
            <a:ext cx="2393092" cy="1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91963C56-7593-4C50-800F-0B82C6CE2E8D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4685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Toda startup em seu início necessita reter gastos</a:t>
            </a:r>
            <a:br>
              <a:rPr lang="pt-BR" dirty="0">
                <a:solidFill>
                  <a:schemeClr val="bg1">
                    <a:lumMod val="95000"/>
                  </a:schemeClr>
                </a:solidFill>
              </a:rPr>
            </a:b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24000" y="2635684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Com foco neste ponto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iremos apresentar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algumas ferramentas de código aberto para gestão de times.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24000" y="4291446"/>
            <a:ext cx="133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São elas: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35" y="4693403"/>
            <a:ext cx="670684" cy="65976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190919" y="4838617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7" y="5517458"/>
            <a:ext cx="738620" cy="682344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224887" y="56739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GITLAB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287855" y="4884783"/>
            <a:ext cx="6770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“Uma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startup é uma organização desenhada para criar e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experimentar</a:t>
            </a:r>
          </a:p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soluções para um problema de um conjunto de pessoas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.”</a:t>
            </a:r>
          </a:p>
          <a:p>
            <a:pPr algn="ctr"/>
            <a:r>
              <a:rPr lang="pt-BR" sz="1200" dirty="0">
                <a:solidFill>
                  <a:schemeClr val="bg1">
                    <a:lumMod val="95000"/>
                  </a:schemeClr>
                </a:solidFill>
              </a:rPr>
              <a:t>- Livro Guia da 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681"/>
            <a:ext cx="12192000" cy="57953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</p:spTree>
    <p:extLst>
      <p:ext uri="{BB962C8B-B14F-4D97-AF65-F5344CB8AC3E}">
        <p14:creationId xmlns:p14="http://schemas.microsoft.com/office/powerpoint/2010/main" val="3700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680"/>
            <a:ext cx="12192000" cy="579531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648927" y="0"/>
            <a:ext cx="654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“Se </a:t>
            </a:r>
            <a:r>
              <a:rPr lang="pt-BR" sz="1200" dirty="0">
                <a:solidFill>
                  <a:schemeClr val="bg1">
                    <a:lumMod val="95000"/>
                  </a:schemeClr>
                </a:solidFill>
              </a:rPr>
              <a:t>eu tivesse ouvido os usuários, ao invés do automóvel eu teria inventado uma carroça mais </a:t>
            </a: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rápida”</a:t>
            </a:r>
          </a:p>
          <a:p>
            <a:pPr algn="ctr"/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200" dirty="0">
                <a:solidFill>
                  <a:schemeClr val="bg1">
                    <a:lumMod val="95000"/>
                  </a:schemeClr>
                </a:solidFill>
              </a:rPr>
              <a:t>– Henry Ford</a:t>
            </a:r>
          </a:p>
        </p:txBody>
      </p:sp>
    </p:spTree>
    <p:extLst>
      <p:ext uri="{BB962C8B-B14F-4D97-AF65-F5344CB8AC3E}">
        <p14:creationId xmlns:p14="http://schemas.microsoft.com/office/powerpoint/2010/main" val="28215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681"/>
            <a:ext cx="12192000" cy="5806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53" y="22549"/>
            <a:ext cx="3686047" cy="10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2681"/>
            <a:ext cx="12192000" cy="57953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4176"/>
            <a:ext cx="952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54" y="0"/>
            <a:ext cx="1453734" cy="112034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3159"/>
            <a:ext cx="12192000" cy="5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54" y="0"/>
            <a:ext cx="1453734" cy="11203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947"/>
            <a:ext cx="12192000" cy="61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69" cy="1062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747232" y="0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SANDSTORM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7232" y="32359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</a:rPr>
              <a:t>https://sandstorm.io/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54" y="0"/>
            <a:ext cx="1453734" cy="11203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681"/>
            <a:ext cx="12192000" cy="58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14281</TotalTime>
  <Words>176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Office Theme</vt:lpstr>
      <vt:lpstr>Apresentação do PowerPoint</vt:lpstr>
      <vt:lpstr>Toda startup em seu início necessita reter gastos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Bernardo Andreia</cp:lastModifiedBy>
  <cp:revision>1024</cp:revision>
  <dcterms:created xsi:type="dcterms:W3CDTF">2017-12-05T16:25:52Z</dcterms:created>
  <dcterms:modified xsi:type="dcterms:W3CDTF">2019-08-26T11:54:07Z</dcterms:modified>
</cp:coreProperties>
</file>