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Source Sans Pro" charset="0"/>
      <p:regular r:id="rId21"/>
      <p:bold r:id="rId22"/>
      <p:italic r:id="rId23"/>
      <p:boldItalic r:id="rId24"/>
    </p:embeddedFont>
    <p:embeddedFont>
      <p:font typeface="Ralew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5172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e9955e84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e9955e84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9955e840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9955e840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7804936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c7804936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e9955e840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e9955e840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e9955e840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e9955e840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e9955e8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e9955e8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9955e84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e9955e840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dd7d8847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dd7d8847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d7d884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d7d884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e9955e8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e9955e8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e9955e84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e9955e84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9955e84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9955e84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9955e840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9955e840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9955e840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e9955e840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9955e84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e9955e84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Opening Term Deposit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Improving return from bank marketing campaign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Technical Presentation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previous vs 'y'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43" y="1220825"/>
            <a:ext cx="3909914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previous vs 'y'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79" y="1220825"/>
            <a:ext cx="3187243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Define a Model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tried different classifiers: AdaBoosting, MLP, GradientBoosting, and ExtraTrees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 tune the hparams, we used GridSearchCV. After all the training and tuning, Adaboost was selected based on the Recall-Score.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3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21123"/>
            <a:ext cx="8839197" cy="450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9" y="1287462"/>
            <a:ext cx="3151847" cy="25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004" y="1388322"/>
            <a:ext cx="2904310" cy="236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311" y="1388325"/>
            <a:ext cx="2904310" cy="236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Re-Engineering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 can make the  model even better by apply some engineering.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 this step, we apply feature selection and PCA. PCA did not help, but with feature selection we improved the results.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r="84999" b="86360"/>
          <a:stretch/>
        </p:blipFill>
        <p:spPr>
          <a:xfrm>
            <a:off x="6251684" y="152400"/>
            <a:ext cx="410987" cy="3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4615"/>
            <a:ext cx="4349927" cy="358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727" y="613040"/>
            <a:ext cx="4336873" cy="358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Efficiency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Applying our model, the bank will save money by reducing the number of calls and the number of people doing calls and will increase the return ratio from each one.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Return ratio from calls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We need to improve the return ratio from calls.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ETL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74" name="Google Shape;74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5" name="Google Shape;75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dirty="0"/>
              <a:t>First, we will load and transform </a:t>
            </a:r>
            <a:r>
              <a:rPr lang="pt-BR" sz="1600" dirty="0" smtClean="0"/>
              <a:t>and </a:t>
            </a:r>
            <a:r>
              <a:rPr lang="pt-BR" sz="1600" dirty="0"/>
              <a:t>visualize it</a:t>
            </a:r>
            <a:endParaRPr sz="1600" dirty="0"/>
          </a:p>
        </p:txBody>
      </p:sp>
      <p:sp>
        <p:nvSpPr>
          <p:cNvPr id="77" name="Google Shape;77;p15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MODEL DEF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0" name="Google Shape;80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 dirty="0"/>
              <a:t>The next step, we will use grid search to find the best model and hparams</a:t>
            </a:r>
            <a:endParaRPr sz="1600" dirty="0"/>
          </a:p>
        </p:txBody>
      </p:sp>
      <p:sp>
        <p:nvSpPr>
          <p:cNvPr id="83" name="Google Shape;83;p1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FEAT REENG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86" name="Google Shape;86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3304100" y="385675"/>
            <a:ext cx="24663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In this step, we will reapply feature engineering and see how it improves the score</a:t>
            </a:r>
            <a:endParaRPr sz="1600"/>
          </a:p>
        </p:txBody>
      </p:sp>
      <p:sp>
        <p:nvSpPr>
          <p:cNvPr id="89" name="Google Shape;89;p15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VALIDATION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2" name="Google Shape;92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93;p1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5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Using the Recall-Score as metric, this steps validates the model </a:t>
            </a:r>
            <a:endParaRPr sz="1600"/>
          </a:p>
        </p:txBody>
      </p:sp>
      <p:sp>
        <p:nvSpPr>
          <p:cNvPr id="95" name="Google Shape;95;p15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294967295"/>
          </p:nvPr>
        </p:nvSpPr>
        <p:spPr>
          <a:xfrm>
            <a:off x="7111499" y="2336550"/>
            <a:ext cx="1380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PRODUCTION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98" name="Google Shape;98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The last step is to send the model to IBM Watson to production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ETL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Dataframe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We will save the data on a Pandas Dataframe. The data is not big enough to justify the use of a Spark Cluster. </a:t>
            </a:r>
            <a:endParaRPr sz="16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Data Visualization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To visualize the data, we will use matplotlib and SeaBorn. </a:t>
            </a:r>
            <a:endParaRPr sz="16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7" name="Google Shape;11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Feature Engineering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The only engineering made in the first version was to apply encoding on categorical data. We will compare later with feature selection and PCA.</a:t>
            </a:r>
            <a:endParaRPr sz="1600"/>
          </a:p>
        </p:txBody>
      </p:sp>
      <p:sp>
        <p:nvSpPr>
          <p:cNvPr id="121" name="Google Shape;121;p16"/>
          <p:cNvSpPr txBox="1"/>
          <p:nvPr/>
        </p:nvSpPr>
        <p:spPr>
          <a:xfrm rot="10800000" flipH="1">
            <a:off x="4409725" y="5380000"/>
            <a:ext cx="163800" cy="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84425" y="483005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latin typeface="Source Sans Pro"/>
                <a:ea typeface="Source Sans Pro"/>
                <a:cs typeface="Source Sans Pro"/>
                <a:sym typeface="Source Sans Pro"/>
              </a:rPr>
              <a:t>1. https://truecaller.blog/2019/12/03/truecaller-insights-top-20-countries-affected-by-spam-calls-sms-in-2019/</a:t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85" y="152400"/>
            <a:ext cx="33688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36" y="152401"/>
            <a:ext cx="84151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Visualization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Let’s know our data a little more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Our target </a:t>
            </a:r>
            <a:r>
              <a:rPr lang="pt-BR" dirty="0"/>
              <a:t>variable has high correlation with some features. Let’s take a look on </a:t>
            </a:r>
            <a:r>
              <a:rPr lang="pt-BR" dirty="0" smtClean="0"/>
              <a:t>them.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euribor3m vs 'y'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43" y="1220825"/>
            <a:ext cx="3909914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cons.price.idx vs 'y'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828" y="1220825"/>
            <a:ext cx="3954345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330</Words>
  <Application>Microsoft Office PowerPoint</Application>
  <PresentationFormat>On-screen Show (16:9)</PresentationFormat>
  <Paragraphs>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Source Sans Pro</vt:lpstr>
      <vt:lpstr>Raleway</vt:lpstr>
      <vt:lpstr>Plum</vt:lpstr>
      <vt:lpstr>Opening Term Deposit</vt:lpstr>
      <vt:lpstr>Problem</vt:lpstr>
      <vt:lpstr>PowerPoint Presentation</vt:lpstr>
      <vt:lpstr>ETL</vt:lpstr>
      <vt:lpstr>PowerPoint Presentation</vt:lpstr>
      <vt:lpstr>PowerPoint Presentation</vt:lpstr>
      <vt:lpstr>Data Visualization</vt:lpstr>
      <vt:lpstr>euribor3m vs 'y'</vt:lpstr>
      <vt:lpstr> cons.price.idx vs 'y'</vt:lpstr>
      <vt:lpstr>previous vs 'y'</vt:lpstr>
      <vt:lpstr>previous vs 'y' </vt:lpstr>
      <vt:lpstr>Define a Model</vt:lpstr>
      <vt:lpstr>PowerPoint Presentation</vt:lpstr>
      <vt:lpstr>PowerPoint Presentation</vt:lpstr>
      <vt:lpstr>PowerPoint Presentation</vt:lpstr>
      <vt:lpstr>Feature Re-Engineering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Term Deposit</dc:title>
  <cp:lastModifiedBy>Iury .</cp:lastModifiedBy>
  <cp:revision>2</cp:revision>
  <dcterms:modified xsi:type="dcterms:W3CDTF">2020-07-27T03:09:13Z</dcterms:modified>
</cp:coreProperties>
</file>