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gqL9iDzP5Cq3UParqWb+zhPJYd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65089671e5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65089671e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50896fe9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650896fe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4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Google Shape;13;p4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4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4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4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4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" name="Google Shape;32;p4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Google Shape;33;p4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4"/>
          <p:cNvSpPr txBox="1"/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  <a:defRPr sz="5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subTitle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1800">
                <a:solidFill>
                  <a:srgbClr val="FFFEF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1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72" name="Google Shape;272;p13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1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94" name="Google Shape;294;p13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Google Shape;297;p13"/>
          <p:cNvSpPr txBox="1"/>
          <p:nvPr>
            <p:ph type="title"/>
          </p:nvPr>
        </p:nvSpPr>
        <p:spPr>
          <a:xfrm>
            <a:off x="888632" y="2349925"/>
            <a:ext cx="3501196" cy="2456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13"/>
          <p:cNvSpPr txBox="1"/>
          <p:nvPr>
            <p:ph idx="1" type="body"/>
          </p:nvPr>
        </p:nvSpPr>
        <p:spPr>
          <a:xfrm rot="5400000">
            <a:off x="5618955" y="285746"/>
            <a:ext cx="5257090" cy="6275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299" name="Google Shape;299;p13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13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13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4"/>
          <p:cNvGrpSpPr/>
          <p:nvPr/>
        </p:nvGrpSpPr>
        <p:grpSpPr>
          <a:xfrm flipH="1">
            <a:off x="-1" y="0"/>
            <a:ext cx="12584114" cy="6853238"/>
            <a:chOff x="-417513" y="0"/>
            <a:chExt cx="12584114" cy="6853238"/>
          </a:xfrm>
        </p:grpSpPr>
        <p:sp>
          <p:nvSpPr>
            <p:cNvPr id="304" name="Google Shape;304;p14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4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4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4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14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326" name="Google Shape;326;p1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4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14"/>
          <p:cNvSpPr txBox="1"/>
          <p:nvPr>
            <p:ph type="title"/>
          </p:nvPr>
        </p:nvSpPr>
        <p:spPr>
          <a:xfrm rot="5400000">
            <a:off x="8329814" y="1827548"/>
            <a:ext cx="2456442" cy="3501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14"/>
          <p:cNvSpPr txBox="1"/>
          <p:nvPr>
            <p:ph idx="1" type="body"/>
          </p:nvPr>
        </p:nvSpPr>
        <p:spPr>
          <a:xfrm rot="5400000">
            <a:off x="1308406" y="292784"/>
            <a:ext cx="5257303" cy="6268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331" name="Google Shape;331;p14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14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14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7" name="Google Shape;47;p6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" name="Google Shape;68;p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9" name="Google Shape;69;p6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6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7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9" name="Google Shape;79;p7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Google Shape;98;p7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Google Shape;99;p7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7"/>
          <p:cNvSpPr txBox="1"/>
          <p:nvPr>
            <p:ph type="title"/>
          </p:nvPr>
        </p:nvSpPr>
        <p:spPr>
          <a:xfrm>
            <a:off x="3344216" y="2074730"/>
            <a:ext cx="5490224" cy="16893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400"/>
              <a:buFont typeface="Calibri"/>
              <a:buNone/>
              <a:defRPr sz="4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7"/>
          <p:cNvSpPr txBox="1"/>
          <p:nvPr>
            <p:ph idx="1" type="body"/>
          </p:nvPr>
        </p:nvSpPr>
        <p:spPr>
          <a:xfrm>
            <a:off x="3344215" y="3846851"/>
            <a:ext cx="5490223" cy="1383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7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7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7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9" name="Google Shape;109;p8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31" name="Google Shape;131;p8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8"/>
          <p:cNvSpPr txBox="1"/>
          <p:nvPr>
            <p:ph type="title"/>
          </p:nvPr>
        </p:nvSpPr>
        <p:spPr>
          <a:xfrm>
            <a:off x="889000" y="2339669"/>
            <a:ext cx="3500828" cy="247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5120878" y="803187"/>
            <a:ext cx="6269591" cy="238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36" name="Google Shape;136;p8"/>
          <p:cNvSpPr txBox="1"/>
          <p:nvPr>
            <p:ph idx="2" type="body"/>
          </p:nvPr>
        </p:nvSpPr>
        <p:spPr>
          <a:xfrm>
            <a:off x="5118447" y="3672162"/>
            <a:ext cx="6272022" cy="2383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37" name="Google Shape;137;p8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8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8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2" name="Google Shape;142;p9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9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64" name="Google Shape;164;p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9"/>
          <p:cNvSpPr txBox="1"/>
          <p:nvPr>
            <p:ph type="title"/>
          </p:nvPr>
        </p:nvSpPr>
        <p:spPr>
          <a:xfrm>
            <a:off x="889001" y="2363915"/>
            <a:ext cx="3500828" cy="2460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9"/>
          <p:cNvSpPr txBox="1"/>
          <p:nvPr>
            <p:ph idx="1" type="body"/>
          </p:nvPr>
        </p:nvSpPr>
        <p:spPr>
          <a:xfrm>
            <a:off x="5125137" y="803185"/>
            <a:ext cx="62650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9pPr>
          </a:lstStyle>
          <a:p/>
        </p:txBody>
      </p:sp>
      <p:sp>
        <p:nvSpPr>
          <p:cNvPr id="169" name="Google Shape;169;p9"/>
          <p:cNvSpPr txBox="1"/>
          <p:nvPr>
            <p:ph idx="2" type="body"/>
          </p:nvPr>
        </p:nvSpPr>
        <p:spPr>
          <a:xfrm>
            <a:off x="5125305" y="1488985"/>
            <a:ext cx="6264350" cy="1696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70" name="Google Shape;170;p9"/>
          <p:cNvSpPr txBox="1"/>
          <p:nvPr>
            <p:ph idx="3" type="body"/>
          </p:nvPr>
        </p:nvSpPr>
        <p:spPr>
          <a:xfrm>
            <a:off x="5118653" y="3665887"/>
            <a:ext cx="6264414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9pPr>
          </a:lstStyle>
          <a:p/>
        </p:txBody>
      </p:sp>
      <p:sp>
        <p:nvSpPr>
          <p:cNvPr id="171" name="Google Shape;171;p9"/>
          <p:cNvSpPr txBox="1"/>
          <p:nvPr>
            <p:ph idx="4" type="body"/>
          </p:nvPr>
        </p:nvSpPr>
        <p:spPr>
          <a:xfrm>
            <a:off x="5118447" y="4351687"/>
            <a:ext cx="6265588" cy="170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72" name="Google Shape;172;p9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9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9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0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7" name="Google Shape;177;p10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0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0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0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0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0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0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1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99" name="Google Shape;199;p10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0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0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10"/>
          <p:cNvSpPr txBox="1"/>
          <p:nvPr>
            <p:ph type="title"/>
          </p:nvPr>
        </p:nvSpPr>
        <p:spPr>
          <a:xfrm>
            <a:off x="888632" y="2349925"/>
            <a:ext cx="3501196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0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0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10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1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8" name="Google Shape;208;p11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1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0" name="Google Shape;230;p1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1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11"/>
          <p:cNvSpPr txBox="1"/>
          <p:nvPr>
            <p:ph type="title"/>
          </p:nvPr>
        </p:nvSpPr>
        <p:spPr>
          <a:xfrm>
            <a:off x="888631" y="2352026"/>
            <a:ext cx="3501197" cy="12232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Calibri"/>
              <a:buNone/>
              <a:defRPr sz="32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1"/>
          <p:cNvSpPr txBox="1"/>
          <p:nvPr>
            <p:ph idx="1" type="body"/>
          </p:nvPr>
        </p:nvSpPr>
        <p:spPr>
          <a:xfrm>
            <a:off x="5109983" y="802809"/>
            <a:ext cx="6275035" cy="5249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235" name="Google Shape;235;p11"/>
          <p:cNvSpPr txBox="1"/>
          <p:nvPr>
            <p:ph idx="2" type="body"/>
          </p:nvPr>
        </p:nvSpPr>
        <p:spPr>
          <a:xfrm>
            <a:off x="888631" y="3580186"/>
            <a:ext cx="3501197" cy="1221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/>
        </p:txBody>
      </p:sp>
      <p:sp>
        <p:nvSpPr>
          <p:cNvPr id="236" name="Google Shape;236;p11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1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1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41" name="Google Shape;241;p12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12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261" name="Google Shape;261;p12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2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12"/>
          <p:cNvSpPr/>
          <p:nvPr>
            <p:ph idx="2" type="pic"/>
          </p:nvPr>
        </p:nvSpPr>
        <p:spPr>
          <a:xfrm>
            <a:off x="7543510" y="0"/>
            <a:ext cx="464849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5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0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6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65" name="Google Shape;265;p12"/>
          <p:cNvSpPr txBox="1"/>
          <p:nvPr>
            <p:ph type="title"/>
          </p:nvPr>
        </p:nvSpPr>
        <p:spPr>
          <a:xfrm>
            <a:off x="885443" y="2360255"/>
            <a:ext cx="5776646" cy="11780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  <a:defRPr sz="36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2"/>
          <p:cNvSpPr txBox="1"/>
          <p:nvPr>
            <p:ph idx="1" type="body"/>
          </p:nvPr>
        </p:nvSpPr>
        <p:spPr>
          <a:xfrm>
            <a:off x="885443" y="3545012"/>
            <a:ext cx="5776646" cy="1274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/>
        </p:txBody>
      </p:sp>
      <p:sp>
        <p:nvSpPr>
          <p:cNvPr id="267" name="Google Shape;267;p12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12"/>
          <p:cNvSpPr txBox="1"/>
          <p:nvPr>
            <p:ph idx="11" type="ftr"/>
          </p:nvPr>
        </p:nvSpPr>
        <p:spPr>
          <a:xfrm>
            <a:off x="804672" y="6227064"/>
            <a:ext cx="5942203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2"/>
          <p:cNvSpPr txBox="1"/>
          <p:nvPr>
            <p:ph idx="12" type="sldNum"/>
          </p:nvPr>
        </p:nvSpPr>
        <p:spPr>
          <a:xfrm>
            <a:off x="5828377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036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6389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242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242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242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242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/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</a:pPr>
            <a:r>
              <a:rPr lang="en-US"/>
              <a:t>CS Labs - Web</a:t>
            </a:r>
            <a:endParaRPr/>
          </a:p>
        </p:txBody>
      </p:sp>
      <p:sp>
        <p:nvSpPr>
          <p:cNvPr id="339" name="Google Shape;339;p1"/>
          <p:cNvSpPr txBox="1"/>
          <p:nvPr>
            <p:ph idx="1" type="subTitle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lang="en-US"/>
              <a:t>Members: Jason, Barel and Chase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5089671e5_0_3"/>
          <p:cNvSpPr txBox="1"/>
          <p:nvPr>
            <p:ph type="title"/>
          </p:nvPr>
        </p:nvSpPr>
        <p:spPr>
          <a:xfrm>
            <a:off x="889001" y="2363915"/>
            <a:ext cx="3500700" cy="24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Updates</a:t>
            </a:r>
            <a:endParaRPr/>
          </a:p>
        </p:txBody>
      </p:sp>
      <p:sp>
        <p:nvSpPr>
          <p:cNvPr id="345" name="Google Shape;345;g65089671e5_0_3"/>
          <p:cNvSpPr txBox="1"/>
          <p:nvPr>
            <p:ph idx="1" type="body"/>
          </p:nvPr>
        </p:nvSpPr>
        <p:spPr>
          <a:xfrm>
            <a:off x="5125125" y="376296"/>
            <a:ext cx="6265200" cy="43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Jason</a:t>
            </a:r>
            <a:endParaRPr/>
          </a:p>
        </p:txBody>
      </p:sp>
      <p:sp>
        <p:nvSpPr>
          <p:cNvPr id="346" name="Google Shape;346;g65089671e5_0_3"/>
          <p:cNvSpPr txBox="1"/>
          <p:nvPr>
            <p:ph idx="2" type="body"/>
          </p:nvPr>
        </p:nvSpPr>
        <p:spPr>
          <a:xfrm>
            <a:off x="5125575" y="921924"/>
            <a:ext cx="6264300" cy="153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-US" sz="1400"/>
              <a:t>Added VM options drop down to wireframe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 sz="1400"/>
              <a:t>Worked on Software Architecture Specifications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 sz="1400"/>
              <a:t>Added current user to redux and decided MVP features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 sz="1400"/>
              <a:t>Hooked login page up to backend and mocked authentication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 sz="1400"/>
              <a:t>Virtualized Proxmox</a:t>
            </a:r>
            <a:endParaRPr sz="1400"/>
          </a:p>
        </p:txBody>
      </p:sp>
      <p:sp>
        <p:nvSpPr>
          <p:cNvPr id="347" name="Google Shape;347;g65089671e5_0_3"/>
          <p:cNvSpPr txBox="1"/>
          <p:nvPr>
            <p:ph idx="3" type="body"/>
          </p:nvPr>
        </p:nvSpPr>
        <p:spPr>
          <a:xfrm>
            <a:off x="5118650" y="2568229"/>
            <a:ext cx="6264300" cy="48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Chase</a:t>
            </a:r>
            <a:endParaRPr/>
          </a:p>
        </p:txBody>
      </p:sp>
      <p:sp>
        <p:nvSpPr>
          <p:cNvPr id="348" name="Google Shape;348;g65089671e5_0_3"/>
          <p:cNvSpPr txBox="1"/>
          <p:nvPr>
            <p:ph idx="4" type="body"/>
          </p:nvPr>
        </p:nvSpPr>
        <p:spPr>
          <a:xfrm>
            <a:off x="5118450" y="3057524"/>
            <a:ext cx="6265500" cy="129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-US" sz="1400"/>
              <a:t>Added VM options to drop down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 sz="1400"/>
              <a:t>Updated links to password and reset email from profile page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 sz="1400"/>
              <a:t>Updated password security by adding password strength meter</a:t>
            </a:r>
            <a:endParaRPr sz="1400"/>
          </a:p>
        </p:txBody>
      </p:sp>
      <p:sp>
        <p:nvSpPr>
          <p:cNvPr id="349" name="Google Shape;349;g65089671e5_0_3"/>
          <p:cNvSpPr txBox="1"/>
          <p:nvPr>
            <p:ph idx="1" type="body"/>
          </p:nvPr>
        </p:nvSpPr>
        <p:spPr>
          <a:xfrm>
            <a:off x="5125125" y="4465497"/>
            <a:ext cx="6265200" cy="48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Barel</a:t>
            </a:r>
            <a:endParaRPr/>
          </a:p>
        </p:txBody>
      </p:sp>
      <p:sp>
        <p:nvSpPr>
          <p:cNvPr id="350" name="Google Shape;350;g65089671e5_0_3"/>
          <p:cNvSpPr txBox="1"/>
          <p:nvPr>
            <p:ph idx="2" type="body"/>
          </p:nvPr>
        </p:nvSpPr>
        <p:spPr>
          <a:xfrm>
            <a:off x="5165075" y="5064075"/>
            <a:ext cx="6264300" cy="142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-US" sz="1400"/>
              <a:t>Created mocked data in the module table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 sz="1400"/>
              <a:t>Connected Explore page to the backend to display some data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 sz="1400"/>
              <a:t>connected the private module page to the backend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 sz="1400"/>
              <a:t>Worked on the header navigation bar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50896fe96_0_0"/>
          <p:cNvSpPr txBox="1"/>
          <p:nvPr>
            <p:ph type="title"/>
          </p:nvPr>
        </p:nvSpPr>
        <p:spPr>
          <a:xfrm>
            <a:off x="889001" y="2363915"/>
            <a:ext cx="3500700" cy="24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g650896fe9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900" y="165800"/>
            <a:ext cx="10325550" cy="637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2019-10-15T22:13:47Z</dcterms:created>
  <dc:creator>Barel MUSENGA</dc:creator>
</cp:coreProperties>
</file>