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W8TiGBnVVQtvJrpSR6bjU5rb7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5089671e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5089671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4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3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3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1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4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4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4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4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1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Google Shape;47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9" name="Google Shape;69;p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6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9" name="Google Shape;79;p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7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Google Shape;99;p7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7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9" name="Google Shape;109;p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1" name="Google Shape;131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8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6" name="Google Shape;136;p8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7" name="Google Shape;137;p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Google Shape;142;p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4" name="Google Shape;164;p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9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9" name="Google Shape;169;p9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0" name="Google Shape;170;p9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71" name="Google Shape;171;p9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2" name="Google Shape;172;p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Google Shape;177;p10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Google Shape;199;p1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0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1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1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11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2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2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2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2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2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2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/>
              <a:t>CS Labs - Web</a:t>
            </a:r>
            <a:endParaRPr/>
          </a:p>
        </p:txBody>
      </p:sp>
      <p:sp>
        <p:nvSpPr>
          <p:cNvPr id="339" name="Google Shape;339;p1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Members: Jason, Barel and Chase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5089671e5_0_3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Updates</a:t>
            </a:r>
            <a:endParaRPr/>
          </a:p>
        </p:txBody>
      </p:sp>
      <p:sp>
        <p:nvSpPr>
          <p:cNvPr id="345" name="Google Shape;345;g65089671e5_0_3"/>
          <p:cNvSpPr txBox="1"/>
          <p:nvPr>
            <p:ph idx="1" type="body"/>
          </p:nvPr>
        </p:nvSpPr>
        <p:spPr>
          <a:xfrm>
            <a:off x="5125125" y="376296"/>
            <a:ext cx="6265200" cy="43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346" name="Google Shape;346;g65089671e5_0_3"/>
          <p:cNvSpPr txBox="1"/>
          <p:nvPr>
            <p:ph idx="2" type="body"/>
          </p:nvPr>
        </p:nvSpPr>
        <p:spPr>
          <a:xfrm>
            <a:off x="5125575" y="921924"/>
            <a:ext cx="6264300" cy="15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Added VM options drop down to wireframe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Worked on Software Architecture Specifications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Added current user to redux and decided MVP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Hooked login page up to backend and mocked authentication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Virtualized Proxmox</a:t>
            </a:r>
            <a:endParaRPr sz="1400"/>
          </a:p>
        </p:txBody>
      </p:sp>
      <p:sp>
        <p:nvSpPr>
          <p:cNvPr id="347" name="Google Shape;347;g65089671e5_0_3"/>
          <p:cNvSpPr txBox="1"/>
          <p:nvPr>
            <p:ph idx="3" type="body"/>
          </p:nvPr>
        </p:nvSpPr>
        <p:spPr>
          <a:xfrm>
            <a:off x="5118650" y="2568229"/>
            <a:ext cx="6264300" cy="48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Chase</a:t>
            </a:r>
            <a:endParaRPr/>
          </a:p>
        </p:txBody>
      </p:sp>
      <p:sp>
        <p:nvSpPr>
          <p:cNvPr id="348" name="Google Shape;348;g65089671e5_0_3"/>
          <p:cNvSpPr txBox="1"/>
          <p:nvPr>
            <p:ph idx="4" type="body"/>
          </p:nvPr>
        </p:nvSpPr>
        <p:spPr>
          <a:xfrm>
            <a:off x="5118450" y="3057524"/>
            <a:ext cx="6265500" cy="12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Added VM options to drop down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Updated links to password and reset email from profile page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Updated password security by adding password strength meter</a:t>
            </a:r>
            <a:endParaRPr sz="1400"/>
          </a:p>
        </p:txBody>
      </p:sp>
      <p:sp>
        <p:nvSpPr>
          <p:cNvPr id="349" name="Google Shape;349;g65089671e5_0_3"/>
          <p:cNvSpPr txBox="1"/>
          <p:nvPr>
            <p:ph idx="1" type="body"/>
          </p:nvPr>
        </p:nvSpPr>
        <p:spPr>
          <a:xfrm>
            <a:off x="5125125" y="4465497"/>
            <a:ext cx="6265200" cy="48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Barel</a:t>
            </a:r>
            <a:endParaRPr/>
          </a:p>
        </p:txBody>
      </p:sp>
      <p:sp>
        <p:nvSpPr>
          <p:cNvPr id="350" name="Google Shape;350;g65089671e5_0_3"/>
          <p:cNvSpPr txBox="1"/>
          <p:nvPr>
            <p:ph idx="2" type="body"/>
          </p:nvPr>
        </p:nvSpPr>
        <p:spPr>
          <a:xfrm>
            <a:off x="5165075" y="5064075"/>
            <a:ext cx="6264300" cy="14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Created mocked data in the module table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Connected Explore page to the backend to display some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connected the private module page to the backend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Worked on the header navigation bar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2019-10-15T22:13:47Z</dcterms:created>
  <dc:creator>Barel MUSENGA</dc:creator>
</cp:coreProperties>
</file>