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TeLN/eubbaS4nIksx1CWjcWi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089671e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6508967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50896fe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650896f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4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4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4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2" name="Google Shape;82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Google Shape;104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4" name="Google Shape;114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34" name="Google Shape;134;p7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7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4" name="Google Shape;144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6" name="Google Shape;166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8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1" name="Google Shape;171;p8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1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0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1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11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2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2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2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CS Labs - Web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Members: Jason, Barel and Chase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089671e5_0_3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Project Updates</a:t>
            </a:r>
            <a:endParaRPr/>
          </a:p>
        </p:txBody>
      </p:sp>
      <p:sp>
        <p:nvSpPr>
          <p:cNvPr id="345" name="Google Shape;345;g65089671e5_0_3"/>
          <p:cNvSpPr txBox="1"/>
          <p:nvPr>
            <p:ph idx="2" type="body"/>
          </p:nvPr>
        </p:nvSpPr>
        <p:spPr>
          <a:xfrm>
            <a:off x="5125575" y="921926"/>
            <a:ext cx="62643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Tested Rundeck in virtual environment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Added python scripts to do all of the main functions for the labs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Helped Barel with Frontend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Connected the backend to rundeck. Created client library to make the calls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added ability to send parameters to a job and get output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Researching NoVnc libraries and how to connect to proxmox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Connected NoVNC to the frontend through a websocket, next up, add websocket proxy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Finished Software Detailed Design document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Began research on lab dropdown menu and changed reset email and password links in the profile page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Working on public module page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50896fe96_0_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351" name="Google Shape;351;g650896fe9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409850"/>
            <a:ext cx="11426650" cy="5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2019-10-15T22:13:47Z</dcterms:created>
  <dc:creator>Barel MUSENGA</dc:creator>
</cp:coreProperties>
</file>