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43"/>
  </p:notesMasterIdLst>
  <p:sldIdLst>
    <p:sldId id="256" r:id="rId2"/>
    <p:sldId id="395" r:id="rId3"/>
    <p:sldId id="400" r:id="rId4"/>
    <p:sldId id="429" r:id="rId5"/>
    <p:sldId id="397" r:id="rId6"/>
    <p:sldId id="396" r:id="rId7"/>
    <p:sldId id="415" r:id="rId8"/>
    <p:sldId id="418" r:id="rId9"/>
    <p:sldId id="417" r:id="rId10"/>
    <p:sldId id="420" r:id="rId11"/>
    <p:sldId id="421" r:id="rId12"/>
    <p:sldId id="398" r:id="rId13"/>
    <p:sldId id="402" r:id="rId14"/>
    <p:sldId id="403" r:id="rId15"/>
    <p:sldId id="419" r:id="rId16"/>
    <p:sldId id="427" r:id="rId17"/>
    <p:sldId id="424" r:id="rId18"/>
    <p:sldId id="426" r:id="rId19"/>
    <p:sldId id="425" r:id="rId20"/>
    <p:sldId id="428" r:id="rId21"/>
    <p:sldId id="434" r:id="rId22"/>
    <p:sldId id="410" r:id="rId23"/>
    <p:sldId id="414" r:id="rId24"/>
    <p:sldId id="401" r:id="rId25"/>
    <p:sldId id="433" r:id="rId26"/>
    <p:sldId id="405" r:id="rId27"/>
    <p:sldId id="404" r:id="rId28"/>
    <p:sldId id="406" r:id="rId29"/>
    <p:sldId id="407" r:id="rId30"/>
    <p:sldId id="408" r:id="rId31"/>
    <p:sldId id="409" r:id="rId32"/>
    <p:sldId id="412" r:id="rId33"/>
    <p:sldId id="413" r:id="rId34"/>
    <p:sldId id="430" r:id="rId35"/>
    <p:sldId id="431" r:id="rId36"/>
    <p:sldId id="432" r:id="rId37"/>
    <p:sldId id="435" r:id="rId38"/>
    <p:sldId id="438" r:id="rId39"/>
    <p:sldId id="436" r:id="rId40"/>
    <p:sldId id="437" r:id="rId41"/>
    <p:sldId id="394" r:id="rId42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452" autoAdjust="0"/>
    <p:restoredTop sz="95007" autoAdjust="0"/>
  </p:normalViewPr>
  <p:slideViewPr>
    <p:cSldViewPr>
      <p:cViewPr varScale="1">
        <p:scale>
          <a:sx n="88" d="100"/>
          <a:sy n="88" d="100"/>
        </p:scale>
        <p:origin x="-108" y="-306"/>
      </p:cViewPr>
      <p:guideLst>
        <p:guide orient="horz" pos="2160"/>
        <p:guide orient="horz" pos="572"/>
        <p:guide orient="horz" pos="3793"/>
        <p:guide pos="3119"/>
      </p:guideLst>
    </p:cSldViewPr>
  </p:slideViewPr>
  <p:outlineViewPr>
    <p:cViewPr>
      <p:scale>
        <a:sx n="33" d="100"/>
        <a:sy n="33" d="100"/>
      </p:scale>
      <p:origin x="0" y="3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3264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2016-12-05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baseline="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1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6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8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2016-12-05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2016-12-05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b="1" smtClean="0">
                <a:solidFill>
                  <a:schemeClr val="bg1"/>
                </a:solidFill>
                <a:latin typeface="+mn-lt"/>
              </a:rPr>
              <a:pPr>
                <a:buFontTx/>
                <a:buNone/>
              </a:pPr>
              <a:t>‹#›</a:t>
            </a:fld>
            <a:endParaRPr lang="en-GB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w.microstrategy.com/msdz/MSDL/_CurrentGARelease/docs/projects/WebSDK/Content/topics/urlapi/Exporting_a_Report_to_a_Specified_Format.htm" TargetMode="External"/><Relationship Id="rId13" Type="http://schemas.openxmlformats.org/officeDocument/2006/relationships/hyperlink" Target="https://lw.microstrategy.com/msdz/MSDL/_CurrentGARelease/docs/projects/WebSDK/Content/topics/urlapi/Exporting_a_Report_Services_Document_to_PDF.htm" TargetMode="External"/><Relationship Id="rId3" Type="http://schemas.openxmlformats.org/officeDocument/2006/relationships/hyperlink" Target="https://lw.microstrategy.com/msdz/MSDL/_CurrentGARelease/docs/projects/WebSDK/Content/topics/scenarios/MicroStrategy_URL_Structure.htm" TargetMode="External"/><Relationship Id="rId7" Type="http://schemas.openxmlformats.org/officeDocument/2006/relationships/hyperlink" Target="https://lw.microstrategy.com/msdz/MSDL/_CurrentGARelease/docs/projects/WebSDK/Content/topics/urlapi/Exporting_a_Report_to_PDF.htm" TargetMode="External"/><Relationship Id="rId12" Type="http://schemas.openxmlformats.org/officeDocument/2006/relationships/hyperlink" Target="https://lw.microstrategy.com/msdz/MSDL/_CurrentGARelease/docs/projects/WebSDK/Content/topics/urlapi/Opening_a_specified_panel_in_a_document.ht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lw.microstrategy.com/msdz/MSDL/_CurrentGARelease/docs/projects/WebSDK/Content/topics/urlapi/Deleting_Subscriptions_and_Schedules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w.microstrategy.com/msdz/MSDL/_CurrentGARelease/docs/projects/WebSDK/Content/topics/urlapi/Passing_Prompt_Answers_Using_the_URL_API.htm" TargetMode="External"/><Relationship Id="rId11" Type="http://schemas.openxmlformats.org/officeDocument/2006/relationships/hyperlink" Target="https://lw.microstrategy.com/msdz/MSDL/_CurrentGARelease/docs/projects/WebSDK/Content/topics/urlapi/Executing_a_Report_Services_Document.htm" TargetMode="External"/><Relationship Id="rId5" Type="http://schemas.openxmlformats.org/officeDocument/2006/relationships/hyperlink" Target="https://lw.microstrategy.com/msdz/MSDL/_CurrentGARelease/docs/projects/WebSDK/Content/topics/urlapi/Executing_a_Report.htm" TargetMode="External"/><Relationship Id="rId15" Type="http://schemas.openxmlformats.org/officeDocument/2006/relationships/hyperlink" Target="https://lw.microstrategy.com/msdz/MSDL/_CurrentGARelease/docs/projects/WebSDK/Content/topics/objbeans/Accessing_and_Manipulating_the_History_List.htm" TargetMode="External"/><Relationship Id="rId10" Type="http://schemas.openxmlformats.org/officeDocument/2006/relationships/hyperlink" Target="https://lw.microstrategy.com/msdz/MSDL/_CurrentGARelease/docs/projects/WebSDK/Content/topics/urlapi/Opening_a_Specified_Sheet_in_a_Dashboard.htm" TargetMode="External"/><Relationship Id="rId4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9" Type="http://schemas.openxmlformats.org/officeDocument/2006/relationships/hyperlink" Target="https://lw.microstrategy.com/msdz/MSDL/_CurrentGARelease/docs/projects/WebSDK/Content/topics/urlapi/Viewing_the_SQL_for_a_Report.htm" TargetMode="External"/><Relationship Id="rId14" Type="http://schemas.openxmlformats.org/officeDocument/2006/relationships/hyperlink" Target="https://lw.microstrategy.com/msdz/MSDL/_CurrentGARelease/docs/projects/WebSDK/Content/topics/urlapi/Performing_Folder_Browsing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s.sencha.com/extjs/6.2.0/examples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emos.telerik.com/kendo-u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mmunity.microstrategy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w.microstrategy.com/msdz/MSDL/_CurrentGARelease/docs/projects/WebSDK/default.htm#topics/scenarios/WEBSDK015.htm?Highlight=removing columns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w.microstrategy.com/msdz/MSDL/_CurrentGARelease/docs/projects/WebSDK/default.htm#topics/scenarios/WEBSDK015.htm?Highlight=removing column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w.microstrategy.com/msdz/MSDL/_CurrentGARelease/docs/projects/WebSDK/default.htm#topics/datapresnt/Styles_Available_for_Folder_Browsing_Pages.htm" TargetMode="External"/><Relationship Id="rId2" Type="http://schemas.openxmlformats.org/officeDocument/2006/relationships/hyperlink" Target="https://lw.microstrategy.com/msdz/MSDL/_CurrentGARelease/docs/projects/WebSDK/default.htm#topics/scenarios/WEBSDK015.htm?Highlight=removing columns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MicroStrategy Web </a:t>
            </a:r>
            <a:r>
              <a:rPr lang="ko-KR" altLang="en-US" dirty="0" smtClean="0">
                <a:latin typeface="+mn-lt"/>
                <a:ea typeface="+mn-ea"/>
              </a:rPr>
              <a:t>활용 교육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dirty="0" smtClean="0"/>
              <a:t>일자 </a:t>
            </a:r>
            <a:r>
              <a:rPr lang="en-US" altLang="ko-KR" dirty="0" smtClean="0"/>
              <a:t>2016.12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Explorer</a:t>
            </a:r>
            <a:r>
              <a:rPr lang="ko-KR" altLang="en-US" dirty="0" smtClean="0"/>
              <a:t>의 호환성 보기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34196" y="179348"/>
            <a:ext cx="20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웹에 대한 고려 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200" dirty="0" smtClean="0"/>
              <a:t>호환성 보기란 </a:t>
            </a:r>
            <a:r>
              <a:rPr lang="en-US" altLang="ko-KR" sz="1200" dirty="0" smtClean="0"/>
              <a:t>Internet Explorer</a:t>
            </a:r>
            <a:r>
              <a:rPr lang="ko-KR" altLang="en-US" sz="1200" dirty="0" smtClean="0"/>
              <a:t>에서 </a:t>
            </a:r>
            <a:r>
              <a:rPr lang="ko-KR" altLang="en-US" sz="1200" b="1" dirty="0"/>
              <a:t>이전 버전의 </a:t>
            </a:r>
            <a:r>
              <a:rPr lang="en-US" altLang="ko-KR" sz="1200" b="1" dirty="0"/>
              <a:t>Internet Explorer </a:t>
            </a:r>
            <a:r>
              <a:rPr lang="ko-KR" altLang="en-US" sz="1200" b="1" dirty="0" smtClean="0"/>
              <a:t>에 맞춰 개발된 </a:t>
            </a:r>
            <a:r>
              <a:rPr lang="ko-KR" altLang="en-US" sz="1200" b="1" dirty="0"/>
              <a:t>사이트가 정상적이지 보이지 않는 문제를 해결하기 위해 추가된 </a:t>
            </a:r>
            <a:r>
              <a:rPr lang="ko-KR" altLang="en-US" sz="1200" b="1" dirty="0" smtClean="0"/>
              <a:t>기능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 버전의 </a:t>
            </a:r>
            <a:r>
              <a:rPr lang="en-US" altLang="ko-KR" sz="1200" dirty="0" smtClean="0"/>
              <a:t>Internet Explorer</a:t>
            </a:r>
            <a:r>
              <a:rPr lang="ko-KR" altLang="en-US" sz="1200" dirty="0" smtClean="0"/>
              <a:t>는 웹 표준을 준수하지 않아서 발생</a:t>
            </a:r>
            <a:r>
              <a:rPr lang="en-US" altLang="ko-KR" sz="1200" dirty="0" smtClean="0"/>
              <a:t>)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200" dirty="0" smtClean="0"/>
              <a:t>호환성 보기로 지정된 사이트는 </a:t>
            </a:r>
            <a:r>
              <a:rPr lang="ko-KR" altLang="en-US" sz="1200" b="1" dirty="0" smtClean="0"/>
              <a:t>이전 버전</a:t>
            </a:r>
            <a:r>
              <a:rPr lang="en-US" altLang="ko-KR" sz="1200" b="1" dirty="0"/>
              <a:t>(Internet Explorer 8 </a:t>
            </a:r>
            <a:r>
              <a:rPr lang="ko-KR" altLang="en-US" sz="1200" b="1" dirty="0"/>
              <a:t>또는 그 이전 </a:t>
            </a:r>
            <a:r>
              <a:rPr lang="ko-KR" altLang="en-US" sz="1200" b="1" dirty="0" smtClean="0"/>
              <a:t>버전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방식으로 동작하게 되어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새로운 버전의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에서 달리 동작하는 기능 및 새로운 기능을 이용할 수 없게 됨</a:t>
            </a:r>
            <a:endParaRPr lang="en-US" altLang="ko-KR" sz="1200" b="1" dirty="0" smtClean="0"/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웹은 호환성 보기를 지원하지 않고 있으며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지원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버전은 </a:t>
            </a:r>
            <a:r>
              <a:rPr lang="en-US" altLang="ko-KR" sz="1200" b="1" dirty="0" smtClean="0"/>
              <a:t>9.x, 10.x, 11,x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4" y="2852936"/>
            <a:ext cx="9258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23814" y="3258716"/>
            <a:ext cx="1512168" cy="103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MSTR </a:t>
            </a:r>
            <a:r>
              <a:rPr lang="ko-KR" altLang="en-US" dirty="0"/>
              <a:t>솔루션의 호환성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4196" y="179348"/>
            <a:ext cx="20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웹에 대한 고려 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 smtClean="0"/>
              <a:t>지원 하드웨어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소프트웨어 명세</a:t>
            </a:r>
            <a:endParaRPr lang="en-US" altLang="ko-KR" sz="1200" b="1" dirty="0" smtClean="0"/>
          </a:p>
          <a:p>
            <a:pPr>
              <a:spcBef>
                <a:spcPts val="600"/>
              </a:spcBef>
            </a:pPr>
            <a:r>
              <a:rPr lang="ko-KR" altLang="en-US" sz="1200" b="1" dirty="0" smtClean="0"/>
              <a:t>문서 위치</a:t>
            </a:r>
            <a:r>
              <a:rPr lang="en-US" altLang="ko-KR" sz="1200" b="1" dirty="0" smtClean="0"/>
              <a:t>: C:/Program Files (x86)/Common Files/MicroStrategy/</a:t>
            </a:r>
            <a:r>
              <a:rPr lang="en-US" altLang="ko-KR" sz="1200" b="1" dirty="0" err="1" smtClean="0"/>
              <a:t>ReleaseNotes</a:t>
            </a:r>
            <a:r>
              <a:rPr lang="en-US" altLang="ko-KR" sz="1200" b="1" dirty="0" smtClean="0"/>
              <a:t>/Readme.pdf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5" y="1601684"/>
            <a:ext cx="9226774" cy="451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47750" y="3789040"/>
            <a:ext cx="27003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60118" y="2636912"/>
            <a:ext cx="4896544" cy="1633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068960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구성도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580559" y="1052736"/>
            <a:ext cx="2659679" cy="4824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91966" y="150627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0380" y="1725842"/>
            <a:ext cx="1626621" cy="767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BI Server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8447672" y="1149961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(Mart)</a:t>
            </a:r>
          </a:p>
        </p:txBody>
      </p:sp>
      <p:sp>
        <p:nvSpPr>
          <p:cNvPr id="32" name="원통 31"/>
          <p:cNvSpPr/>
          <p:nvPr/>
        </p:nvSpPr>
        <p:spPr>
          <a:xfrm>
            <a:off x="8447672" y="2216164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(Meta)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7990" y="4291612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Office Web 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29511" y="4375204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Excel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07990" y="1916832"/>
            <a:ext cx="1745170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17906" y="3479236"/>
            <a:ext cx="1476846" cy="4623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Customized Web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89" idx="1"/>
          </p:cNvCxnSpPr>
          <p:nvPr/>
        </p:nvCxnSpPr>
        <p:spPr>
          <a:xfrm flipV="1">
            <a:off x="1711846" y="2866410"/>
            <a:ext cx="1476163" cy="4364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3"/>
            <a:endCxn id="37" idx="1"/>
          </p:cNvCxnSpPr>
          <p:nvPr/>
        </p:nvCxnSpPr>
        <p:spPr>
          <a:xfrm>
            <a:off x="1711846" y="3302821"/>
            <a:ext cx="1406060" cy="407593"/>
          </a:xfrm>
          <a:prstGeom prst="bentConnector3">
            <a:avLst>
              <a:gd name="adj1" fmla="val 52323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4" idx="1"/>
          </p:cNvCxnSpPr>
          <p:nvPr/>
        </p:nvCxnSpPr>
        <p:spPr>
          <a:xfrm>
            <a:off x="1709631" y="4597315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0" idx="1"/>
          </p:cNvCxnSpPr>
          <p:nvPr/>
        </p:nvCxnSpPr>
        <p:spPr>
          <a:xfrm flipV="1">
            <a:off x="4753160" y="2109369"/>
            <a:ext cx="1447220" cy="2487947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0" idx="3"/>
            <a:endCxn id="31" idx="2"/>
          </p:cNvCxnSpPr>
          <p:nvPr/>
        </p:nvCxnSpPr>
        <p:spPr>
          <a:xfrm flipV="1">
            <a:off x="7827001" y="1612317"/>
            <a:ext cx="620671" cy="4970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0" idx="3"/>
            <a:endCxn id="32" idx="2"/>
          </p:cNvCxnSpPr>
          <p:nvPr/>
        </p:nvCxnSpPr>
        <p:spPr>
          <a:xfrm>
            <a:off x="7827001" y="2109369"/>
            <a:ext cx="620671" cy="5691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3"/>
            <a:endCxn id="30" idx="1"/>
          </p:cNvCxnSpPr>
          <p:nvPr/>
        </p:nvCxnSpPr>
        <p:spPr>
          <a:xfrm flipV="1">
            <a:off x="4753160" y="2109369"/>
            <a:ext cx="1447220" cy="41953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88009" y="270906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44093" y="270906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API</a:t>
            </a:r>
            <a:endParaRPr lang="ko-KR" altLang="en-US" sz="1400" b="1" dirty="0"/>
          </a:p>
        </p:txBody>
      </p:sp>
      <p:cxnSp>
        <p:nvCxnSpPr>
          <p:cNvPr id="96" name="꺾인 연결선 95"/>
          <p:cNvCxnSpPr>
            <a:stCxn id="37" idx="0"/>
            <a:endCxn id="90" idx="2"/>
          </p:cNvCxnSpPr>
          <p:nvPr/>
        </p:nvCxnSpPr>
        <p:spPr>
          <a:xfrm rot="5400000" flipH="1" flipV="1">
            <a:off x="3834486" y="3045593"/>
            <a:ext cx="455486" cy="411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292527" y="354901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타원 113"/>
          <p:cNvSpPr/>
          <p:nvPr/>
        </p:nvSpPr>
        <p:spPr>
          <a:xfrm>
            <a:off x="2287910" y="270906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36559" y="310747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6" name="타원 115"/>
          <p:cNvSpPr/>
          <p:nvPr/>
        </p:nvSpPr>
        <p:spPr>
          <a:xfrm>
            <a:off x="5600278" y="194074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17" name="타원 116"/>
          <p:cNvSpPr/>
          <p:nvPr/>
        </p:nvSpPr>
        <p:spPr>
          <a:xfrm>
            <a:off x="2148511" y="445329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44294" y="3467712"/>
            <a:ext cx="3381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 smtClean="0"/>
              <a:t>사용자 포털 접속 및 </a:t>
            </a:r>
            <a:r>
              <a:rPr lang="ko-KR" altLang="en-US" sz="1200" dirty="0" err="1" smtClean="0"/>
              <a:t>웹기능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리포트의 실행 및 내보내기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인쇄 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MSTR </a:t>
            </a:r>
            <a:r>
              <a:rPr lang="ko-KR" altLang="en-US" sz="1200" dirty="0" smtClean="0"/>
              <a:t>페이지에 직접 접속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 smtClean="0"/>
              <a:t>메뉴 구성을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리포트 목록 조회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사용자 등록 및 삭제 등 기능 수행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을 이용한 데이터 통신 수행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 smtClean="0"/>
              <a:t>Excel</a:t>
            </a:r>
            <a:r>
              <a:rPr lang="ko-KR" altLang="en-US" sz="1200" dirty="0" smtClean="0"/>
              <a:t>에서 리포트 실행 및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기능 수행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 smtClean="0"/>
              <a:t>모바일 기기에서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기능 수행 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007990" y="5049941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Mobile Web Service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5989" y="5133533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Mobile</a:t>
            </a:r>
            <a:endParaRPr lang="ko-KR" altLang="en-US" sz="1400" b="1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1709630" y="5355642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148510" y="521162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80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2899837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인증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2286" y="908720"/>
            <a:ext cx="3744416" cy="312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AutoNum type="arabicParenR"/>
            </a:pPr>
            <a:r>
              <a:rPr lang="en-US" altLang="ko-KR" sz="1200" dirty="0" smtClean="0"/>
              <a:t>MSTR Page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AutoNum type="arabicParenR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세션이 유효하지 않을 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MSTR Web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ESM </a:t>
            </a:r>
            <a:r>
              <a:rPr lang="ko-KR" altLang="en-US" sz="1200" dirty="0" smtClean="0"/>
              <a:t>호출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세션이 유효하지 않은 경우는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MSTR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에 로그인되지  않았거나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세션 타임아웃으로 인하여 유실된 경우 등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AutoNum type="arabicParenR"/>
            </a:pPr>
            <a:r>
              <a:rPr lang="ko-KR" altLang="en-US" sz="1200" dirty="0" smtClean="0"/>
              <a:t>웹 세션 또는 웹 쿠키 정보에 포함된 사용자정보를 이용하여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후 요청 페이지 다시 호출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웹세션 자체가 타임아웃으로 인하여 유실되었거나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기타 사유로 사용자정보를 식별할 수 없는 상황이라면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MSTR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세션 생성 불가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559" y="1060287"/>
            <a:ext cx="2659679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91966" y="1513830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7990" y="1924383"/>
            <a:ext cx="1745170" cy="18722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009" y="2977016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44093" y="2977016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ESM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50" idx="1"/>
          </p:cNvCxnSpPr>
          <p:nvPr/>
        </p:nvCxnSpPr>
        <p:spPr>
          <a:xfrm>
            <a:off x="1711846" y="3133698"/>
            <a:ext cx="1476163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2"/>
            <a:endCxn id="51" idx="2"/>
          </p:cNvCxnSpPr>
          <p:nvPr/>
        </p:nvCxnSpPr>
        <p:spPr>
          <a:xfrm rot="16200000" flipH="1">
            <a:off x="3890087" y="2913655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0"/>
            <a:endCxn id="50" idx="0"/>
          </p:cNvCxnSpPr>
          <p:nvPr/>
        </p:nvCxnSpPr>
        <p:spPr>
          <a:xfrm rot="16200000" flipV="1">
            <a:off x="3890087" y="2598974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99878" y="300450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타원 53"/>
          <p:cNvSpPr/>
          <p:nvPr/>
        </p:nvSpPr>
        <p:spPr>
          <a:xfrm>
            <a:off x="3736559" y="336454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28070" y="26092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1886" y="4516671"/>
            <a:ext cx="6984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External Security Module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MSTR </a:t>
            </a:r>
            <a:r>
              <a:rPr lang="ko-KR" altLang="en-US" sz="1000" dirty="0" smtClean="0"/>
              <a:t>세션이 필요한 경우 호출되는 클래스로 </a:t>
            </a:r>
            <a:r>
              <a:rPr lang="en-US" altLang="ko-KR" sz="1000" dirty="0" smtClean="0"/>
              <a:t>MSTR </a:t>
            </a:r>
            <a:r>
              <a:rPr lang="ko-KR" altLang="en-US" sz="1000" dirty="0" smtClean="0"/>
              <a:t>세션을 생성하거나 로그인 페이지로 </a:t>
            </a:r>
            <a:r>
              <a:rPr lang="en-US" altLang="ko-KR" sz="1000" dirty="0"/>
              <a:t>R</a:t>
            </a:r>
            <a:r>
              <a:rPr lang="en-US" altLang="ko-KR" sz="1000" dirty="0" smtClean="0"/>
              <a:t>edirect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외부업체에서 제공되는 </a:t>
            </a:r>
            <a:r>
              <a:rPr lang="en-US" altLang="ko-KR" sz="1000" dirty="0" smtClean="0"/>
              <a:t>SSO </a:t>
            </a:r>
            <a:r>
              <a:rPr lang="ko-KR" altLang="en-US" sz="1000" dirty="0" smtClean="0"/>
              <a:t>인증 모듈을 이용하여 사용자 식별 후 </a:t>
            </a:r>
            <a:r>
              <a:rPr lang="en-US" altLang="ko-KR" sz="1000" dirty="0"/>
              <a:t>MSTR </a:t>
            </a:r>
            <a:r>
              <a:rPr lang="ko-KR" altLang="en-US" sz="1000" dirty="0"/>
              <a:t>세션 </a:t>
            </a:r>
            <a:r>
              <a:rPr lang="ko-KR" altLang="en-US" sz="1000" dirty="0" smtClean="0"/>
              <a:t>생성하는 기법을 일반적으로 사용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MSTR </a:t>
            </a:r>
            <a:r>
              <a:rPr lang="ko-KR" altLang="en-US" sz="1000" dirty="0" smtClean="0"/>
              <a:t>세션을 생성하고 </a:t>
            </a:r>
            <a:r>
              <a:rPr lang="en-US" altLang="ko-KR" sz="1000" dirty="0" smtClean="0"/>
              <a:t>MSTR </a:t>
            </a:r>
            <a:r>
              <a:rPr lang="ko-KR" altLang="en-US" sz="1000" dirty="0" smtClean="0"/>
              <a:t>세션 상태 </a:t>
            </a:r>
            <a:r>
              <a:rPr lang="ko-KR" altLang="en-US" sz="1000" dirty="0"/>
              <a:t>토</a:t>
            </a:r>
            <a:r>
              <a:rPr lang="ko-KR" altLang="en-US" sz="1000" dirty="0" smtClean="0"/>
              <a:t>큰을 웹 세션의 애트리뷰트로 설정하고 필요한 경우 재사용</a:t>
            </a:r>
            <a:endParaRPr lang="en-US" altLang="ko-KR" sz="1000" dirty="0" smtClean="0"/>
          </a:p>
        </p:txBody>
      </p:sp>
      <p:cxnSp>
        <p:nvCxnSpPr>
          <p:cNvPr id="24" name="꺾인 연결선 23"/>
          <p:cNvCxnSpPr>
            <a:stCxn id="51" idx="3"/>
            <a:endCxn id="21" idx="0"/>
          </p:cNvCxnSpPr>
          <p:nvPr/>
        </p:nvCxnSpPr>
        <p:spPr>
          <a:xfrm>
            <a:off x="4592165" y="3134357"/>
            <a:ext cx="972109" cy="13823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파라미터를 이용하여 리포트 실행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내보내기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작업을 수행할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 설명은 다음과 같다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3"/>
              </a:rPr>
              <a:t>MicroStrategy URL Structure</a:t>
            </a:r>
            <a:endParaRPr lang="en-US" altLang="ko-KR" sz="1200" dirty="0" smtClean="0">
              <a:hlinkClick r:id="rId4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4"/>
              </a:rPr>
              <a:t>Constructing a MicroStrategy URL Request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Executing Common Actions Using the URL API</a:t>
            </a:r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5"/>
              </a:rPr>
              <a:t>Executing a Report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6"/>
              </a:rPr>
              <a:t>Passing Prompt Answers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7"/>
              </a:rPr>
              <a:t>Exporting a report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8"/>
              </a:rPr>
              <a:t>Exporting a report to a specified </a:t>
            </a:r>
            <a:r>
              <a:rPr lang="en-US" altLang="ko-KR" sz="1200" dirty="0" smtClean="0">
                <a:hlinkClick r:id="rId8"/>
              </a:rPr>
              <a:t>format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9"/>
              </a:rPr>
              <a:t>Viewing </a:t>
            </a:r>
            <a:r>
              <a:rPr lang="en-US" altLang="ko-KR" sz="1200" dirty="0">
                <a:hlinkClick r:id="rId9"/>
              </a:rPr>
              <a:t>the SQL for a Report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0"/>
              </a:rPr>
              <a:t>Opening </a:t>
            </a:r>
            <a:r>
              <a:rPr lang="en-US" altLang="ko-KR" sz="1200" dirty="0">
                <a:hlinkClick r:id="rId10"/>
              </a:rPr>
              <a:t>a specified sheet in a </a:t>
            </a:r>
            <a:r>
              <a:rPr lang="en-US" altLang="ko-KR" sz="1200" dirty="0" smtClean="0">
                <a:hlinkClick r:id="rId10"/>
              </a:rPr>
              <a:t>dashboard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1"/>
              </a:rPr>
              <a:t>Executing </a:t>
            </a:r>
            <a:r>
              <a:rPr lang="en-US" altLang="ko-KR" sz="1200" dirty="0">
                <a:hlinkClick r:id="rId11"/>
              </a:rPr>
              <a:t>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2"/>
              </a:rPr>
              <a:t>Opening </a:t>
            </a:r>
            <a:r>
              <a:rPr lang="en-US" altLang="ko-KR" sz="1200" dirty="0">
                <a:hlinkClick r:id="rId12"/>
              </a:rPr>
              <a:t>a specified panel in 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3"/>
              </a:rPr>
              <a:t>Exporting </a:t>
            </a:r>
            <a:r>
              <a:rPr lang="en-US" altLang="ko-KR" sz="1200" dirty="0">
                <a:hlinkClick r:id="rId13"/>
              </a:rPr>
              <a:t>a Document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4"/>
              </a:rPr>
              <a:t>Browsing </a:t>
            </a:r>
            <a:r>
              <a:rPr lang="en-US" altLang="ko-KR" sz="1200" dirty="0">
                <a:hlinkClick r:id="rId14"/>
              </a:rPr>
              <a:t>a Folder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5"/>
              </a:rPr>
              <a:t>Accessing </a:t>
            </a:r>
            <a:r>
              <a:rPr lang="en-US" altLang="ko-KR" sz="1200" dirty="0">
                <a:hlinkClick r:id="rId15"/>
              </a:rPr>
              <a:t>and Removing Items from the History List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6"/>
              </a:rPr>
              <a:t>Deleting </a:t>
            </a:r>
            <a:r>
              <a:rPr lang="en-US" altLang="ko-KR" sz="1200" dirty="0">
                <a:hlinkClick r:id="rId16"/>
              </a:rPr>
              <a:t>Subscriptions and Schedules</a:t>
            </a:r>
            <a:r>
              <a:rPr lang="en-US" altLang="ko-KR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51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커스터마이징의 성격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커스터마이징 주요 요건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361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개발 요구 사항 측면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BI </a:t>
            </a:r>
            <a:r>
              <a:rPr lang="ko-KR" altLang="en-US" sz="1200" dirty="0"/>
              <a:t>프로젝트의 주요 수행 영역인 비즈니스 분석</a:t>
            </a:r>
            <a:r>
              <a:rPr lang="en-US" altLang="ko-KR" sz="1200" dirty="0"/>
              <a:t>, </a:t>
            </a:r>
            <a:r>
              <a:rPr lang="ko-KR" altLang="en-US" sz="1200" dirty="0"/>
              <a:t>모델 설계</a:t>
            </a:r>
            <a:r>
              <a:rPr lang="en-US" altLang="ko-KR" sz="1200" dirty="0"/>
              <a:t>, ETL, OLAP </a:t>
            </a:r>
            <a:r>
              <a:rPr lang="ko-KR" altLang="en-US" sz="1200" dirty="0"/>
              <a:t>리포트 개발 영역</a:t>
            </a:r>
            <a:r>
              <a:rPr lang="en-US" altLang="ko-KR" sz="1200" dirty="0"/>
              <a:t>(</a:t>
            </a:r>
            <a:r>
              <a:rPr lang="ko-KR" altLang="en-US" sz="1200" dirty="0"/>
              <a:t>팀</a:t>
            </a:r>
            <a:r>
              <a:rPr lang="en-US" altLang="ko-KR" sz="1200" dirty="0"/>
              <a:t>)</a:t>
            </a:r>
            <a:r>
              <a:rPr lang="ko-KR" altLang="en-US" sz="1200" dirty="0"/>
              <a:t>과는 </a:t>
            </a:r>
            <a:r>
              <a:rPr lang="ko-KR" altLang="en-US" sz="1200" b="1" dirty="0"/>
              <a:t>다른 성격의 요구 사항을 수용</a:t>
            </a:r>
            <a:r>
              <a:rPr lang="ko-KR" altLang="en-US" sz="1200" dirty="0"/>
              <a:t>해야 하며</a:t>
            </a:r>
            <a:r>
              <a:rPr lang="en-US" altLang="ko-KR" sz="1200" dirty="0"/>
              <a:t>, </a:t>
            </a:r>
            <a:r>
              <a:rPr lang="ko-KR" altLang="en-US" sz="1200" b="1" dirty="0"/>
              <a:t>비즈니스 </a:t>
            </a:r>
            <a:r>
              <a:rPr lang="ko-KR" altLang="en-US" sz="1200" b="1" dirty="0" smtClean="0"/>
              <a:t>요건들이 구현 되는 </a:t>
            </a:r>
            <a:r>
              <a:rPr lang="ko-KR" altLang="en-US" sz="1200" b="1" dirty="0"/>
              <a:t>다른 영역</a:t>
            </a:r>
            <a:r>
              <a:rPr lang="ko-KR" altLang="en-US" sz="1200" dirty="0"/>
              <a:t>과는 다르게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 마다 </a:t>
            </a:r>
            <a:r>
              <a:rPr lang="ko-KR" altLang="en-US" sz="1200" b="1" dirty="0"/>
              <a:t>유사한 유형의 기능이 요구</a:t>
            </a:r>
            <a:r>
              <a:rPr lang="ko-KR" altLang="en-US" sz="1200" dirty="0"/>
              <a:t>됨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SSO, </a:t>
            </a:r>
            <a:r>
              <a:rPr lang="ko-KR" altLang="en-US" sz="1200" dirty="0"/>
              <a:t>사용자 관리</a:t>
            </a:r>
            <a:r>
              <a:rPr lang="en-US" altLang="ko-KR" sz="1200" dirty="0"/>
              <a:t>, </a:t>
            </a:r>
            <a:r>
              <a:rPr lang="ko-KR" altLang="en-US" sz="1200" dirty="0"/>
              <a:t>권한 관리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메인 화면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대부분 </a:t>
            </a:r>
            <a:r>
              <a:rPr lang="en-US" altLang="ko-KR" sz="1200" dirty="0"/>
              <a:t>MSTR </a:t>
            </a:r>
            <a:r>
              <a:rPr lang="ko-KR" altLang="en-US" sz="1200" dirty="0"/>
              <a:t>기본 화면을 그대로 사용하지 않으며 메인 페이지 별도 개발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일반 웹 기반 프로젝트와 비교하여 </a:t>
            </a:r>
            <a:r>
              <a:rPr lang="ko-KR" altLang="en-US" sz="1200" b="1" dirty="0" smtClean="0"/>
              <a:t>비즈니스 </a:t>
            </a:r>
            <a:r>
              <a:rPr lang="ko-KR" altLang="en-US" sz="1200" b="1" dirty="0"/>
              <a:t>리포트 개발 부분만을 제외한 포털 개발로 이해할 수 있음</a:t>
            </a:r>
            <a:endParaRPr lang="en-US" altLang="ko-KR" sz="1200" b="1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개발 소요 공수 측면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리포트 개발 </a:t>
            </a:r>
            <a:r>
              <a:rPr lang="ko-KR" altLang="en-US" sz="1200" b="1" dirty="0" err="1"/>
              <a:t>본수의</a:t>
            </a:r>
            <a:r>
              <a:rPr lang="ko-KR" altLang="en-US" sz="1200" b="1" dirty="0"/>
              <a:t> 규모 및 비즈니스의 복잡도와의 의존성이 적고</a:t>
            </a:r>
            <a:r>
              <a:rPr lang="en-US" altLang="ko-KR" sz="1200" dirty="0"/>
              <a:t>, </a:t>
            </a:r>
            <a:r>
              <a:rPr lang="ko-KR" altLang="en-US" sz="1200" b="1" dirty="0"/>
              <a:t>프로젝트마다 유사한 요건이 </a:t>
            </a:r>
            <a:r>
              <a:rPr lang="ko-KR" altLang="en-US" sz="1200" b="1" dirty="0" smtClean="0"/>
              <a:t>요구</a:t>
            </a:r>
            <a:r>
              <a:rPr lang="ko-KR" altLang="en-US" sz="1200" dirty="0" smtClean="0"/>
              <a:t>되므로 </a:t>
            </a:r>
            <a:r>
              <a:rPr lang="ko-KR" altLang="en-US" sz="1200" dirty="0"/>
              <a:t>커스터마이징에만 소요될 개발 공수는 </a:t>
            </a:r>
            <a:r>
              <a:rPr lang="ko-KR" altLang="en-US" sz="1200" dirty="0" smtClean="0"/>
              <a:t>소요 </a:t>
            </a:r>
            <a:r>
              <a:rPr lang="ko-KR" altLang="en-US" sz="1200" dirty="0"/>
              <a:t>공수 예측이 용이함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예외적인 경우 특별한 기능이 요구될 수 있으나</a:t>
            </a:r>
            <a:r>
              <a:rPr lang="en-US" altLang="ko-KR" sz="1200" dirty="0"/>
              <a:t> </a:t>
            </a:r>
            <a:r>
              <a:rPr lang="ko-KR" altLang="en-US" sz="1200" dirty="0"/>
              <a:t>자주 발생하는 사례는 아님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기술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측면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다른 영역과 달리 웹 기술이 적용되어</a:t>
            </a:r>
            <a:r>
              <a:rPr lang="en-US" altLang="ko-KR" sz="1200" dirty="0"/>
              <a:t> </a:t>
            </a:r>
            <a:r>
              <a:rPr lang="ko-KR" altLang="en-US" sz="1200" b="1" dirty="0"/>
              <a:t>인력의 기술 구성도 다름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영역간 기술적 이해가 달라 협업 시 문제 발생 소지 있으므로</a:t>
            </a:r>
            <a:r>
              <a:rPr lang="en-US" altLang="ko-KR" sz="1200" dirty="0"/>
              <a:t>, </a:t>
            </a:r>
            <a:r>
              <a:rPr lang="ko-KR" altLang="en-US" sz="1200" b="1" dirty="0"/>
              <a:t>다른 영역의 기술 영역에 대한 수시 학습 </a:t>
            </a:r>
            <a:r>
              <a:rPr lang="ko-KR" altLang="en-US" sz="1200" b="1" dirty="0" smtClean="0"/>
              <a:t>필요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65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8768629" y="2735778"/>
            <a:ext cx="491127" cy="179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Search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1727" y="1895840"/>
            <a:ext cx="1584176" cy="43414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19958" y="2157971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53927" y="2157971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년도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684300" y="2157971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353926" y="2437761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지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</a:rPr>
              <a:t>역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719958" y="2446395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남부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84300" y="2446395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갈매기형 수장 88"/>
          <p:cNvSpPr/>
          <p:nvPr/>
        </p:nvSpPr>
        <p:spPr>
          <a:xfrm rot="5400000">
            <a:off x="3745834" y="2510040"/>
            <a:ext cx="72000" cy="72000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00320" y="1920572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분석 </a:t>
            </a:r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요약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3" descr="C:\Documents and Settings\Administrator\바탕 화면\로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214508"/>
            <a:ext cx="1045167" cy="30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1728" y="935482"/>
            <a:ext cx="8722759" cy="2568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1727" y="1192335"/>
            <a:ext cx="8722759" cy="50449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제목 1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구성도</a:t>
            </a:r>
            <a:endParaRPr lang="ko-KR" alt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sp>
        <p:nvSpPr>
          <p:cNvPr id="46" name="직사각형 45"/>
          <p:cNvSpPr/>
          <p:nvPr/>
        </p:nvSpPr>
        <p:spPr>
          <a:xfrm>
            <a:off x="487710" y="836712"/>
            <a:ext cx="9001000" cy="5472608"/>
          </a:xfrm>
          <a:prstGeom prst="rect">
            <a:avLst/>
          </a:prstGeom>
          <a:solidFill>
            <a:srgbClr val="FFFFFF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88469" y="1242006"/>
            <a:ext cx="3538469" cy="228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2941" y="12046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기능 메뉴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2" name="꺾인 연결선 61"/>
          <p:cNvCxnSpPr>
            <a:stCxn id="61" idx="3"/>
            <a:endCxn id="60" idx="1"/>
          </p:cNvCxnSpPr>
          <p:nvPr/>
        </p:nvCxnSpPr>
        <p:spPr>
          <a:xfrm flipV="1">
            <a:off x="5528270" y="1356488"/>
            <a:ext cx="260199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584301" y="1234016"/>
            <a:ext cx="6760393" cy="2774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리포트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비정형 분석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Notice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Admin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Help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Logout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6242" y="2105238"/>
            <a:ext cx="1589661" cy="25153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bg1"/>
                </a:solidFill>
              </a:rPr>
              <a:t>고객 요약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1727" y="1556792"/>
            <a:ext cx="8722759" cy="3390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/>
              <a:t>     고객 분석     공급업체 분석     기업 실적 관리     인사 분석     일별 분석     재고 및 공급 망 분석</a:t>
            </a:r>
            <a:endParaRPr lang="ko-KR" altLang="en-US" sz="900" b="1" dirty="0"/>
          </a:p>
        </p:txBody>
      </p:sp>
      <p:sp>
        <p:nvSpPr>
          <p:cNvPr id="73" name="직사각형 72"/>
          <p:cNvSpPr/>
          <p:nvPr/>
        </p:nvSpPr>
        <p:spPr>
          <a:xfrm>
            <a:off x="659779" y="1920572"/>
            <a:ext cx="1524128" cy="904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935982" y="117700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리포트 메뉴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꺾인 연결선 74"/>
          <p:cNvCxnSpPr>
            <a:stCxn id="74" idx="1"/>
            <a:endCxn id="72" idx="1"/>
          </p:cNvCxnSpPr>
          <p:nvPr/>
        </p:nvCxnSpPr>
        <p:spPr>
          <a:xfrm rot="10800000" flipV="1">
            <a:off x="659780" y="1330896"/>
            <a:ext cx="2276203" cy="394630"/>
          </a:xfrm>
          <a:prstGeom prst="bentConnector3">
            <a:avLst>
              <a:gd name="adj1" fmla="val 11004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6649" y="1895839"/>
            <a:ext cx="1577881" cy="929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지원개체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상점 실적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하위 범주 세부 사항 저장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88110" y="1625505"/>
            <a:ext cx="720080" cy="3544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일별 분석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9779" y="1611044"/>
            <a:ext cx="8667159" cy="228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94" y="2977165"/>
            <a:ext cx="6956592" cy="316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2282018" y="3350087"/>
            <a:ext cx="7012902" cy="2820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282018" y="2911135"/>
            <a:ext cx="3606292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39458" y="2906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기능조정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5" name="꺾인 연결선 94"/>
          <p:cNvCxnSpPr>
            <a:stCxn id="94" idx="3"/>
            <a:endCxn id="93" idx="1"/>
          </p:cNvCxnSpPr>
          <p:nvPr/>
        </p:nvCxnSpPr>
        <p:spPr>
          <a:xfrm>
            <a:off x="1842269" y="3060082"/>
            <a:ext cx="439749" cy="19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3734" y="46067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리포트 실행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7" name="꺾인 연결선 96"/>
          <p:cNvCxnSpPr>
            <a:stCxn id="96" idx="3"/>
            <a:endCxn id="92" idx="1"/>
          </p:cNvCxnSpPr>
          <p:nvPr/>
        </p:nvCxnSpPr>
        <p:spPr>
          <a:xfrm flipV="1">
            <a:off x="1848599" y="4760527"/>
            <a:ext cx="433419" cy="11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0800000" flipV="1">
            <a:off x="659780" y="1330895"/>
            <a:ext cx="2276203" cy="1042161"/>
          </a:xfrm>
          <a:prstGeom prst="bentConnector3">
            <a:avLst>
              <a:gd name="adj1" fmla="val 11004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810310" y="2144666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품목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176342" y="2161887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2016-12-11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138865" y="2161887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64948" y="2414942"/>
            <a:ext cx="2548682" cy="13740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225372" y="2473545"/>
            <a:ext cx="1108628" cy="9909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근원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노인과 바다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44494" y="2466002"/>
            <a:ext cx="1108628" cy="9985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smtClean="0">
                <a:solidFill>
                  <a:schemeClr val="accent1">
                    <a:lumMod val="50000"/>
                  </a:schemeClr>
                </a:solidFill>
              </a:rPr>
              <a:t>생업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7400477" y="2752184"/>
            <a:ext cx="72009" cy="14401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rot="10800000">
            <a:off x="7400477" y="3068960"/>
            <a:ext cx="72009" cy="14401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244336" y="3535295"/>
            <a:ext cx="394887" cy="179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Cancel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904534" y="3535295"/>
            <a:ext cx="288032" cy="179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OK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107836" y="2105238"/>
            <a:ext cx="2660793" cy="175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676487" y="460675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프롬프트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1" name="꺾인 연결선 110"/>
          <p:cNvCxnSpPr>
            <a:stCxn id="110" idx="1"/>
            <a:endCxn id="109" idx="2"/>
          </p:cNvCxnSpPr>
          <p:nvPr/>
        </p:nvCxnSpPr>
        <p:spPr>
          <a:xfrm rot="10800000">
            <a:off x="7438233" y="3861048"/>
            <a:ext cx="238254" cy="89959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31726" y="1907954"/>
            <a:ext cx="1584176" cy="967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소득 분석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지역별 실적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지역별 연간 수익 성장률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구성 항목별 기능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535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리포트 메뉴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상단 또는 좌단에 구성하며</a:t>
            </a:r>
            <a:r>
              <a:rPr lang="en-US" altLang="ko-KR" sz="1200" dirty="0" smtClean="0"/>
              <a:t>, MSTR API 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프로젝트의 </a:t>
            </a:r>
            <a:r>
              <a:rPr lang="ko-KR" altLang="en-US" sz="1200" b="1" dirty="0" smtClean="0"/>
              <a:t>특정 폴더 하위의 리포트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도큐먼트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대시보드 목록</a:t>
            </a:r>
            <a:r>
              <a:rPr lang="ko-KR" altLang="en-US" sz="1200" dirty="0" smtClean="0"/>
              <a:t>을  조회하</a:t>
            </a:r>
            <a:r>
              <a:rPr lang="ko-KR" altLang="en-US" sz="1200" dirty="0"/>
              <a:t>여</a:t>
            </a:r>
            <a:r>
              <a:rPr lang="ko-KR" altLang="en-US" sz="1200" dirty="0" smtClean="0"/>
              <a:t> 메뉴로 구성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동일한 유형의 리포트를 한 개의 메뉴로 표시</a:t>
            </a:r>
            <a:r>
              <a:rPr lang="ko-KR" altLang="en-US" sz="1200" dirty="0" smtClean="0"/>
              <a:t>하고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각 리포트의 선택을 프롬프트 중의 한 개로 표시하는 방법</a:t>
            </a:r>
            <a:r>
              <a:rPr lang="ko-KR" altLang="en-US" sz="1200" dirty="0" smtClean="0"/>
              <a:t>을 이용하기도 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표시되는 그리드의 내용은 유사하지만 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 리포트로 분리되어 개발되었다면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메뉴에는 한 개의 항목으로 표시하고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년</a:t>
            </a:r>
            <a:r>
              <a:rPr lang="en-US" altLang="ko-KR" sz="1200" dirty="0"/>
              <a:t>,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일을 </a:t>
            </a:r>
            <a:r>
              <a:rPr lang="ko-KR" altLang="en-US" sz="1200" dirty="0" smtClean="0"/>
              <a:t>구분프롬프트 추가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프롬프트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상단 또는 좌단에 구성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일반적으로 프롬프트가 많을 경우 표시 부분 표시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숨기기 기능 적용하여 리포트로 표시되는 영역을 최대화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b="1" dirty="0" smtClean="0"/>
              <a:t>MSTR API</a:t>
            </a:r>
            <a:r>
              <a:rPr lang="ko-KR" altLang="en-US" sz="1200" b="1" dirty="0" smtClean="0"/>
              <a:t>를 </a:t>
            </a:r>
            <a:r>
              <a:rPr lang="ko-KR" altLang="en-US" sz="1200" b="1" dirty="0"/>
              <a:t>이용</a:t>
            </a:r>
            <a:r>
              <a:rPr lang="ko-KR" altLang="en-US" sz="1200" dirty="0"/>
              <a:t>하여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리포트 인스턴스를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포함된 프롬프트 및 프롬프트에 포함된 항목들을 조회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이용한 프롬프트 항목 조회는 느릴 수 있으므로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웹 어플리케이션 기동 시 </a:t>
            </a:r>
            <a:r>
              <a:rPr lang="ko-KR" altLang="en-US" sz="1200" dirty="0" err="1" smtClean="0"/>
              <a:t>캐쉬</a:t>
            </a:r>
            <a:r>
              <a:rPr lang="ko-KR" altLang="en-US" sz="1200" dirty="0" smtClean="0"/>
              <a:t> 라이브러리 등을 이용하여 </a:t>
            </a:r>
            <a:r>
              <a:rPr lang="ko-KR" altLang="en-US" sz="1200" b="1" dirty="0" smtClean="0"/>
              <a:t>메모리에 적재</a:t>
            </a:r>
            <a:r>
              <a:rPr lang="ko-KR" altLang="en-US" sz="1200" dirty="0" smtClean="0"/>
              <a:t>하거나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웹 기술을 이용하여 </a:t>
            </a:r>
            <a:r>
              <a:rPr lang="en-US" altLang="ko-KR" sz="1200" b="1" dirty="0" smtClean="0"/>
              <a:t>DB </a:t>
            </a:r>
            <a:r>
              <a:rPr lang="ko-KR" altLang="en-US" sz="1200" b="1" dirty="0" smtClean="0"/>
              <a:t>테이블에서 직접 조회</a:t>
            </a:r>
            <a:r>
              <a:rPr lang="ko-KR" altLang="en-US" sz="1200" dirty="0" smtClean="0"/>
              <a:t>하는 방식을 사용하기도 함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</a:t>
            </a:r>
            <a:r>
              <a:rPr lang="ko-KR" altLang="en-US" sz="1200" dirty="0" smtClean="0"/>
              <a:t>에서 원래 지원되지 않는 각 프롬프트간 데이터 의존성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프롬프트 선택에 따라 다른 프롬프트의 항목이 변경되는 경우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달력 팝업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적용한 팝업 등 </a:t>
            </a:r>
            <a:r>
              <a:rPr lang="en-US" altLang="ko-KR" sz="1200" b="1" dirty="0" smtClean="0"/>
              <a:t>UI </a:t>
            </a:r>
            <a:r>
              <a:rPr lang="ko-KR" altLang="en-US" sz="1200" b="1" dirty="0" smtClean="0"/>
              <a:t>기능 확장은 웹 기술 이용</a:t>
            </a:r>
            <a:r>
              <a:rPr lang="ko-KR" altLang="en-US" sz="1200" dirty="0" smtClean="0"/>
              <a:t> 개발</a:t>
            </a:r>
            <a:endParaRPr lang="en-US" altLang="ko-KR" sz="1600" b="1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기능 조정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메뉴 및 프롬프트가 </a:t>
            </a:r>
            <a:r>
              <a:rPr lang="en-US" altLang="ko-KR" sz="1200" dirty="0"/>
              <a:t>MSTR </a:t>
            </a:r>
            <a:r>
              <a:rPr lang="ko-KR" altLang="en-US" sz="1200" dirty="0"/>
              <a:t>페이지 외부에서 별도로 표시되므로 </a:t>
            </a:r>
            <a:r>
              <a:rPr lang="ko-KR" altLang="en-US" sz="1200" b="1" dirty="0"/>
              <a:t>리포트 표시 페이지 이외의 페이지로 이동하지 못하도록 메뉴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툴바 항목 조정</a:t>
            </a:r>
            <a:r>
              <a:rPr lang="ko-KR" altLang="en-US" sz="1200" dirty="0"/>
              <a:t>하고</a:t>
            </a:r>
            <a:r>
              <a:rPr lang="en-US" altLang="ko-KR" sz="1200" dirty="0"/>
              <a:t>, </a:t>
            </a:r>
            <a:r>
              <a:rPr lang="ko-KR" altLang="en-US" sz="1200" b="1" dirty="0"/>
              <a:t>재 프롬프트 등의 기능을 사용하지 못하도록 숨김</a:t>
            </a:r>
            <a:endParaRPr lang="en-US" altLang="ko-KR" sz="1200" b="1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리포트 실행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URL API</a:t>
            </a:r>
            <a:r>
              <a:rPr lang="ko-KR" altLang="en-US" sz="1200" dirty="0"/>
              <a:t>를 이용하여 리포트 </a:t>
            </a:r>
            <a:r>
              <a:rPr lang="ko-KR" altLang="en-US" sz="1200" dirty="0" smtClean="0"/>
              <a:t>호출하며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서버에 전달되는 파라미터에는 </a:t>
            </a:r>
            <a:r>
              <a:rPr lang="ko-KR" altLang="en-US" sz="1200" b="1" dirty="0" smtClean="0"/>
              <a:t>프롬프트 선택값을 표현하는 </a:t>
            </a:r>
            <a:r>
              <a:rPr lang="en-US" altLang="ko-KR" sz="1200" b="1" dirty="0" smtClean="0"/>
              <a:t>XML</a:t>
            </a:r>
            <a:r>
              <a:rPr lang="ko-KR" altLang="en-US" sz="1200" dirty="0" smtClean="0"/>
              <a:t>이 포함되어야 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구하기 위해 </a:t>
            </a: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이용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897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비정</a:t>
            </a:r>
            <a:r>
              <a:rPr lang="ko-KR" altLang="en-US" dirty="0"/>
              <a:t>형</a:t>
            </a:r>
            <a:r>
              <a:rPr lang="ko-KR" altLang="en-US" dirty="0" smtClean="0"/>
              <a:t> </a:t>
            </a:r>
            <a:r>
              <a:rPr lang="ko-KR" altLang="en-US" dirty="0"/>
              <a:t>화면 구성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349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제공 기능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사용자들이 직접 필요한 리포트를 생성하는 </a:t>
            </a:r>
            <a:r>
              <a:rPr lang="ko-KR" altLang="en-US" sz="1200" b="1" dirty="0"/>
              <a:t>데이터 분석기능을 제공</a:t>
            </a:r>
            <a:r>
              <a:rPr lang="ko-KR" altLang="en-US" sz="1200" dirty="0"/>
              <a:t>하려는 </a:t>
            </a:r>
            <a:r>
              <a:rPr lang="ko-KR" altLang="en-US" sz="1200" dirty="0" smtClean="0"/>
              <a:t>목적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리포트의 </a:t>
            </a:r>
            <a:r>
              <a:rPr lang="ko-KR" altLang="en-US" sz="1200" b="1" dirty="0"/>
              <a:t>생성 및 관리 </a:t>
            </a:r>
            <a:r>
              <a:rPr lang="ko-KR" altLang="en-US" sz="1200" b="1" dirty="0" smtClean="0"/>
              <a:t>기능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공유</a:t>
            </a:r>
            <a:r>
              <a:rPr lang="ko-KR" altLang="en-US" sz="1200" dirty="0" smtClean="0"/>
              <a:t> 기능을 사용자들에게 부여하며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공유 기능은 전체 또는 그룹 내 적용 가능함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개인 리포트 관리도 가능함</a:t>
            </a:r>
            <a:r>
              <a:rPr lang="en-US" altLang="ko-KR" sz="1200" dirty="0" smtClean="0"/>
              <a:t>.</a:t>
            </a:r>
            <a:endParaRPr lang="en-US" altLang="ko-KR" sz="1600" b="1" dirty="0" smtClean="0"/>
          </a:p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제공 방법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/>
              <a:t>리포트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다큐먼트 생성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 리포트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공유 리포트 항목을 </a:t>
            </a:r>
            <a:r>
              <a:rPr lang="ko-KR" altLang="en-US" sz="1200" b="1" dirty="0" smtClean="0"/>
              <a:t>메인 화면 </a:t>
            </a:r>
            <a:r>
              <a:rPr lang="ko-KR" altLang="en-US" sz="1200" b="1" dirty="0"/>
              <a:t>등에 메뉴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표시하고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시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페이지를 호출하는 방식</a:t>
            </a:r>
            <a:r>
              <a:rPr lang="ko-KR" altLang="en-US" sz="1200" dirty="0" smtClean="0"/>
              <a:t>으로 구현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접속 시 표시되는 기본 페이지를 단순 링크로 표시할 수도 있음</a:t>
            </a:r>
            <a:r>
              <a:rPr lang="en-US" altLang="ko-KR" sz="1200" dirty="0" smtClean="0"/>
              <a:t>.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웹 화면에는 기본적으로 </a:t>
            </a:r>
            <a:r>
              <a:rPr lang="ko-KR" altLang="en-US" sz="1200" b="1" dirty="0" smtClean="0"/>
              <a:t>공유 리포트 하위 폴더만 노출</a:t>
            </a:r>
            <a:r>
              <a:rPr lang="ko-KR" altLang="en-US" sz="1200" dirty="0" smtClean="0"/>
              <a:t>되며</a:t>
            </a:r>
            <a:r>
              <a:rPr lang="en-US" altLang="ko-KR" sz="1200" dirty="0" smtClean="0"/>
              <a:t>, URL API </a:t>
            </a:r>
            <a:r>
              <a:rPr lang="ko-KR" altLang="en-US" sz="1200" dirty="0" smtClean="0"/>
              <a:t>사용하여 특정 폴더를 지정하여 폴더 내용을 표시 할 수 있는 기능을 이용하여 </a:t>
            </a:r>
            <a:r>
              <a:rPr lang="ko-KR" altLang="en-US" sz="1200" b="1" dirty="0" smtClean="0"/>
              <a:t>공유 리포트 하위가 아닌 다른 위치의 리포트도 표시 가능</a:t>
            </a:r>
            <a:endParaRPr lang="en-US" altLang="ko-KR" sz="1200" b="1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사용자들에게 직접 노출되지 말아야 할 정형 리포트 등의 객체들도 </a:t>
            </a:r>
            <a:r>
              <a:rPr lang="en-US" altLang="ko-KR" sz="1200" b="1" dirty="0" smtClean="0"/>
              <a:t>MSTR</a:t>
            </a:r>
            <a:r>
              <a:rPr lang="ko-KR" altLang="en-US" sz="1200" b="1" dirty="0" smtClean="0"/>
              <a:t>에서 기본적으로 제공하는 검색기능을 이용할 경우 노출</a:t>
            </a:r>
            <a:r>
              <a:rPr lang="ko-KR" altLang="en-US" sz="1200" dirty="0" smtClean="0"/>
              <a:t>될 수 있으므로 </a:t>
            </a:r>
            <a:r>
              <a:rPr lang="ko-KR" altLang="en-US" sz="1200" b="1" dirty="0" smtClean="0"/>
              <a:t>검색기능의 적용 범위를 조정하는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커스터마이징 </a:t>
            </a:r>
            <a:r>
              <a:rPr lang="ko-KR" altLang="en-US" sz="1200" dirty="0" smtClean="0"/>
              <a:t>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47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373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도움말 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모델러 또는 고객으로부터 각 리포트</a:t>
            </a:r>
            <a:r>
              <a:rPr lang="en-US" altLang="ko-KR" sz="1200" dirty="0"/>
              <a:t>,</a:t>
            </a:r>
            <a:r>
              <a:rPr lang="ko-KR" altLang="en-US" sz="1200" dirty="0"/>
              <a:t> 매트릭</a:t>
            </a:r>
            <a:r>
              <a:rPr lang="en-US" altLang="ko-KR" sz="1200" dirty="0"/>
              <a:t>, </a:t>
            </a:r>
            <a:r>
              <a:rPr lang="ko-KR" altLang="en-US" sz="1200" dirty="0"/>
              <a:t>애트리뷰트 등 </a:t>
            </a:r>
            <a:r>
              <a:rPr lang="en-US" altLang="ko-KR" sz="1200" b="1" dirty="0"/>
              <a:t>MSTR </a:t>
            </a:r>
            <a:r>
              <a:rPr lang="ko-KR" altLang="en-US" sz="1200" b="1" dirty="0"/>
              <a:t>활용 객체에 대한 업무 및 기능 도움말</a:t>
            </a:r>
            <a:r>
              <a:rPr lang="ko-KR" altLang="en-US" sz="1200" dirty="0"/>
              <a:t> 제공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사용자 관리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시스템 사용 </a:t>
            </a:r>
            <a:r>
              <a:rPr lang="ko-KR" altLang="en-US" sz="1200" dirty="0" smtClean="0"/>
              <a:t>신청 및 권한 신청</a:t>
            </a:r>
            <a:endParaRPr lang="en-US" altLang="ko-KR" sz="1200" dirty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사용자의 조직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직급 등에 의한 </a:t>
            </a:r>
            <a:r>
              <a:rPr lang="ko-KR" altLang="en-US" sz="1200" b="1" dirty="0" smtClean="0"/>
              <a:t>권한 매핑 로직이 정해진 경우 별도 조정 화면 필요 없이</a:t>
            </a:r>
            <a:r>
              <a:rPr lang="ko-KR" altLang="en-US" sz="1200" dirty="0" smtClean="0"/>
              <a:t> 처리 가능하나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그렇지 않을 경우 </a:t>
            </a:r>
            <a:r>
              <a:rPr lang="ko-KR" altLang="en-US" sz="1200" b="1" dirty="0" smtClean="0"/>
              <a:t>개별 사용자 등록 및 권한 처리를 위한 화면이 필요</a:t>
            </a:r>
            <a:r>
              <a:rPr lang="ko-KR" altLang="en-US" sz="1200" dirty="0" smtClean="0"/>
              <a:t>할 수 있음</a:t>
            </a:r>
            <a:endParaRPr lang="en-US" altLang="ko-KR" sz="1200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이용하여 사용자 계정 생성 및 초기 권한 부여하고</a:t>
            </a:r>
            <a:r>
              <a:rPr lang="en-US" altLang="ko-KR" sz="1200" dirty="0" smtClean="0"/>
              <a:t>, MSTR </a:t>
            </a:r>
            <a:r>
              <a:rPr lang="ko-KR" altLang="en-US" sz="1200" dirty="0" smtClean="0"/>
              <a:t>사용자 계정을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사용자 그룹에 추가하여  권한을 적용</a:t>
            </a:r>
            <a:r>
              <a:rPr lang="ko-KR" altLang="en-US" sz="1200" dirty="0" smtClean="0"/>
              <a:t>하는 방식과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MSTR API</a:t>
            </a:r>
            <a:r>
              <a:rPr lang="ko-KR" altLang="en-US" sz="1200" dirty="0"/>
              <a:t>를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폴더의 </a:t>
            </a:r>
            <a:r>
              <a:rPr lang="en-US" altLang="ko-KR" sz="1200" b="1" dirty="0" smtClean="0"/>
              <a:t>ACL</a:t>
            </a:r>
            <a:r>
              <a:rPr lang="ko-KR" altLang="en-US" sz="1200" b="1" dirty="0" smtClean="0"/>
              <a:t>을 변경하는 방식</a:t>
            </a:r>
            <a:r>
              <a:rPr lang="ko-KR" altLang="en-US" sz="1200" dirty="0" smtClean="0"/>
              <a:t>을 이용하여 권한 변경 구현</a:t>
            </a:r>
            <a:endParaRPr lang="en-US" altLang="ko-KR" sz="1200" dirty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조직 </a:t>
            </a:r>
            <a:r>
              <a:rPr lang="ko-KR" altLang="en-US" sz="1200" dirty="0"/>
              <a:t>변경 및 퇴직자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인사 시스템 등과 실시간 혹은 배치로 </a:t>
            </a:r>
            <a:r>
              <a:rPr lang="ko-KR" altLang="en-US" sz="1200" b="1" dirty="0"/>
              <a:t>사용자의 조직 변경에 대하여 권한 회수 등의 조치</a:t>
            </a:r>
            <a:r>
              <a:rPr lang="en-US" altLang="ko-KR" sz="1200" dirty="0"/>
              <a:t>, </a:t>
            </a:r>
            <a:r>
              <a:rPr lang="ko-KR" altLang="en-US" sz="1200" b="1" dirty="0"/>
              <a:t>퇴직자의 경우 </a:t>
            </a:r>
            <a:r>
              <a:rPr lang="en-US" altLang="ko-KR" sz="1200" b="1" dirty="0"/>
              <a:t>MSTR </a:t>
            </a:r>
            <a:r>
              <a:rPr lang="ko-KR" altLang="en-US" sz="1200" b="1" dirty="0"/>
              <a:t>사용자 계정 비활성화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표시 메시지 조정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MSTR </a:t>
            </a:r>
            <a:r>
              <a:rPr lang="ko-KR" altLang="en-US" sz="1200" dirty="0"/>
              <a:t>페이지에 표시되는 </a:t>
            </a:r>
            <a:r>
              <a:rPr lang="ko-KR" altLang="en-US" sz="1200" b="1" dirty="0"/>
              <a:t>메시지는 웹 리소스를 </a:t>
            </a:r>
            <a:r>
              <a:rPr lang="ko-KR" altLang="en-US" sz="1200" b="1" dirty="0" smtClean="0"/>
              <a:t>이</a:t>
            </a:r>
            <a:r>
              <a:rPr lang="ko-KR" altLang="en-US" sz="1200" b="1" dirty="0"/>
              <a:t>용</a:t>
            </a:r>
            <a:r>
              <a:rPr lang="ko-KR" altLang="en-US" sz="1200" b="1" dirty="0" smtClean="0"/>
              <a:t>하여 </a:t>
            </a:r>
            <a:r>
              <a:rPr lang="ko-KR" altLang="en-US" sz="1200" b="1" dirty="0"/>
              <a:t>변경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가능</a:t>
            </a:r>
            <a:endParaRPr lang="en-US" altLang="ko-KR" sz="1200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기능 메뉴 구성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7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3182" y="1714488"/>
            <a:ext cx="7886010" cy="3082663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/>
              <a:t>웹 어플리케이션의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smtClean="0"/>
              <a:t>관련 웹 기술</a:t>
            </a:r>
            <a:endParaRPr lang="en-US" altLang="ko-KR" dirty="0" smtClean="0"/>
          </a:p>
          <a:p>
            <a:r>
              <a:rPr lang="ko-KR" altLang="en-US" dirty="0"/>
              <a:t>웹에 대한 고려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r>
              <a:rPr lang="en-US" altLang="ko-KR" dirty="0"/>
              <a:t>MSTR </a:t>
            </a:r>
            <a:r>
              <a:rPr lang="ko-KR" altLang="en-US" dirty="0"/>
              <a:t>웹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/>
              <a:t>MSTR </a:t>
            </a:r>
            <a:r>
              <a:rPr lang="ko-KR" altLang="en-US" dirty="0"/>
              <a:t>웹 커스터마이징 주요 </a:t>
            </a:r>
            <a:r>
              <a:rPr lang="ko-KR" altLang="en-US" dirty="0" smtClean="0"/>
              <a:t>요건</a:t>
            </a:r>
            <a:endParaRPr lang="en-US" altLang="ko-KR" dirty="0" smtClean="0"/>
          </a:p>
          <a:p>
            <a:r>
              <a:rPr lang="en-US" altLang="ko-KR" dirty="0"/>
              <a:t>MSTR </a:t>
            </a:r>
            <a:r>
              <a:rPr lang="ko-KR" altLang="en-US" dirty="0"/>
              <a:t>웹 구성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726" y="6309320"/>
            <a:ext cx="343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이하 </a:t>
            </a:r>
            <a:r>
              <a:rPr lang="en-US" altLang="ko-KR" sz="1400" b="1" dirty="0" smtClean="0"/>
              <a:t>MicroStrategy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MSTR</a:t>
            </a:r>
            <a:r>
              <a:rPr lang="ko-KR" altLang="en-US" sz="1400" b="1" dirty="0" smtClean="0"/>
              <a:t>로 표기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9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281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SSO</a:t>
            </a: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ESM</a:t>
            </a:r>
            <a:r>
              <a:rPr lang="ko-KR" altLang="en-US" sz="1200" dirty="0" smtClean="0"/>
              <a:t>에서 </a:t>
            </a:r>
            <a:r>
              <a:rPr lang="en-US" altLang="ko-KR" sz="1200" b="1" dirty="0" smtClean="0"/>
              <a:t>SSO </a:t>
            </a:r>
            <a:r>
              <a:rPr lang="ko-KR" altLang="en-US" sz="1200" b="1" dirty="0" smtClean="0"/>
              <a:t>솔루션 업체에서 제공하는 가이드</a:t>
            </a:r>
            <a:r>
              <a:rPr lang="ko-KR" altLang="en-US" sz="1200" dirty="0" smtClean="0"/>
              <a:t>에 따라 사용자 식별하여 인증 처리</a:t>
            </a:r>
            <a:r>
              <a:rPr lang="en-US" altLang="ko-KR" sz="1200" dirty="0" smtClean="0"/>
              <a:t>. (</a:t>
            </a:r>
            <a:r>
              <a:rPr lang="en-US" altLang="ko-KR" sz="1200" dirty="0"/>
              <a:t>MSTR </a:t>
            </a:r>
            <a:r>
              <a:rPr lang="ko-KR" altLang="en-US" sz="1200" dirty="0"/>
              <a:t>웹</a:t>
            </a:r>
            <a:r>
              <a:rPr lang="en-US" altLang="ko-KR" sz="1200" dirty="0"/>
              <a:t> </a:t>
            </a:r>
            <a:r>
              <a:rPr lang="ko-KR" altLang="en-US" sz="1200" dirty="0"/>
              <a:t>인증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트러스트 인증</a:t>
            </a:r>
            <a:r>
              <a:rPr lang="ko-KR" altLang="en-US" sz="1200" dirty="0" smtClean="0"/>
              <a:t> 방식을 이용하여 </a:t>
            </a:r>
            <a:r>
              <a:rPr lang="ko-KR" altLang="en-US" sz="1200" b="1" dirty="0" smtClean="0"/>
              <a:t>사용자</a:t>
            </a:r>
            <a:r>
              <a:rPr lang="en-US" altLang="ko-KR" sz="1200" b="1" dirty="0" smtClean="0"/>
              <a:t>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만으로 인증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100" dirty="0" smtClean="0"/>
              <a:t>(※ </a:t>
            </a:r>
            <a:r>
              <a:rPr lang="ko-KR" altLang="en-US" sz="1100" dirty="0" smtClean="0"/>
              <a:t>트러스트 인증이란 </a:t>
            </a:r>
            <a:r>
              <a:rPr lang="en-US" altLang="ko-KR" sz="1100" dirty="0" smtClean="0"/>
              <a:t>BI </a:t>
            </a:r>
            <a:r>
              <a:rPr lang="ko-KR" altLang="en-US" sz="1100" dirty="0" smtClean="0"/>
              <a:t>서버에 웹 어플리케이션을 등록하고 발급 받은 토큰을 이용하여</a:t>
            </a:r>
            <a:r>
              <a:rPr lang="en-US" altLang="ko-KR" sz="1100" dirty="0" smtClean="0"/>
              <a:t>, MSTR </a:t>
            </a:r>
            <a:r>
              <a:rPr lang="ko-KR" altLang="en-US" sz="1100" dirty="0" smtClean="0"/>
              <a:t>세션 생성 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정상 인증임을 확인하는 방식으로 사용자 계정의 비밀번호는 필요하지 않음</a:t>
            </a:r>
            <a:r>
              <a:rPr lang="en-US" altLang="ko-KR" sz="1100" dirty="0" smtClean="0"/>
              <a:t>)</a:t>
            </a:r>
            <a:endParaRPr lang="en-US" altLang="ko-KR" sz="1400" b="1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내보내기 파일 암호화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/>
              <a:t>리포트의 </a:t>
            </a:r>
            <a:r>
              <a:rPr lang="ko-KR" altLang="en-US" sz="1200" dirty="0" smtClean="0"/>
              <a:t>내보내기 </a:t>
            </a:r>
            <a:r>
              <a:rPr lang="ko-KR" altLang="en-US" sz="1200" dirty="0"/>
              <a:t>기능을 이용할 경우 </a:t>
            </a:r>
            <a:r>
              <a:rPr lang="ko-KR" altLang="en-US" sz="1200" dirty="0" smtClean="0"/>
              <a:t>처리되는 파일에 대한 암호화가 요구되는 경우가 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경우에 따라 </a:t>
            </a:r>
            <a:r>
              <a:rPr lang="ko-KR" altLang="en-US" sz="1200" b="1" dirty="0" smtClean="0"/>
              <a:t>문서 보안 솔루션 업체에서 처리하는 경우도 있으나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웹 기술을 이용하여 파일 암호화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표준 웹 기술인 </a:t>
            </a:r>
            <a:r>
              <a:rPr lang="ko-KR" altLang="en-US" sz="1200" b="1" dirty="0" smtClean="0"/>
              <a:t>서블릿 필터</a:t>
            </a:r>
            <a:r>
              <a:rPr lang="ko-KR" altLang="en-US" sz="1200" dirty="0" smtClean="0"/>
              <a:t>를 이용하여 브라우저 요청에 대한 응답이 엑셀 파일인 경우를 식별하여 문서 보안 솔루션 업체에서 제동하는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를 이용하여 암호화 처리</a:t>
            </a:r>
            <a:endParaRPr lang="en-US" altLang="ko-KR" sz="1200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기타 기능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21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 smtClean="0"/>
              <a:t>웹 관련 요소 기술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Java Server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jsp, jstl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Java, Java Framework - Spring, Maven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Library - Jackson, Velocity, POI</a:t>
            </a: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Web Client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CSS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Javascript </a:t>
            </a:r>
            <a:r>
              <a:rPr lang="ko-KR" altLang="en-US" sz="1200" dirty="0" smtClean="0"/>
              <a:t>프레임웍 </a:t>
            </a:r>
            <a:r>
              <a:rPr lang="en-US" altLang="ko-KR" sz="1200" dirty="0" smtClean="0"/>
              <a:t>- </a:t>
            </a:r>
            <a:r>
              <a:rPr lang="en-US" altLang="ko-KR" sz="1200" dirty="0" smtClean="0">
                <a:hlinkClick r:id="rId2"/>
              </a:rPr>
              <a:t>jquery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3"/>
              </a:rPr>
              <a:t>Ext JS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4"/>
              </a:rPr>
              <a:t>Kendo</a:t>
            </a:r>
            <a:r>
              <a:rPr lang="en-US" altLang="ko-KR" sz="1200" dirty="0" smtClean="0"/>
              <a:t> 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클라이언트 서버간 </a:t>
            </a:r>
            <a:r>
              <a:rPr lang="en-US" altLang="ko-KR" sz="1200" dirty="0"/>
              <a:t>Ajax </a:t>
            </a:r>
            <a:r>
              <a:rPr lang="ko-KR" altLang="en-US" sz="1200" dirty="0"/>
              <a:t>통신 </a:t>
            </a:r>
            <a:r>
              <a:rPr lang="en-US" altLang="ko-KR" sz="1200" dirty="0" smtClean="0"/>
              <a:t>- JSON, XML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개발 환경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개발툴 </a:t>
            </a:r>
            <a:r>
              <a:rPr lang="en-US" altLang="ko-KR" sz="1200" dirty="0" smtClean="0"/>
              <a:t>- Eclipse, NetBeans, IntelliJ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버전 관리 </a:t>
            </a:r>
            <a:r>
              <a:rPr lang="en-US" altLang="ko-KR" sz="1200" dirty="0" smtClean="0"/>
              <a:t>- Git, Subversion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배포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관리 </a:t>
            </a:r>
            <a:r>
              <a:rPr lang="en-US" altLang="ko-KR" sz="1200" dirty="0" smtClean="0"/>
              <a:t>- Jenkins, Maven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품질관리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FindBugs, PMD, sonarQube</a:t>
            </a: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웹 보안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SSL, </a:t>
            </a:r>
            <a:r>
              <a:rPr lang="ko-KR" altLang="en-US" sz="1200" dirty="0" smtClean="0"/>
              <a:t>시큐어 코딩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727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 smtClean="0"/>
              <a:t>온라인 가이드 </a:t>
            </a:r>
            <a:r>
              <a:rPr lang="en-US" altLang="ko-KR" sz="2000" dirty="0" smtClean="0"/>
              <a:t>– Developer Zone (1/2)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37" y="2681162"/>
            <a:ext cx="4057005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dirty="0">
                <a:hlinkClick r:id="rId2"/>
              </a:rPr>
              <a:t>https://community.microstrategy.com</a:t>
            </a:r>
            <a:r>
              <a:rPr lang="en-US" altLang="ko-KR" sz="1600" b="1" dirty="0" smtClean="0">
                <a:hlinkClick r:id="rId2"/>
              </a:rPr>
              <a:t>/</a:t>
            </a:r>
            <a:endParaRPr lang="en-US" altLang="ko-KR" sz="1600" b="1" dirty="0" smtClean="0"/>
          </a:p>
        </p:txBody>
      </p:sp>
      <p:sp>
        <p:nvSpPr>
          <p:cNvPr id="4" name="AutoShape 5" descr="data:image/png;base64,iVBORw0KGgoAAAANSUhEUgAAB4AAAAPeCAYAAADtaQdSAAAgAElEQVR4XuzdC5xWc/4H8M+5PJe5XyqpFJt7/syS3HIJoV1CdmOLoijkUqKt3VAtWbmWVWuxSSiErKIQBuUeYgtZIVS6zH3muZ/zf31/53lqppnnmaeZeaaZ6XNeL6/QOb/zO+9z5pnznM/5/n6abds2uFCAAhSgAAUoQAEKUIACFKAABShAAQpQgAIUoAAFKEABClCAAhSgQKsX0BgAt/pzyAOgAAUoQAEKUIACFKAABShAAQpQgAIUoAAFKEABClCAAhSgAAUooAQYAPNCoAAFKEABClCAAhSgAAUoQAEKUIACFKAABShAAQpQgAIUoAAFKNBGBBgAt5ETycOgAAUoQAEKUIACFKAABShAAQpQgAIUoAAFKEABClCAAhSgAAUowACY1wAFKEABClCAAhSgAAUoQAEKUIACFKAABShAAQpQgAIUoAAFKECBNiLAALiNnEgeBgUoQAEKUIACFKAABShAAQpQgAIUoAAFKEABClCAAhSgAAUoQAEGwLwGKEABClCAAhSgAAUoQAEKUIACFKAABShAAQpQgAIUoAAFKEABCrQRAQbAbeRE8jAoQAEKUIACFKAABShAAQpQgAIUoAAFKEABClCAAhSgAAUoQAEKMADmNUABClCAAhSgAAUoQAEKUIACFKAABShAAQpQgAIUoAAFKEABClCgjQgwAG4jJ5KHQQEKUIACFKAABShAAQpQgAIUoAAFKEABClCAAhSgAAUoQAEKUIABMK8BClCAAhSgAAUoQAEKUIACFKAABShAAQpQgAIUoAAFKEABClCAAm1EgAFwGzmRPAwKUIACFKAABShAAQpQgAIUoAAFKEABClCAAhSgAAUoQAEKUIACDIB5DVCAAhSgAAUoQAEKUIACFKAABShAAQpQgAIUoAAFKEABClCAAhRoIwIMgNvIieRhUIACFKAABShAAQpQgAIUoAAFKEABClCAAhSgAAUoQAEKUIACFGAAzGuAAhSgAAUoQAEKUIACFKAABShAAQpQgAIUoAAFKEABClCAAhSgQBsRYADcRk4kD4MCFKAABdqOQOjTz2Aeegi0tLS2c1A8EgpQgAIUoAAFKEABClCAAhSgAAUoQAEKUIACFGgWAQbAzcLMnVCAAhSgAAWSFygfNwHplw+DccjByW/ENSlAAQpQgAIUoAAFKEABClCAAhSgAAUoQAEKUIACABgA8zKgAAUoQAEKtACB8OeroOXlwei6D4oHDETakIvhOfMMhFd9AddJvVtAD9kFClCAAhSgAAUoQAEKUIACFKAABShAAQpQgAIUaA0CDIBbw1liHylAAQpQoM0LWJs3o2TQEGROugUVE2+F1qE97KIiZE25Fa5TTm7zx88DpAAFKEABClCAAhSgAAUoQAEKUIACFKAABShAgaYRYADcNI5shQIUoAAFKNAwAduG/9nnoOfkoOrhRyHz/8IwZIgO2G438hcthF1VhcjGjfD0O6th++BWFKAABShAAQpQgAIUoAAFKEABClCAAhSgAAUosMcIMADeY041D5QCFKAABVqqgB0IoPTiSxFe+Sm07CzkPDEHkZ9/Rtm1Y6ClpcE46EDkPvU4tPT0lnoIKeuX7fPDLi8HbBtaZga0jIyU7YsNU4ACFKAABShAAQpQgAIUoAAFKEABClCAAhRoCwIMgNvCWeQxUIACFKBAowVKhwxD+Ouv620n+58z4Tr6qDrXKx83AcHCt+ttI+efD8I8uidgWWqf4VVfIvj+hwgsWoyMv/wZ6SOvUG2UjrgawdeXwSw4Au6TT4T72GNgHtMLmttd7z5a6wqR79Yh8OrrCH34ISLf/whr2zYgGIQtAbDLBS0nB0a3rnCJSb+z4DqyAND11nq47DcFKEABClCAAhSgAAUoQAEKUIACFKAABShAgSYXYADc5KRskAIUoAAFWpuADLG87ZjesCsq6u162qVDkDnl1lrrSZXqtl4nwPb7620jfdxYZFxztRMAr/kKwfc+QHDFewi9+y5cxx2H7Aenw67yoXTgIFilpfBePAiunkfC7HEo9C5doBlGvftobStEfvgRVQ/Ogv+5F3ap6+7TTkXGn2+EecjBKiiOfP9Dwu0lSDYPOrDFh8Z2aSkiP/+S8Fi0zEwY+3bbJS+uTAEKUIACFKAABShAAQpQgAIUoAAFKEABCrR9AQbAbf8c8wgpQAEKUKAeAQkfi/r0TcrJ3L87cpcsqlWFK3P3llxwYVJtuE85GTmP/7vGusUD/4Twxyvr3D77gfvgObd/Um23xpV8sx9Hxe13qEC8IYt5WA/kvfwfhD9ZieI//qneJjqsXQ208Cpq378fQ8VtdyQ8Fs+55yD7gfvrPV6uQAEKUIACFKAABShAAQpQgAIUoAAFKEABCuxZAgyA96zzzaOlAAUoQIE6BILvvY/SwUOTstFzc5H/1mvQ8vJqrO97ZDYqpv49qTaMrvsg/63XAdN01rdtSAgdWPYGqmY8CE0DtPbtYZeVIWv6vQh/8inSBv8JWse9kmq/1awUiaD8rzfD/8xzDe6yDAuds2A+XL8tgO+Jp1Bxy+SEbbmO6YXcZ+c1eH/NtaEchxxPoiX73rvg+cOA5uoS90MBClCAAhSgAAUoQAEKUIACFKAABShAAQq0EgEGwK3kRLGbFKAABSiQOgEZdrj8pvHJ7UDXVYDokjl8qy0lg4ci9N77SbWh5+Uhf/lb0DIydqxv2yi7YRwyrr0KZTeOR8ZNYxF4+RU1vLGen59Uu61tpYrJt8E3Z26juu394wXIumeaaqP81inwz30yYXvp11+DjLFjGrXP5ti4dPgIBN8sjLsrGQY8b+liGAce0Bzd4T4oQAEKUIACFKAABShAAQpQgAIUoAAFKECBViTAALgVnSx2lQIUoAAFUiNQeefdqHro4aQbT7t4MDKnTtm+vrVlK7b1PhkIhpJqQ0tLQ/7yQujtdgS7VkkJ7OISGL/ZD+U33ISMcTdC77S3qg6GrifVbmtaKfTOcpRcOtw5vgYummki75WXYMicvgBKL7kUweXvJWwt5+kn4T7u2Abusfk2Kz7rbIS/WRt3h3p2FvLff7fmSwTN1z3uiQIUoAAFKEABClCAAhSgAAUoQAEKUIACFGjBAgyAW/DJYdcoQAEKUKB5BEqvvAbBV19LemdSkZv//jvQPB61jf/pZ1E+YWLS2zvVmy/DOHD/OrcJvv0OXMcdB83jTrrN1rSiXV6B4n5nI/LLhnq7re+1F5Dmhf3rZth+f43106+9WlVKx5bi3/VH+Kuv47Yp56vdJ+9Dy8qqd7+7dYVwGNuOPh7yUkC8xdinC/KWvQrN61yDzbXYMk9zVRXgcm2//ptr3y1nPyFsXr0CywpXYt2WYlT4wzu6ZmYis0NnFPTsiz4ndkMLv9JaDmnKe7IZy2c8gMVbuuH88SNxHE9MysW5AwpQgAIUoAAFKEABClCAAhSgAAV2rwAD4N3rz71TgAIUoEALEKiv2rKuLkrlqdnjUPVXZVeOQuDV15M/Ek1D9vR74Tmvv9omvOoLhL/9347tZRLgnSpjzcP/D+bBB9XYh11SguCK9xH6+BNENmwAfH4Vyml5uTD23Vetbx7xf9A7dkSw8B1YW7fG76NpwNPvLGheL8Kfr1LHE/7hR6CiAmlXXgH3ib1rbBv56msEP/kU4a+/hrVtG1DlA3QNWk4OJJw0D+sB1zHHQG/frtY+Qx98iJKLLwUikbj9kSrprPvvgfv0UyGVvlZpGcL//S8CC/+DwCtLoWWkI2/ZUgAarB9/hJadjZILB0GqseMtert2yH3+Gdg+H+D3wwoEEp4zzeWGq+eRkNBTjjf0yaew1q+HVV6OjLGjoe+99/btraIiZSznwhYPTYO2d0e4Tz4JnpNPUlXcMsdzwipxQ4feoQPsKh/Khl2h9htvMbr/Btn33wM7EFDnzDzi8BqrWsXFqr/hL75UPlZZGWADWmYGjM6doa6nY46GUe0Y4u1L9hFc+ioCLy9B6Mv/wi4pheZ2Qe/aFZ5zz0H6ZZfCho2KW6ckXQUfb19afh4yJ4zbMT+2TJEdCKLib7er6ztuHzUgfcTl0NLTEP5ytboWXccfB5mzu+mWEIpXvYjZC1bC1+kInHjiiSg4qBPy0lzRXYTgK9+Cjas+xJKN3TF8YAHSmm7nbKlRAptROOM+LN3SCedcPxon7jSd+jcLbsZjvkG4c+hhjdoLN6YABShAAQpQgAIUoAAFKEABClCAAi1FgAFwSzkT7AcFKEABCuwWAbuyEtuO6Q35c1eWrLv+Du+Ff1SbFJ18OiLr1+/K5kgbcjEyb5ustqm4ZQp8T9Qzd+2NNyDjulFqfemrf+F/UDntbkg1baJF5hmW+YbLRo5S4WS8RcvMRLvCZaia8ziqHvxnjdWyZ9znhNXBIIIffIjKe+5H+Mv/1j98s2HAO/hPSL9imAqkY0v5uAnwL3g+Yb9l/dyFz9Y5/3Fo5acqNE8bfhn8zzyH8vF/2SX7ZFd29ToaOf+aiYrb/w7/iy8B1QLZdh+8qwJgOxRC4PkXUXnXPZAQuK7FfWofyPVSdNbZsOOsk2yf6lrP0/d0ZD/6kPora8NGVD01D/5/z6lVMb3ztvKygHfQRUi/+kroHXdKxKIrR77/AeVjxyH02edxu+jucwqy7roDRb37KI94i9GpEyKbNiW8brR27dBO5sdO2xGd+p+ah/KJkxISmQceiNxnn0LVk/Ohp6cBLlMF6elXjWwMbbVti7Fy7kwsXN8NA64ZhJ55sdC3iZpnM7tVYPXcCXgCQxgA79azwJ1TgAIUoAAFKEABClCAAhSgAAUo0JQCDICbUpNtUYACFKBAqxOQCsnicy/Y5X57/3gBsu6ZBmvTJhSdeCrscLVhYJNoTaqHpYpYloq/TYVv9pyEW0lVZJqEWZGIM9ft+x8msRdAS09XAXD51dch+OFHcbfRO7RH2tBLUHnfjFoBXSwALh0+EsHCt2sEoUl1wuNB5i1/QdolF6tti045HZGffq53Uz07GxLCuvufA8+pp0DLya61TeU999UKrOttOMkVMiffAv8LL6oq2uqLVJm2+/QjVaUqwXrwrcJ6w3DzqKMQ+d+3sMvKk9x78qulX38NMsaOgf/ZBaiYdJtT4bwLi1Rt58ydDVfBETW2ivy4HsUDBiYVWqddegl8T84DIvGrlqXqveK2O5yK8TiLBL/tPli+/VxLoFzSfwDCX38T/4hME/mvL1Hht22a8M+eA7meXSeeoKraG7/4sHruNDxR3BOjRvZHN5b1Np60hbXAALiFnRB2hwIUoAAFKEABClCAAhSgAAUoQIFGCzAAbjQhG6AABShAgdYs4Jv3NCr+essuH4Kxbzfkv/U6Ku69H76ZTvXlLi0eD9p//J4aunhXAuDS4SMQfLMw6V0lGwDLEMUybHFdwzJn3X2nmudYKm8bvOg6Mv58I9IuG4qiY3o7QxLvwiLBoJi7TjoR6UMGQ+/WTW1ddu1oBBa/sgstJb+qDF9tba0dVrqO+i1yX1iA8r/cDP/8Z5JrUGxl2Wlo7+Q2TrxW9swHEPr4Y/jnPQM7GGxQk3Ksef95AXqXzmp7CWlLzvsDIj//klx7huG8GBDn+GQY77w3X0X5+IkIvf9B/DZ1HXmLX9w+vHr4v6tVCI0ElcWxlzFkaGr/cy9A69gBKC1FpKQMGddenVz/E6zlWzUX0+YXo8/Y0ehTd6F0o/fBBnavAAPg3evPvVOAAhSgAAUoQAEKUIACFKAABSjQ9AIMgJvelC1SgAIUoEArEpDwV0LgeItUodYZVuoa8pa+jLIRV0EqJXdeNJfLqQpOEPjlL1sC44ADkgqAMyaMU0P6Vk3/xy7pJh0AJ2g1XhC6Sx2JrixhZeXd9yIi8ws3cJFK4IwJf1ZDcJcOHITQp581sKWGbZZx/bVqLt2KO6Y1rIEm3EozDLjP64/ACy/Gb9U0YXTaW4XZiaqDja77IG/pYsAwIS8ahN57v8l6qmVlIv+tZQgseB4V0+5O2G7W9PvgPb+/Gk669A8XIbRTBXb1jfW99kLe4oWQP2UJfb7KqdgOh+H53VnQO3Vq5DFswKJpD2BNj1EY39956aBRS6gYq1cswrLla7Gxwhk1wPR2QKeCPhjQtyc6Z9XdevWAsnzdcixcVIi1GyugWjA7oEe/gRh4Yrcdcw6Xr8PyhYuwbO1G+GUlMw9de/bD4AEFyKtrF5sLce99K9Fz7I3ok1eMVYvnYdmqjdjibIzMrj3Rf/AAFGzfWOZDXox5S1fip2JnHW+ng9B3wECcGKdEOrmQdTMK770PK3uOxY07pe3Vtw8Vr8LShYVYtW4jFKPpRYdOBeg7+BwUxBmee3PhvbhvZU+MvbEP1NWijnkptsQ7oR36qXXTls/A1MVZGHTbcBQkHPm7HMtnTMXirEG4bXgBOEh4o35SuDEFKEABClCAAhSgAAUoQAEKUIACjRRgANxIQG5OAQpQgAKtW6BEAsQEc+O6T+sTt+I2fexoVMmQyXUs5sEHqWBYQtt4S86cf8Pd5+SkAuC0K4bD9+jsXcZuigB4l3eaYAPz0EPgOvUU+Gb9q3HN6jpyHvknKibfltRw0o3bWc2tc59+CmXXj4G1OW501JS7a1Rben4+chcuUNXTMm9z8fl/rLPKO7aT3CfnwCovR9nV1zVqvztvrHfsiPw3lsL6dTOK+vZL+GJE+sjLkfHXCQh/9rlT/ZtgyZ45A56zf9+kfa3R2DcLMPmx9egjwWgjq3996xfh4YdXoLxbPwweeCy65qXBhRB8xT/hwwXzsHSdCz2HjcLAg2unwE74OQhjuxXigWVhFAwcgvML9lLbl69bgflzl2JD9yEYP/QwpG0uxIwHVqJztXV8G9Zg4RPz8YW3H8aOjgag1Q80FgCP6ocNc+dj3V59MXhQb3TPcgGhzVi14DHM/8KLfqoKWobEvhcL/SdWW6cY61YswNylG9B9yHgMPaz2ONlNEwAPwvjDVmLGgi04aOAg/O6IbpC8N+TbgDWL52PByjAKhl2PgQfX3n+tALja8SfsW2gVZt8yH+XnTMToE+Mk9NLWhkWY9sBKdB82GQMPTt0lyZYpQAEKUIACFNizBFY/ciGmvA50GHw/Zp7fpfbBBz/C9GH34L3Qgbjiwak4s5H3rHuWLo+WAhSgAAUo0LYFGAC37fPLo6MABShAgXoEik4/C5Hv1sVdK23oxQguewuRDRtqrWPssw8iP9c9l23a5cPgf+552KXxhzrOvH0K0i4ZnFQArHfuDKuOPtR3gltaACz9zbzlr6h64EFYCWzqOy75exkWWg15HIkks3rTrOP1wnPyiQi8/kZKhnNumk7uaCXrrr+rSunYUt9w4+kjr0D4m7UIvv1OvV2RKmipFrZLS+td1zxgf+S+8hKkMr5EqnoTVG27jj8OufOfQMXNk5x5heMs8jJB7sLnoHk99e6/oSusX3Q7Zq0qwKib+6NR9b8Syt63FOg3FqPrTJJD2LBkFh54uxhHDJuIwQfXrB91wksTnYqBguvrGIp68xLce9+H6DBwAMwlheg8so51fKswd9p8FPetK8hcjbkTFqK4UxjFeQOdILkGmg+r5k7D/C19MKTnKixc3xc31loH2LzkXtz3YTcMmzwQO2egjQ2A6zUAsH7RNMxa2R0jJw9E951OeoMDYISwavYtmL+lN64f3x/OIOm1lw2LpuGBNT0SrtPQ65DbUYACFKAABSiw5wpIADzrhwNRWdILU2eej50j4OBH0zHs8W+Ru6UEv530FEYctuda8cgpQAEKUIACFKgpwACYVwQFKEABCuzRAtuOPq7OeV5jKBk3joG1ZRt8c59I3sk0kb90EUovl+Gh4w917L1sKLIm35JUAJzMzvXOnZBx01i4evWEXVqOwBtvwP/EPOS9+jLKR12H4IcfJdPMLq9jHLA/0i4dAhkqOrDkNQQWLU4Yjrp7n4D00deifMyNiGzYuMv7q76B6/D/g7Z3RwQlkE2w6Hl5qvIYVVWqcrehw0Zrug4bNmDZCffnPu1UeC/+E7RwBL7Zc+q113Nz4TqtD+yiIgTffjehn4Sp5jG9EP5kJcJrv43fD01D+qgrIS8BqEXTEPzgI4TeeTfuNnq7fFjlFUCiuYRNE5m3TUbauefA1jRU3T8DVY8krk73nHE6sh9x5sr2Pf4EKib9LX4funRG/n9ewLaTT4NdVVXnenp2FvLeeBV6hw6Nun4Sb1yOD2ZOxYtZg3Dn0IJG7McZ1riwwyCMH1qwU7Bavdno/ipqB40qvFy6BZ3iVqFGQ8q1QId+tYdPju0lfqAtAfATWOPtWWd4q7ZXFa4rUOztgSETh+KwusY4Dq3E7FsWAANvw/CeNVdokgB46RZ0PX8irjkuTiVugv03PAAGoCrBV+OwuNW932DB5Mewoc5wvRGXDjelAAUoQAEKUGAPF9iM1yZei7dPuAL7zZsH16Q5uOyg6iRBfDT9ErzeazT2mjEDmPRsiw+AL7zwwiY9p88++2yTtsfGKEABClCAAm1JgAFwWzqbPBYKUIACFNg1Ab8fWwp6AoFg3O2y7pwK4/D/Q+m5F8BOstLU7HEo8l55CaUXDkbwo4/jtu0+5STkPD67yQLgnH//C+7TT6uxP2vDRmj5eSi79PJ6Q0jZ0DzwAHgvHgzzsEMRfOddVP1jVkJTze1G3pJFMPbfUW9XdsVVCCyLH8ga3boh77WXYVdUoPLOuxF8dzmsomIgFNq18yfVxLdPgYTAxef9IeG27jNOR040gJTq1tJLL69/X243XAWHw33CCbBdJkKF7yD0xRdAMHE/Xcf2Qu4zOypXw199jeLf9U+4P8955yJ7xr31hqPSSMaoK5F201iUXHAhwp+vqv84mnINCZUvG4qMSTfvaDUcxtYjj4FdXh53TxljrkP6mOvV34fXfIXi358bd109LxcZ48ehfMLEuOt4LxmErNvjh8hNc8hOcLu0wxDcObQRpRTrFmDyw+vQ8/rx6B+vfDTW4ThBoxMA52HgbcOxU666/VDLP5iJqS/60S/RcNXfzMOEx7ag3/jR6FNjMmAnAF7fexRujjvX8TosmPwwVnZP5FGMwhnTsLTDMNw5uGYNcNMEwIkNgPj7b1QADGcu6BWd4hy7Om8b0HfiaCQaJbpprku2QgEKUIACFKDAniMQDYBPuR/nrbkBs3Jvx5zqCXBJISaPXIEzHjsfa4ZNqRUAV/7wGh6ZPg8fb6hCyJWDHmdcgzGX/Ra5UcDPZ16IO9x/xYM9CnHHrPewIQS40g/EGWPG4bLfxtYC1DDUP1yBB6eeiR0jTK/GIxdOwetnTMKzu1B2zAB4z7l6eaQUoAAFKLD7BRgA7/5zwB5QgAIUoMBuEpAqUAnREi3Z/34Y7t7Ho6jPGbA2bUqqpzKMbsZfx6P8hpvgX/ifuNtIEJr/zhtNFgDnv/sWjK771Lm/kgsHI5QgjJaNjH33Rd7LL0LLzFRt+Be/gvJrRyc8Zr1LZ7QrXAa4dlT7+Z9ZgPLxf41/3B07Im/ZUmhZmarSVSpO7S1bVLgaWvE+giveg7UxOevMybdAqnvLRo9N2M/0q0YiY8I4tU6lVKzOeDDxuTQMZD80Ex6pGjZNZ91wGJV3TEPV7DmJr5mHHoSn31nb15HrZttxJyXcJuMvf0b6lSNQeu0YBBe/nHDdrGlT4T79dBSddCpsny+pa7KpVpIhnPNWvA1jr2qVt8Egth51rAr04y05jz0Kt1gCal7srUcfD8RZX+/QHuZhPRAsrHsYaqP7b5C/ZDHgcTfVYcVpp2kC4F0bRtoJWb/pWTOITRRebu/86rmY8AQw5M6hiBtXq7l+l+OgUTejZs7rBMAYcifiZ92Ox8qe8SuMpS8q6A0PxG3De6J6DXCTBMAre2LsjXXMYVztDMbbf+MCYKB8+QxMXZyFQbcNR0GN4uZo9TUG4bbhBTWOOcUXKJunAAUoQAEKUKDNC6zFnMtuxreDH8Sk3Hm4ZFYubp9zGWJFwCWFkzGysA8entwBCy6cgh+ueBBTo5MAV65+BGOmfITDRk/FmN57AZtXYPrEGVh9zCTMHHEY5E5aBbsf5WDfgy7GmNF90MVdiR9evAMT51Vi4P3TEZtyuCkD4DZ/yniAFKAABShAgRYkwAC4BZ0MdoUCFKAABZpXoGrmQ6i8+96EO817+SWYPQ5B6aXDEXxneVIdzH3qcbh6n4DK6f9A1fQH4m6jeTzIX/E2qmY9pIYJbuySt/hFmP9Xd/RTbwCsaciZ/TDcp/bZ3g3/opdRft2YhN3SO+6F/HfehBxLbPHNfRIVt06Jv52mqf3I/LQybHStJRRCxd/vSsok64H7EfnvalQ9/GjCfmbfcyc8f3SqhEuvHIXgq68nXN/b/2xkTr8XmmHUWK/sqmsQWPpawm1znnocMsx1bAm+WYjS4SMSesiLBp4+J0PNSf39Dwnbz503F3rHjqqqWM2B3JyLYSD/zddg7LtjRlx1vmVIZzvOsNimiXbL34K+997be1p51z2omvWvunvudiv3eOF29swZ8Jz9+2Y46qYJgOMFknUfQGzY6ZqVpk0bAC9Fh1pBbxMHwFv61QpqmzUArmP/jQ2AEVqF2bfMR/nOw3CrYacXISvu8NDNcKlyFxSgAAUoQAEKtFEBp8p28+jHMPG3n2PqsEfQ5fbYMNBOdfB7ZzyMyX1+UevtCIB/wFMj/ozXe9esGJb5gi+5pxKjH5uI3hnRAPj1Xhj92Dj1387yOWZeeAc+/v2ObRkAt9HLi4dFAQpQgAJtXoABcJs/xTxAClCAAhSIJ1AyeAhC730QH0jX0e6Dd6HvtRf8C55H+bgJ9WJK9WK7d98CvF74X3xJzXObaMl9ai4Cb7yZVNhZ3849vzsLmX+bDOmDVKtG1n2PyoceRuatE1E2clTCCmDN60H+22+oYDG2hD77DCUD6pmjSSplJZA78wxA12BwIR0AACAASURBVGFt2YKy4SMR+vK/9XVXhYgZE/4M90m9t1cdq40iEZTfMhn+eU/X24YMP1055TY1t21C5/lPwHX8cWqV4rPPQ3j1mviryxzOhctg7NOl1jolg4ci9N77CfeVcd01ao5jqRy2fv4FpaOuQ/iLLxPuT8J7mc922zEnqOOPu2iaOk92ZSWK+w9Q5zne4vl9P3gvGFCvYfUVKqbdjci3/0u4jQy5nXnnVGg5OcqxTK7xBJXIck3Jz5HMQRxbZK7jrVIVvYsBtueMvsj+10x1rTXHokLLOsLE5Pe96yFyXUEpA2AgKYNYBXIqAmBEK3231JyjWVUGr+iO68f3R30jfCd/3XBNClCAAhSgAAUoIAJOGOtWc/tWYsXUYZi11yQ8JUMu//IyxtzwOQaqMHczXh53LV7pfT9mStnu5pcx7tp5OGjSUzXnBN78GiZe+yj2i84VXHew6wTLj+63Y2jnpgyAOQQ0r2wKUIACFKBA8wkwAG4+a+6JAhSgAAVakkAgiK09Ew9bKwFX+49WAB6PCty2HX18vUPupo+6Ehl/vkkdaTJDTMuwxNbmLU0SAMs+Jcg1Dz8c1s8/I7Jxkxpmud2Kt1F6xVX1BMBeNRy1hN3bQzp/ANt6HQe7PP7QvrF1zYIjYHbrisCrr+96VappwjvwD3D1Ohrw++F7ah7Cq7+q92ox9++O3CWL1PDKEigmWvKXLYVxwP5qlW0n9lHBbLxF69Ae7T+uO+Qtu+xyBOIMTVy9PWO/fWF06oTgJyvrndtYqqfz3npdHUPxOecnPA65Jtt9tALWj+tVkG0nmDc5Y/xNSL/6yh3tWVbCcNm2LJRePhKh5e/Va78rK7iOPgq5zz1Ta5OiU/oi8uOPSTclx57/1mvQ8/OT3qaxKzrz6qYlnHu3vn2smjsB8zEIdw4tqG9VAKwAjjfM9O4PgAHUmqO5HMtnTMXKnhMxmpP/JnF9cxUKUIACFKAABXZJYKfAVg35/EgXTHpqBHJfHoMbvh2MJ8ccAzd2Cm1XP4ILp8Qf8egMBsC7dBq4MgUoQAEKUKC1CjAAbq1njv2mAAUoQIFGCVibN2PbMb0TtmHs3x35b7y6fZ3SSy5DcPmK+NvI/KgvPqfmL5Ul8ssGFJ18WsLQzXv+udDbt0fVo7MT9sU8+CCEv1m7y8esQrPlb6Hs8it3OQCWnZWPHQf/Cy/u8n5TvYHMRStDLeud9kbRyafHH35YOmIYaP/ph6piVZatRxwFu6w8bhfl/OW9XPfczRWTb4NvztwmPTyZc1kqZGWI8bJR1yVs23VML+Q+Ow9y/cpxy3y68RbP2b9D9kxnCPLQyk/VSwAIBOKu7z6tj3oBoCmGI6++E8/55yJ7eu2h1suuH4vAS4uStsycMA5pV41Mev0mWTHesL+70Pi6BZPx8Dc9Merm/tgxcHa8Bpw5gNcdOxbjf7fjZYykws+k5wDejUNAl5+Pidcch6y4fuux6PZZWHti7XmGkzJIaQWwdHoDFk17ACs6RYfo3rAI0x7Ygr63DUfPGvMC78IFwlUpQAEKUIACFKBAPAEVAP8Hve6f6czHW1KIySPnYL/b70Lnx6/FmvOexJhjZDbfnQLgtXNw2c0f4/zYdnHa3x0VwDzZFKAABShAAQo0nwAD4Oaz5p4oQAEKUKAFCYTXfIXi35+bsEfuE3sj58kdc/P6/vWImps23iJDL+e/8Rq0bCfesANBbDvqGFU9HG8xjyyA+9hjUfXQwwn7IpXFvtmPJwz86mpAqiUlAC697IoGBcDhL/+L4gEDEw41vDtOqwx3nf2P6Wo45pKhwxN2wfjNfk6Qr+uIbNqEot59EobyEoTmzH6kzjYDryxB2ajrm/SQVeC8aCGq/vUIKqfdk/g6uGqEGjYbloWSiy9F6P0EQ5hrmhr22ujYEYHXl8GuiF/JrXfpjPzXlyD839UouejixIH6Lh59xg3XI3107WBbXqYoHTIsqX2Zvy1A3sIFNYaR3sVuNHh1FeCu7o5B44eiIK0Bzaiq0XXoef149K9vjOA46yYVfrbwAHjzkmm4b2WPxEG4mk93AYr7tdQAGFBDPi/OwqDbhiNv6e2YtaU/bhteAOa/DfjZ4CYUoAAFKEABCiQWWP0ILp7yAy59cCrOVO8GlqBw8kgs6HIGOhdW4ozHxkDlvwjio+mX4J4tV+DhqWciF2sx57Kb8fn592O6So7rXpINgNfOuQw3v9ILf332Gvw21pQKo2dhzRk7horm6aQABShAAQpQoGUJMABuWeeDvaEABShAgWYSCL673AmfEizeC/+IrLv+vn0NFYaeOwCw697I0/9sFUpWX7b1OkHNixtvkXDS0+9MVP0zcQAs1Y/6vt1Qdu2YxHPE7rQjrX07tF/xNkqGDGtQACzN+ec/g4qbJ8FONDdtM5032Y2r4AjkvvicCgN9c59Exa1TEp/HC85H1n13q3WCS19D6VXXJFw/7dIhyJxya53rSFV38cmnNalF2sWDkDn1byj/81/gf/a5hH3LfnA6POecrdaJbPoVxaedCbuqqlH6Wno6ch57FK5je6l2ZG5hudaTWaQSO9Ew1NJG1vR74D3/vNrN2TaKTjwVkV/iD8etNtJ15Dz2CNynnJxMl5p+ndA3mDf1MXyR1w9jR/fBjrrcZHe1HoumzcKKDgMxaXhPxM+QN6Nwxn1Yataukm0LAbAzfPIG9J04GvFGS1bHuXQLOuyOALi4H8aP7oO8+k5rtCocg0aiw6K58A+cjIEH17cR/54CFKAABShAAQo0QEAN5fwDrtgeAAObX5uIax/9Fq4TbsJjavhnZ9k5zN1cOBk3zPoFvUZPxqjeXZz1giX4YQuwX5fcOrdxWqo9BzDWzsGIm1/HXpfehUlnd4G78ge8eMdUvPhLKap671oAzDmAG3AdcBMKUIACFKBAAwUYADcQjptRgAIUoEDrFpBhfGU430RL+vXXImPs6B2rhMMoOu1MRNb/VHszTUPef56HecThNf6u6NQzEPn+h7i7kQpdCY59jz+RsC+x4W8r7rwbvnqqhas3JEP6tlv+FkouuazBAbBUm/oefQwVd04DrDjpdzNdDu5TTkL2jPug5ToPLSqm3AbfY4mHZM6adge8Fw101p80Bb7Hn0xsPeVWSAgcb6n6x0xU3lsz6K9zXU2D2aMHwl+tSeiW/cB98JzbHyWDhyD0XoKKXtNUlcLmoYds351/3tMo/+stDdYXx5zH/61C9dgSfPtdlF6auKpa1tXcbqSPvhZV981IGIjL/L8yD3BdS/lfblYvGCRa0oZe4gTymtbg42z0hsUrMXvGAqzLOhZDRg7AwfHHMK5zV6Fv5mHqY18g75TrMep3neuoFvXhmwUP4LGVXvQbOxp9dkqZ20QADCcIX9l1GCYOPriWQWjDEsya9SGKTT+y+jRvBXBx4QxMK+yMYZMHov4sN4RVs2/B/C15yEQPDB/fH/UVdjf6+mMDFKAABShAAQrskQKVK6Zi2IzcmpW3aljox9Hhpseiwz87NCoAXnspHrz77O0vLFb+8BoemT4PH2+oQkhepE3vgM69R2DyiN8io47Q2GmpjgBY/u+K6bjjkY+xoSoEV/qB+P24Eegw7894dD8GwHvkxcmDpgAFKECBViHAALhVnCZ2kgIUoAAFmlqgYsJE+J5+NmGzWVP/Bu/Fg2qsUzXrX6i8+95aw9Ya3boh/503arVXcu4FCH3xZdz9aB43XCccj+BbbyfsS/X5TyUwq7xvOqwtW+tlMTp3Qt47b6J08NCGB8DRvQTf/wBVd9+H0Kef1bvf2ApSXSqV1EaXLqh6fC6sn+up9ozTsr5PF2RcczU8A86H5vVsX0vmNg688WZ8X11H7pJFkDmUYdso7ndOvXMp585/Eq7jj014jDJXb+CVpQnOqwdpIy+HzO9bmWDYcM0wkFf4OoyuXVF00qmI/PRz/DYzMpD3+hLIOa2+BJe9iYq/TUVk/frkz0teHtIGXYj0EZdDy6td8xh4eYmqSI43fLnRdR9kTroFwY8/gQyNHnfRdbR7/x3oHTvWWiXy008o+cNFsDbHr5CX4dTzly1VcxPv9iW0AcufmI2la/3I69EXffsUoHuHTGSlxQb/DcFXvBHrV6/EslVeDLjmdzWCwfJV8zBj/hdA994YcE5fHNQ5DS6EULz+CyxbsBAry7vh/FEjcVwdh9o2AmAg9M0CTHtsJVxHDMKQAT3QWexCxVi3YgHmLd2AbkOGo9uyWVhZ0LwBMMo/wMypLyK8PaAPIRRywRVvXGdVzbwSeedMxOh45cy7/YJlByhAAQpQgAIUoAAFKEABClCAAhTYkwUYAO/JZ5/HTgEKUGAPFigdcRUia/+XUCDzb5MgFafVl8h361A68mogHKnx/90n9Ubm7bWHIi4fcyNCn61KLJ3mBXz+hOukD78M3ksv2b6OXV6OqoceQWDZG7B+3QxUVsIOh1XIKcPyIjMTRse94DnzDKTfcD3KrhuD8Jer4+/D7ULuvCcg8xgnWmQfoWVvomre07DWrYNVVAwEArAta8e+MzKgd+gA9/HHIm3EcBVuyiJDBQdfWQr/whchjtbWbc6cxnYdVcWapuZS1jt1gve8/kgbcrEKU3depFI1/N26uF2WKlWpmtUyMlSYKUMOJ1x0DXmvvFRnYFljO8tC5d33wf/Ci7C2bXPmSJY+Z2TAPPAApN8wGnJNSFAcSjCcsgTk+UsXq74Vn3tBwkphLSdbzUmtZ2fXPoRIBL7Zc+Bf/AqsjRthlZYCQXnPP7q43Wo7Xa6JfmfBO+gi6O3yE1JE/vcdKmf8Q80LbFf5oJkGNKlYP/00pF0xDJrpQtEppyPy669x2zH2767mFpZhnGudu4svRXDFe/H7YBjIuvcueM9PPFd3c3+MhcrX44vCQnywdj02bqlAeHsHTGRmepHV+TAU9DwWPQs6o1ahcPkGrFy2EIWrNmKLX7Y04e3QCQcd+zv0P7Y7suIEjm0lABaqUPEqLJ63FCt/Ko7aiUF39BkwEH26Z2H13AlYkDYSkwd2r3FqkzKQSpa5E/DEln4Ye2PN4brr2963vhDz5y7D2grnvGQeOxw3D6jZh+0dUgFwOQbcNhwFnPy3uX8EuT8KUIACFKAABShAAQpQgAIUoAAFkhBgAJwEElehAAUoQIE2KBAKwa5nOGPN7ap72NlgsHZmaejQTLMWlJoftb79aHVnoNUbk/ANhlH7RITDsKU/xSWIbN0KzbKgtW+vwj0JPxHtU339UKPryvrJLrYNOxAEQkFEft0Mu6wMUs0qwa+Wm+OE0PHK5yTwDYZgVVYisvZbhNescSpfq6pge70w9+0G11FHwjjowBrHUGfX1LlINCy1Bqmyji31zpcrIW5a/Flaq/dB7VfC742bENm0SYW/RvffONvHztWu9C8YSnwsmjPscsJF5mkOhWCVV8DavFkF7JrHo6qGJWxW56Su66hao3ItaXnOENtyoTvXjuUE3HI9RbcPvPwKyq6pNkR6HR3LGDcW6ddcXetvgoXvoHTYFQkvfKmMz52XeHjvZC9XrkeBphPwYeXsKVjWYRTG9+/WdM2yJQpQgAIUoAAFKEABClCAAhSgAAUo0IQCDICbEJNNUYACFKAABShAgVYtYFkoPvs8NSx05q0TYR5S94yowffeR9m1Y2AXFcU/XJcL+cuWwNh33xrrRH5cj+Kzznaqv+MsMsx33ksL1UsAXCjQkgR8q+di2hNh9J80HD2Te1ekJXWffaEABShAAQpQgAIUoAAFKEABClBgDxFgALyHnGgeJgUoQAEKUIACFKhPIPDiSygbc6OzmmHAffJJcJ/aB8Zv9lUVxHZFJULvvgvfU0/D9vkSNuc+7VTkPPpQjeGfZQjx8tFjIXMMJ1rSr7sGGTeOqa+7/HsKNK9A+SrMvXc+yvtNxDXH1Rrgu3n7wr1RgAIUoAAFKEABClCAAhSgAAUoQIEEAgyAeXlQgAIUoAAFKEABCigBmYc4/MWXjdbQ9+mCdu++VWsIdd9T81Ex8dbE7ad50f79d6HlRoehbnRv2AAFmkCgeCVmz1iA9d2HYPzQw8Di3yYwZRMUoAAFKEABClCAAhSgAAUoQAEKpEyAAXDKaNkwBShAAQpQgAIUaD0CoU8/R8nAPwEyj3AjFj0nBznzn4DZ49Aarcj8y0WnnA5ry9b4rbtcyHvuGZgFhzeiB9yUAk0oECrG6qULsHDFOqD7+Rg58jjs1YTNsykKUIACFKAABShAAQpQgAIUoAAFKJAKAQbAqVBlmxSgAAUoQAEKUKAVCch8vMVn/h6R9T81qtcS+mbfexeMQw+p2U4wiNIRVyP49jsJ2/ec2RfZD82sMWx0ozrEjSnQaIHVmDd5KVwDhuP8gjy4Gt0eG6AABShAAQpQgAIUoAAFKEABClCAAqkXYACcemPugQIUoAAFKEABCrRogdDnq1A2dBissvIG9VPLy4P3vHOQObnu4Z2DbxaibPQNgGXHbV9LS0P+kpegdejQoD5wIwpQgAIUoAAFKEABClCAAhSgAAUoQAEKUMARYADMK4ECFKAABShAAQrs6QK2Dfj9CLy2DFUPPYzwV18nJWIcsD/Srx0FqdzV0tPjbmMHAvUOLa0ZBuDxJLVfrkQBClCAAhSgAAUoQAEKUIACFKAABShAAQrEF2AAzKuDAhSgAAUoQAEKUGCHQCSCyOYtsH75Bda2Itg+HxAOO39vGtA8HkjFr9GlC4zOnQAJbrlQgAIUoAAFKEABClCAAhSgAAUoQAEKUIACLUaAAXCLORXsCAUoQAEKUIACFKAABShAAQpQgAIUoAAFKEABClCAAhSgAAUoQIHGCTAAbpwft6YABShAAQpQgAIUoAAFKEABClCAAhSgAAUoQAEKUIACFKAABSjQYgQYALeYU8GOUIACFKAABShAAQpQgAIUoAAFKEABClCAAhSgAAUoQAEKUIACFGicAAPgxvlxawpQgAIUoAAFKEABClCAAhSgAAUoQAEKUIACFKAABShAAQpQgAItRoABcIs5FewIBShAAQpQgAIUoAAFKEABClCAAhSgAAUoQAEKUIACFKAABShAgcYJMABunB+3pgAFKEABClCAAhSgAAUoQAEKUIACFKAABShAAQpQgAIUoAAFKNBiBLSysjK7xfSGHaEABShAAQpQgAIUoAAFKEABClCAAhSgAAUoQAEKUIACFKAABShAgQYLMABuMB03pAAFKEABClCAAhSgAAUoQAEKUIACFKAABShAAQpQgAIUoAAFKNCyBBgAt6zzwd5QgAIUoAAFKEABClCAAhSgAAUoQAEKUIACFKAABShAAQpQgAIUaLAAA+AG03FDClCAAhSgAAUoQAEKUIACFKAABShAAQpQgAIUoAAFKEABClCAAi1LgAFwyzof7A0FKEABClCAAhSgAAUoQAEKUIACFKAABShAAQpQgAIUoAAFKECBBgswAG4wHTekAAUoQAEKUIACFKAABShAAQpQgAIUoAAFKEABClCAAhSgAAUo0LIEGAC3rPPB3lCAAhSgAAUoQAEKUIACFKAABShAAQpQgAIUoAAFKEABClCAAhRosAAD4AbTcUMKUIACFKAABShAAQpQgAIUoAAFKEABClCAAhSgAAUoQAEKUIACLUuAAXDLOh/sDQUoQAEKUIACFKAABShAAQpQgAIUoAAFKEABClCAAhSgAAUoQIEGCzAAbjAdN6QABShAAQpQgAIUoAAFKEABClCAAhSgAAUoQAEKUIACFKAABSjQsgQYALes88HeUIACFKAABShAAQpQgAIUoAAFKEABClCAAhSgAAUoQAEKUIACFGiwAAPgBtNxQwpQgAIUoAAFKEABClCAAhSgAAUoQAEKUIACFKAABShAAQpQgAItS4ABcMs6H+wNBShAAQpQgAIUoAAFKEABClCAAhSgAAUo0CCBjZh1589YWGNbDYf8pj0mXrQf9m5Qm9GNtn2HvzwPjBu5P/LjtlOMVx/+Fd1GHoJDG7OvZLYt3Yinn/8FT2+2UQk5xjyMO29/dPMCSKqvyewkto64bsL+I47EWe12Zbv61pV2i3HqhB41vdauwRlf5uH1P3RK3ECTH2d9/eXfU4ACFKAABVqPAAPg1nOu2FMKUIACFKAABShAAQpQgAIUoAAFKEABClAgrkAdgWK4FG/NW4vXDjwYfz8+O8V2cQLNJt/rVrxw/w/YdFYPjOqRDsCH/y37GjdtyMOTQ/dDZpPvjwFwk5OyQQpQgAIUoECKBRgApxiYzVOAAhSgAAUoQAEKUIACFKAABShAAQpQgALNIRAngF3zX5zxVbvtFaXBdd9g0vNl+CQC5HXOxT0XHuhUzsLCps/WYOoyH76GgctPzMCqL02n6rdGtWkpVjzzHe7+PoJKw8DZfffHmCM1vPrwN7inSNoxcdOII3FqaZz9SFvP+tDV48PCbRl44IYeONTcBZ/SdfjLP6vwpwn/h4Ltm23G0/f/go7Dj8Sp4erVyvUc07M+FOQH8fT3EQQNN0YP7oGzurh26ky1ABhO3+vfJpnjSa4COO75qn5O1L+H0adLJf75ZQTISMO4wT3Qu52eTEe4DgUoQAEKUKDNCTAAbnOnlAdEAQpQgAIUoAAFKEABClCAAhSgAAUoQIE9UaCuCuBteHXuOrx3+GGY0isdqPgBU/9ZjKOH/h/O6qhhU+GXuOrX9nj2oq5w//otrpsXwhUjDkGBtxSvzv0f7gnn45mdAmD3Z6tw1bp8PPSHrsisWI/pDxaj17UF6J1Zbf+J9iNh5SOl6DXkCFzQUfLiXUl/5byW4a3Z32BGOANXH98eBQfmYW9vtdC2ejBa3zE9Uoyu50olsVtZDFmfh4W1qoh3CoCT2iaZ6y+JALg+x9iw3Mq0CDjuAPy9TxaKPvsK13/gxT1XH9i4ob+TOQyuQwEKUIACFGiBAgyAW+BJYZcoQAEKUIACFKAABShAAQpQgAIUoAAFKECBXRWoew7gow/vgnFnd1Jz9xa9/xku2bA3Xtk+v6xUzv6K/a87HF2Xf4a70R339slxdrz+a1yy1IUHagXAX+LCQmDUWZ1xwkF5yDdjVaY7As2OCfbTq/Q7/GVuCJffcAgOiHOIax48FXMOeB539Ysz43C4DF99vAEvfFmBj4tsBA0TQ88+EH/qkVljDuBgYT3HVL0fcefU3SkATmob58ASH0dd5ysKcuA+qmI70flSjjUC4ACGbp9PeBsW/2M9MoYeiVOjp3NXryauTwEKUIACFGjNAgyAW/PZY98pQAEKUIACFKAABShAAQpQgAIUoAAFKECBqED1ilILFWu+xk1vAFcPOwQFmU5IK4HiRW+HdxJzhmzuVvgx5nauNldwrSGG4QwHLXPuvv8dZiz34esIcMhv2mHcH7qjm1kzAI63n7NkGOVYcNkk5y6ETWvXYcYLleg97CicY+5o/9fnkz0m1AiOa8bOOwXA1fseNzRO5sDqrwBOdL5qONbqRxleffg74A9H4qx2yfSF61CAAhSgAAXalgAD4LZ1Pnk0FKAABShAAQpQgAIUoAAFKEABClCAAhTYQwV2DhQtrF/2Oa5an4PZw/dXQwFLoPjXym54qG/tVHBT4WeYHK72d3EqgHeEoxaCpVvx2vM/YsWhEhxXYtadxTh1Qg9IBXC8/aBRoSkQ/PJLnL0mBy9f1A3uamf6q+c/xluH98KodjsCYKkATvqYkq0AbuYAOClHNQQ0K4D30B98HjYFKEABCtQhwACYlwUFKEABClCAAhSgAAUoQAEKUIACFKAABSjQBgTqqiiVIZ5/xKrjopW929bhL7NL0UfNAWygYv23mPq87QzHXN98udHgE+9/hus3tMdD53VFJqqw4vnV+Pjw32JMj62YdedW9BpzOHpVJthPIwNghDfh0X/8jOLjuuHqXnsh0wyjYv33mPpMFc65ugC9A9UqjJM8JhVqt8AAGInO184V2jvNAXzTl1l4oNZ8xm3gMuchUIACFKAABZIQYACcBBJXoQAFKEABClCAAhSgAAUoQAEKUIACFKAABVq6QN1DCgfXrsHwFyIYLcGs10LFOgl9y/BJBMjISMPoCw/BqR1NABY2fbYGU5f58DVMXH2kCy+sT8cDw7sjv0Y4WooVz3yHu7+PoBIadswxXIWPn/8ak77VMHpEAXqXxtlPYwNgOQ2lG/H087/g6c02KgHk5aTh8nMPxFldPDsFuckeUwsNgJHgfO0cAD/rQ0FOEHPXR5CZn40pgw/EodGhv1v6lcv+UYACFKAABZpagAFwU4uyPQpQgAIUoAAFKEABClCAAhSgAAUoQAEKUKCVC/jwv6VfY4a5H/7RN6+VH0us+23xmKLH1hShehs5yzwMClCAAhSggAgwAOZ1QAEKUIACFKAABShAAQpQgAIUoAAFKEABCuzxAsH136jK4PcC6rEpDvlNe0y8aD81d3BrXdriMdV5LhgAt9ZLlP2mAAUoQIEUCTAAThEsm6UABShAAQpQgAIUoAAFKEABClCAAhSgAAUoQAEKUIACFKAABSjQ3AIMgJtbnPujAAUoQAEKUIACFKAABShAAQpQgAIUoAAFKEABClCAAhSgAAUokCIBBsApgmWzFKAABShAAQpQgAIUoAAFKEABClCAAhSgAAUoQAEKUIACFKAABZpbgAFwc4tzfxSgAAUoQAEKUIACFKAABShAAQpQgAIUoAAFKEABClCAAhSgAAVSJMAAOEWwbJYCFKAABShAAQpQgAIUoAAFKEABClCAAhSgAAUoQAEKUIACFKBAcwswAG5uce6PAhSgAAUoQAEKUIACFKAABShAAQpQgAIUoAAFKEABClCAAhSgQIoEGACnCJbNUoACFKAABShAAQpQgAIUoAAFKEABClCAAhSgAAUoQAEKUIACFGhuAQbAzS3O/VGAAhSgAAUoQAEKUIACFKAABShAAQpQa2yMNQAAIABJREFUgAIUoAAFKEABClCAAhRIkQAD4BTBslkKUIACFKAABShAAQpQgAIUoAAFKEABClCAAhSgAAUoQAEKUIACzS3AALi5xbk/ClCAAhSgAAUoQAEKUIACFKAABShAAQpQgAIUoAAFKEABClCAAikSYACcIlg2SwEKUIACFKAABShAAQpQgAIUoAAFKEABClCAAhSgAAUoQAEKUKC5BRgAN7c490cBClCAAhSgAAUoQAEKUIACFKAABShAAQpQgAIUoAAFKEABClAgRQLaN/sfYaeobTZLAQrskQJ6o45aD1uAZsAyNIRsCwHbRtCKIGwDEdjQYUGHBl3XodmAZcl/A4amQ9M0BDSrnv07fy/rxv6s/u+RSAS2bW//R/7OMAz1j+xT/j7REpb+c0mZgOhquq3Ogx2OwKVrSHd7kGaYMCzATvFvNAOac21CQ9COwB8OwZJL1gZMXUcQic9/ULNh2hoMTVPbyGLBRlj+0WxkRwzYGtR/W7oGyD+WutDVnyYicLtc8Jgu55qPOP/fsJ1rOuJc1lxSJKDbgK1OuAbNNNTnTXk4gEorBEsDvBFDnQc5N6ZhwJRzJOc5YqlrtjzDgHzG6aEQXBbg1Q24dPlscTqsw0zYc5ehIxwOw4rY6jPJNkz4rTCqrJD6jMyAqT4TQ7DUlWjpQNiy1DUl/cuJaOpzNGJb6k9b12AbOmDo6vMt7PfBNN3Ov6vPQuezVnoWti247cSff7IeFwpQIDUCe7kMhKGhPBhCyAbSvWnwmgbMcAhGJIJwI3/+5N6n+hK7N0rN0bS+Vo2I/KI11OerkeZBevt2sNLdqNQB22XAG9iz7/+0TUWorChz7tFtuX1xrqdAwA+v1wtvCKiwQrDzMuDpkA/LbUJIXZoBlya/c1J7AxfUwkg3TYRLK1G5pQhaIAiP/MzYlvqdHarn/knu1HT53auZ6jtC2NRhts+BkZ8Dv2HDE0r8+7uxV3xIfvo1DR7DRMTnQ+XmIqDKh3QY0EMW/C75jqTBcLng7dAO4ex0VFkW3LoBd0RHGPX9/m5sDxNvX2FYyDY9sMp9MEwNltcFX9iv7ok9tgb/tz+ltAPuiI2QW4eWlwU9LxtBufexdeWjhZ278d25RHSo+0P5nmG7dQQQgWlZSPdbKF+/Cajn/st14G92Z/db/L41w739uxSgPqDU96ywFlH3xLnBELZu3IJwlR/ZGZlwZ2UBWV4EXIb63Moy3LAj1vZ7fPWsIByBfGyY8rlSz/OBFg+U4g5qtg5bs9R3XVk8hg4zbMNfXIKKohJ45bsuFwq0OYHd+3ulzXHygCiwBwsMznU1+ugZADeakA1QgAI1BRofAEhYEbFtFYzJg7ZQOKzCNgk2LMOtHnA4IYum/l0CMC0a2kZcRrUveHDCC90JxiTwCIVCSJcwNxiBPMzLSPNAc5moCvlVmCf7lWDFo5swdF2FivJdJbYvJwyJv0gQJ4uE16r/0T8lPJG/KtPC6uGRBEOSVspDB10CPM1U+w04TyG4xBEI6ZZ6sChfuOVBnK5pcEFXgajLNBF7QCbnTT2EtGy1voR2ch5DbufBZOxBdyyEjZ3VNN2NYCSswi7blNcN5Fp0Hg7KF3x5YBh7aBC0LPgiIQQtG/LgRpOXElL8fE0eBsWuT7d8eVbHaMGShxCWPNwyary8ID8nKgiUENC21YMuLg0X0GxLhfMheTEFEqJqylVdk7aOkC5BjI1Mw400w+W4AwgbGqoiQUQsZxvLkGsVsEJhZLgM5LndcIXCiBgeRKyQ+gxzXhLQoGtuyFVuRTRsS/cjI6xB8/kRNIAyrwvfVpVjo88HMz0dPQ0bOaYXWsj57KmSC9zW1YMrjz+CCleKL9CG03JLClDAdl7GsAxbfXZokTDcESBddyFN7j0ksNA1VAb8CEXCKlRzmy4gHHHug6IvthEyNQKmBQR1WwW+6Xu1hzcrW714I/eLkmRG9NR+vury2e9xIWIAASuMSCSkglMPDJi2hZDh/D6q/k91CblfkGtE/pH77Ngi972yjWGZ268h+f2j2ok49w5yPWa4XOq6i8h+DF3dK8ki9xWyTvDb7xPCi1/EMCAvwhmZacjs0B5wm/CHnRcv1X1xChe/ocENwCWhQ1Ex/NuK4dYkiDAQkns7M3GAa0eC8Hg8qr8B24I3JweevGzA61FBUlPcvu/8Mxy7V5U/fYggw+WBGQzBt7UEofJydb8hgaFcC/LtKKDb8HtMtNu3K0LykpgKuOUeRU54aq/Pxp66YHERwtvKkC1f2OT+WgJvud4jIfWSo601LmC3Ijr0dA+8HfOhZWciEAnBCtnwaIZ6mTIS+wLX2ANp4PYBXYPHcr63wAD8iEBe+nMHLRT/8As80Z+3eM2nOgCWlxblRUK5Dm0TcLlc0EIhGMEIvLpZ7wvYEbkG5aVD+T0l38vlBcXoC4lyfWdYBqxwWN2zyvccTTPU548spulC2Ao2UDa5zeQ6KC0tRWl5GfLy8pCRnaVe3JSfSQl3U/771dKhGTs+oyOIPvewws5nsce5/uUnWX3HVc8+oL77yf9zy0vA8vJw9B/5MVIvecpnkzwvCYu35rxgbGgw1O8NDWb0OUREGk3hEnuJXv2uib5UL79XAoGA+iftl1/V921dvmur3y9B9dlmGpr6rgTdk8LesWkKpEogtT9Xqeo126UABVqeAAPglndO2CMKUKCRFSjyRUZ9YZHv/9HwTUJgCU5UABwNsGIPuHYu+bTl76u9RRp70KVCMDhfOlwaYIQs58GZy1QPtHwBn3or1e3yqNBYVe/ZTpWmhMsqBJbgpp4KAfWQQj1mcb6EqecY8qf6v0CV/JtU2USfw0hoJEGl85BHh72bH0C09AvYkqQt+gVYAmA5//LQ0IxWUvps5wuj+oIsXxyhbw/v5b9D1R6A7Rz+Sru6JYGpc95001AvBKiKS3kYr2lIMwx5q0A9wJAAUF4aiAXAUhUq26dykQBShd5S0aFHj09eZIdzjUaiAcDOlVzSJxVU1vMCQyr73hbaNnUNgUgYfiui/pQqPHmQJS8I6Lopr6uoB7JOYGOqh0fykMsydbV+VTiogmLD8KgXGCLhMNLcBjLS3NAsqUIwoVsRqPMsVbi6jvKIha1+P8qCIaSlm8g33HCHI+qlmG0G8ENVGbb6Q3CnZ+JIzUaOOw0uWx7Qm+phsGVryNRdMPxh+MyW/QC4LVwjPAYKNFhAKmSc0knn89qKqJ/lNE1Xnyfy60UejPpCQYStCNzy4ohhMgBuMPiubSif7SED8Jk60jq0gyczSwXAahSHCFIeAFthOf9O1ZrcI8uDcbeEVzISSUBCMiesjRcAy4P/7QGwHh3dIfanvKgUDdhke7lnja0r15z8uxlwfu/ohjNKjzMCj6bCuZA/AGv9LwlBJbCQeyv5vaale5CWmwsz3avuvWXwnFQHwBKwyf2/BMDBsnIVAuvhMDzyopyE0HJ/l2ixQtBdJgIqLNSRnpMLV262+v0u303UPWkjlngBU+x+Tu4l5ByjMoBgSTnCFZXqJUCJeVWAbkH9zg94Xcjvtk+rC4DDZaUIbSlBeshS15Rf3qiUKvEmCoAjlg5XdgY87XJgZaQhZMtIQnAM1f3z7n1QnygALvlxA9xheW0w/pLyANh2QtuAVCLr8uKyDquqCnaFX/2eKqusSNw/t9sJIk1DvXhtuF0w5E+Xqb5XQTece2appI2GwHJfrartw+HtI+U04kcs4abyAoUv4EdVVRUyMzPh8nrUS+OG6fShru9VTdkX+W6gfvdLZXI0/JXvAjK6lHzHlfsB5SMviwaCCAeCiARDqgpZfRZHoi+ByYtiLkP1W/e41J8qUHe75ZeG+m4QlvA9bEELW871LyOvIbUvoKsXkqMvI8dGV4udWzm/3l82wx8KKAMnLA45v3cMecFFXp2V13e4UKC1Ceze3yutTYv9pQAF4gswAObVQQEKtECBxr3Br95olRBLvijI26vRamB5K9QJsEwVBodkWGg1NLRTYacWGS5XHpBF3y6Ohb87f2mTsEze9E1zuaECnVAQoYjzYMclQ6npTiirKiBkuKfo27Wyi/qG2I3mk9v7rm77og/r5F9Vv8Nh9TaxfJ2RqlGJ7+T45IuRfEnjEl/ANpy3n2VR5yVa4aseKkBTb8yr0D4aAKvKXU1X1dzqvFpOAKYebEaHTY6dMzWEciTiPGSPXkOqqiUslTYRdS2mmy5ohuFUlNsWfJalzqW8Va0eyG7vXWrOolxPzhUjw0FrqiBMHgCrqnh5OLhTAC0+sUV9+U5tPp2ag25BrbplmG8rgioZdlmqvyVYl/5JNbZmwooEVBVOpsujPmPkZ10qcaVaVz6r5DqRsycV/1KlK0NBu00DMjJd0A7CZUnlsAwTHVEPycJeF34MVmFNyVZsCvjQTXOha04e8t1eWLaNIjuEn6oqUFwVhGF6cFRamtq3PAiW6zSkHqzbzogGYQvBFFeotaBTxa5QoNUJxEZsUPcsmuUMjSpVYXCGyI3d50gALC+uSQWWPBiW8EJ+16X6AXWrA23iDsv9aVAenHvdSGufD1d6hgqA5R7DlvBPT/GDPgn71ctc0YrZSEQNGRvxBRDyOUGM8/c7QuDqv/8jMkJI9B5A3eMY0Uq76P2RkZWtXjCQ/6+mBpDhUaMvM0qbUuUn9z2xJEZejpRrUyrQq8orgI2/JhQXPzUqjtyru90wMryqilb3utX9vESZqVxU8AxLhVVWZRX8paWwq3ww5D5ffubqGSFFl6przZnqw0jzIi0/D0Z6uvp/Kpxt5OmPBcCxn+PqgbC6xzWAUKUPwdIKFf4iGFaBdiw4l2tB7jViAXBQ19ULYOquoxVUANv+Kvh/LYK7KqA++8IyuIFUm4dDqso8IgFZI5agZiCzXR7MnAyE5f5Il+8QuvP52QICYBmSWkZ8qF4BLN9RPSEbZT9tghkMJDz6VAfAch3Jd1Z5KVvTbPXZEyotQ6S4wpnaJPr9Kl4nrdjvsNhnj8uE6XI5QbCMgJWdpkZaUtPihCzn88l0O6MLBIPqpddULrH3r+W+Xfoki4xApkZ/ioaXqd2/Hn1BRvJvVbuvRnhyyWhXERvBLUVqNCsVkIcizshW0Spg9TVEPlujL53L9xIJktVzEfnckxeH83Jguj3QvG41ZYF8H1Gf59EvhvIiSaqX6kG6msorNtKEbcO1ZRsqKysRDobUsxlZZBqB2DqQBwBcKNDqBBp5Y9DqjpcdpgAFUiXAADhVsmyXAhRohEDjvqBLhcX28C3aCxUEywMteXMfpgpSpJpOHhjJwyR58CKBsfqi4484D7BUlaZTfau+RMhQuTJvazikvlC4DRNew6X+Xb05K5UBLhesoMyi53zxUPMwyUMh+ScapMmb/omWWJgYq2KWdaVaNPbQTR40yZycqnpQ3vGVN6glt5bvYLB3PORtxBloy5uq6ij1MCt2cThDX8UWeatZlljwKSGvVMzGHqRlyVCN0QBYAv7YtRH7fxLsqgeBUokefYjqDKflvIygqrWjLyZI5a8K9GV11ZBTRZDKRR7G7rienaGp5RqWB4BynOrhkQxdLv8dG+o6WsGuhjFr3I9nKg+tVbTtEkPY8EOGJ5RqKKif41gFP4J+eE2XU4WrOdUMPisEn+X8vKeZXpTDQoWq9gXSbQNZahjzCEKhIFxwIdftgVveypcHzRkefB+sxBflW7ElEkK3kIFuOfnokJ6mvCrtMIpDIVT6IxIro2tWuvMw2B9SLz3I/kORoDNUn7pOU3yBtoqzyE5SoIUKyAthqkImou4/5IG3vLwh4a/z0e2MUCFDQMu9jDyYlgpgZzQTt/NgmEvKBGSYWBlmWc/OhDs/F7bbrYbYlZexLKmmSvENgLykKPc2kXBQhb7BqkrAF4QdDKt55jN01/aXAOp6GUB+B8kiLw+pP6Mvu8XuuSUgleE3XWkemF6Pqh6TijEV2OoygoqzvQoXohVnaqoDfxAVxaVwlyWuAJQX10ISthpO0GG7XEhvlwtvdrZ6scqJPFK3qBGEoj9bUjUdKitHoKwMCIbgllEz6hmCWu4e5d5dpppxZ2fDK8M/u91qJBA1rGkjXwCMFwDH/r/btpVzVWkJ9EAYphKLDRkrlc1OBXAwza0qgAMSWrWiAFi3Q/D9WgS9pMIZxUTNgyshV0S9WNfYOc4DHg9yOrSDke6BX4Y2N9WrvupaVi9x1DPHbuquTKdlCYClOl0+RjTTeaFVfma8YaDil83Q/b6EXUh1AKw+U+TlEHl3RN7hCNsIF5ciWFSmhoGWPide9B2jecXuRWV0gWgQGMxPR1pGOjzedPXZJN+x1HdnVRErNqn9/aamY5LRDaKHIS+bx0ZOUmFqdDjqVF0Hhu3M0x2WF51lFDL5+Q6EEa6sVC9+6OV+9fmvzkP0ZXn53qdGvVIvQUc/16uNOiZ+KkCVER7k94fcY3hdcGWkqWljJAhWo1hFIupl4uZYqv9u2j7KhFT6lpehorQMgcoquKIvtTm/ESxnZDgrtb8fmuPYuY89UYAB8J541nnMFEiFAAPgVKiyTQpQoJECjbtB3/n5WSyuiH1hkKGZ5d+3z60rbwprzrBysrhDzvBJMkyfqrizqw9xJPPryJu8TqsyjBKssHqA6pZhqORLlKR50UV9MammoQJBCZcTLDsP4bZz4GJGv9BKiCRzyPolGJLvcvJtuhmGEG7kyd3tm1uaMwewLDWsY4FttEIm1lE5Z7H5oeXfM/+fvTfrrhvZksYCmQngTJw0VamqbvXtbve1e332v/eD/eAf4Cd/L/ZaXw/3dk2qUkmcz4QhM71iZ+YRxJJ4dHkIkRSRa7FYIgkcYCMn7NgRYfL3jk/gcJKDbrWTfsDkU2JzCEDPvDyBYMqQxzwAwV/mAwIgTL8qsor7TVA0TNDK/QdPYx0vPDj9AmOyGZg4UPxSQZKwU8BA776h3TwCTAAnAHidORm7nIvYPL20bINRXmCic2jK5REA9i2WvpVClUNb4Adf4T+aSyzh8GI0xT8UMxzRw7llPb7BUTlCwWRa6+BHBV61lbCAl4XBE5vhWTHCxJF0tQb7A5M6yucw3uBM16F4oaqxZ0rkTLhXa6iC8rEcO7vNzzeP3HDkEIEhAlsjwPxrVB0hs0/AXyoEpJ1ILBQjA5jMHQLAhDAIQA4A8Nbo7v4HBIBNhtGTI5jDfZl/QQUOJtjJgNtUpu3+UR86A9d5VzdolksBBAi80ieaz59rftonfwj8FQaYgJzv9k4JCCb0KgCmDUCBFFVSppXyoaMCpiyC9HGZhwIzSrYSgLCBTWuXa5y9PUFZXc9QFDtaG/ztuTXhvqo8PMDk6EBAD4vdPF63RV08RcmelmI9MqdXWJ+dwc9XQTVjCwBMUILruR+XoQ/szURO1dqwN9yKf225wKvvD1f/PF+tcHl2jvpiIZ7PfOaE4+V5s1ikzYQBTAD46E/fgnxwAsABJCLA2a/E67b4b/u90g7tm3O0b0/lefg8sk1vCQCuD/dw8ORI+jJ9nEVCh31CioCVAM132boAsMqV9LUEAC9/fQuw4OOa1jcAzPdpKtOwvwnzvPVwpxewJ5cwjcNcXe/Rq+IcdfW9OClfVCysGJUY781QzmZSeLImCCuWPEZA5l4b3xf5Hs7iyWj7wz6SZIt7nt7DKh+VmvguSVl/gr/t5VLm+i4DOr2zhneP8FLcfb3rQk5pXnFNULhiHkOPxzCzMdR0JEUsjLXaJnF2S8G/WugSbju8P63PL0WZgc86DyXXoXCVRf1D/eotPYHhNJ83AgMA/HnjPXzaEIEvNwIDAPzlPtvhzoYIPOAI3A7AsGEvdl5u5AUnepjyPSBJRCd2Jl+CxroUeTYCLjVZts4KCMYkFZNkRTkGxZfJHqaklHctpsUI4zyHb1ro6DeUHkCSKEoJsm0P5kMvNt1knKZ/Gr38VCZealWUiCUTWFgRO3qIbbu+h//7xLaMMs5MvEa/RAF7XaiEJuu6+ywSm1f802JjUkz6VAfmr30DMlrGKseIL5+R8UnPqyoY8AV/ZwLBlBHkiylBteiRx4KCPpv0kyhdHXnHAjqn+6NDEvtsqY2wgNnn5e+jjLkweYZ24wiwy3DuWNEHmAkasmvEo4ogAKvrrXh1ZpLdttI/CBTXVBooNA6qHP9h5/jv62NctDW+Gx/gX0b7eOYVjLcozRhjArp1EwpUMoWF9bhk5oOyz8ph4jLkdYW2Xcs5mbxRzsA0wP9tzwEmS53Dd9NDPKF8XlXBai9y0GQYDG2IwBCB+xkBetyThZRTWjejz3vw/mOjJ2Dmg4Qv2ZLcL5DZT0CNe5cuAHg/7+7hXxXXUQLA06+eQ82mWJGhRSUZQU0JHvSb6KMH6OpyjvXFXOb14N0YGaBaidw/21UAOO2F1Dp4KhIslO8d+U3up/ezXBRqWFxAsEf2vfzbqKpjnhyINGo5GiEjEMQ1qrHC2CIztdzyiL3xyKLnKq9RdkvTEvnBvngBWxVkV/tqLPOkz2vwNyaA3aI+O4c9uwwStlsYyAQlWVyaCQN8H74shTUsdX+WIOLuV34VBE57OwHoj89QLVew65VAIznfGXwASKiOM2609M8EAK/4uwcEAHvjoC5WqH57C9VYmmtLgR2ZkFSHsjsyFP23LzAej2W/3trYt+l9mgC0zvvB7k/y7z9DY7QAqSyETgAwPWDHNhNpbDe/vPakfQPAHDfJn57XRWliAsDt2Vyue1VcP/8lAG8zH11hzHNvzb6sxmNMjw5QzGZSJML1jvrnpmf8l++E4jVL6XQCwHwexogPMK+LsuR9Ns7BBNY5F7WLFdYXF4H566ys7wmfTaxZmeujQhr/X5OdHVXLuvNGWhPK+E7Lf3PupaKZmkxQHu6hmE1Qs6K15/ax+Y0fywIQt6xQnV4gm5MFzHjH+U3e1/uNf8+3Ppz+0Uag333how3rcONDBB5hBAYA+BE+9OGWhwjc/wjslgERWTh6/cYb7Va5Msnm4g+C6vO7l4H0/7nOxZ9z3lYCArNRHnEMHTw5vUbVrIXhICwAeEwMfTdNSGbRyytV1PMzIrDHJIskYLa8H2381eLfXa0YZsorVDsHGa3Ge0m2yWc6Sn71/wJ2//vQx6+Q1fCS7IqV2pKcFJm78DMTJaICCBzO0916t6557+SpB6Xn1LhG+sOeKgQAFse4DNKX1vR83bCPQyKePajrq9s3A1jA5jQ2RNYrZUQSME5vriAJlisCCJQRCx5nQ7uFCMRkVEPfZyYLCdxmSmKdqxyNakT6meAvv1hpTxk/ykVTam2vzvFKNfj36gJ11eJbM8ZLM4JRlDjzeFLMYH2LyjXiPU1GkncamgBvluMsb1E2DoVr4TWl4jJRD8jqDL6y+L/8pfjlkSH8l4Nn+K6YQK9rVNpipVoUrt8E+y1EeDjFEIFHGwGCU2TtU+6UexYCwJzPWbTGNU5nuewXKENLJlZZlnAsNBHPvM8j3/hoH068capo7H/zNexkhCX9IfNSiqy40eDusc+mL86xni9g5wQFIgNUcVcZwCx+/MfYv7yutA9IjLvuPkl+RkZxZMCJpUrHT5j7KOeVgCLFOADABEY8+5+1sOsaZXE9g9cqcnzJ9ApKJi1dW1j0sDfG+OgIvhj1GT7ZH3oDsKCPF8CCOXs5R3V8hmzdbAWACUL60sA8OUR2uIeGgIsL9jL0cbktBngCePgspdgwfmW//A5vG1EHCQWMYT/MeYPPnwBwmysBgA+/+wYEgKlSw781wn7ut0Bx14fX5BbjtUP16nf4ZbUBgAmKZWQvRguXm36O+pfvg68qkXofwDLPeZOFns5K4c1dNgLAZD5ynJrSYMn3FWcx5Xvr76doL86vvby+AWCZD1TwjU0ewPbsAs1pYAC35vr+xeJntq6FT7oheS5QsraxUNXMpgJMise2Cko7pmcPWBZyVnUdfIhd8CBmX6HdApWVRFGpx2aNh6ksMF/DXcxlnncc7+KFbDYUX5kP4nuwgPJxntaRAixzeCwU7kKmQaUgvNe29Aun7H6Zw+xPUc4m8KNZj3f38VOnNavJPUq6GZycoz2+gCEYL2oRtMvyIIN8aEMEHl4EBgD44T2z4YqHCNzPCAwA8P18LsNVDRF45BHYDQAmSy018W+NQG/y5bVJYtcFkFj8ryiFGz1wXJZhYWtc2lpAF760jfMI6CmDZW1xubwU7ycmsSjZxmRrSSInEwz0O4sMiPCmGoBaNv6cIPJ17SoAnNil6SWszdogJyWn5gsdE0gkUbRo2xbL26AQfME90NALKr78Jv+6xGLhi/DEBw88SZzF5FhiBDMstXrfMzh1t8Q4J6g2yQymToPF7MKeNVpYnJTrntcpQWokMUDWZyoYkHxB1m8COHOGdN7NE/ZZAHxFEjrLUJFeQ4lFB3nRJxOYMqJkA5MpRLbY0G4egTZmrlIU6btLVgAr1fn/l24pHsBk8YlEptFYuAYXLDrRGUyVYTXOcU72RA18k5WYQWOp15iPPJ7VOeZujUtfi5QjC1JGKFG2BroCLvYMTF0jJ9NcW9Q54MgStEoYwP+nn6OpKhR1i/9l7wn+MZ/CrGswsbTQAwB88yc/HDlEoP8ItFkj+xGuQSxAYvEa53baXBAANqqQZPSyroSJNRqN3knxXrE/6P9qH98ncI0lA/Twm5cCAHM/kBeiFSIAcNYzwLb+rx9kn2oswctQ/FZnrRQCZblGyUKgD4BYCVAkiJL2RunpdX2AN7vvuIdKIILsdVjutg6WK5TQFXnWJki+jotS1HnqmqLDH28Ni5C4Ulqy6QKjjUoYblpg/6tnUKO9XjtVFwC2ymFMS5nFEus3J/DzNfSW/T1BLmEsP38Cvz/Fkps+KBRZKCDdFQBOhY0CUEZQh4xEfsl7ww8/y16O84Lnz/k8Cf5SplZnGFe0hAgAMCWgeX0PCQCudIN9qwUArudLeBMwPpLtAAAgAElEQVSKOyl966sGXu9WwFb8t39GU9Vij6JVLu9coC1QBPlYEHCX7ToAuH5zhub87NrL6xsAlpID9jVhAgdWdnN2gfrsErqhxcgWCehYwBqseeL7VQes5Pjj/EIVL8rrmz2yUw+gx6UAwFR46rNRUaOqKlHWYIFnklZnoQuLrah20GcjAOrPl8DJHGa+wshSfSFI5ZODbDxrfML77YaMTOlmyVNkaG2I/ybvwBjHC+YxVC2SomDuK3x4jjUB/VxJgersm+/6vL3NnJbWqKSwlv691hZTzqVnl6hfnyKr6yDHLQBwLNzo/QqHDxgicNsRGPIutx3R4XxDBB5rBAYA+LE++eG+hwjc6wjsBgCL7FKS7+0wEChLJxLPfIHkz1kVyncYshZUfCkC8NvqQhJRRRYYv5Q8koQTk3NMpd5zCdxj+hlXtbAHCdwx0cYXH74Q0yMt73gUd7tBV+74XnePe35x3jci5yvei2RNENSl71UsMviZ0puRed5loH8o6XqTW+0y3j90/Hu+T+I9HP4qvV4Q8F1mjYDVvPYjleNAl/DeCYO57Fli8Sb3/CUdQ+BXaS3JWD4DenXye1Ic+BqRLSZ+XYE5JOB8TOafYIWl81hDoc3os+hEDpqJyYnWWG2ZXi9Xyw2DSxgLTHTG71IIQZWDO2z0X9yMn05yKiWs6KXNPs2EzzuQnbEKAESzo8e2lgKRIJnOlgooxMozMg3EWqDrqxZynQL0r2X8hCtLhRdh/IXEYB6LU+jmzDVKmBh0X2S/cF6KAIb25UaAChWhP/hgUcFEbewr/PfMmg1zJ1lXcD+TFEaesHCHXodxzCYGYOqvM6ukGOnC1VJYQhbwrBxjnBkBBZngDX0urgvcTyUmUJT7/XKj3/+dcfhWkwKz775FRSl+zkv0XDdkZdfIZaa+eUsAYHc/l9if/F3zw09x3orgCfclnJtiISSBgofcyn/+PvgPi00KhF3LorUgda25C97p9lyuhDEv6260xiAYsl4scfzmLQ5sG94pos2HzOnRdoNrwMprTJ4fifxzZYI0Lc/FdwyOv10tNI03AoC1Oa/BikT1jKN5vsTpq9dREvXjIaBEeUUp6OdPoQ72YDmP6FzsJLTYVdzvRLSluskoF/D3/KdfcGAz7BUFzqoFMCmREYC/prWZE5amtkBBVSelMW8qVijg8MULNPQ7vceNTO3WBo/qxMCnDyr3bcvLOcyb42uvvncA2HNvy5ojD5V5YWg2p+fypdvAQt+llS6oLXmtBaTPvEKxNwWe7aEaF1I0+ZBbsHDwkofgPtfR45lrvoLkLPSvb7GiL/l6/U6J4QOS/n3FQI0KHHz9HO2owLltAJMj1wVMQ+l+Byo49Nmc0vK+zb7EwoLV2Zl4nZdaS7GGGySg+wz/cO7eInC/193ebns48RCBIQK3HoEBAL71kA4nHCIwRGD3COyWgUoJMLmOzstk2j4xyZJejvkzAgX00m34cuCcVMoSACZgIJWuPiR6CACz7fqCunt8rj/DCVpJULGymrKyZAiLV7C3klwqcb3EXt/X96Wfn+AQ7e74Ms7En8ky5CLtGJjDvyXgqEepuC6Y/Adgn6zSToFEknJMx+jGojZeigWYWNiHwqEqSSQNFfQ9e1h96f1j2/0xAZtkyaVqXVg6lC4LUnKU7UzPLz3bboL/XHEe81A+R87nFj3JWjIrFKv+t8yv9GXs9NHu//PamUi/y0aZa5naI9UsMUHeXVMo8En9mj/PogymMKo5OHdoBGNTC7F5J52++TmBOybo4g/Ejy+uIdUfWJZxYYmJdUpIEjwgAJyAvwQA8/r9AADv8PTu/6FcJ7pTbCIspb4kPqNR1lkYfZHJk+YHAh7p91KwEZmYac5gURv3ApeuxtI20k+5zxlRmjfKU/L4XGsZQ9LHoy9st2Dp/kfyfl7hXQDA3SIA918BAO4Wx4hSTiym2RWAvPOof/sCRVlClTloRykFoVTZ4HwqVNbdJFgJLvOcUlAk6yzBF426qnB+corxYiEh4Jot65SsP+/iW48mmBzuQx9MNwAw94kEV28DAFaWEtUZqITkMiflBLqq0Z6eozqfb7XySADw5MUz8SkmAJwRTOc7xQMAgF3rYQqNZrXG/NVrTNctJsZg0a5hSyPA7nWNADDf9fh3fH+ymZJCGT0d4eD5c9Sj3Qo0+h4f1wHAq/kC+ve3117CQweAcx/k2QkAS4GkzaBnY+D5PupJiaK52/3rrs+fgLYUfEmRYejMBDwJrnrOS78do65rkdZPxZtp/v8c6zfZ3eOjfSkeqQ33GsxDsKxJwdcWLiVSdg3ER473ZOPbULzs5gssTk+BuhYrDBbDDgBwT4EfTttzBAYAuOcAD6cfIvBoIjAAwI/mUQ83OkTgIUVgtwR9907FYzWyLVmVz//nSyHZwKwGpWwyZZFYjSxJMTJsNF9Vwt+mv5fEe/ybz/EStcvTWuakMwfWDpkJvCd6U9EXifeqOh6w6XO6IE+SjtvlGh73sXRnzqS6nYm9nF66BIIDfxxvmYiMgNSHgNpdY8d+npL+koDsSAHy52l0pfFwtQ+UtUNTANaEBOfMQiS1jAlyiwQXh9ZfBDbzDJPLnIPiOJaEs1K4RPCgFj9FpoC8Q+MsbPT4WxqHwmaYuDFKVYi88yprUaNGm1nk0eP6Y3egjHlPArTbl3gMwdS7bBsLt851vMeeJ5DVYdin60/fyQrZpZFhLONK0NkI/tIHLSX8+dlJXYJ/Ev+Wf8+vuuNBSAG90MJ8zUavQkr0UahBwL8OA3gAgHd5cg/l2Hfs8E2BRydnXTfBS5BFalznhY2YZSjJtMlzjNpQINJd09NehvMHmUO1awXUoCoI+xqTx0yYco3KXSbnLyKLOHTPh7P/ue9P+XMBwDJXd/YCqVhA/e3nP0g896yK+lkfSb0/w+RgD+VkjCoWeFKqV3ZfIrG82+VwDy2ALoswnA9+xCqwy5aLBbLf37xXMME5X7xAKVnLteHJU5R7U6hJKUxb8SWVwi4gI0Ad164bXyUfZq7R0vsVDiOlUJ1eYH1yioJ40Zb9G++J1hFkAF8FgI3sHvtl8N34vtOBvH/lxVN6/eYY+nyBMZU/YNGYDHpLZ7f0kyYDWCw5MjiyuwkK702w/+yZgFr3uSUAWKyBooIEi1GpCEUAWL1+c+3lP3QA2DgvxQ8EgGWok3lK5vezfbiDKfIHDgB7PlRKaHO/yX7Jd0znUK/WqOZL6NPzIPXuvazj3TUgrQl99l95Jyk0Js+eyphZS8GqFhawq+hF3OenU148AMCizlDVWJ+doZ7PwX7BudruOr/2e/nD2YcIfCQCAwA8dI0hAkMEbicCAwB8O3EczjJEYIjArUZgxwxN51q6TBoCXpLLjNJsAv7GxD39m/iyxBerw+YdgyxBHcwZ8LgAoN3vCmJfFJKMInMwVQAzyUvfv6plGiRc/1Ug+6EA3Lfa1Xo4WcbkQ/SnMvDioSuV6NGn6jwmZbuszS5gtfMl0cspAswi5XmFLdZlBG9Aq86HHmQF6KPEJAoTYRMHTCgwrCmVTmBh5yscTrAlApIwjj5c6RmmZ0VpaBawEMSpOYdR6jgxTjlPUVbPGyhn0PgMC7SwcCL/LH6FWyScee40P1xlGksyyd5tApisJrar3TDldY3IXtMf7h1zUZQgmPnn93a36ycjKIC1LPQgIB4ANxZ8sOWIEpxkb8c1Q+S5CRqw+Ij+ZLKOxDjz+LgyESzgfMFnSvYapTxlvHrKV8fk/Y4SicPgu98RYP9OvqndK2X/Yb9Z67AHEUZ5lKClxCflSnNjYOL47RZudMfxHK1I+bfcB3FO5zhprSidCIhcuw0AvCkGGwDgW+s0nxMAThf9XhHPf/4oYKSwYdk6dij8CfvUQ24sgJwd7KPc3xdPSpHSj41DQ/9h5fj77pa+nlIYGgv5OKeTKco1m6y75qdfZI3k3olWIBy3fNdgWPmOYb79BnpUyLUJSxdhPMv4ZjHHjgg1wZaw7ljkOhP7h/nbt2jOLjGS4qPr318IABMoJQMYe1O04m2gpdAkF/Rmt/Xz74v23//X2is0RNN5pWcXsG9OUXDNN5nI2+cdBY8PnZ0AsDCA48sj+w/9sYujPYyfHKG55+9/HwKAuT6wuKBaroBfX18b1IcOAFMhhzYZVLphAasAwGUuEtDZ0T70lgLIv7/Hfd4j+P7OIZneB1gwSLWv9fk5Ls/OUa6b9xSCrqqA9H21tAoiA9sczDB58gS+LGSnzHmJc8s77YmerkQbONoXUffBWtTnF1idniKrGtlbDwBwT3EfTttzBAYAuOcAD6cfIvBoIjAAwI/mUQ83OkTgIUVgNwBYwLdU5SmAlZfkTPLIq2yQRtrII3V8gvm3h3WonBbpVL5oRWZwApO3eazedaSF4VPXqBpKvmYwZSGJJ7IfqqpCk7+TMOuCwF1g8K7v4UF/fpSaAr3dJDmYBUlxSRx5rOhRGvtkqtS+VQA4StKmcdB9xvw8ekILwGhDlbh42SV5YaXwRE1w4deY21pAAfrHTZg4VBDQYJCA7rd3sp+IFH30+eIcxLgziUxvt301ErYvi1fIRmKyV4B5yh5rhbyl/J3BOTxe1Su8qVcYeeDPxRT/UMywoi/XJ7b3mLXxmLtWQGBy5z1mJP0WOzltxi9Jc4pvO39P1IWsCZXB1bslsBNALjaT8DJ2OMaZ7KfiAsFaggSVCwVG/H9ekzC4MzKRwpq0AY8F6A9sb4J6hTIU8cfaU+Av+MAOAPAndtgv4M+6EuepkOi9qptRAGM4f7NfUb6Z4G9grLFPhsHw3j6o4wF44quNR6TIoTMpa52Ax2VOj8QgMc2ipQ2TONoGfAHhvfNb6BsA/tgNprnc/vCzAJRZY0OhDPfKWgnIJeSyKAN+54G64QXQ4tOMSowO95Dv08M2Q91S+tMjp/x+Ar5veH7OyQR8rxbZCajOfd2vv6FerqWogoArf8a1m2sPr6v47ltZp7leSxEG91RR6UOUe3ZkqHF/x31+IdLuGaqzSyxPT6GqJshgb7GASADw9KvnAgA3omjxAAFgvtctV6hfH0Mv1zC5xrptYDoKHB/qAvRX5Tse51M+uzZT8JMCRepP9zwPL0x39sXkEeuc2NFwT0SWqPvl12t7/pcGAGctZP+XPd1D/uxI9lIPuXH+EYsTFn+xoIHrflVjdXqBxfmFFHleLfLddU75e+LF9Y2+5pUCxoeHmDLmJkdlw75i1/l327XQs5vFL7xnUdOZL7B8ewy/WGGcGbRDAeW2EA6/v5cRuOcLz72M2XBRQwSGCHwoAgMAPPSLIQJDBO5hBHZ7QfsQAEw2LBP34gemg0Ro1ycvgbo8tmjfAcgC+l4BGO5hwN67JIIQ66bGqqlhKUOc5yiKgjrQsE2D+RWPzy74KGBJZBDd9/u8r9eXJJi77EDm2QMADDQdALgLsN3aS7ptrw1NRgk7Jv0JQjHRRQkxpQUAEGlRp3DWLAQA5s/3TS4vzkyM0R/bXH/6+/pYHsx1MUnLBF4tADDkOyvqydqjT/meywMwE5lbnKNEoSAmoAsmoXWBN7D4H+tz/FxdYA8K/1vxBP+aH2ChrgeAu5Lh3aB9CAy+i6AmhqOwnglsdfx2BSxtrfiNsc+y/zJWAshmTiRvdyUwSRFFlHgPAFyQACUQp5jUd+Hz+Lz43BJjjPMyjxNv38gAlvGHIE0XAGL6DpqQQCNwQBYxJ5KYtCSr+dbmibt4eMNnbo2AU8ErXvYx0WM0MYK5TxlNSmEaUuJU+p/Jpf+JOCuZhx2Fj25f4e94zlPU0doi7rMIiHkPYwxGebFhvkm3S0oSTDZ3AeGtdzH8wccicFcAcLqe5vgNfNXAr2roxgY1gwgAy35xt/qYO3/wHDMEszWloI8O4Eel2J8IAJyXpOPufI1SUBnfJ7heJqUHKSw9O8X6Yg6satBvm2OIn08W4mhviuz5843Ms4yvWLyUWNppn3jTi8wKg3pdYUSWctti8fYY7XIlQBHaBl7n156acw0ZwASA/WwiADDLlcgYfwgMYOMUah1YoKZu0Lw5gT+7RGE+DQDmRMp75YwqADD3xPsT5Ed7wGi08/7hps/1U49LAHCSgOa8TwCYzH4CwPbnV9ee6qEDwFRkkWIWYYB6aBv2yv5oiuLFU+nLD7lJUboP6zyfKcHfdrFCe34Jy0KHspDcBvsunz3b51y7c74nIsOiqaDHIxy+/Bp6MsEq5V7afoGsoIBgBSTnWptVFdZvT+DO5yhZnDkAwA+5+z/ia+933DziwA63PkTg0UVgAIAf3SMfbniIwEOIwO29oCUPJHkZigAJAdHArHkn1ZsAYSZfmLBPLYEe3aTMffdLKwggKYjcGSVi2ch8oA8tXxiPoy8UXw67YO/nfEl8CL3wptcYPEJDHwpJ9JBkzZjYJ8AeTUz7AtSKWP2ckgAb77/I8qWPrwAKUWKYTIecSS72D2SYNxaXbo1V5gRAm2YKhSNzxMMyMegoIzi0viLABHaaY4Sx2vH5JQOYwGAqXuEzY0tAjQCLTPyqHBfw+Gs1xy9uIUyk/1nP8E/ZBEu9pUAgSoBeZaWnf9NP/C4bGelJlUFiE79SzJSzknifqly+sxGIpecpvxNu3aURsE2MXjIMxN/bZ4R1ZZyvmUBHAJsJ4JLJzUYAWORAyTDi2CM7GUyq0ydcQRNIFpBYbQBgXu8AAO/ytB7esVweZG3gWLZhPLNfcKzz+0QrSexKMVunkI13Gn72bk5Iazp/l4659A3KohBQgIVArg3zAUEtKf6IErQ8S1o7+Hdpzulr3Xp4T+pmV3xXAHCav5t2IUABLlbICAKT8RvVbrg3oBf0Q268fvEAFdbmAcxsjJasMO57yXBud7NwkZpQgr6xoIIFdeH9Ikinj+o15idnaM8XUojE9Zx7cV7H9OgA9d5esAPoSG0nIFiub8f4N5Qwpv9nY9FcXKK9uISifDPfd6iEtIUBy+tqc7WRgCajOgHAVKfw/n5XABLwa8tM1vqChY6nF2jfnsqqz8Iqvc2ElKIILYtrVCisMyawf5/soeEcyUFyj9t1AHCzrtD+9Mu1V/+lAMCWnq8OGHkqqnj4wwlGXz9/TxL+Hj/Gj15aywmC6zEy5CwQXKxRn53Dz9dS5MHChy4AnPYI7/YH/fZfTYUepcB5g2BrfrAv0umOhSnOIe89gaLgdJTWl4Jli5bz8fE5TOthWY09tCECDy4CO24MHtz9Dhc8RGCIQF8RGADgviI7nHeIwBCBHSKw2wZ9I1sY/X7ThaTtU2JRJcBLft8Bg5u8k0CNXq4pWcNXp3v+/g/TWKgylxdBVuGSLcR7HetcWGqnuZbkVfpKIHA3WbzDw3v0hwa/I8pnRklA3248Hfkz58Lv2boMrdtKrO935c3JYGjbwDiMPtcCKEUAKlWRM0kpiU0PnDctFlmDOg+sxJLSXY0Vb1lnFJ6q8aN/xn0GoOv/S/BH+kn0/+Q89EoH6e7kcSvJ5HhB/P/WeIyzArbN8Kut8JtqkOUK32YFXlqDZbaFAdyRkL16n9JH77iC/pkugzQygd8olS0+yNFvd5QbFD7D2MXCBTKwMideyJVIZgdQ+KatJMDOogiy5gmYMGtPpgUl1Z3DgmMOgS3Pr8TQTmsI1w8+VfGIJCtNGPiBhS8sYJ+hFsa3w4pchg4DmPGnNO/QvtwIWIPglcdn7YJvNMFakXlWCtPIoBEGPLue9P3YRBoyMMyTEkraD6UikctmjclojHFeIKMqSNsGD9KYGK2i73RiAIe55vOyiL7cp0vFDaCaFJh99y0qR5nK4FXpjUNF1Q28s+i4zThsCnhGFu5yBX+2EBBYx/6UrAaEKfqAW9kCrQaaUkPNpsgPZ1CjsawPlGLO3W7zvxRmKCUy6iIHnedhDFIZwmjM4HD+5hjt6WUA0ym9CwdzMMX+sydY5AILx6KhUOyRCpq4tnJd2KUtfIW9Ygy7WGD5+4kwBA33d7aV+aPdAoAmADgxgB8aAKwo+TvWYnXBtTo7n4sMNL1hw5y45f3yCgDs8xzl0wPowxkqrvdpA73LQ+rx2I8BwFQZIQDc/PjztZ/+0AFglivIXEbGOveByIPU+sEY46+f33sP521dgwCwMNS5b2SB4fkCq+MTmHWLiS5kn5tUfFKRGAtThM3etlKk0mfL2hqKMtR5gTVtajgnfv0M+d4eLusVJj2tb+/uScEbWj87KbouWeQmRSBn0OsWbd7v/fcZ2+HcjzkCAwD8mJ/+cO9DBG4zAgMAfJvRHM41RGCIwC1FYDcA+JYu4os9jST4Mi3MNHpirayVynjQH008AZnyeb+9Lzv6ZT8fJu0o4ywtgl1MHrKRRU7QJv5SvmU+yG0FAFfB634Zkh8DCAggESyw8rIf5D7DNYXkpHWtfCcDYpKXGPG6WyvJAlPkgSVZrXGxBeA7sPTS0wJKBFdjSF+SwghWfPd7+1/suPzUG9NaSSK7IhuYPrPoepUr5JEZeFUqeCMxyf5hY8KaYCbBn+hByL+Zmwq5A0oAhWdvV1hnGda6gDMaWbsWxqp4jzG5wr5Fpgxl9ozaAAqfej9X/45s8xotajIhcy0+Z7pxmLoME1MghxZmTgC/2O+8zF/025UkvI8FFlHqn/1zU/DiHVSRJDDjPPYeI4FMy+s78HflRDzWBaAzRuQF166VhDOZv0vKvfsMpQsSfQLKs3iC18s40Y+OOHpiqEALQ7vURqR8T3IriTp+xlUJv+68c9P4DsftFoHEruFZUtFOt3iHidnA2vfSRzm2BNjnAQT6+LNY0NEtBErnWGkP1bYCHk0yyjIbKTbwZPuw/26RsEznlHHJJCgZxOynXBusxWnTSOEC+xyLwjTPK2zGAGDtiD/tFtxHcDTHNkY5nnz3LZpRgXldoxxNpG80VYPC9AvAVgYiOc8+RtZYfbEQr1QCwVwLrA8e62RxKfEFprZB2E+wtVGOXorKYnFSt0CS68BdNo6VugnS+/l0LCzgbG+MOtdSADTZkQG87d6k0K6qcf7qF4xdGHMXtsaTP30vgPSuFisEncXnPkqy0/pBCqKk2ChDSaC3Jsg/R3tyibaqAKPg8ixYwhAdv6aRKTs3wN6fv4c3JTIWNhFwGimsfY2i3U1BI3301YLH27I2SN63HGfjsoBbrrF4/QbF2sLUBKSuB9h9qeEXa0xVKWor1WyEvW+/hmPhbM398rYecP3vCcLzmXG/kuyIOPb5TFlARjZ+n636H/+5kQT+0Oc8dAC4yZzspbImrGtK5yJprvcm2H/2DKt+w9vnowvzb65gqzWmeQl7OReJ96xuRO6dSl8s57rLRkF82tbwXZjviLZqkB/MMP7+Jd76CjPHN4v+Gt8buHfiOtA6Fr8a+NUKy59+x6ylMsD1BbD9Xdlw5iECu0RgAIB3id5w7BCBIQLvIjAAwENvGCIwROAeRuBuX2DuYUBu9ZKY0BEJu0wFpplzAqCwSjojCNFJ9n34g7/s59P1g04AMBNrG4nsJngo8gU3fWecNoBrV9vvVp9cOJnNQlKfV0D2oUj+EsQTP9EMCyaYs5DMFdnQPLAL01Or60YSJATxyFrkPXqtBMRaNhWqyAT7GCN57BEYaRvGIm3R3gHAD11CsodHdqunZNcjwEQ5NQGAo6yw+OEqDWPtBxN8qX8mj1BeVJf1v+m/2jG9HIoZKG0sDOPwEyYqKQ0uoFLsc3JcBIDlnBEouOlNs4CgVS4AwKTLOYvCAtNMi69vkmaUz2RCDE6S/WRk8VpylmiQCZkS5EyOkykcWVpk5cp1bpjA789nhO+ua1/lpRROJFY9P0s8ml0rn0EAmOOS4yDFqAsAy7VFxj0ZnvwbjieRf1YKC/oXRoWGxOJ8/3q+7Pn3pv3mvhznMhfkvmWgBh8+jldh5XBuvVJfcBX4YL9H08BYjxE0xkaLzy9PJzK2n4DQJtZvAoDJ+pFiCWtx5iyUdzKWCACzxENAKRnoHPP3JZJf5nWIrHausf/N17CTEZZM3BcjCb9tLEzP+4dKRc9xLv30pl03sKsV3LpGSyDBB6bkpihA1ol3EuDcWVxtyaOaP+9aqNzFE+S1yPUTUMs1zGwm8r22pASpl8K3PhvHHouwlq9fwy5XoYinLDB7+RK+KDZA+k2vocvs52AlmJgKoriXGzkrsrD27EKY3oiFHY1yslYWrCC8pnUBYKeLwE6nCgxlldHcGgB80/vfdlwCgMX71miousXqzTGyy7UUOVhWZV3TPBWg1jVGWS4ytvZwJsxRKXBrySDebYLczM0snYz7lA0A/Bkm3/rf/hr2Px8Bmh86ANzG9VfTtkaKExWsUaIEMDk6Qt0zwL6tf+76e4LZvqnF4qQ5v8Di5AR564ThzwLCuwaAdcZ5Jsy/8o7ZOqjJCMW3L3BZeIxtPwoXKa60KVKNQ26MAMB8t0Vdo/ntBPm8RrulwHPX5zMcP0SgnwgMAHA/cR3OOkTg8UVgAIAf3zMf7niIwAOIQL8JmgcQgF4vUZK9imwAemJ5AZFaH8AUVqQzIdwF//4IBH7Zz4eJ8usSJPQYTb/3KdHvWfccjtsGIO36cFtYAX2FaUJgLvrJyXPi8xQNOCvAkkg4a37RA5ogXibMUQGM44WwH1Auq3Zklbbiecb2IXZbSD56AZQJAJfQ8jny9/GEO+bHdg3PIzg+AK7EgSpYVDaAm8LAZgEHE84fSPBtxnEsABEmIzGq6AnORDLbBBqrTOHUtpi3DqMsw4u8xAvvMGpa/GbUht0ocsbSrwJ+xJbY8jd9EPSkpA8qfRw5pjieCFZNMh1Yx5S4ZTI2AsDJI5l/y3scZe8S3KlPJnlo/n4R4xP6bJjLCAYnIjAZx9e1AxZVkB3HMRT9mkXymb6/zgrD5J3EcxgU4iUYv9K5BUBO0rrxO8d1AlC6if6ujO87we+bRng4bpcIdNfDDyXRK2GN0sEAACAASURBVLQyN1LolcUMXG9rFSTBCSLQgpvHXU3nJLaw9AvO32ThZ1rmbyZ2EwC8pT5hU5iQxmIqhGhZBNG2OCWYx6IKJFuIIBlNLQeOKybOh9ZfBLj2EoSdvHgGvTfDioV3ioUtcW7r2WPVkU3ugi2FFHGROVq3qNbLIBF7Nt8UmBEMFr9J7hkJBIr8cQCAZU7i2kGQbKOK8nFgqb+Ivn9mFueQ8c5r4tqoJiVGT46gpiMZg4aLS4+NwMdUZ2jPL3H++jcZ/7Nnz1EcHaDKtBRf7NJS4ZGMbxeUPLoFT2VdY3V+ier8HKq2KCnHqhW4b6RCRe62A8DLQmH2D3+CVVQIYNGJQ1bQ375GaZOCxi53EY5N8+fHig1v8gk8p+wFRGnBiR1Ee3aB1ZtTKSSjP+h1zZJBSNDKZWi1hnl+hPzpkazL9P/12W7PL312d03/kBLETe79U45p/v1v1/7ZlwAAc26jUgxXMlpp+FGO0dMDFHt7D94DmAVi2lqUFlifnKI+vxB/a+4oeN8fKtD5lH5xW39jWJBJzNUFexPuJwSAf/EEbn8MvWX+2fU6EgDMd97aNwJGE3K2xxewb87hey6w2vX6h+OHCHw4Arez7gzRHSIwRGCIwAAAD31giMAQgXsYgS8bYLzrgNMCjTkoASxEStYJi8BrE1hKrt1yiV/280kezwHYeuenmBiSo5g/dNFrkXzJIBmtBFhPAHFfz5nOc8LA7LDMkoe1XKNh3bUTcKr0CiVlmUGwmNK0gNVRsloYoyGJS+CXhQD0VNX6XYJvwwrtAMJz1QhjUSREQR9UtQH/PsxY7CsSj/S8Ih2o4ZRCQ9luygUTuGffU2Zr/xP2qQoMRZHuJkuiw0aZWINj7/C3ao03VYVZrvGvkz38a57jedPih8yIfCH9aQnSpnFCwIrs38SwvfHT4fXpAJiSxcOCFMrdjYTd7GXu4u8SAMHXYva7BPKSGSH/jsA2r6NrazknK4DXGZliHMfCxInMNsLO17UJE0om+Km71gYQWAdAj0UUqyS93i0kiWAJz9v1XJdrvAKg8B7ZEnD3xyT5lz3/3rjf3NGBV8ELMu34DOlBzTmSYBTHydw3WLkWI8qqx/6bZKJlno3SuWSp5WTyQaM0ucg1S38ms887GHU9gCMy6FGnlGNCxie9PyMAfCwmn40AwBOVo4iKD9HoF2YAgHvtSYQl1pQpPTpE+fQIDdVYotcz1Q18zwAw1/cAHAapZ7LD6ZWYVAfMooZtWjSrJey6hmvom+tgdPAop290mk/ptZkYqGn+ZbHCXTaOE007ExLpbQtLr/b9KcrDA5iy6B0AIgA80RqqqfD21SuJ9ZOvvwbKMda0DeiA5TeKE4vwKCPMgqLoayvqERznHNpnZ1hR/nm5lDFOFqzEwhMC9jA0yLymacoej3NMv/8OTSrwoyd57m8VAL5aPHNbIDDjIP6fWsHaRlQO1GKF819eg8Vl2xi8IiHMvb31cKMS+dfPkO1NZXzQP5q7pV1akvDmeLJ12ItkRss44neZDHps9j9/iOtJ+Jzuc+C1FH/5px4/nXtEDb6D8n5V5qVgsTk9ly+ufWkdvOlFyPtta1HEQsAlFXFmI0yeHUFPJ6yNfdCNCu6Ga/yiFgCYXt9SkKjpe2zBEu67bDlHiM4EeGdxMIF4Fp5gf4bRV084A/V6ebShYUHTyORgMR735BNjoC/WuPzpt50l3Hu9+OHkQwQ+GoF+14Uh8EMEhgg8nggMAPDjedbDnQ4ReEARGBLcfT4sviCzCfDjg3+mMIAjYMEk89XEwPvJmi/7+TgVmC7ibysJuwAEJ0BmwoQtGX82xI1xJJNwIxPds4wbJUZDbfs7lq78g0k6SjCSGUygIAseTCOlMBLmSWAc0gLvnW9cAL/4zFMyMYEHV8HflKA7U60AygR/yVBjklH8y6IX3cek5frs04/q3BEAJghM6eFl3QTmts7E74xScNe1JAEtDNoojSyOXUwi0Q8aGq9ti39fLfGqWmG/MPhf9w/x30yBF63FGb3xLIHOVj5fWMCUIycATMlbvRsAwDmJySyR8rROADACwCXZujJnhbt7L3EZSYvsg/y71Fe7bOTk692qDC3BNPE+JxAsAr0bOcZtiejcW0yKEjk9sMmMIkOOc4JcnsMyeq+KJzHnAgHm382ZvCdpLL6ISgyBzRxurGgCaJfaHxmnX/b8e9/H8tVnk57P5rtxwlSf+DA/EmDjOLl0tfhEz7JSpKCDO3vofwlE47lHlpLPATzm/M25PIzTTweA0zUmAJjXIHLpbYs3BDAGAPjOuhmLsNZka+3PhAVMWeCmDcnyjMBTzxKVXK2FuStFMhHMlbkozGPTRsNxb7NaoVmt4dZr2KreFLtQEWLDVo9RTIzL7j7kzgLM6THuhbgykQHm8xyjwz1MD/ZF3aLPRgCYRUulBi7evpU47z19itplIPt6VwYw1xzQq5tq8uIJHgr8uP76psXy19/QNg28DUoEdFFg8YejtzMLv7YwoAkAN9MSkz99i8plUuAn7G/jRAL6NhnAfTwHAsDckyPXaNs6yNzXDc5f/Q6sagEdr2sNrMTTcV3fn6H86hnsqJD+fysAcOyfY2VQrdbSP4pRKf7U9GBngUWfzf31xw1zPO2jumzkhw4Agx65dSPAI4sk6ONMD9rR80P4smQlRJ/h7f3cLNosuc8+X6A+OQOqCpqgp4ZYOm1j+Pd9gSXVpORawnvBCCYUqI5K7L18jrbo1wOYAHDWWFGpqjOLlWsw4fy/tjj72y+ynxraEIGHF4Gh3z68ZzZc8RCB+xmBAQC+n89luKohAo88Av0maB55cGF9I0xB0f4TINgLU6KmPxYTf+aPEpCPCQBmIlSS+Uy0OQ+tVGBiUUaZCTXXSnKILAMm4JhPYAJUGMGfQT0zMRi6AG1iRPJ5ekfpZ0JaWZBp1gSECWIHiegsoxxgYExuAAJKdQki4YVJmtpVcIM/n2eteJwS5CD4m5jIAwD8eWaWjFX+ZIwoJcUb9JDsAsCJgX4VyLwqMyhM1CjryT4ukuJkLimFE2fxc73EsW1RGo3vyim+BXDQOOh8IglWglpMOHEcSL+LhQ9JVvmm0SCgzCQt/XHZJ0uCYoZepaF/JnhbmI0fyOWx0KE7Dt/JQIcrkti5WPjiAggsAAZHyCeMX5VZlMoEdieZe4LxZhteV0UmcGTU14TddGBby7XGeG+8xQm8xEAl4mXeec9PRRndRO0gAX3TnnU7x4l0eqfI5+ocabTHxBQiRc7+W9c11m2DOgvMmCmKDYOP6wfHMMcRNZ7ZT/bVCFyCpbBGWOrBb1qsSzk3b8kDJQawzMcEiOK4Th7Ax94OEtC30xVudBZ6qlZUXhiXmL54BjOeoOE+g+lyPlvVb6KPAi+cA5XKgsoCmaEsguEcRXbZOhSssAhBJEWbGvVyhfVyhbpeC5hGDC31++AWHybOBCTdKDC3dFCmyWYO+x8pzCGgSfuC2R5mRwdYjfoFIGxGiW2LkclQr5dyV3k5RsUhzv3jFouBbWHoAsC8L7L/qPSiqhbtci0AsKxzlIqVYqhY3EfrEBYifQIAbPfGGH/3DVYtgWwTvMxVizprbw0A/tj+ZNv9b/s9CykYF2ECEhBjIWRjsTo+E2nsfEuBZgKAOR4o/ayeHqCiDD8x5ZbWObuNT0rU+sZikhms54tgWzGbiqKKKoz4l/ba/uvnDdu/u69I7xMPHQD2XDzl3S1EkQU2+mgGcziDLXLo6gsAgK1D/eYM9vxS5KBZv+hzenTbrR7fvfYtWshYh7X2aLSWvl06MvEtGqMxff4E/mC/10tgUSXXWK6nVGNhoeqIn10D5z/+iqyms/fQhgg8tAj0vC48tHAM1ztEYIjAjSMwAMA3Dt1w4BCBIQL9RWAAgPuLLSW4gvQflNl4ETJpLC9p1mMVFYA/xgDNqM/6BTdyRtiYPCO4mbx0mfTUTAqRgijATSYsjOCf64VVKGzCniUQCeQmtmBg8cTEa0zAksEp2Q8yGET+M4BU1M6VF3JTCPOQDGYCVUyQTXSBEbMIDV/Ur3+4DbsOz80kKyUkyRDh+eJ1pWTwF9xF7vTW6Mco8oZZJuDRurVYS1Y/jOnkQd0dv4m9zgsXiXMy3PkM6QNJFjdlMpkyzzIUGri0Dc5ciwX7UWSQj1hY0DhhBKfzMblOKfk1wWA46Ze7enzRL4wsZgLATJJSDpc+fqkugffNxuuX7x02MMeoSxBxPKCraMsjOD5ENpoS2PACvsn4tYFhKcUx1zTHAghkwoAXlibHTWKcEVRRWgD5ha1DTJiQigAwrzlJHP6R2Rs+lD/vyj6n55ikfP2noNR32kMfz4d3iyrSXU/gRCJcWLfWoqoq6Vv8t84NChfmS/ZBSrizr7APyhStMsxcGfq8sAU5bbOXyoIUihe2MMTYXxLjPKl58N8Ni7vaFnP2Rx98tYUdx3mbxSAcPAJuP57ndxd3ShlaFtktdYbRsycoZ3s0dUBBoK1xcJz4emzEC1Khj8tCsRtB4NQySsQkaf9YgBCWjFCI0J6eSr8mIxL8alhQEAp2wsbpbvfvVgVZfjKduV9z1osEqRmVGI2nsC+e9BhdWqvw/lk4yD1YiGumc7SWBR4s6thNg1ZRJpfsVh32ngJwugz+fCkAp5rPZfyT3R32iREM57+kOOr69U38ng9nKL/5GsvGSfEVp4Y2YxHL7gBwKhK4WtzEa76NAgKuzZwxuTcX4Q0yd6nUsapx9tsbFFsmOEZNCiXzHJOvn6PeG4tPN/ciumaB5G4TpC003LrGBBqr0wu55/HRPhZ8LytzmJ4B4OyHX0Khb9tu/OK/JAZwmwX1I0p4c59sZjPogymasYE1BgVfYB5w404hb1pUvx4jW6zE37b2LdoyE6uJke1XYnlb6AgALzMLWxai4ENLCSmE47vGwQzq6+fbTrHT77nfL4XB78BQrMnoz4BxAyx/fQu/CEU5Qxsi8LAi0O++8GHFYrjaIQJDBHaJwAAA7xK94dghAkMEeorA3SaQerqpe3PaPCb9JAET5fAU5UzJYlMZTrPIOBLfwZA0St9DcvluXzD7DqRvK+SUjMoLSX4xj2ebBk1Vi7TYXlFC0TePfl1ai48qfZRXTR2kZXeUwN12f1liXJIwlHIZERTjvwsbmA/Ja1TkdCUTFiVmMyPXTtY3wQkCWAfFWCRLUbeoy+sZ4Owrnv2iI39L+WEm3fjFBNzQ+ouAJGgFQMqEhUsAWACkTwSAKTXIBDmfEyVqCWIKm9XTBxcYE5RqG6x8jZogKf1DQQCJPnXATAdpSTLi2a8IQrPKPnkC58xM79CYIPV1LaDvlIUJZNAS9PJOig0o4cz2HgBMubk4BmwWk+5M/idp6M71qJYJ+ZAdJouaAHZ3/HY9sD90G0yEE8Rh7Ga6kPGTZJ0FWMkLLNpaAGA+n6sAsCPAHZnAokYZE9Ipr8wkXpLjTuBvAoVDonYYXzt0r50P5byaCiDS9wRe8OT7lFtNMvuRfcd+mzP5rA0yJvhj3wwFHLWMIQIW/Hm+zlAWBuO8CFKkZGhyvlWx335CHihdjzA7Y/+quIY1Dao8+AqLh7vORRKRgACZggSYk8T6zoEaTvDBCJBJSAD4Eg750QHG+weANhibAq5hP9gNINwa9uiRTr927gneqbtEgFAHD3X+LjDPQ4eT/2YOM+uiRHQFu6rg17XsGzhHc2aSAqM7bLWvRamFRTdcCgK7WSHLjfRv8/13vV4d10pZivjh3ob4smjSG1GeMNso/FuuLgHAjQrMZq7FtA2oTy+xODnDHtmP9MFFK/tRMr1lraY3Z9PC61jh+ZHPkQKzoz0UL7/qDQAOHtThiy2td1fVFW7yoKhMwz15qwBjlOzbC+cwshl++/FnjLfgtwkAVqMS02++wmqcgz6ys7yEWtltBOqtl+xKI0xtAsDLk3PpH7NnR5i7BigMcvrK9NjUj68E/O0CwCnufB4PnQFMMJSKTQkAHh8dwe+PsSIr1WhMdtyf9vhoPunU4uNN25df3kKvKxQZ/XbrAABrYNze7fv51DrM+SY4Hsn4VnWYo1hkqScjmD+9/KT7vOkfSZGzNtK/XZ6hDl4ymLYZ6tenaC8ub3rq4bghAncYgU/Y+N/h1Q0fPURgiMDDicAAAD+cZzVc6RCBRxSBAQC+y4fN10evFS6bSoAMFIUklPhCRVbFl/50tnnYJoXsD8kjBxlkK8lHMmQoQ2WMQeVaAUfL8QhtlaFsA7v4vPT40S0xr9f42k/wp3wPRXWJVamwKCAvzUxojRGSdmQYG69R0BvV8jllqIxDTcnctpWfWfEjJhPlnf8oWbkE/Pi99VXwNmaekPKElHFmEtEYAdhSUu4u++CX/NmUYBfJ5cjE4WsdgUJKiTOh2278Cz8chZJsIvrLMrlCEJPAO9kcWehrpSR+g6SngFVeYVKOMNI5mory3UEBQCS/RSpSi1yigMmU+4TDLMsF2KR07QUaVAZSNCDJ1bbFzJSYqVz6m3j/cn4gE56S0Vpj0VRY0rPUEGTVAjDx83RmoHS5KVAIvMcIqKkARtC/i41jh31T5NcpncmYkeFLCfbomZsYyAKgRcCCx/I84oGtNJj6JhNMCI4RKObxHCPpeLIw6dnL64Qmp+LjTRjK9GGOY6dkgp1jKEmhthYEedeZl/mTY1iuRyReg+d2v23XRMGXPsPvFn0dGbMJnCfoz3HHoiH+/+Gc0IsXNg59KOnVLXMvATJ+KWCpHBYqjFtHbVjrYHMlcpU5x6yjh53HiOcleCVYEvuNwjpvZJ6WsZIKCSKIwj6v61zGsFUOWgcPz8o2uLArKdQgA5AJUgLAJVmScVwkNYndojMcvS0CnFfp+SvO49MRiv19ZPtjNLkR0Krks05y+h9gK27bn2z7/F1/71mgQ5UC9htWC7AAaV1hTc/gdYXJeg2Cy7LH4FfGtS6oTfBnqzIPignC0g2y+ElGX5imPU8//uhAvIC5r2UxFMH3VOCYExzlnvceN0dGXc49QACYx1znLxdYn5zCL6udGdjCnX62j+zpnhQzZrVFydVNK5lXboOgzmIXAWooF3t6gfFsjGaSi/rQZL1bARnxPel77HdUqSHorrT4Il+cnmFydhH2TbGPpiKxZIdCD+xzbVG+fAo9m0rfNCrMqez7jMcurRppFMsK03WLk+M38OMCey9fYllZsP9RoanP5n//HfPzCylgY9Efizk5p3DvKWvZ//TnPj9e1iPu1fh5ygS53tXbE9Rnl7KXLLkHu6Y1o0wK7vgle0pk8pUK6MZtgUVmUY0N8GQfZn+KLNey95L7feASF05b1L+fIjubQzcWPifbH7B1JQVdQYHg/rbsz9/B5LmoMrAgR9YSFlSaXLzmmXvYtaVnnAr05L2cCj9Urvjrj5uCE1l+YhFK9293/fzh+CECtx+BXd/rbv+KhjMOERgi8DAjMADAD/O5DVc9ROALj8DuLwBfeIB6vT0m7fgStrBNAIC1EXYhX574qv2lP51tCdbEwP3YQyAELB55TQDaiqIIMtG2DX6gKFHYgAW9QYP/rM9wVq/xTI/xD5MjfEvJwpyJfioIemEEjJALk5DHsKKZjA9jg5xslXvxlhTQgH9PAJggE2WCKYXHhEpi6woAFhiGZKQRuJJEmbwJB1ngu5Zw7LVz34OTU6JY2Eki1R2YVQRfyUINMtrXA4T0c07SrkHKPfw9zyMMUeKMrRUAlyxa45x4khqtJUlEhq3ICSc/WiaQdSYy0gSAOfYJAFMSnNd1TgA4ZteYUE0V9tJ3bOhvSfJWFAKck3MRACYI1iIk3STJDy32bGwp4UJWWUjYhO/Bt5AC6wggbhbB35jkyxQlS4O/afDgdgH8vRI2jjQBkaV/B6ly9vOgfBDjFFnrBK95riCFez1Dqo1jjcxdiTHleplMjQAw40oAeAUnQDgBYI438cr2AbDvt+2aKPjSZ/jdoq9ZPBDBg26iMbFun5Hj570U5ViheAdb1yBjzkKEIAFc6ZB8V430fKwyeudlWDn6TbYYe4c9rcUDOxRrEEij4kRYVzaynVGlg31dxrUfhQKRzIF9daUclraR8UEgxDe1FEYIA5gjhGtCLDrpyqXvFqXh6I9FgPODPDsoKZBRsynyw5kAQQ0Z4G2YY9+bI6M0fFICuMvo0ss69MZQ+BKYtoEVLHuNy3NYMgyrGq5pBIQzKlhq8G/XcfqLQ2NTlJOm774ZxPVkjNnhAfLZWGRJyRYlQzddDxnx97l5riHxYlmMqJoG9dk5WvqBUh56xwIj9kvz/AB4MusFABawkbscD5TeY/H7CSazsbA0F8ZjXO0OAPP5SZGMKId4WZ/ZJy8vL1G+Oemw3rEpHOP8yGsbNaH4siAAPJ3IdVIon3shAsC7evRWpcJ41UBfLnF5eoJsf4LJixdYc09PW56eAWC8eSMAMPcudwEAi5w87Q8oyx79WqvTM9jTuRQYIrseAKa6UWpSEhULSwgIC4M5G8GPculP2f4MGBeypybIyHVu2/vdfR77vDavLdavT2DOF1IsySJg7t8fCgDsv/8GRVmGOSCBvc6jVEbGaJBP2K19DAAW1YG//hj2SaKKNQDAu0V6OPrzReB+70s+XxyGTxoiMERg1wgMAPCuERyOHyIwRKCHCAwJ6B6C+smnFIlZo7F2FnNbiz8dk0oBlGGirG8A45Mv9W7+0IUEREokXP1e6pDodE0roCoBYL6gbySiVWBXOp/hF7vAf6zOcNas8HS0hz/NnuAf6TNm6PEKZE0Ae8mcXGsvyfym1CJnVzZMFFuR/Wq1E5CBoPBePhJQkMeLLzHZoalanlKkxIZZ6S8yvgT0I5MsSvLdRgX23TyYh/GpXQBYWHeAAKYECslkzegFeU1jIks8qBNIwP5GKePo4/0f3sI0LZ7qAs/MCDPvMSKwQNaNc6jJYL0GAM6Uwp54Qmth9c6VFaYUE/z0e+RckIBm9m+ycymVXigjQBULJFisUBPU4n0lxFfuSSEOnwBiRfavwNfxftj3Za4RhlgmzF8BtyJTUe41Arb8LkwegnLpulJcmOyTUAU2MBPCPI+wABIDmMCx+AGHRLBcIbV2r2kNpXgprUlJO3p3KpZ0cDwFhr1RYexy/iTw1sSkYwAI9Wdg2O+aKBjW3+uePz3YU7sKBPPfR+Voo8DAoh+uA0xpkoFPKVYWZLhcwzMB2ToUXkt/OfEVjtsKPziFkXN4kmX4yhgcUDpa+ji1/EVb+r0kdmJbpmtqaU1QO5GNPtMev6DBabPGvi7xdXmAsr4QKepx9K8mo29g/37GtYPFOdwT+GAdQYCiPDpEvjcB5xZ08I9uolqeUWTrfcar/cNHkWEpmGmcj9P8nHzQna0E/G1WazTrFTLKQ7PQgWxMni0qRmyAGJG1D2NKxtOOAOa22KyNwWh/htHBHpwxUkCUEXgjMNk04P7tPjeuIbxOo7muAfXlpbBosa6C9+WO+AmfUv7iEP5oKvYPuvUyR/G5sKBrVwYw18G1bWQuJAB8/OMrzGYTmKf7UvSYV7vFn9LYqeCL1Wbc83C+4x54tVrB//JrWOej53CQv3/nm55TKnaSI3/5BNl4jIx7Z2jpJ7cBANd5hklt0fx+guX8AuOnhzBHR6g99yh8v+qXAZy9fYvLs/M7A4DTWsOiJxZTFQ5oTs8DAOyAJZprh5+OhbUED7nTSXu/+FIGbUqZS/XeDG6UwxJQ5F6SALCnOtKu+6M7nh2yFqvfjpFfrkR9gQAwC4BZ2EVlD7tl/3rHVw//8iuUs8lGoUoKN28ZAO7eYyqU28jORwB4U0B3pdjqoTPE7/r5Dp/fVwQe+LzVV1iG8w4RGCLwd0dgAID/7pANBwwRGCLQfwR2SwD0f31f9ieo1kIVBmt4LNsaa/EfDKAPEyGPXiI4IVgdEDj1CMZobLQknMQ7mKxpJiAosWsDw3JF/8UsFxbiqavwa73AvK1xWM7wfLqPZ+smSHoxQdJmwhyjF+tbt8axWwuD86kZ42mWS8Kk9a0kk4sMKF2GcTlB07YiO01ZWzaCdKywZrLW0Pcvyf+m71Eil38r0qVD6y0CPgvywWLqKQms4OVLMIAAMGjafE0jA1g8gCNgz0QYAf26bVHXNf73+gLT1uO70RT/PNnHEftk5lGo6BndhOIFgrWS+IwS0BsGMCDyzlMY6YNr5YV1TkY7vR5TcQL7CX8vLPfINiY4XbCPFSHxtmyqAHJExi39azU9KOXaQ4GEjox0JrSZlJ1H39IkTSjyfpFFzLB0EzdMInZ9sLu/S3nwwDwO85fEuws2XPHRDsD49Rl0YeK7dgMAE1wn+J0zpiz8iEnJhgBPBPY5PvnMmLzvP8G0a6JgWH+vG3+eSg5dBnv84/RcTRGZ/ezjCVyg7oM2Mk4LJqJzI/UOpnEoYNCYDK+bBX5eXeL/aTX24fCdKfGP4zGe0bc0C4UOZCvS451NfBs/wJa5NA5mRTamx2/a4f9tL/D7coWv9Ax/mT7HC7USVjzXA47bxKBKRRHD9N/b1B9O7CxM9GHl/ECJ/Hx/inJ/H2ZMZlQARFN/SkDVfQGAaRcg1xYVJERWP4ZM+tJIiwJF1tRA1cKta9j1Cu2qEg/a/SyXOXujVhHn4yTh3zdDj3spVeagNyiBIhZecUgxzrZxyHsGoHftXVxDGMeChVxNg8vjY7RzsichUvPbFES2fT7h0+KrIwGAyUg3luoFOqjJcI3e0SSccV61Ncq8wMh5/P6fP2AyGWH89VNUeQYlVRA3b5wjxVOYsRA5fS/7Xhl6TYvmh5+CJQWLH+WZt+8BwJTbz57MoJ4fICtLAdmUzYICzy3cPwsoJpXF/Odf0VRrzF4+A/b30WYsQlBQ3Bf12NTxsQDAlFsmg19UKJSSvefnkICW90cBb9nTPHLrYU/O0Zxeynpo+SJz3f7XsmjSy3pIdpr2yAAAIABJREFUFimLpzgncU3VuUG+d4BiPALKHNyD8fNY7ErrHO55m54B9h4fXdi/uhrr345RzNfSt1sVCoadbUIBSFQW6vs6bnr+9vlT7LG/s/4ti2oYPsi0e64bt8AA/tC1JZl//7efNr/urrN9fe5N4zQcN0Tg/Qjs+l43xHOIwBCBIQIhAgMAPPSEIQJDBO5hBHZLANzDG3pQl0QAmJ5JTP4sXYMVEySRNUoAp38A476H6/2N+NV40MNxXJQQr9YIyjlFb14IILvMLEpv5IWXINpSfF+tyDzPdEGX3nceWYTc6amaefxXfY6f1udQbYvvp0f45/ET7DGFQq9hBUwyg3FmUGUOq6rCqqkk0VqWJUZ5AQKHZIslH6z0Qsx0S5IU5XfxDh5abxEgAEz0R9j0AowGZg2BUhYJbEvgbgOA/4/6HHtO4fvxPv5ptodDslSZ3MsolWyRteFzkwcwGb9MbCYPYF7LHnLsRQCYDHMmP4VF3pBxTna5F1YwffHYmIhiQpEJaBNZ7wSyq6aW+xLPP7LSfSZsYUm8WCfpqsCaDfK0ZOm+dfUGAOn2TUl+ESyIwHk3YdOVf+6y5HjudFwapxxPf2BuRkAiMaOve/hkyHvXChOK9ysMYMpURwCYTCE2PkcmKgkwEOgJMtWfQ0J/10TBsP5e+/y7EpQxWdlVgahVkNwnUCIFNwT4VBhzbGMOf4JojvKtFiUBMaPwa7vAL8tL/HefCwD8rS7w59FoAwCT0cuEaWnNu6KHCFaJ33ect89Vg3JNj0TgN+Xw/7UXeL1Y4mU2xV8mz/FN2QgjPs90kEePhSAyRqMyQG+T33DioHAZmbycI7je+jxHuTfF5GAPbTnaFPekcHWLV+46UZ2UErqPkkU6qbGYQeZCsQPwAlK26wrNco2mrlEuqs3fdqU6d2WufmrXItuXxU7l4R5mz58JEJF82nmO5CX6qef73H8nRVtU9GBByOUcl8enEuNSE3hvtxaQbbtewnKjl09hD8agG3LhFXIXVDc4T90WADwqSoxbh1f/9leMRgVmXz9DMzbI7G4S0FI4qcM5RJI8Wkmk+25//Bnr9Vr2GlTA4R49KZkwtizPK14cCQhMhjhldgkAc93n/LsrA5qfYZZrzF+9plcHJi+fwe/twar8swDA5vRUvJBp38F3Ae5FCQCLJy/Xq549gGV/Ru9X7rnoO9w6YQDXJxfQdQChr2u06hBFKu7D+L000EWOfDyS77YsxFtW5lY+WymA5fsPLbNp/7Hr/mjbCOr391lbYfHqDcpVLX2xUg6eiiLck0oxzvUKQv1e3fazNwcHOHj2JADALCBlMYBzQbI9WlFsP8vH/0LUg66AyN13dEpAX93/3/Wausv9Dsc+lgg87HnrsTyl4T6HCDyECAwA8EN4SsM1DhF4dBEYEtB3+cgNZV6NAqUkV67Bom6EvcYXc3rSXvXavMtrvYvPpocuW5dJ2P03JT7LohAQOMnO1czGU5pThYSvAEcEg6L0IP+OzAMmTNfaCrAmL8f8m9xgDocf6gv8vDrDuHH4x9lT/Mv4EDOn4W0jL7xkdJWZEulZMiwaJr+MEgCYyX5PNlrdbryPrr70JgZO8ka6i9g+hs9MADCBTIk1k28dAHgbwWabBPRrb1G4DM/LCZ4WBQoWCJC1SADYNnDFWMIsXrXieZsJQJsYwLTgO1AFZuylPnhOM9kmjJHWoxaFWQtC1Uwasqgh+YvmeQ4s1yhNDqW0JGAJAIsXsBRBKPF5E/9IHXx5KUkucqKS/PF4mwVJxi448B57twMAvwcCd5i9qaAh9aduwscYsi/D+a8Wb8hxWyTuRSLdW0m+CZNSGMDBA5j3sc4C64j3z0ZwYWUbGdNk+yXgvb++vmuiYFh/r3s2HLIf6zs8rspaAUnYz1nsQOlnWTsJ4DqLiQuSjWQnMQlf0HM616IG8aZZ4yeVo7QWh97jhdbYU/TyficBzX4VzhV8q5N8ORlRnMNZAGTa4H8918CvTYXLao3DrMA34yPsZxUMZV5pAxALuhL7dwCA+xuV6cyZ9sI0FZCUAFSU/s+nU8z291DTtzK2D81P/V/h9Z+Q2LtXFRWSF33ThqIelXkpNKDiCFmGZFpy/alfv5V9kRSgcd8Tfd/5t0nev897ZDHGoq2hJmNMnx1BTyaBScjrIDP7PcuCPq/kZudmn+C6Q8lneqdWl5eiPsHx3DQVoK73sN/2qQSAJ98+R7NXCgAs9gY2C+t8rncGgNlvWBDFebG0Dq//7W8oco3JiyfA3hjO3w4AnBjzG69PMk4paf3qtXgBi7evNgE0Z9Ea5XPpY22M3H87K9FyjLZe7p/7d+7jBTTdoXGf0xyfoT05kzKx8sUR9OEhankX6J8BXJyf4+z45M4AYCl+zI0UEdLChvtZezlHcz6HqsLaeV0TUN5oqCKHGRXyPStMYABrjbVo6KsA9kqxRFA+svQpb1sY6qY/4JbVayx//h1l3coav+Z+mQAwWKggDt73+u7W4wmevfxK9kCieJSH/YyMU+6bd6w/TgBwVw2IAUnvBASAk3rSh8Diex284eIecQR2fa97xKEbbn2IwBCB9yIwAMBDhxgiMETgHkZgSEDf5UPJ28DYIwBcwWJR1SBLUJJzLWlLD/sFeltst1UDk0V5XSOgxQToOC8kZvQdI7OTQC4r1snxZfJXmI/0dQyqkJJgE3/SKLUnALDn6zxB4wzHqHBi1zhAhpflHr5RE5i6EZ9Vm7ManpQHSooqAQaEyRvlgeWlurVBmpFSW/QrjR5ogQTgBVDYJBe3BWn4/c0jwIp9Aq8+ePEmAHjdEiwl2/76+Y8MYD7flNRI45E/4fmOWEnPggDKkFPyrq42EsitraHKjwPAq7rC3HgcqRL7qggSc5R6ziCAFgFgMrwSMMG+ymsme5iJHF0WKFeNJKZEhJHJXnrv+VYAUCZX6U/MhBwTrmTPEowSUJSDwHmcknEc+yLPL4mc6HmcEnq8d/n/+BQS0/fqQ0m52u6rc0oMSfwi2Ns9PjEpP/aAeS4R2stUkL5WmSTkyXjj9TM+jFtGxn3GJJcXJYXN/W9D+G/es+KRuyYKhvX3ukfgY4ayC869x2SElX5BRQYyw1nowyYMOnhhAJNVv2btBwsh6K8JYIEWC++wVAaqrTFyFtMsw0hk+4N8uFYGtVayTtRNE4CrKIO+kdDl6BNQLcjaEnTmvM/5YFqMYNs69FcB58JYFhlNyqGz0Kv3/rlzB3/QJ0gFQLTT4DNwnDM4nxuNfDRG8+wQLFIhmPGhJPZd37xIjyfmOftOXIuCxD0lfNmn3q1PLJiTdS4L+wt3cRGkeNeVMIMzsv4IxsU+2bcFBccm1yuOQfqEjp8cQBWl3IfM7ffcQ5PPX9kW7fkC9dm5sH/pPy/myvLf3QBUZHoDAFfebwBg+pmjMFsBum39U+YrsPBFo2wsjv/6kyjYlE8PYI5msLcBYMU5kv2NssAyx5FtqjXGx2c4OTkR5ZyCaiT0lGX/Y8Fa28KNR5h9+wLrMX1/IYVv2mbQxghwvSsAzPl1/uo35MsKHBvqaIb8+TOsuWNSuncJ6PLiQgBg1boNA1gsRFyQ383/5R+3PcKdfi97PYLpGd9RqF6kkK0r2MVaigBZCHLt+9V4Evo5uzxlufmFd+8vxWgs651I09NTmQWOHpt5ysRxstNN3OHBer3C5c+vMea8yYLfrIUrjMyvaPiz3QpA+r61ZVHiq2+/ETUBFp0mAFjWDu5zdmQBXwcAc+1KAHDy/t72vt93PIbzDxH4tAjs+l73aZ8y/NUQgSECX34EBgD4y3/Gwx0OEXiAERgS0Hf50OhRSNDHkQEMiyUZwJGtUtetSDZ9yW3bCyE9d9m6f9f9f6bz26aR5BKZkFVVSeKISQ8m2Wd8wVXvqrRtBNmYbGLyc2ZVqOhmQrX2KNpQxV7nGSpDqWfgKQrstwq2rrBQDtVEB2Zm2+BJo0HJabK55DnSA4veq/Rzg0IdpUJFgq3jWZpADCa8htZjBGgOzUS4jX2I/mtwIAC8bhsoc30CR6TFCerEqnlJfrUEjjMBDv4UfW3JuA3nrGF0AbJz+Xcjwj4dD2Dx543JGHpUn2YNDs1IQGABNCNwxX5RELwyLFxQG1lb+oTP2wpkDmOU48hqZCLvrOTvCIBetpVIn8PkAgCLhCVZiASWBYiKPr0eONcRLKOHamL1xiIFJo95LwS4hL0ck0XCOCO7J0q/kc0lLM1Yq5L6ukjlMm7x8TLxG1i/4Tt/nmStP9YDhClGKcjI4i91YDVTzpDX0xbh/gkA8294/3NbY83Mp8lF8rDftuv5v+z5fdfYd+f/D60VyjuMdY4Jmbxku5PhxMIe9mGVYWKBlfZY6fBvw/m+tViySIKFOexHthXfX8q6inewU8h8UIzgfM9iIc71AipH4DZJ6NKvkz2AfZT+1FPL/smkO2RdWVYtjFIy/jgOEwBMEFiUPgYAeNcucu3xhO1lziPQ4cJ8REMAyvDzubVfP5e5msodiTmeZO27xSu9XuQ1J0/XkvqbFMxEhRjxuK6iP31k1RKJkT4qwJ/Fk1GJmuzVy4V8uVUF3bhgH+Az2cf02VjExHEw9w3aIsfei6cY7+3Lmlq3LfIdGbR9XrvsO5WHXVWojk/hLlcyxqknT3a1oQTurgD2FQB4RAZlCxAAzsoc2Y7rF+csvkPwWRd1i9P/+kXY4vnhDMWTfZFC3rWJpDEZy5RblpgwPkFeeO9igbdv3sDWjfgQEwDm/oEqHk3TANMJpn/6CouCNZNBycE4JQAwlXU4b+7SjPU4+duPmAlR1cPvj1F+9eKzAcCjy0ucvj0WAJgqJpz2PycALO8XeWDqVmhlrlO0KKkJ/dMOZQsAnBmZM2mJII3vo52CFCohifS3C+883K/JfpB9rsjhq/Uuj+/Oj1WrpQDAE1GReIAAsCnw8rtvpWiZADDn4u76to0Bvu0BfAwA3hQ8/y14gHcB4Puwrm67r+H3jz0Cu77XPfb4Dfc/RGCIQIrAAAAPfWGIwBCBexiB3V6w7+ENPahLsrYV5hKr0VeZwylqYfDlTqNk8kMbSZTwhSqwgtsAKEU/rW0A6n0PBkEiAbBsYPYRrCVbhGA4wVNaVBGknTZkKrZYGaAqIovKUuIzykO7AEKFSvQAUDHhbvRIWJNkBRLwZdzEK5JgAWV5KRMdgduyBSaS+FciA32BBi+LQv5efCWjdK74s0bpLB4/tPsbAWL/HD9Cms1zZJStcy0WbStJy3ZaEMnHiMXxTSaslKws4Qsj4/BH0+LrJsc3jYH2DmdZhRUazLTBUz0ScEmYVm1McrAvK4UyzwUgdlkn+aHDGGaClNfEsWx8LtdFkIiAJkFM9jU2AlVMnIiHW+ynZJov6rUk5PJRKcUJwiiPwACBJZ6f4DJZi1UxEvDDkxXvPAigkpnIz6Gc+aWyAo4zIS8J78jiIJzK8zYuzD0BuA1ewsL0SRKiOiR7ybCmLCaPS8keAmgezU6dI0nAc+wxYcmEsKGcLmWgyb5uQ8GMsJbp++2dSEc2ZBdRurdT/LHThQwH38sItL7GrBhhqnJosssoy0jZySj/r9rAlBRf7dg/BHyyrYwhm7Xi2T5WpfSvxKQnGMEx9DYL0o9pDCT2uowFkZVukBsjDHvx1RZ2vQ/+gIPH+73sM92LkrlxNkF2OIWflrDcN1iPkvsvr3CqguVDKlzZFMHE53vfb7A2TuZJ1kHZ1VKYrNnlErpqUVDdogisdfFGZhGcjoVSEdDTbjeAMDDMuI9VYkvgyxKT50fCBl40lRQ5pT3s1b3sVUnuPmJNBq+IuVApQysUo1IKw9a2Ql4WeL6scX52hsXFZfCulUKC4LfMvWTyoL/ptVXa4OjP36IuFBrrwJWZojecryrFfribRquBRmVruVYq2Fz89AoZ2acjg/2vn6MyI5nH0juFFKgkL1/uXxLwd8MbNN5h8eo19OUCRgfJfFpTjLyBqhyav3y/+ew0x8rep2Mxcd1Hs5iOz459XKSHab3C4/lzFgf99hbtfAlUVtQcsqcHKJ49kSIJ8Rru2aPW1ytc/PQbpo0T25g6s2g1mZc2MHD/8i83jOxw2OeIgD45EQ9nAuldD2cyuDmmPscctct9Urdn9qevUE1zNHwf5nsQC9yoOBatVXY5/7Zj/a+/Yb1cSV/n3l3UmLgf05moYHHPNbQhAvcvAgMAfP+eyXBFQwQeZgQGAPhhPrfhqocIfOERGADgu3zA1lsBgElHmbtGQMda2KMZRl6BHkwEilJyRAChCACnRM1dXv+un81ElyRCpDo+MGvPYXHSrnDRVphmCs/NBM/UCIYepyJtGxJWZEc4HwFxJoCY5IrAVEra0nJMvFMp0xzlESWh3wZPPCb0CDjzOpLsLhN8ZP+SBTyVxKAWUI6glyT2qfYsvnv0lhxeFHbtA70e35GAFoYXIB6xK2GCBQaqeESTl9Iy9+rhiwLnvsbx5Tn+fWzxfAV878Z4Mp3Cl2S7NJj5DE9UKUUbCRSSRGpH5jhIcQb2sLRYmCCyjASfyJKBEaCY5+gWMDAtIkzGKB8eGF1BOrZqamEjFkWBfW+Euct/dyX6KjIW2xZrYfAG70e07O8kDhcoKFeeZVh4ekVatKKoTBZvAHvDFSsoHQBfufyYjA73GW5JpGzl/sL4SwCwHE350i0S7tuefZIAFp/fOO7Ey5jyjZwn+RxFUjcCfPTzlvv5/9l7EzDLsrJKdJ353CnmIafKogZmZJLJVrrVpz7Qpp3a9kk74qwP8In4MaNSoDQOjFYVQoEtg60tgkCjbSuDQ6to06A8iqGKqsoxImO+05n22f2tf59z82aSGZEVN29GVNTZ3xdfRsa9Z/r3Pvvs869/rWU8W7HPJfp2uv7q8+0jkFtmTNfgCHgi0uAy+Iwkv9QfDBUIlAUSJWNN6ww+pdJB5q+IBQh7kgoRBIjjgGbaxkO1ZMEL+70oyCKbiv8nACzMeN4jxVjl+BSmb9X2bQTYp04tgD3RhN2qwQpCs7ZgoUumkQWmGKecn9m3onYwVGy2by8OQGorMy5lbJIOnyDvdKG7EVSUSPrdcjh3GqsD3k8yj+tC9UL7I10enwjCuqbkL58VvodgegL+dEusNkqG6+UKGccPsBjZWsOKK2TcdSZzgO0aCeNOp4O415f1H9eL4qVMAJgFmYXCy26DlLgepq4/MlYAONKp8YcuAGCHiiaBg9b8DLJaa/B8L/17y3cMeX6X8+kuL5Dr5ejcOVgbW7C51iDwI+xzB562kd147HzBZlFoJuuK4h7b6bDDALAU1xXvR1Iwlyt4p5eQ9yLYqUbMYs2ZCQGA+TmVHsYNACONBACuJ6oCgHfqzH34eQUAj9YpFQA8WvyqrfcqAlVeZ68iXx23isBBi0AFAB+0Hq2up4rAgYhABQDvZTdmlJ4kByHL0ckStC2NzHPFs4teWMoy0moloMkERwkGj1qdv5fXXR47tVmRDGGoWI6Lnp3jrIpwItrEuaSLBe3hWHMax4IJ+MqAZmQFErAjiBt7Bdu3SMpLnIaStP2Ucr2CRg1iyKQUpTcFVLJd9CiP5tKXzIIbKyJsyB0NO/ThFQCwsLvEN88kU5nYZBPgrWr7NgJ0PhOg0DJSzLFS6JMdS6Kebcl4ohwh+1RRPpYJytDHWtzFyZVlfGHGwlzfwg12HUcmpuDw8yiWhN6ME4rUeMk4LxOXw8GwMyXjb5DgLrwbBcyVJKdJOg9vW4KqvL/JAhIvLUopkwXrupKA5v8JAAe5AY5LAFhkl8WjzSTwt8QflzwAMuxN8QJ5ucKgdV3jX00GGAFTssTIIGaSm//yewTESwC4YMKVY1/+znMZzE+Fx3ahBX01AOCM96FQesz9Kix8FsCIT6uRMWUTyd/inHk+vC4BaSoG8L69N6/KiVHaOcngQaPhBvCFSW/8RV16tQtB3DrvYVgWLRTAjUs2HEGwgvFOVgoVAghSUMaSktBlsQbvO7YB4FsUOIjaBMejFAcZAFjGagE8X5XrrHYylgjIGopFNqEPt9mE26qLAgTnQc6L5fwxKHgp5sJy7VXOhWM5uauwU+Pnbp5BpoAtFxA46XaQ9iKgE8lzQMaqyoo5s7hnpLjmvH3Gbk6HwGMpyc7nClnAXquJcHoCbj0U9YlhkHH4WXOp5+luzmH7bczzW5Sdhf1qGN/yzCUQfGpJbEWo8OFRHp5zSaaKtaNt5pURWuYHmLjukKxjs1xfwABmMSTXvKM0S9tIKf3LNU4Uo33itBRNZS7Ej9mZmTcA/dA7Rjm2rwYAzPDojTaytVXoOBZ1Bs6tLKEM/RrUdYvnGfaFpUTZ7+U5bXf9HN/lO5GsowjOF/tJkwT5qdOw4lRYjwSA9XTrAgDYLC7G16wsxuZ9ZwYAMGWYlWtXDODxhfyq7rkCgEcLZwUAjxa/auu9isBoz929OuvquFUEqgjsvwhUAPD+65PqjKoIVBEY0WOpCuBoEUisVNhLyIBelmKLCY2A8Cb/pqBVPJB/FqnZwou0ZC2MdvS93zpxcmH/+srI4/YtYFlHOBlv4VzSx5zl4VhjGot+Ey5le8madA1blz5WWWiSlyULk0CRyMBlBgBTZLOUktBFkp5wm/hxaWA9dAXs6+sErSDAtPYQ0reRgFlgWF3l/kvP05LhJYmqSgJ67wfRNmdAcWRhzPN+ImCfawF4Ysob61xYPib5TVAVAvqQpbSVRtjotPFZt4d5HeB40MRsUBNmFBOZTTiY9xvICknkMmlZjolyzDlJZqQ1C/9PcaBkwrmQg85S41cq24l3o2mlj95WngjTiElngg11n1K1BJwMGMxxLOOcQG0BNJcgMP++yQIIMt0dCyG3ZY40zUwS2wZC8Tg2DPmU7Hom7Mnb1QZI9gShPn/+JTOnHPd1AmVyxma7XBtAmpDz1QKAhxl3vL+HQReRcC3lIgkE8xyGkvJlv+/rQVqd3K4jIDl/+krmGjXPBT27naLQwRQDmV2XBQIDdnsxbwdk2RcMdo7zvlLoZrGocFiei3pi7lfjeT1URFQUALFQiK0Ef0t2fIkrVM+HXXftNdnQFgCpAMA8V8BJa6IOXQuRezac+Dzjl2OoLMQrT27M+NHIMaBcPpnsnNvJdhTpfhYHJancNzi3Ic8HrjXJnh8wnXnjCIN9NJNgYnF5qRwhEuyADj3UJiZRn2who8fHJSR/SxBvVAbqTgGk5QGfW0bOVSFPMykI49MvaneRLJ8z7GBNK9WCLVwAwNzGCA7vvuVhDc2jC4hcPrssAYDJPGcBQupaIwPAnPiUbWwpnF6Ezskzss/EzuFONBAePnrFbNvdXiWB5/jcOeSdjoDooq7g2Gi2JqEWZr7inhqWf74cM7w8F35ONYdyPVWq+hAI7nd7yM6egUdJd7iIOBbpfVwwgMlCHjcD2FbJAABmUe8wACyFqA+9ebdhrba7BhGoAODRglwBwKPFr9p6ryJQAcB7FfnquFUEDloEKgD4oPVodT1VBA5EBCoG8F52Y2zHqGsPlrLQyxQ27Bwd20ZCUCfNMW0Zpl8pb2ZYbRcyBvfy/Ec9duJp2GkOP9PwtSveXV1LY01FaKsENcfDjFdDAy5UnhpGpGu8jHScAkzWFRX/AxB4WKo2oPMQTJKz9AkWVVAje3inl+LMxiriNBaG582NaczlTLxBfFkvfg1gInBYnm6nBNWo8am2Hy0Clm3kGpkINVLBtnhBkxkeqVQKCErGHosuDEBkSWKX99m98Sam3BCTjgevkIGlxWjT8VB3fWHuS2FGyQwTtrlBIDm+fMmjm/8zES9SsoXUJBPIlHNWBfum9PmW/RUy0ZtIBfBkYpoJw7pHliM1y7WwegTYGpZLLMDaMmodsnsTw2qqBR581wN9x8mOYaEE9ycsYDKAC6CMDJ2SRVtj4pgS1Talr5WRn6aueiFDP+kEA+YtfVP5HQGBh1nPI3RhSmmAQtF3eDclxmvrC+dCfruMt4A1I0pYjnDq1abXIAKD+ZeefBoIKdvqBfI7GY28l+VeLIsEioFTbucVXqcsEWF1RJRTiYM+31qKQaYTMw+Idzx/WDVRyKHLfUr53CG/yoFHcHHPjxvAugYhPtCHoO+rZhEAi+04VgIPVqsBa6IGqxYgyD1TXCNFLaaQQMZOMcfTL3g/N3rAZlBQJMZLcYxRkqA4v/Aw13uItjrIej3ULEd8Gvl8kOefy21Ha+TiS3GEsGwLv2HKETdraE5OQDUa2x5g3PcPGd70AyfOLc9fpeHzmdqLsbm6Dqffu4Ady+eukYu2ZD4YWYWn3kD98NwAAK5ZLvKUhVhXBwDWLORytAH+2z0BgEMAsc6Amo/a8esHxWnlPHk117Q5ZbMzhf7KEtTaFkKHhWIWUs9BfW4emGh+Rf/fXwC4VD+RezI36kB8N+hzXK+dQ6AthJYnc7qabCCYnxV7gGvhAezkqQDANXpuFwAwPYBtncszqgKAR5tfxr11BQCPFuEKAB4tftXWexWBCgDeq8hXx60icNAiUAHAB61Hq+upInAgIlABwHvZjYkVi9evq1y0obGUpzhL2TABWnJ8VVhHrVaTJA2Bl2EGyriTY9ciLqmrxG/PzQiWWXBtT0BgeqvRl5S/8+/8TqxT8eXNXUpGa9gJUWDDhrwYBC4T8ZT0LWU55W8EyMjyJPPHBj6T9XBuYw1p0scNEzN4RGtGZKddMojBHzJDzid5S/C9TJYdhD64Fv28V8dwLAPQalWA/kza2iy2yNBNIkSFxLK411rk1pJRaHx9ed+lKjMyw1kKlSVSfBB4noCwuUrhWcYjUZh+lBi8SIJZOOQlAEyQlez0AkTgWIopu0kfSvriuS78UrK4YB31PEqTO8jSVEBgMhzpQ0iGC6WQeS1lG5ZMLI9JhlWamnMXL2vPle04l1DuUiSlmSQuPJGZpBcmciHN6eocru/D8Yw8aVyNAAAgAElEQVRctHgLKyUJVO6vTtSYsYBGP0uQZhTdJsJg/JZHfboQsGC7OCk9uCNzsv+/sl0rBtlejevquCYCIgnumjma45n3Ssv3BQRAquS+HAYUhudrAXHI6C+kwvlcoDJApDP06CMNjUUnGBxn8IwZwvzKAoyyPy5miFbPh30+Ui0FFpGUhV2KhWGBC9RrAgY3mlOm4M42MuIs4hHWZzHfs3htPzfN83NZ3OAIE9T4WGfGxoLgHBnv65vIN7oI6WsrxUYpMssAwKPi24lO4NmElc08zf1RWtvyA9SaDajZqUtKAJfrq3HH1gDACbRjAF0qXtAGJNnYRG9tU2wThp+vAzWKwgN8VADYbrYQLs6g71DBw8YwAJx5BjwdpRFsFXCba9/NDvonz6LOwjOVQHkOvOuPy3WXcs9XIrt8f86HiiKU549XVqBW1xHS1oZTc6OGYGEWdkA4+sJ2f+ZMrmWoXsL+451IUJW2GHkvRmdtA4jaAgCTAVwCwLXFeaPKkrFIb7z3r6szAYDDKK0A4PszcPbJdysAeLSOqADg0eJXbb1XERjvc2Gvrqo6bhWBKgLXPgIVAHztY14dsYpAFYEdIzBqin7HA1Rf2CYCyonhZZQ09tFxLJxQMb7Ub2MtpViYhX/tNtBoNCRBkyTJQA66ZCHcn2TJfuyI3FHnmbkC5hogjuxb/k4pTjtVwsxIXS1evXRo9MjS1RaygpElLN/Sq7RI0JdMSgEJuF/KDbo26K3W1woxFDZTG92oK+zOI7UGriPbONfCNk4tBRfBgGEpAIBjAD1hkxZ+j/sxrtU5FRHI00K6tQDyyUJyLGH6kc1KZriAm2SHUAKaSf7MsKOCIJBkcJ6TSajZ9Qh9D4Hnijcu78G0AEplu4L9S+CITFiCvUx+s5UsMjJrB0lWFiHwk0Leueb5qNmeJDFZ8MBxm/i2yCYKYJumxoeQSXpKwTP5aRWS0sWYv1iS1EhsGuBZ5gxiGaIgYIBxejLKvSNAqlXISxvQzBLEIzXyigTZCBxbhu0sILEF+Ol5oKCfxoiyFDkZygVgUjJ0dzseyVQrW2H3axjXRWJ+eP8Dptnw/V893nYb+gfEdvS4JKWx9NSmx2lou6jbNgLLQVJoOJQerrw/hp+ZuW2k1ctSBQKAvKcIAEdpgsWgdj4OhbLE8JDiXVOCQuXzgRtwvhBguWAgPyCC+SA8yYstAghQyrOdzGDHhT09JQosnu9TA3hITtkUpTisUtvHLeezTK7FFnTMFEMZNQnxvadeej8B2l1gqw/wmViwnRWLo0Ys4SEAHLgebE7Y4ottSwERmfNeUIM6PDdY0/K5JGurYUWLaxBbApJ8ZtNahMovOZmjq1sSl0JsR86itFooGeACmo7o0etOTCJYmEbXUlI0Vbc9ZHEmawnlO1cHAPZYQKkFAI5OLaHluIhUIhLTOHrErHOkEMzYp1xcxDJKF6T0neb6Y2MD+coGgjiDZlHaVAPuwgycYn3EY1wKfN7p/YZWLQnXJGUfUgVCWdDtPjbPrcJFIiosBIC7VCeZaqJ+aMEU7FGLeswa7tQP2Lj3tDCAWQYR6VQ8gCsG8Cij6tptWwHAo8W6AoBHi1+19V5FoAKA9yry1XGrCBy0CFQA8EHr0ep6qggciAhUGfK97MbcTeCmgI8APd/FPSrBnb11LGdkJTj4xsxHq9WSpMxBBIBtS5lkFxM4RXLe0Y6wLpncoaysneXGl823hbEZZzFq2kbT8rCuz7Oiy5FcJvslecRK/yLZyUQok/sdnWI97qGbxpi3ZuQ7Dd+RZP8kZdmSBJGdIfeZ4HWNbG/JAi4A4CrBv5d3zZUfW6URAs8XZjmZR8Rw0mKsJVqhldlwQh+9LEGHssgOfQ8NqMMEb6PwwqVCbOj5whCyxHNUiTdvzCS6UsLk5ZjgWBbWoeS7CQ6YUVkCloNxVPyNjGKVZcJyp6Q0E8BeDjhKy7jt2zk8zxOQmCCw+P4W0pOcE+jtyFYCTSXAVRKX6HdMAMNi0jUzss9WARrzGsmo5zYCCGhHmJPCWuapk5lPycbcSETLNRG01rkAvWQWTwY12K4r197jfaMKAJgse5KiC4nmK++xC78pHsQXxa+89+S6C8b0MPg7kH3ONTImuat2YCNAAFjkygufS7kv0xxNx0cz8MXv20iBG8CuzPdzVHD8p65h31MhQNh8BHUc2ygExBGmee9YFug1LQDVUHEBx5ljmcKS4ecDg817hPtzWQxRtX0bAdsxhTyyVijmKlFBKOadTr2GoF5Do9mEF/gCFMqcW0jt73cA2LYJQeUyh3P+ti0tayveJ7wHOq4W1qnX6SNaXkfW7UJ8gx1LnmksohilJVYqPvP0GOY9xvuBTyyyNqXw6uihCyTWS5Z92SdXU474UtchRVG+i4wALAAv08hWN5CttRHSP7dYX/K2F4CU0tmFBLj8WxSF7DZG3uQU/PmpawIA6422AMCTni8AMAsh1aFFUTrhGkEA7qsMACcF81t3NqFXNuB1Y8B1oWYngPkZAUXZBsWbhVrK8DjYLrZUQ4mRSyGbFOkVALDa7KJ9dgWupwQA9rWDDtVWplsDAFgnuSi6jLP5Vi4AMBnAFQA8zkiPZ98VADxaXCsAeLT4VVvvVQQqAHivIl8dt4rAQYtABQAftB6trqeKwIGIQAUA72U3Mt9hmKqUxsuFmdjXGfpQSABM20aCsmq7i0Bkx1L97yQE1FyowMcZFeOe/hY28hgqj/HkiSN4QjArVfrtvIck0HBtC16aI7MMg7NqBzMCxA/J1mVCn2SeJIoF1GkEoUgt0xtSpJ0LmWcCAAR3CALwvu1mo70o9hwNS2XCcGeyveY6CGwXHgErYdoWCdJinqBf8IB9zoS1ZVhTlwO4RI65aMJS5lzDRC8BXa2Nj/EOrWQESSFE8VP+ra4dkWmPtEaHSWXkhgFcMKacIqG70zGqz6sI7CYClLEdjGudwWGy33YQ2rYpGtrfBM3dXHK1zTWMgEs/VhvQgSe+te5EC1Y9QEZFFs2CIgKCzoBR6+SmSIDKsuKx65TrO8O+NUTY80Uthn2+d00UKKhU4bjIkxidc2vIO11wXmcxEEHCcbbQ9WAtTCKbaopEL4shA3jCFI41FVhGe77udO7K96ASSsfTgiRHtL6BbKstyh86y6A9d6ddjPR5emQB9Xodlm2bAhQytYsCEhZ6WSOuLzjgtAspcklW1oC1LQQ5Ze5TZLRa8TzMHFpA6tnIqPLBgq/UqCjQcmLY8mQ3F5q4mRzbU0D31DLsdiTHqB+dR9oK4GSjDTBH0y5GIfdskfKuUcY7SrB1eglOlAnDV/QdWChE72HbxvTxY0gCG7FlGN/jbMpKkS1vQK9vweVQZsxZgJcrub+sh940zsPv+31bmv1frGmlqKZQl+G8pLkmtow/u9aipsO1OteXlucgTlOxTxpns/s9tE8uoZ7moiQUWSwMds0Enyo4+/z9sOt4OHzsKHLfkWI47Rnf8nL9PqqH/eD2FXWHUuWB/WgZ1bLPfWmc3VPtu4rAmCIw3nXHmE662m0VgSoC+zACFQC8DzulOqUqAlUExvsCVcV3+wiU+Eiea2FFiDStlRdV7TYa1Dar2q4jkLlKGC5goofJIsfDStrHid4WtrIUgQ88KpzDI/1J+FmKto6R+DkIi1HeNhmSqNv1SVQb7tsI0COYSSXKfZLlmiSpsGnJGnbgwC+kjMkuYYFGqpV8P80y+b7ljlagQZnHPEuFIcWEIP356APsMYHCqJGBXGAEIo1Z/F6+nl7Mer9Y4nbgP1wAweX2/Lt49O7AYCqZ0HIqhTRnKdXIfTABR4CkTzC8AIBRsHKNBG7VqgiMMQJ5mTCmIXAu7MZhAHhUht4Yz7za9QMgAoT/CCGJQolni3etU+NPDbbnIndLBqMpwqEWAwEvU5RjIcmigX95OReXMsf89rgZrjuFWDzW6UHPQiKVIVrfQrq5BTczBUlUTBlnI7MeM01gZgIEY+0UcAkK2WQgK3hjPr5yHGiqZFgOrCRBb3UNqt2Bn2vYOaAKQHZcMbiWAHB8bhXWevsCAFg5LqYW5qDrPhKC0PTSVYCnLVglqDPCxWdOJlsH2kbvzAr0RlcY1/Uj80ga3sgAsChAFAAwrTq4bre6fXTPnhMliP0AAKtzm8jXNisA+JLjyChrUDWH/UeVHq2V8aV2HdhRLIClFEM4nrEyIQDs2PJdWgGNszlRXwDgWkKw94EHAPf8AItHjxhFB0owFABwqWbCe3yUVgLA5TQ9+Jf2CLAQf/6uUXZfbVtFYI8iUAHAexT46rBVBA5cBCoA+MB1aXVBVQQOQgSqFP1e9mIJAJMUwhfamNX5ViFp5jggA6Vqu4+AAtkdZILRK5IMBxd9pbCVxIi1hm8pHHEaOGwFoH9kx06ROlqkfsNcIyZ4XLUDGwEnJ3/EEl9gArpRZhKWjuNJQl/8eOlLWPj4ChCsjaQmfy8liHcbIPFm1MbjmmzekrnolP7SBQP44v2Xea9hMOFi78RSuvbivzPZVjJ7mFDbrg2DvfzesFQj989EMePR0zn6ir7ZBOSc86BHKZ2+2wBV21UR2CYC4sEpkuuWAMBkAPM+InOIQHDlwVsNn1EiQItcji0qJiSUwrfoFesjbNQRhCGsiZoUlomnqIDFtsgE50WlTbl8KMehYQcbNjD4s8cKCWJXwOcPyYnago4i9Nc2kXW6CC1HrmWcjbFQDR/u3DTcVl0K9WStZjliM8ACrHE26U/Lhk87hK0uemtr0P1InsP8u1kNjK+pY4cQchxdggHMZ/SoDL1hBnAJAPuKBaaZMIA1HNRmJuFPtxATVGM86NqbZLJuHrXljhLQjkzvdGUT0coGXM9D47pF9D3AVaOtr8m+z3QmYCFFoJ00RbbZRrSybgDXPWYA53Y2YADT1qNiAF84omi3MiiCoaKCyPGrgS94srEpvwe1EJbnI6WMN9eX9DWnBcOYX4+tJELv5DKCxDDZI0sJi5Zi8Lw3aZiyn1tUq2Pu8KIAwIlUdhgGsKz/WeQy4vTOwqhBKwpGyn2yf7Iv3bOfw1OdWxWBy0RgzBNLFfcqAlUEHjQRqADgB01XVxdaReCBFIEKAN7L3iKMxEQTBQOZZIxVLjKqBFKk0pkJ7qrtPgKsKKf0LROZ2oblGA9V23LF685KYzRyoE6mta0ROSb2BgC2EF8GgNv9CVVb7qcIBDkk6RnTW7oAMZm8FwkzAsNpOpAzk2R94f04IB6MKCFoWLJaxiKln5nwpve1RaZDpmBdlIS9OB1OT162EpgdZvjy7wPgoQAdyu/ZBfBAz+Kd2uVYagIwU1oyV+gpJdL1cp/ZLkrp5/J4Ox2j+ryKwG4iwPEtkuhSpGGSsiza4PwtQLC3s8T5bo5bbfPgiADXZ6VcplLnPVI9NxA/dtUMBHxyyF71PWjPEx94ys2yQAgCTBHUNG7wFkEDYyhr5u09DiOfY6IGkefm2ZMD/bV1AYGFBTpmCWbSTWNLI5idQm1mGgSECP4S2EtUhjFbtIq6hjxvoxjR5ibirS04ynh3k1tKh/Bxtvy6wwIAc20h/ruuKZ7iu4CsQQgajtIKCWiOuWEG8AAA1ja8Rg3NhVkknmF8s6gt7ccIPX+wrtjtKWhbC2gX+gHyzS46y6tyvfXDc2jbCoEaLb6antK5kaomGT/v9dEXFndRwGDxTtw7CWgCwCUDuAKAv3IUlQx8AXMtGx4rbnKNLImQpinSjY4oLTSnJgHfF19yzg3lnDwqg3WncW1lMbqnzyHoJwI2x3ZuAOA8M8Wh+xwATicnMTk3IwAwFcakWK6INT1vRlWg4LtTySYupaUJlJd+4vrLJ3YKcfV5FYF9GIEq77YPO6U6pSoCD8gIVADwA7LbqpOuInDQI1ABwHvZw4pyV1IFbSqak1xL4osy0GQmjvqCtpfXth+O7dPTTKR76X9KuUMNbyCz66LlWbATAxwoWyNzzYsyX+4pW5deAUC2H66zOofdRcC3DcuH/lg9nSFl8onjRBtpugsK3IcOUQKbI3vcigRbLgAwZSiZhCeoJQxgUYAupUUNc4yNQ5KAgpxDIVHJRDaBsFLamYkeNgGRCznpUp5tGIAoAeTLRa+cfy4F5EoiyTFMLbLqWbhiwDgmzw34LCBI1aoIjCkCFQA8psBWu5UIZFahCEH+VwnikilbKDT0HQ3Hc+EEPtywJvLQdkBqoycsNc6LA9UE2d5IYw77qu9lqLnGJCItALDlIHBsxJsddFdXoZNMmLHjbFrnAhB6jTrCmWmg5iN3XSkiIkAx7sbnF9IEyWYHyfomrCw1xUuW8bu3x+3xef1RBEFgFEbGAACLRLJjig6i5RWRgA4JBhcMYDuzgMBD4/Ac8jAQAJhFklmUCAAsvsQjNNviO42C7/vQ/RidpVXxPA7nprCJFOGIAHAJIHqw4UEj3Wqju7YGK0rEUkM5e+sBrB11AQNYU2mm8gAejCjFCg8yUekTXRRjqChCr9tF3OsDUQor8DCxOHceAHZc8x4n4P9o43Onoa3zBNHZVfidSNbfGedK10auUgRSIjJaAcNOxx/1c7Uwh9bEhNzXJVu3BIB1ZpjWozQWfA72UQDK/H/O94EkgXXf6VF2X21bRWCPIjDeeWWPLqo6bBWBKgJ7EIEKAN6DoFeHrCJQRWCnCIz2ArDT3qvPt48AAWC+/LqWeZEkUBnnmQBSqdKwvP39grnf+5dMDgK/IhHKJFueSiW3wxdflWO+HsLKCAwbJplh75ikp2FPVgjwfu/jkc7PtqTPKV/MZL0AqRwLZBDSH7AYNwOGbZEQt8p/R5TwFP8zrUApWxYdEM/1HVeObT4zV3cefJB8/WBUsrhBQF+huRi+FsdxOYbjLDXsGMtIWgoAwXMu5N8E7N6mmXMoJEuL75Wy08Jedh3000Rilwn7V05kcP9UAPBIo7PaeIcIVBLQ1RAZZwS0qw0wJyCFA1eKgoo5UeXICQiw0IbMNc7ZvgcnCOGEvjCErbBunimcQ4sTHbatHDeDbafYcL0pCXsBOzUCgiv0wl3fREwWZWGJsNN+dv05GXXi1WrDnWzCmZ6ECnxh+ZVMsl3v+wo29FwbqmNYo3mni4DPScqlagWlKfsaXMFedv8V6yHHBAAWSwk+y68yA7gEgDnOyADG2pYAwImlRALaT22kriWArDPZkt+1LCC0rBlGVfAgi5yWNuLnmuXorW6gWW/AatXQzhPUqLwzQksZL62MZ3Wu0d/YEAZ7yBUS5cX3GAAmpT5b3hAPYDKAhwFgxsZ+2M0jXP0Df1POhWT9EsDP0wyq10PU7SHt9+T/NseH72Lq2CHxCOd7Me1ZpDiFagtjBoBhZeifXYXX7gOZkv4jm1anicyVinL1+7hZRw/Db9RkbW6KM/mwovWRI+pGNgtgRmgEgKWIhu8dRbEp362zLEMURXBPLY2w92rTKgJ7FYEKAN6ryFfHrSJw0CJQAcAHrUer66kicCAisL9fYA5EiLe5CE1kR8AYwwqhpBkZqMICpudc1T0jDwEmcJmMZY6WPssWK/AtS2I8S/aORScnR1jAkvwqQMGUHsEXcEBHPpVqB/ssAkxC0oc3Ubkwf20ml1jJrnJ4jo9kyAVQJDwLRm7JjBVW+SiNACuND8l24jxQSKp5jgFsVemrRbllJgwLAJf/EgjWTIDJvHG+gIHnlFL6XFPWumQAk2FRAMG6AIELYHmn0y8BYGESDzEG+HcyiPtpjD6923gOlMhmVq9gdYyY393p1KrPH+wRoLS5FDxwMOdyj9D7t/TS5jisWhWBXUfAyYwvZU45ZC4N3IGiAgeeSwBYG5A4EzYtfxwBvMgADqfnjYoLZUMdsjFNwVFZpOOOaCGw6+sqNuQ5y7pTCp8yAWIC20La6WNzdQ1hFI96iO23t3ORnc5jhbwRIjg8D1UPZZ3mW97IAOROJ0/FjaTdRrS8Dovev54n80hUrAuc3NtpFyN97tx4HF4BZHEMUe72akpADwPAwwxgAsDKc+AnFlKqbk/WUV+YE1A4lbXP1WFgezmgXBsJQeAcSLe6aDWbSD0bHZ2icYGJ6P0PZezawhy14gxekiFaW0fabqPmuKJ+krl7ywDm4C4loAmAVwDwhX1s2dq8d2VKwN+s04fq92GzAIEKMtqC8h1MHj+MxHdFAtp1fSgy1F3PFB2OsZHBHS2twd3swkoNACxzeBKj5vD4+/sFnQUmnu8jpSlB4ZvM9xvazVwtALj0Cpf5y7IEEM7iBP1+H+7Zc2PsnWrXVQTGFYER3+vHdVrVfqsIVBF4wEWgAoAfcF1WnXAVgQdDBPb3C8xB7wGLL5SsnBV7HksAKCYIyQKmHDR9Nau2+wjYTBaksQBnBNcySjK6ADwmujK0co3A91EjAJwCtjIv+AkTg1Y+MkNh92debXktInA2bsNxfQF/mcj3/VCSTzrVAiRFtsnQc5Yk4Ml6DfkZeOiOloBiAosFCaUnry3y0yxEyOU45WsoE/OsrJd/CeQKE82ScxUGcAEAs3iEyXMWN4j0uTB6jAQkf5hUI7NKtoWF2g4eqQJ+DLGdmdwZloWmtFwvjcW7XOjL/FEQEF3keVl1UbUqAmOKAO8FUW5gMQIZezkuAIBL2fMxHb7a7QGPQKYjA/haXDRwajbzWSnh7MTJQIGBM6sAqYU+A+fNnuPB9Ty4tQBuPYQd+tC+a4AELkOy0Z4fo4ZfUXmGAKBlCWuLz5+WHyKPIqwuLSPo9kc9xLbba0shtBykvQQq8FA7fhhZM0CaKgSWQ4HRsR7fhUa21Ua0sgH2Zd31kCJDrFNhHtrpaAy5nU7+UgAwi6xMoeLoHsA7AcC1xEZM65OGj9bhReQE2VLj2WvGw05XsP3nBIA53vt5aiwhuhFajaawgrvIRgaA+66NgDUX/VT6L1pdFyCxEQRIohiKeP4eegBbnr6AAcyCuFICumIAcz2qkcQx4q0usn4PdpwJk5ugIte6EYugPRtTxw8jClxhAPtugKxvAFiuP8fZckchYXHIRgcOAWDPFkWHBwoAzPnFcd0LAGBkuagMKT67PPNc223jM47F1fyXADDfUWT+ihP0ej14Syu73XW1XRWBPYxABQDvYfCrQ1cROFARqADgA9Wd1cVUETgoERhvguWgRGmvruOMSsSLlvKwGav2HcPCC1MFP8mxGYz2ArdX13W1jjuZaLR9G23HERCqpjSmbAu+ldIRDLEbwM60SDimto3IpeerBS+1EOYWpv3xAlQT3/FtWPilF8vlLv/Sr2Lr/R++Wpde7edKImApSWKWSnGW54mHVzfL0IuZ3B9vgvdKTnG77yi38P6l325RJCJewY4ryRbKRzORGBSsW7J/mVhtI0MEsqjOS1jOf+ezcNOvvEwOd9crbsG5P/7ggA1vPNgMwCyFKAVQvKL6AwloAcDJgC6YwMJUUjtR2EZ8vhQeycbbWCO3DCBN5QT+zbVCUI57AM4PeSbzyONOEI7av9X2o0WA7EHeAxz+LGygpCvZLfJUlOKIEcffaKdXbf0gjwALdFhEw6I+soPpFRzWawjqNQGGOzVfZloZrlJsY9YjNlnEIs2cDnwuSzl+kaTm3Oe6VzD/XnkHlOoOPI80TWXf9n2nRQpYzqpg27Noqbwe3n9sZVEQfx+2DNCxi7DhILMSxKoH1ybo7cBOLPjw0PZNoRXR8K6l0bz+KLKQEtAWnIzM5PEmYpWdw+/F6JxYQqhtAX/J1EaWCQCdXqXloXlmnY+VWDVojdpDb9y2g8Sv03HET5NM4fKZy9/5t508PAnu1iwLQaKxdu8JuBw7tESxNSzbhqLNDNdHroP64QVkE3X0lELNduFEOUCP1hGap/vQnoOYaiRke3oe8ScZW2RytrpaZK9FTYSFarYN2laQrUiv4GSHAoQoBHSvjwl4UBsdYQBzDZNpsy6hpzWZjo7N4+YiL16bn4VqBkhsG/5Oy5cRrp2bZipBLVHonjoDV2fmGj0fbgJ4ykL8sOtENUXu7eJYfJbx+k3fGmlwFgmLdQf/ZhsfYSlY3GGACthcrInEOoS/CyBufk92WP4qWVfmqPuBjJMk6pl7X25ZDV/75qypmkSZ4WJcm7UaoGzKqLOAxjLWOyxE5JgrLEi6X75v2wjzOc5zbB6aR14P0ef94PlSYOjaHqDGWyAtfRPF6N23BC9JUXNdxHmKxNOyvm7kxfWPOE52u7kNJazoIKgJQ9ljOGwbbRL4mwFahw7vdtdXtB3HlxTqkMHtW0hApr9CPdbonj4HK0muaD/Vl6oI7K8IjHfdsb+utTqbKgJVBMYZgQoAHmd0q31XEagisMsIVAnSXQbummy2bilQhZYv65GjsZHHaCcJfG2h5YVojZkhcU0uEkDzsY/BI97yG/AX5nHiLW/FiTfedkWHrscKze94Jm54zSvh1Gs4/Za34+wbbxMGR6QT5L4vQC8BMiYoEiZOCHTlQKgsHP72Z+LQq14KuA6Wf+V12Hrfn1zRca/0SxUAfKWRGs/3NEwCiol1YbIyae5YAgD3kxi2vb8LKLRjEsVkBTNxxkRa6ecriXlbw9GWsKjEMxEaXZ2JvGKfAPCQhOWlAGCFgmlE/+EC9GWij78zz9ejR+MlPIBLIJjJye3b1Xi+GDax5Bkdw8AmQ5otzu0BIC3pUvoolr7JBWg8npFV7XU/REBY5kz2k4li2ZLw9yxHAGApDKgA4P3QTQ/acyC4SaCGChMszqFSg8hDu44Ae6rVhO/78PxQ/pZzuZdzViaPmGoPhTfskPx+CQCXgPAowS393LmP4Tmdx5DinvtOmWIgzqkEswvwt5SxZvER27BKxLBCBHQIjxvrFFmeCHikHAep40M7Puq99oMWAGbcwptv2LH7RFI1o/StYdoRnCcAfPFz+VI7IngWEgi9BABM6wgCwGI1YVmoLc4hn26hD/rpWnBTgOuPUZpghRznHL9o/1oAACAASURBVEsC2hE55CDI4ToO+gQI+Xm5jiBgm2WGTei5Ium/XYt8DYfAnLKQrmyK/DMB4DTPBJS00lRWDr4Xop8k4iPbPLQAPVETAPhaMPC9fh8bJ07C0ZkAZJbni9JQYLkIHmYKAErgVCw0uG4h85XzQJrAc8xccd52xNyHDI2Xb99B3N/FrbxXpWhuJ4sExzVjj2tNS4u1CD2y2Tc8B4uKSYVKTLlfzkv8EVWBPJZCRW7PYhgVp0j7EZJ+hCxJEUbptv3rEXS2NcLFWVitBmIBwR0BgGnRci0AYDLL+6fOwe5FYi2RQiH1IWzkegmAj3KTjLAtAeAkV/A8Fjrn8JWxGOi6FqzpJmqzcyPsfedNqeBOmySOEe1ZYllFADjoZeifWZH7r2pVBB54EdjpvfaBd0XVGVcRqCKwNxGoAOC9iXt11CoCVQS2jcDVSNBXIR5XBMjmY8Ins2xseQ7ui9s4ubUp1fNzrRk8rmCPjOv413K/j3nX2zD5tU/Dyoc+gs8/94VXdOg8z3DDy34RR3/kB2G5LtY+9Kf49M++AGfyBMt5hhnXwZwbYJavqVkmDA/Hs0HejZvnOPaSF2H6h5+N5L6TOPUTz0d6z/YV6Vd0UkNfqgDg+xuxq/v9EgCmzqXIlFmWsELpWUumyX4HgHMydUr56YI1MWBykLnjkO3uSBU+ZfOYWyUzoUuWApgQOj+/XwoATu3cyDwWMtEib10wRNgTBMsvbhezvbbvsdGeLwRMoJUkgpkwpmejJIUpkZ1rLJHdUyRIeR7CliEIXLKUC/nqqzuqqr3tlwiQrUfvUhZHBI5rvH/JYmdKnYDVkGf1pc756NvfhMbXfQ2ys8tYesWr0f343+yXS6vO4wBEwBQf0eXdADaUKhdMqwRmggCuF8CrhXBCX9iBnMOpUkLg2CFbs1BeKEGVYU/2UUN0MQBc7q8EddS9J4UBKKy9kt3LedaxxH+T99pXzLmFPYIAQsoWtqnr2qDdSao1kpzbOlDaRkt1DzwAXAJjZZ8bNrBhffo3Xr99FzoGSGOMS8Z3HMcCAPP/ebo9A7IEgP04x/p9Jy9gABMATko/0DyHMz2J4NAcIhYpZDmC3IEakYHd1p6sSwgKUV6cv/NuUCobMFwN0z2Xe4TXxEZAiY3A4XYtdnP4WsPrpegvrUFHkRyjBIB1mgjATWuPfhQj81xMHDkkADDBxHEDwLI+68ZonzopxUmJlQnwrBXXbR7C40fPA746l7XMMNAfuucBXgKusiYbWtPYevv4DFj9xTJOmLmci8i4BtCgJvU2jQo5KYtB+DX6ncs5mPUVAdygVpfnrKht8N9yHVmoyMgsQS9mKgpECVKC8FEi41bnuTyvt2sEgLmeDeam4U1PInNdZIWqQuCF0Nl4AUb2n5dm4gOcb3XgMfY2GfMQWfNwHwDAnIe17cDlGih3RO655zsIF2fgNlqjPiK23Z7xIbM7p7WSQ79vytYruJ0Y8dk1WGNmaI/14qqdP4gjUAHAD+LOry69isBVjUAFAF/VcFY7qyJQReDqRGC0BP3VOYdqL5eLQGKlSBOF1LKxZgNfjro41e3AdQLMTczgCWP2QLqWPfOQl/wCjvzI96P/pbvxqWd+1xUduuMBT3n3OzDxiEdI8iE+u4T//qzvwec213BKZ7gJGsfCSVzn1hBmTF+k8EIHHpmUucKRd/8eak9+Itof/jOcef6LruiY9+dLFQB8f6J19b9bAsBMZAl7hmNEK0T8nUnJyzCAyUif//ZvRedfPidSyXvVmDxn4z+lzDHHedlqX/VoLH7nsxB99k5svP/DAi7QB5jgLxNBoRhem3YpADgTapdpw0Bw+bdLMbuGYzFIbl82QKM9X1L6U+ZKvItD20XNMWC3nRlG0QnKI1wsQUp8uIgRt6vawY0APa4tMpRyoOn4CB1bCgSsIlm+HTxSf9qTcejXb4FLRliSYu2t78Dq62+9ZLBaz3omao9/DLbe/98Q/fNnD25Aqyu7qhEoGXYEdQcAoEVp4+IwuVFtYCED/YG9RkO8gskSFPaeutCD/eK5d7gYZzcnfgFb96J5lPtTJ04hpVckGZv02ybbrwCACUTRNmDYJ34YpObfpx0gUixGgpGOTSkb66FpBwjg4az74ASAKdMqYN9Drtu228gKJxt22GuTBaGMM0HgKwGAA0oFFwCwRzC/tFJgd+QaoUM56VQYlvUji8gCDyrNpH8Iy47SfF0zEtO5CIcb8MzRAqDxX2psyxgkO5SS4wV7tFyP7KQwkjk5Qlgi/9xbXoOj1AAA5j1GtirBqcANECX0dfbRWJxH3qAEtAV3tMvbMTT0r/W6Efr3nULNAhKtkLAuQuUCAHuPvEGun4xWgt78nYoAAvrTi9km4GlYnmJzUDKBOS+wL53tGcBiE8J7ryhAYUwE2igKUFzGZJvmZfQrN8pJtu+KBQfnJNYFqoyS1qaQgfNAqRRgUeM7M2M27/WlgDmNYvH65XUaqwZX+ilR20sElwCwPdkU6W5Nb2fuW+UIvRBKjRcAFoYr+2ajg2RtQySNXc8RsJPzGueyvWyONrZQtJKnqlUA45McNwI0j8wDznkLmHGcZ+7ZcDIt9xiLVbXPtXkGa72LdHlDNImqVkXggReBatw+8PqsOuMqAvszAhUAvD/7pTqrKgIP8giMlqB/kAdv/JfP90sFJDmwkedYyhNsZgoePDTdGhasaPzncI2OsPDvvx03vuLFyOMYX3rRK7H2Fx/b8cjNr30qHvHrr0He7Yrkpzs3h0+/+JX4qz/+E5xUKY4hxfX1KVznNVCnDB09YT3As4D6k5+E+de9Fs7UBFbecBvWf+d3dzze/f1CBQDf34hd3e8PA8Dcc5LnkiAhA5hJscsBwE/47x9A7frjOHnb23Hfb7356p7U/dgbE24l43d4MyODrPH4P//g4DxP/KY5T2EEMEFHKcchifjtAOACZx4cYgCbKvMiXMqDXnzq4waAxTeQjAJYqFkGAK7bLuwiAbrsakmcigQdvfPcwjuTrDsmg639LfF9P4ZC9dVLRCCiBDoT/LDRcgME9DgkQ4gJa2GWnS9wuHhzq1HH0Tf/Oupf9zRkp89elgFczuF5p4uzv/Ay9P7uk1VfVBG4oggMyzQP+8CWG5M9RXlogccI7gQe/EYNYbMFPwxgBGzP++qWbOArOvgVfOlSag7lXC9+s2fPImp3BQCmtO4AkKNULwtzyOgcKkgq91eygiOvDRZfuZYL2zIytqUdg/jXZ/6BZgCXnr0SU6oVEBSjQoXjCIBrHz+6bS9p1xYAjY3gXzmeuA8BS9Xl5zdZ7zjA5QBgkSaX56oDlSpkvofw6KIAwfQXrtkBlB7NYzXSBtQkYEiyp9wDZADTtz3P4XutwdqCoB69btl2Yv6WQaNYOiWuo5UNRKubINxF0DOjdy7Xd4GDtBeJXyyHqRWGqM3NQNV95C7XEdvH7wpuoW2/0icTc6uP+J770MgLuwLXnEvo1NB55GFh/Mo4IStWGXat2Hmwj1m0SkUABtC1hTnOtVDJyB9IZ1/mLGgZMvDlZWGc9IPxETbH3AGAzSw4vidj0CrsSLLEMND5vsVxzH9p7Cw+sHEiYG8WJ3I9Ht+5xI7BnCDXmeyfco4hsL1dC3KIlUleD1BbmIPXaiJKMhlHvuNLYcE4W+ZAlKLsboL+6hryXk8kuWm9krFgQcwm9q6VADALOVj4RllxFn/qySaCQzPQO0iEj3rmLHDgGBV5b4vy5g6QJMhXtgQEloKBqlUReMBFoBq3D7guq064isA+jUAFAO/TjqlOq4rAgzsCFQC8n/vfdvhiRxZAji3+WDmU7cLTDvxUI3Pj/Xz69+vcwhuux6PvuBXBkcNXDLzd+KPPweIv/Azan/yUpEpbT30STt3+TnzqtW/EShqh4SZY9JsiA035LqaFqJpNSbq55/wIpv+/n0W2soYzz/3FsTC7KgD4fg2Bq/9lSwkgxCQ0k05kAPdVKgAwGRX8+6XafgGAC77GBQCssMmK9sSPfADh9cdx4nYC1W8ZJOOdYRnO4ruX8wAevv4BI6wAfZnYubhdSwloMk/IACZZiMzfkgHMtBuToF3PESnvOE0MoM/knENnNJNopzNy1Q5uBDg+XKVQtz1hALvQiPMMVLa0fBce6VYjtgoAHjGA1eaX91EniECZV9uW4qSEgIbrIWzUUavXxSO4ZNWyoGVY3p5h3bkAZ+fgXw4EFqBoZQVbm5uwEiUS6wR52Fhok6pM5HUvZiEPn5O2U4SWDyfKoVMlAEES5Oi4KSjfO9ENH3QAsDBdXRdBEADHDm/bQWQglmAv48o+IRBcgsI7eeSWALAXKZGAplwyOaHGZZqsbBuBIIxkeVoiAU0paKqjBLY/MgCc+fTzpWyuBUvbsFOjSlIjxJlrnPVSAX0JggaeJ0AiGaZi4UAW7E4WDlqJB3BvZR26E8GjLy1BT8qNqwy5B2Gwh04gxUCWH6A+PwvUA5GDHjcATC/WVj+Duvc0gtR4GxM0SzMt8YgedVSKKHj9LoFRxqpg/XOZ58EVhif7kcCeeCNzLQTaYfC98H4wYItYlqoEUkzibv987OUajSCA7scILReOpRFFESzXkqK7qNMV0FrOmT7O/L1YM0qRYmqkvtknw6C+FJKwGMDZPv/gKy3XHrmWAMDh1CQSAo4Eki135PG50+xIhREyWgMFRGvrSDa3BPIls5XnwBXmXrYSAE5yo8bgUFHCc+DOT0NP1mGr8Z4f4+MoLUUJKYs9WOQSx8iW1uF1Eii7AtL2cnxUx95tBKpxu9vIVdtVEagicGEEKgC4GhFVBKoI7MMIVADwPuyU86eUK/iazAGAfsBdOzd+Pzngxgpd/2D13yPf+ibMfPM3XLEP8GNe/+uY+LZvwpff+W4oz8VDf+D7sPIXn8Dnf+rnkKYxai7QIHOQCSfLAhmFOSvslcax3/o1NJ/1DPT+9u9x8gd/aizDoAKAxxLWK96pxQSEsFhtSUSRL1ACwEyB7ncAmMnagVwopTcL8LdM2z3pT//kAgCYgeGMIF6+zCUOScRfCgDGEANDGLQFcFwep/SwvJjlVTI4dpJoNGez+1ZKQDPpyQQimfv0PPbJfqL0I5m+ZDLlZBXlIn/Ncy+vJadWX9UOdARY2EMAuOH6khDvpDFiV4uk7mQy2vhj4CoA+EAPn7FeHOclMycbxt3Av72cZ1UCh0AUn005BLQiBkRAiH/PFuZEElbkfqlaodRl1Rh2eyHlXF56C5csYznf9iY2V9aAJEPN8S4AgEvJ2tJndNibuPRl77Rt1CYnsZXG6PX7mKgFmKDXa3cTNa1wLjRAFuvyupZG8/qjyEIjgetklMoebyKWAIXfi9E5sYRQ20jJxSYoRdCH/qcjOgiUDGD2Dfuz7EMCwLVaDfmRxW27LbO0AL5hGILev4w5x4YwMgmqDS8OLrEngmd+noMA8MaJUxcAwAKuuh7cLIeX24hZIDndQrg4J3LdZG2TpT1Ka/Zz8RROah5SzxclI4JSfmaLrFFwKEdnc0tA4HoYypqFoCzBX7adGK6uzhG32+ivbAhIV3pmU66YRWEJJaJ9H3W/jk67K5LXrUMLcCcaSAlMbqMQMcp1l9tG9BxOFOJ7TgL9CJGloBshYttCpjRmHnWzMGaFLes4UlAhoHQB9oNj0tKIXUB7DmzPFa9XRKnck/4OACrHj0gzkzWca7l/8zhFnqRGcrqw0LjctZ6pmfenZGkdrdySZ2ycRoDvoqdSTGijAFAy/s1kZ+Y6uYcd83n5c/FxuIrbrvlZjtx3sAUFf3YajdkZKG2uhwu9USXKd+pjApz0kW7YHtLNLXTX1uCmSgqICdxnI65vdzr+Tp8TAOatlGqYeTTNYTdCYfJ3PI1AjVeimuPSU+bYqUqQU1o8ihCfXkUtzpFVAPBOXVh9vi8jMN51x7685OqkqghUERhLBCoAeCxhrXZaRaCKwGgRGD1BOtrxq623i4AAvfQ0tIG+laNtKyRWBi/TCDJg6zIepg/UqA58gO++B5/5rmdDdXuXvRSnUcfj3vceuAvz+B8vezmyRgPPeMXLEJ1bwed+4meQf/kuzFO4MMvh5DZS10Hi2ob1ENbxkD94J7wbjmPtjt/DyuveOJaQVQDwWMJ6xTslAGxYS7YkTgkA97JkwAC+HEC5XxjAxsGN+XEWLpQSigao5f+f8pE/Qe0h1+O+294mDGA2gqVi7ZtTIeB8BvtSALBfRHJ43xfnlC8JDBSsDgIS27fRni9MKJVsCyaHyfB0HQc+E6UEgWMlbDQmHRMyUrJE/PLgGKZUpkc7/hUPtOqLexIBF7aAGkxM08uSyenNpI++axKh88xQjtgqAHjEAD6YNy+8NgnCsJVe7sJ+I8jj0g/UMHtpRyAen7ANUzDL0D8yj3q9LgBgCbRwP0ZK2bAdR2klq3RYunnY993rdbC+vGIAYPoSJ0Zylc/SKE0G7D55RtEfWBvAkqA1f+qvejmmnvgo4OgsIuQIeluIP/p3OPuuDyD6h8+whOdBBwCzXx3Pk35Vhxe27b7EygUobjabaLfbwr6UdUzhF+sNy4FcYk8EsCjDWzKARSJZCL/0byVq5MOJM9Tgoa8U0ok6GocXoFwbtjw7R0uEL1saEzcdx/GnPw2Npz0RWDzMwYtso4+1lTVMvf0dOHP6tIDAZJhL4VqWy90iDMvi/rlckAgA99fWRf657nCtzwKKHG7oI0piZIGFualpNMMmls4uo93rY+roYXiTTVA76WLri1HupUttGzsOGnGOzj33CJCIyRombroO9YU5OLUGaraHVbLs1zdEZl0Y9awEEYljF2R2EuDTzRBTi3OYmp6W4tXNM8tYO7Ms66HtGscP9+mzAFJp6DhF2u0j6fWR9WMEOwD889/19dAbXZz533fCXttCje9RKoHVDKWQcoJFGsUJ0LPceAxTacmsVXMOtssoFXA7d4fxSwBYBy428xTe1CSa83OgFrWsfzMWR442Pnfqb7K1VRyh4QVQ7Q66K6uwkhROlsF3PaQ7FGDstP9RPycAzAIBvtNyXZzHGYJWA43jR7CaR6jp8XoAc3nFHAW9qgUAZl/3+4hPraCZseB6p/eDUSNQbV9FYBwRGO+8Mo4zrvZZRaCKwP6MQAUA789+qc6qisCDPAJVgvyBPABilSFKM6R89fJdMKPIBAjRITLmYiuRaukSECrThfLSzhf2EV9gQ52ALsRkGkjij9qbBeOSIEwJEJUJyzIZMJxk5N/KBOTctz0DN93ySugsw5de/Aqs/vnHBp9dnOyc/dZvwU23vALRuXO449ueCftRD8X3//bvIKzX8aVfugX6T/8CQXbpBGnzmd+MQ696KbRSOPviX0b3Lz8xlmFQAcBjCetgp0x+CMNhCPTkkBbfM5t/Z5LdEe808f/NEsTKeC5y/O93AHin6N0foPqSDOCdDrDD5xOOQtMKpMCio1KsWwqxY5LHLFIZNcM6DHJcimE2wQQgE6eUxoQlctDsWyEYZSlC7QuTiUlzzkd9naGtEqQ2k4cWXM5X2zQW31zMYCnZLaIokCeDS+RoKv37SsbfmC0Gd+w9y7qQfVPKMQ68KC8jgb7jjq/wCxfP88NzPX/3iwQwk8ZkcrPx99IvlQCvPDOKxDL7TJptCiAWlCXAAZPcXZ1hS5sCADJ2mjZ9Cq/wRLf5WgUAjx7DfbuHIY/zi89Rxu4ODLtxX1dOtlstQP3QLFTgI9bK+NbT85GlMTtJ5I54gla/h97yGvzYuBGnVi4MWStL4WkLG56L2U4KPVvHl9N1LOZNTK97sL7z6+Hd/vOY6djY/PD/ROef7sTqhIb3jY/Gox/3aER3/BlOvPY9SJtdrLcSzJ7roJn4yJ/81Uj7wGQvwupshsz10cgsbOUJ3MwSmWCKOsxv9PHpQykesd7CZhYhJ8OUBULaQc0NColkG47uwPJ8YCtGy6sj9j2c0TE8N4DfzwFvS5R0gruWseVopJaFSVVHtxkAHQVtxyIr7GiusVPYvidzET1y/VoNjZ6Pjqew4caYiBUW+hb6voWeb6MZa7Q9408/EdQQaY0g1ggzYDVI4RydwELzYVBpH/d5HcxMtLBwogPHq+HepoNemqPe8NF8/g/j2NO/AV/4+dch+dKnMZf2seH5mGw3EDU2BPzhxetmTXrb6vRBqQyyYWfX+1i6cRpn15excPcGkl5bwKy5yMJdkxZm7ACn4i4egia8jT6W5kOkh6cxG04IoN8Nm6ivbqEVBFjxE0Rejsnch91L4Dea2Ei7Ij1Lf2gyTMnkFea464jIdFS7AQ9/4/ORLbjIPvZpuP/rbqw3baSPewgOPephOPPpf0Tym+/HzFqE1SkHKokxHfhYVz15n0miGiwfaCqg3u5Du8DmRICOThEqB4vZBO46+znk2QbmnBrSroU+i8Nq9KVtA6qJh/3XW4FH3oA7n/Uz8O/8IuanF3HuSBOWn8GOIeoRZCO7cAv1EEpIu+inCULXEdsYXhtll7tQwmRuog6P5zyzjhm/JvLAru+hR2av64r3qgeyL3s4ribxD5/6HGa//f/CkX//LZj6uicDvkbuZrDPBVifD5F86OM4fet7cLy9js5kDpusYT9Ac6uBM9/8ONz049+HiZkpgCWMlgKSOr704b9H9u470FrbwtJ8jqkU0PUG6nfHWJubh/XQm/Co5z8D99z4WEx+4GNwfvut2NAx1tfOAu0VtJxJbPUjODUHU/0UiR8gUT5mvvX/Rvzj/w7HH/54aF/BWu7gr//t92Lu9BlwiPFe5D3l5JyHRpxgdtjcp7ILSaW2hcgBZo4cgT/RQrvbhReEY5fwtnxb2NlchZD1q7Z6iNc34EQZQs9HJ4mMN7eQtg1znWtN/s7tcne8+RUWuKZZBjhc3zrIPQ+N6Un4rZZYYZArPc6W815zLSlMCTxX1AY6Z5dlDmKhQk4bgapVEXjARWDME9sDLh7VCVcRqCKw2whUAPBuI1dtV0WgisAYI1At0McY3LHvmmAvQWDKt0mluGUkt6RXtQ1l8yXQ4DAXJ8MN9jta/zu2kSWU5npS3c8sCl/+mBiKcGmPqksBA9wFWb2Pfd/vC6vxxG2/g9NvvF12XX5/eLvrX/wCHPnh/4hzf/Y/8KGf/Gms5jGe/YEP4PATnoCl330Xer/6hssKnC288kWY+o/fg/j//zzu/Y5nX7afak99Eqae/T2oP/Wr4UxPyUs2q/PzbhfJF+7Cxnv+EFvv//Blt98NANz85m+QYwaPfgSciRbpNiYGSYJs6Ry6H/trrN1+B7Kzy1d23lOTZh9kHfX6SO47ic5ffAxrv/O70NswrLnzY+96K2pPfDzW3voOrL7+VjAeMz/2gwgf/1Xm3BiPLEN6Zgmb7/2vWHvrOy84J6tRx+xPPQetf/sMeIcXzXkoBbW6hs5H/wqrb7p92+u4+AInv/e7MPnd/w7+w26C3WiY8cb9rW+g/z8/ic13vAfRp/9ZkkYiA8wEuU2pYOZIldwrTBQLSEx2aQFAleCo02zseM/2vngXPvUt337J7/mHFmVMUsacXtZ2GA76Ljm3gs2//0ecfdfvo/2pz+x4nEt9YZTzvCQD+NAijj//pzH9jf8G3sw0LCavsgzJ0jLW/vyjOHn7HUjOLl1+nNlKgLYwdxHlCvnTnoiZ7/9eTD31yfCH7hfV6aL3hS/izLv/AOf++INXfO07AsCORuMbvh6zz/4PCB/9SNitr7xf2h/9BNZuuwPp0rKAg2SukKtAdgoBAzbptx/5Acx+0zciODrUb3EC6bd/+CTO/t7vo/OpT1/gu0l/PrayzOThr3sNFr77O7D0X/4Id7/oFQhuvgnHfvrHMP2vvxbu1KTEl+M1WV3Dygc/gvt+681foXJw5Md+CIvf852oPeQ4LN+X+zbb3MLG3/wdTr/9d3ccO495zx2Y+OoniI/6ide/CRNPfRKO/vhz0HrC4+AW96z08ZmzOPOeP8Sp295+QX9wDj72Mz+O+Wc9E/7hQxec8/pffhz3veHWbcfEToUGw4U8pULgxL96Cm7+zdfAaTZx1ytuGYwRhrcEqx/z3ndi4klPxMnb3oYTr38zgsOHcPPzfhaNr/saOPOzg1ipTgf9z38RW+94Nzp/9pfbjrXF17wCk//hO5F88W7c88zvHny3/PuVDNTNP/hjLL3kV3Dde9+O2pOfiP4n/xdOfN+PXsmm8p25Fz4PM8/5AWSrazj7Cy9D7+8+ecXbVl8cMQIFACz3cCFbWo5P/puxmG4Pmzi2eo4AwKjXBgAwfTe5vroWAHB3aRVBYtaRwwAwWYWZ5WA6qGFraRnOdBNZpKGOXIeHv+eNWPESnP3hFwJn1jFD1VgL2NIxgjkCOFvCHEuiFA2dYsK2sETw7PqHoBlMAL0uei0FbXk4sqmx1XTE350yv5t2gtnMxjoibOQxpuYXsNXvy7O8ZfvIO114jo2wRkl4hZU8QuAEQKaQOQ5afohaWwlInNQhgM7UUhfnVFeKiRaUh5U6oLi2aQXQZ1cxEzRkfd2LI0y69Na0zXOE0sx5goVOhsl6DScncrR7bdSVha2Wi4WYwHQux4ocC54fwiOzNtWYa82gOxkisG1sOAmiEGj5NSRJhjxWmNYBkqyP5k88Gwvf9E3Yest/walPfxyN1RXEc3OI4zpqSVfYd2RDdgs2ZINeuwRl8gwty8FSkODYBmWIz+BcjTEFAu0iTlKkVg91P4BiIVCc41A4DW3Z0HOTyOohYl9hOeuh1mxgKrURrPfhwEE7cLDlWahTQpneupSRpgcpQSiLl5eLH2jrjt/AfG7js29/D7LP3IlaL0Icp/CCOvI0x7HpFu5dXYK2NeYaLdhRjKzTQeJpRJOhMFfdzb4AypuhJXLAXj9H3k1Qn5pCcm4D1qlTaFoJ7u1soH7sOFQ7wUSSwk176DZn8Kg3vgr24UNYfe6rD2bTbQAAIABJREFUsXLii/BnZmEvzGGy28WpCWAONfT7MToh/WIC6HYXfqbgeCxmDWB5Fmgz4PYz9JwcnRbhbgeTfY2+DdgJiyEyuIErBWahV4PVVWgoF92GQnutg9WJBp7+G68AZqdxz7v+BOfe95eYWOuj9iPPQvPpX42Zxz4W/b/6G6z/p7chczqwwhBRkqNzw8PwhNe+GFjZxGdv/T2cvvtzOHrjjXjYN30L3G/+Opy4/XbYH/kHdLjN2ho8vw47nMD8874f9Sc9Bbj3Lqw8/inwPvBRRG94M5Kai7i3hXz1FHTXxnzWRxhMor+m8KnZAI//zV/E3DOejs07v4BzH/8nxPcsY+1v/wnBnV/GVx1awJmVU9BTdSny4zitE5EfYysBYEpmRzYwMT+P2sw0ekkMi4VfY56eeXmcax3KWescqhsh2diE7sUyf7HYkEV18l5aeFeTicsmcu+jCTTsGFlPVJ+VMMW5tgwmJ+FNtOQ+YWHIuONDAJhTR5akCHgyUYz+8gqsflwBwDv2XvWF/RuBMU8s+/fCqzOrIlBF4CpHoAKAr3JAq91VEagicDUiMBoAeDXOoNrH7iPAZA5fQlntG6lc2L/CEJE30PMSWWVSs5QiHACqZA+M0CgV5yU5fAXEnoMN17yMMgE2pVykbrLt3svzGgZ4H/Gm38Dcs74V5z743/CFn3vRJf2j+NL92D/4z2g++hE4+fpb8S+3vg09S+FJv3YLrv/e70bvb/8B68/+SXRpGnqJdvwP3ikg5ubv/xGWXvGar/gGgcuFl7xA/B+t4PIyWjpJsfWBD2P5ltddEky9PwBw/elfg/kXPFeAXwE2t2npiVM4+6JfQv/v//GCb7mHFrD46pej8bVPGwDHl9wNQaUzZ7H6prdi8w/ff9kjHfvPt6H+lK/G+jvfg7zbw/Rzvh92q3np7yuF7if+FqfZZ92egMWLv/Qi+DffeOnr0RrxnV/E0stvQfS//3nb62VfLbzshQgf95htY0Ngee0Nt2HtvX9oGIXM4WktSZKMEofM09iAZbsm4V8AAKMAq+WJH3/Bc3Hkh54NhyDkNo2y5st/9AHc+59+a1uJ80vtYpTzvBiYc+p1AX89yupdpkVfvhd3//KvYv3jf33pb1gpJu0ArcYEZl7y82hewf2y/P4P4su/8mtXdO0XA8A8CWEY2Tam/83X4voXPA+1R+18v7Do4fQvvhzx3/8jUo4DW4m8pModHPuF52HxB59tChq2aRz/q3/0AZx47W8ha3dkXkqHPNhZZHPTr/4KFr/3u8XDfP0Tf4OHvPDnLh9frdH59L/gCy98Kfpfuhu1m2/Ezbe8HBNPedJlx3h86gzu/uXXCDh/ufaYd71NQN/T73gXVLeDoz/6Q5cfk0pJ337+eS+U/ph82pNx4y+/FPWH3nTZe7Z75xdw10t/+bJA9PA4u/uVrx6AueUcf6nznvpXT8VDf6MAgF/5aiyXRQJWLj6NTKZ+1bvfIee39I53gfPf4ef+JNxtxq5OU2y974NYeumrLhurqwkAz/zUczD73J+A7kc4+/JXo/ORP7+iJ6s8i574OHQ/+lc49ePPu6Jtqi9dnQiUErDDY7OcX3iE/QAAE3isLc5I8QYVL6jaQlCCvovjBoAFiF1euywA7MYa8YSH+lYC2/OR2zVs/esn4pG3vwr33fohNN/8Bmy0t5D7lkiyk1UpHradHiabLfStENPLW/BCF2dmAsRT05iankOWJ+CicqbnQsFBpFJ4mxGi6yew2dnE0S0b+fQEttwOapsKs6qGLNdY8xSSuoaV9+EmMSI00ajXsdjN0YsinJmjHC5Q20oQTQaIMgUVJVg81Ua3swm7ZkvR2JaTYjECHPjYtBW6Dt1Sc7h+CMtykLcjzDgh2lmEyUYTkYoRJwm8lGAR4NZDYf4mKTDphdhwE7RbXIxkqLUt1HQLanYWwfU+ur0IU24dWZpj3aHEdoZZL0BGADdVuM8O4EwuYu7u01hZ6KCpE9SdaXQ7LrqOwhxVLlwXnYyixkDTDeTYK1aCuczDmXqMIys9bJw6jYmpWXRXt7DpW5i1Qying8OZL8odyzpBDT62WgGChx9DGAHTmz1ksw1k/QRTbQ3P9nA20OiGtpFsph8qmehpZjyJA18K7cgSr7WamHvnWxC87xM4+Y73QmWbUHaCVubC82pYzlMc2chxdjGAw8KoTh8bOsG8W8Ok5eOk7iBI+6hT2yMMsEzmqeVg0W7AijN0kWHm3BZWlk6CLhBT0zPY2ozl/SeLeqjXHJyjZ/bUDehrC97SPWhf72LRnkY4M4vNrIOGZaOuPcCtoW9p8cYN0gT+hINzeRsTmMRy3EHDD0XSNkEmDG+3F+O6yMNGawFpv4uw4SOt5TjdXYMb1mBFCjN+HSeCFNMdIFnt4vrHPhr3LZ/B5pdPYKKXog4Lm8dn4Mwfx8Nf+wL0r5vE+v/zErgrS2iHFhy3hutvfTVqrUl85gW/hunP3AV3LgBsG6tTszh2y/+LqeuO4LM//FI4a0uYcXKkW12kRxZw3St/AmdPreH0ez+E617/Okz85T9h682/jQ4B7JVl+O1VBGmAnn8G9kkbyeOfhif86kuAJz8SX7zjd9G//b04vLyBrckQ8WYHM7UGdJ6hm8YIJps4vbaG5vQkvOQqSGxsM5U7eSYFBSzcSKARTEyIDDQL77iWHzfASRY7VVRcWp7wdSJOZO5Kt9pI+5HIQA/eYcVqhvWmxv9Ynh87SHSP+hQLbL7mW+ioBHYtRGtxAaiFiHJ6RzlGhWeMTTjGLIIo7FnirS1hw3uUcU85D4yXgTzGS6t2/aCOQAUAP6i7v7r4KgJXMQL/h73zALOiOt/4b+rtu3c7vSNgi5rYUzSxGxu2WBM1GksUKzawF7AB9l4jGjU27C12jT0iFjosLMv23dun/p9z7t7NAgsuCEn85x4fHnB3Zs6Zb2bOzPne733fIgC8HoNZPFQxAsUIrK8I/DAAcH2NonicdY1AXmZJJF0SVlaqL4tqeVGhnq9cznuHykShkHxWlbxkqajcF4xQ9Yct0LK6QYktfMagBZt5Soo23yHuG/RVQpQb+QXo6pL/K0tDi20HnXkqA088nszChXy+3+8kMNGdlSP+Xbr9Nmx0w9WSfTr31PG0fjkLT9Xof+TBDDlnHG5DIw1Hn0iqbtkqgQ1vtzV9rrsCNRqm4bJr6Xjy2RW2EeBvv6mTiPxyBxmjzBczSbzwCslX3pBsVQFoxnb/DbF99sAcPlSUetPxzAvUj79olb56CwDHjz6MytP+hBovRYDKuW9nk3j2RVLvfoA1dz5iTNGdfkFk518Q+cX2WPMWUHv4H1foT4yr75SrCYweKX9uL15C4uXXSb74GtmZsxDgcHS3XxPbazdCW2wmAWLBlmm95yHJxO2pSQB4h21JvfUuoS1/IsFfAb50/O1ZeWx7WT0l++1N/LCD8v16Hu1PzpDH7Dv1agKjRsrtBcjc8dQMGb/YPnsSP+xAQlv9RI4h/cFHLD3xjNWykSO/2pHqieMxhgzCEz5cb75D4qXXSb78ukywRLfbmvh+exP9za9Qy8vwOhI0XHcjTdMfkwlzCf4K+TZhrSZknwVLvtNbTl+NRu/aSCuLuI287kqq9ttbVuELtqYA1ZpffJXml/IgUMUeu1Kx566U7/yLPBi3EvC2rk//2oyzOzC37C+P0vfwg1HDYVKzvmX540/R+PQM+axV7bsXfQ4/hNhPt5Dnk/rmOwkQCpBy5SYk5suicTaadn3X85L6/EuWPf8ida+9ira0SQKblXvuJo8b6nxeGp5+jjlnX7hWp92d/d/vD0cycNxJklUrnpfsN9+RmvEi6Tffw5m/EC0WJfCrHQnt8isiO2xLZt58ag87lqiqSdnAnCLkRRVqrr6K+H57yfvQbe8g+dZ7tL/0Gh0vvS7HJp7z+J67ENv5F/nCB9cl+fb7LD7tXASrOeF3Khx03k8FADjx+T8lq1iwVO2mZhqffo7GGS+S/PKrFeOrabS98z7fnnwGo2+fRnzH7bCbW2h48ll5TUTMy371c2oOO4iynX6BGgiQnj2Xb085s8frIcYsAODSHbej9c13iG31E3QhB1i7hOVPPE3TCy+TW7aM6gP2o88RhxAZPUo+s8v/9gxL77qfUTdeS2T0RmTF9n99Uo5DMMBXvifa3/8H35xwao8gfm8A4MK1LHg8xrfbhtE3XC0ZwHMvukICwOLLxMWV7ysBMmz68L2U7LgdyTffJbzVT1BLYlJJIPXyGyTE/PLlTLzNRlO+z55U7b8vekU5fi5H6z1/oemGm3u811YHAHffuLcS0GJ+6n/nNMwhg1ZbWLTyIMRcKIpkxHPWeM002h5+bK2eieLGPywC3dnoK6uMiCP/UI/dHzY6YWWgStavAIDNeKlkoYrcvvi2EwDcvwsAFhLQAtgoMIBV15ES0EL+f7aepK8eoTmTodKoIHrQnlRdfBKL/3w3mdcfkiEQ4KxU4lCRfrZZwbJEpdbUKDVMnPpmquOVaH0rSUd1yQhVLIuqjMkC1SE8fAChxY2kgo6UVo1EK0gnXcoUC9fR8IX/t26QwUbzMsScLBWKwkKzlLTuUprxiARMFisdlCYdhoZKmWtkUFIpCdC2/3M+yahJyDQILGxE6Vcqz3X0fJ+GYWUs8dNEO2ziepC2oI2lOYQtj0xcwW7okHK98dJqzOac/P4VTLzKDpfvKlQ2WZyVrEt3QICMlkJP2MS1KlKjh+N5aZoiOmE/QCin0molGWgGCbS3k4pBwPVp9QIEYlVU1C6ncaSLmknhNvp4A0aQ0XKULhXAtYHl5d9FpmrgZWza+5eiZRT8XAdGtgN7yXK0hEKgvFoqYYTb0jSXh8klEpjRsATGgxmbjOkTHVJDyPJpjoUloGSnBZSuy8KrhJcmqClEcq700RVSuAJwFkU6GJpkHhuREDUD+lFywyQWXXkHuZf/jhmzyKhpybi1ch5tupDrDssii4CikbRy6MEANZZJc0cbdX2DjMmGWKpaZHCpcU2MtE1St3DLBHifJTBriQS/Mx1pAkaYrPC5jQZQFA/ddYlaWTKJIGYkgmY3sKSPywCvjFB1f5rCNhHbpN53cDHo54WosBVaEw1kyxVyUShL+xJ4LA2W4rVbNNoZMuV5lZgKTyNBVN5DQcciEjVIkcPVfMlsF57ZhqtSaikkFtRJlGx5sgUzYhCNhEkmOxg5agSpZpPWM44gfuiuaBfehPPVV7Q7OWKbbELZNROwn36VjikPUhOC2kAKJ+vi2EEG77sb0dOOoe6uR2l66gVKVYuA6tOUSOCNGoo9rwUtorPFM4/hv/Iu9dOmkTN1ksvrCbQ2omUMtEiKkF1B2zXjGHLAfrRMfZjFDz1KtLUBQ3cpsy1a7By2GQA9SEgPSpBcXG/dNPHEc70Bm+I7+QJgTccWa1gBclZWokVDsnhD2H5syFbwSJdqQb4rWb9eNkuuLUG6PUFA/FwUJNLpyS6YuJ3gr5gvNzQAbLo+juJj6Sp6vIRQZRxXyJe7rswDmAIl34BNAMAKHkGh/mVZ0iPZTiQQy35ZXPsD8wsbcOjFQxcjsIYIFAHg4u1RjEAxAusnAkUAeP3EsXiUYgSKEVivESgCwOs1nP/mgyl+3pNNSK6lbEsygTXVQMhQCeaUSNKJ3wnJ0zzzMc8BFpXTYoEmZe5+QMtpOiWuhu4q1PopZtptLPcylOlBBhilbGqYK3horsy0EV2vDA5X7LIzIyblWVtzx0+g7Y23uuQZC9v3PeEYBp7xZxKffM5XRxwLep6lG//ZVmw0VQAJEZoun0zbk8+tcnZlx/+eynEnYtfVs/SEcdgLF6+wTdX5Z1J29GG4HR00Tbud9umPrzZCgm1bcsA++NksjZOn0v7XJ1fYtjcAcOlhB1F1zmkSYLLmLqDhqutIv/PBavsUYLAAuLpLQIuf9b/1egnWCtCj/fFnaLzuxtWCqqWHHyxjoFWU47V30HD1DXQ88cwqfRYAYHF+imFIQFow6laWn+7evwBlsrO+IfKLHUgLyeNzJvYo89znmsso2W8vKTksmMhCpnflJo474N5bJFicnfk1DZdNXoEtLPxCZWW+D4GRw6m55lICm29CdvZc5p9yBh0L5uN6nkyai0KIAvPX7UzYmKvxUFwbYHXw2achZHtV06Tjo09ZOPmG1bIjY1tuzrCLLyC6+SZdwNvcc1ctHOjtI7k24ywAc0KaUQC9asCk9pa7WHrHqnEX/Xedl2FIQK4nwDbr24yZeAF9jz4Cr6OD1qm3U//QdBKqS0bzCTgrSgSOuPoSqsfuh5fNsODqG1j+6BO9PdWu7foccShDxo+TQHp67jwWXnY19vsfEdIMCe6KxJtIe0kWVNCQ3nFqNESspZ0aNSjlHbOeRWz8aZQd+3spHZz5+HOarp22ChO9wEAObbE5VRPPIbDZxvmCjydnSO/wJls4oOeBItHn8MmXSwawSBKK+yE582vJ2O1J8lsUDVTv/1vcbI62t9+jfJedJVA994JLety++/Wof+Rx5k3omdlaAIDlGAyD1nfeZ/6Fl5BbVp9P0he8iqMRRt92YxfonPzqaylV3f7hx8w+64IeZZ4LY/Ych9ppt7HktrtXuX5rBwDnE5Tx7bdl9PWT8hLQEy+jsbMoRzfyzBvhZ7/Rg3cTFfObmIsCAbKffMHSiZfjz1nQCU75ZBRPek+WbbY5A6+8GGP0SJyly6gbd26PKgPrEwAW51Fz2QWU/u5ArIWLe3y3rByswva5b2az+PDjvleSf60fluIOa4xAT1YUBc9vsaMAvP6T7T8NAPupZBcDeGUAWAC4mmqy3LQJZCzS0QDRFpXKXX5Fn/suYdZNTxGdfD2WqZJR8yBfMONKyeEWN0MurDNk7H6UHLQzX9/xOJFnPyM0pIpF0ZyUadbFB6sZIKMHGXbR8agz55B98nXiQ/qT/MOe1E//hJZ0A9scsT/uyAHo5WXQnGbpvY+z/I0PqETF2/XnxH+zFfHRg/PI+ZJ62p98i4ZXPsTWfeKlLtmFzSxpTfCLOy4j05Zh9pUPMXz37Qnt8zPUn42RMr+5hlYCn8yn7s4naX/7Q/qVRRH8YkXJUU4JVovD8i1HYJxzKP123Jaob0JpmOys7wi+9A3zHnsWf97XmKVZMnEdr8XHGLMZ2R22YOOD9kKtroFoDD/TBp/P5tOrb6PM1CSLruKQ32L+dHMWXXEbbdlFDFBM3FANFZecjvXW2+Re+ZiUnwVFsIfFB7VORAkS2G1rIr/ekeVnT6alfh6VzRaJUAljbr+Mjg+/Yu6LbzBi8gVEh/dDLYnANwuwnnublsdfI5VLENvrZ0QOPoTIgL5QXYbX0MDXj8/AfeczytNpMk4SRQtIAFhIbctnydBIOxZq0KS6f19Kb7qW9NOv0v7wMwSTrbRqSTKGh2qrRFSTFBpBTyGpQkDRGZAKSHnh5A7D6bvPLwnWjID+cexUitxbX9L65Bs48xZQFTVpbVjKktYUW999MbkOm5nn38V2Zx1H3WFjiMxZTvI3E2gtT9LnuCOpHDqYtkumsqxxIbF+Q8mUVxHWNPRoH6qO/y3qrzaXxbCKbtA26xuSM97GeOkzWkrbKFGjpNodkuEYA3b5OdW7/RyGVkM0SG7mt2S+nsfsJ18k1tROiaHnC2zFO9YXZbhCKjlHU+MyTNXHFzxyK0fMUohZHulNKqi0h7D4t79m0GkH0jLlLprffJcSL0T0DwdQ8rv9WD5uEpFZs1gSbJes5f7xvmhuEDXjMeDhO3EbljDn9Csp9TNkQjZm2kXLaZTbJktKfIY/8wjtT71M/c03osXj2I1NmC1NKGkd31TIbrUZmzxyLa3PvkvbSZPRlaxkOZuBKF56AXpJKZZhkMm5aK6Cn7Elq971XWmtskGbkr+vhJet+HJxVY1gRRmh8lKpeLWhC3TENRQSx+KbQoxDF37grk82mQeAjUyedV8AgaWqkFDe6lxXFApNN1iMBBivglFWgllRhmcaOEKSutMKyuxmcbAhxiA801XfI6IauKkUHQ2Ncv1piDgI4P4HKoxtiDEXj1mMwPdHoAgAf3+MilsUI1CMQG8iUASAexOl4jbFCBQj8G+OwH82wfVvPtn/d90pri2ro8UiMONY5ITkmaJIqTZNyJsJ+TzPIe07WEI+UFXQxXJaFOd6wjf4h11/D5UQhgTX6t00czKtNLkZomaYqmCMzbVAjwBwwW+vJ9aNSLr+5NnHCW80ksY776Nh2u1dC33pq+S6DJ42mfheu9L4wMPMu3wyjqJKlokAxH/61HTpd9n218domDh5lWved9okYnvvTuL5l1k27rwVft/FDg6HaLz2Rulru6Ymgc/bpxDefpseJTy/DwAWrLF+N11LYMxGkvW77PTzJeN3bVv5n46R8qNCOnpNjLfux+0CnktiZD79giXHnrIKAFEAgMV+gkVce+QJqwUphExzv2mT0fv1kcxpwVKuO3X8as9HxG7Q9Huk5PXqfDMrTj+J8hOOwZq/oMfYSB9rcd29vBdXaKefI0AdLV7Ckmm3svi2u+T9J6XcRDpO3u8qAjguJHR6inVvgVUB6I6adg2BAf2lR+u3J477XmljwYiVTMsxoyQ7dO6Fl9HySp5xuratt+MUx+0uH+3lctTd/QCLrrtxjV0WwMTckqV8e8pZksHavQn29Zgpk9DCIZquvZn09CckEymp5AFgxVmxwET4y4658yZKd9gW4Sf79XGnrPn5EsCqSCSJJKCiEBo2hFE3Xy9jJ5jJc04/m8ycuYR1k4CqS2acaOK+sF2HmdksCTuNqioMCpUw1AhTIrKWW46haupkjP79yLz/D+pOOqvH+7rTIloeUzLsBat99EaSebp8whUsfeHlvJ+08AVXYFgnACyfl9olzB43frXFACIWm/31ASKbjJHghPAaFsUAq5XbBja+5xbp15yZv4Cv//hnhET3yq1wzcTPxfX66vA/4KUz+bh0K3gQ8Yxu8RNG3XSd9KsWz2x67vw1sou7j1kUO8w89Per9N8bALiwkysknoHSbgDwwomX0/TksxL4jYTyhT2ibGnwfUKNYBv5/wIwFXNLetFCWeQk3mniHZhTfcmKFF6hVQeNpeyCM1DDISlh3zhpyipjXd8AcBejNxhYbVFLYRBdjOGBA2i59yGarl3zs7i2c0Nx+++PgLDMEK3wPVL4d+FZEffgf7IJAPg/KQHdHQAWz6kjtT41FMeWDN6k5REKmujpDE5VDL0+Q7qmmpEvTCNTGadxt2NJNTahprJUxGJk7RRJO4slCnDiMZIjtmKrxydT99y7tJ48jX5DKmmoUgnaKrqrkTR1SvfZhT7H7kfq7qepnf43BowZRfSWCSx68RsG77YZmW/mk13WTHsuzZCtN4dIjFlPvESwPsXwkw7Fnz2HjsZmEtkkA7bbCspjLLzlUQKvfEXSnkOZHqd2WTtb3jeJeX1DeMvaGbnRGKxPZ9Ewew4xN0B05CC0HTeDr2dTf8UdZD/6DLVEo83PoLR7jDnkQPSzj8aqLCXx95mkvpyDVx1jyC82gwHDWPzdTOyJt1D2zntk+hk0WhA/YG+GTLoEd+FSFn84k2BZFHdAjAFakH9eey8VdR3SwmTAOccR2Xkbvhl7Jra9nBI0MpQx5m93kHjlaZrveJpWux1DzQPAtqdTZpRS8af98X+7By27/5G0vZSqRR0sc4NsPvc55n7zLX1jIcJmFfM/n4nSkaJ882HERw8l9dBLfP3RJ2x1+fFobQEa/vkdjhmgZodNJfMy/dhzfHP/dAYHw7R6tlxnCHkV8W2lGjpZx5IMYzMcouraiymLlzL7zoclcBzPWDgBH0pCtLW1YJomEUwsT8HICDUjg8hRu1L5u71gTj3NH88l47sEhgygarufwPzFzLn5PrKff0FpQKc+A9tcehZsshGL5y1k0M/G0DxnJuqH37BkyhPYXiujbr6Y8LB+/HOvY6nOWhiVA5k3qIoBW2/GgAtPlsWJrZ/Ppn3mPOKbb0R8p63QbZW5D8zAeOFJypQYcz2P0kP3ZvjYfaC2iaYFi+jQHYZtNQTmLGXWPY8QqGuRCiNCrlzIoQvwK5fLEYwFsVoaySyuQxVKNKaGqRiUeBptG0Wp9Ibh7rsXfY/dh8abbmLJm28yWOtL8IZzCJfEmXnseVQYFnWRDNVZDSXjU0dOFt6Ouf0OWmM5lhw0nr4Bn4V2A5VlFeiOSS5j4+Ew8qW/kX3lbZpuvx0B2KVr6zHbmtH9CG2+Tr/7L6Zmmx34aLsjiGWbYecRlAaqyS1I07rwYyl5HBUS2r6CaRpS1jdni5Ji5Ht3QzZX7VQA8QTTVMUSgGM0QqS6XMpCb+gmIHyhXCBY6qK0THyHCBDYFVLQ6Sx+c6tcj8pVhbj/OwtL5feqYEcLfeQN2MR6WPj9RqoqUUsjUvpZfFGZWgDXcYQO2AbsXXjCK+ieR0AoVbS0kWltlV7JAvzNg/Mb9v7YoCdXPPj/cASKAPD/8MUvnnoxAus1AkUAeL2Gs3iwYgSKEVg/EdiwC5T1M8biUVYXAeGRJEBdW1XlIjVj23JBKhjAhh4grphkXJt23yLru3iagoEqpaxEJbP9AxeoqgCSRd8CgPY92q2MlOYyNZ1wIEhZJ9DWHXiQC2XBRFaULkaaWMgWQB7x85HXXkXVgfuRev0t6k4+cwUAWMiADX78QfTqKpouupL6Z57H0Q3StpBycxl1xQT6HnkYqY8+YumRJ60QOgE6Dn7iQYyB/SW7t/WuB1b4fYGRlXrrvV77MRYYxU5TC8tOHS+B0kL7PgC4AHD66TTLL75agtJr21YAUlcD5K7umIXz9dLpHuWwuxjAqXSvJEr73T6F6C47ySrw1bF6u4+l+uLziB9xMM7yRpadcT6ZTz7v+nXhvMwRQ1fPEO68h0SyRbIwVYW+t08htstOtLzJSoERAAAgAElEQVT6upSpzd97+fsNUdHfCSrKjpSeF3q9BVaHXzGRPocdjN3SulZArpDUHXbZBOnrKKR+15UF3NtxilPtDgC3v/chXx25ooR4T/dI36MPY8i5Z+J7HvMuuqLLz7Ww7fDLL6LP4QfR8uY7LD7xdGKegu+5UopTAMD2SgCw2K//n45l0OknS/C7J1C5+zgK16owNww6888M+NNxuOk0cydeTtuLL+M5rpRDFYloMfcVlA6EGsJ7HQnanQy6pjAiUspoI0aZ41N55fmUHXYQbmsbDROuIPXqGz0+ItJHulsr2VdI9l4g5Yfbn3iaxedfJosLhMS4mH+HTsp7AAv/2SX3PMDiyVPX+DgLv92+Rx4qt1kTq7dwkELsxPEFA7jx2RdWOX4BABYs70WTr2fZQ4/865nqlCf813ysSkC+fNedEUUBq2P1du+kMGZreQPfjRtPx8efrTCGlb2mGwt+vp1brSi7m5ctje+wHSOvn4wejVJ78RW0P/WcBICDwhuys/V/IC9HLyXer76BVsEeNw35HtN8AU6B1ZkTDjgQtH2qn3pA+usKRYUlx5y8SqzWNwAsOhj4yD2Ett5qtUUthUHEjzqUKmFX0Nq2Woby2r4LituvXQR0AWiI4g2pErHiN4icezYwg+r7RisAYN/QCPepgHBIykELj1MxLkNRN7gE9OoAYCEBLQBg2zEJCDloI++bG7E1coqJ8rtdGXbxqdCRoeWhZ5n/wLOElzZJkDJQGSZLjlwuix0azIhHryRaWcknv59AVVszfk0Ax/aJESHhQc2dF2ArAexTprDAXkx5rIzRj96Okysh9clrfHPro4wWXrKJFtq3G8G2552MH6tEyai0vPQU393xJAOsIOF4CY0bVTLgimMIOCqzD70cQ6mn1ApTN6eBLR+5npafjxGlOyz/yws0XnQPZUYOr8MhM7AfseP2ZpMTDsb98As+OOMK+sxrRIuWkBxRw2b3T8ILGbx1zKWUfzqf8qowbe2N1EY0Nh53IsYff0flG+/RdvqVWI11OFV9GXLfVSjxvsy55h5Cs2oJKi7tWg6zX5lkHPdv81leEyVywliq9vg1jbueTK40LQssDbuGTZ65n7Z3niVxw2Mk9DQBJe9BmvM1Yk6Y2JmHENx9T5r2OJaG9HfE67O4SjUjZz4t/W3LkmnmHDyO8toktOZYNKKMYVedQuVvdsRb3IJf3877V15KfyuKb2ks61fKDhf8EbV/GV9eegOxj+filBhynhYFpQIMlGsB3yPnCsdkn9Quv+SnJx+F61s0vvYJyRnvocyvJaYJj1toDWbQMy4lVpCEUGg5YEcGnXoEuS8X8c15d2LE0jhLk3glcSJ778hGh+4Fcxcy96rbKfm6loynUnXRiehH7IWZtph96Q0kXngdI5tGMwMYnsGwq85GHVnDe0ecyEYY2FaE5rE7MWz8kWiJJF/cPp3yL2opybq0BnWsTYaz5bFHYQ+oYd4fTiBa79DYp4xRN5yFHokw85yplH29GKVEZ3GJS/9QDHtZA/FwWOhhk3Adcq4oRlUZaum0aBkSSRHPJmKREAlFwco6RNMq+nYD8BIVVJ75J0p/MpAFEy/FmjebqFdD7PGplLS089U5V1JqddCq5Ii7UQlBtpChNKBRcsZ5lO80mgX7nIaSayFgKCR9jzrboiwQJ4LF8GcfofHZV+i4624kh7WpDa21Cc8OElACDHzzPpILO0i8/wV9/7AtTh8dnSg2MYxFbSy87T5aX3mbynSWZKIFJWSiCu9b+a3XyTr/volsHX/vaEKcW7zYPTRR6IyCbehEaipQwqENPv/pncxjIbMsAOA809eX6lm+46I2tEiQX6jNaOJ3osC0GwN4gzOUQyZaOIhWGsOV/tuguoqcm8Xa3FHzc8KGagIANgQz2nJJLW/ESacJCIUh15HS7BtaInxDnVfxuP/rESgCwP/rd0Dx/IsRWF8RKALA6yuSxeMUI1CMwHqMQBEAXo/B/LcfShegrgKOpojlqWQBWzkbTbAhzQDleoSUY9HqZlcBgAUIbHV6V67rwIPCT1P1sfU861gwrxQrD8YJDyLhFyZaAXAogL+akKjuBOIKideCPKnYXoA8A08/BWfxUhYfeBR0MtjEPpE9d6H68guxl9TRsu+RUvraCgRI+Y70Qq45eF+GXnQBTmsb9aeeuyIgO3Zfqi86B6890WPSffDT0zGHDaHx2mm0PfTXXoUluueu9Ln8QtA0ll90FYkZL3bt930AcAEsSP39nV4DzisPqtC/Egz0CGqv6SSEv26fyZdKKWghXy1Yjd1bAQDOzfq2VxKlVeedQdkfDsdtaWXZOReRfu/DNcaw5KD9qJk4XgKMK8eucF5ueztLjjt1FalucWCZYBHJmM6Kc1HgUHnReCqOOJTU7Dn8c6+xeb9rkbaR2+QRogIY7CmdHq4rjbK3wOoWMx4jsunGtLz6dwk2r00T7M+SbX5K+tvZfL7n2LXZtWvb3o5T7NAlAa1rLJ5662qln7sPpOC1bZSXs+T2e1g8ZUUv1S1nPE5w2BDmXHM9HQ8/TqmioTseWWxymkt6JQloceyKvXZjxJUXI6SoVwdiFsawMgBciJlgD391zEnouio9IYU8qWgiEedqimSpibngI0+RvopCGWBEqIRRhCizPDZ66RHCm21C6vU3qT/xjNXGXsjnd90vnVsNmn6vBPhy381h4f5HSIlxSyR9PYchV18qAeDc0jq+HncW6U9nrvG6dgHsvs/8S6+m4fGn1rh9/OfbM/L6qzDipdTecie1N96+yvYFADg16xtm/u5o6VXcff7tPu+K52HIBWfT75gjZRHDnLMuoO3d1cvPi86qDz6AYRefD57b4/VbAQCeeLmUD++eCO3+b8+z5LWLb78dI2+YLCWgl11yFclnXpBsGtXJJzAFmND/L3cS3nE7KS9fe8RxMtko5lzdySdkpd+3Lnj+CkFXIehA9JqJlB5yANac+Szc88BVYrUhAODyE4+Vagx+Jkv9xCtJvpj3AV+59b/rRunpnnztTerWcA+u08RQ3KlXEYiVlsiiEcuy8nOHm7/fCozg/zQD2PMVtFBAAsAiwV8AgMU7TQBuG9oD2EsmyDS2ErAE9PIvBnABANa8KNlMArdUAE8ZKedb6UbpcBXCu25LyeRLicWjKB3tpP/+MXPvfJTArPmEfRdHgMFWCW0n78nG553E3OtuR33lTYIRlVbXodKNERzcn9LbJlD7zj8pHX8vHcNgWWsLW78wHVKlLDzy92h2Bt9No4UNmkyd/rvvRuVhh9PSlmDpaX+mMquT0SBgKbRnMhgTf8fIXX7FwpOnkF32LQNqfRa2Jhj595txBlUReeBtZk24jmrTpC2wDNMyCVhRlgSDjLruNGL7bs+XF9/I4Ps+YEFQZehfzqd0s9F8c9xkAi98RE1NkDntswlWmVQky2j2SxnwzDSiIwfy9QWXkXzhHUr9Cka9dAfYGd6dcAPVVg7TzRJXVJb6aVJBnX52mIClkjjtAPrt9Ruadj4JM5JhGRZmcDCjnriNludnYF3/GOmgRcDL2xHk1CDhrIl51iFE9t6T5C7HYzXMIuv51OXC/OLLVwVay6djxxFb9BpKu0OpWUZrToexv2bA1AsI+UFmj72SGut90lmfcLQf8zMWgw/fh8r9d2bB9CfIvvIhqmPL+1CAdEJRSBQmFL79RWEUySDZLYcx6NgDMTcbiWtl8L74lgXTn0L5bhGmksZGIaqFmRPw2HLyWcQq+vP2ERexbTLG3NJP6e+UoqVDzAprjLn6NGI/GcZbf76Mkc98SUPIpf8N51D22z3pePw1lo6/mn6pNvTKEC1OjrQVpWbqeZRsPpSv9jiGIWmHZLSa+MQTiR++B7WnX4Lz9TwC2NgRjZBlkGmFvn/4Hf7x+7L09htRXpiFa4YZccu5ZJcuYu7Z17NpIMi3gWaUbITSQAA3m8UzkOCvpgUwXZNSJUxbIEW7lSCYThOe30hUMWjWxTUyiHhB0htFiUU2YvADk6lvnsOS35/GMFM851VUvXwf+scf8/GVUxnWlkEvjbHQctADIUqkjHQafeJEotsM4tsjzyOZa2S0ZdCOS6K6nHiDRyKSZOQz02l54S1Sd90jvZe1lgS0NZPNaXRs35dtHriPhvlpYgP70PjZW8QeepmmpY3Ett2apeeM5adKCalrbmfhI3+DVDtG2MTK2IS9AI65YYESW3cJCBA262DqZn6Nq0CwphyjJLbB5z/d13E77ZOkGoxQLBEgq4TSFczGNtLpNFlht1GwDPg3AsBGWYxAPCZB8axwjNdNNE9Fy+XjltE3LEBvaSoBob6UtkjU1aPYNkHx7e1Y0iPa/Q8XUPXqI6C4UTECq0Rgw85rxYAXI1CMwP9OBIoA8P/OtS6eaTECP6IIFAHgH9HFWmWoIukiEi6uIDcqolDalWy0nGNLYCIaDElZNpEozNqWlEUVMsFCmkqAAqr/L4ZVITG/YoL+h30IO5qfr5T2XOnjGDIMKdWqKnmJLMXvWcarS4o5GFgliS5Zo4cfRPuTM2g892LpgewqClnfkezj0KYbM/rWqRgV5TRcdyOJhx+T3qCe61J96fmUHnkImQ8/YfFRJ6wATBT61PtUr9MtIbwpV2YVrwkADv1sS/pOuVqCry133kfz1NvWqd8Ci1jI0q7Mou3NAQc9dn+eJff+P1hy9Ikr7FIAgHv6XU/HLozFXlTbI+Cy8j6RX/+SPldfLD09Gy65mo6nn+/apHAsxTR6cxqrbJNdspTvepAt7s3BegOs/gscLVstGLemvrqAt6ZmZp95Pu0ffNSboa2wTW/GWdjh+5iZq+t8dX0Uzt/sU7PW4xY7CI/a3gLRYvuSrbeScttGRUWPYHRPg2i0UjIpLZN1ukHYCFC54/YMv+4KjLIy6m6/i+W33klQANdCFUFMdwX/NjHGHhTsCkUOgvFff+aFZD78WCorCACy7xUXUXHIWNJz5vHpHvujWznUgCFqFCRILApfxH84nmStlh28L8Mvm4CbTPbqHggOHcwm994mJZslIH/9LdLX3dPyEtRint3swbsp3XF7ku9+wJyj/riCj6noX7K0HEcmLR3TYOCZpzLghOPILFrMh7vtJz0MRUJfU0Ty01olrOW/2YkRky5FDQZ7ZIWvcJ9NuJyGGTOkEKF43wQF2KuYlPiaLBZaqrs4lk3pDtswaOok1FiE5RdfRfPTz8gCASEDW2g9zUVdwHbBd1F4z3X+EfvFTz+RsuP/gL1oMQv2OLDrdwVZcTH3rAkglvfd/ntTfcn5eMkU9WdPIP3hx2u837uknYcMov3Rv8nClpVb4V0jvNwbr5lG28OPrdMzVNxpzRHwhIKnkHx3PKmIknQdQtWV0p/VCwUwRXLfdvAyORwh6ZmxIGejOsI03ifg5xVWuiwrOuXehXS0tBYwOycIWWSUv8cLHqDdC45WN0rx/dbVOoEDUfhQeE5bIyHCsSjhSEQ+D45QGxBWHopQjfcw/R/2/S7UEiSbWNVk0aCYF+SIDA1xjsFF9fJn4k93//DCmAOuLyVhM1YOAgHpoSrAdCmB67iUZ5IED90X6/C96LvVluAEqLv9GezrbiYdW4RqawTahzJk3jPkGufTeORF5CriZNwU1W47TePOZeNdfkrtaefBnA4JgKYTFkNfe576114je+O9uFaKYNjFzsXxQhlqKmtw7ryV0ulPsugvD5HWLIJ2CZpnkw1liW/1GyouHkf9VddhffApWqqZxtoWtphxP1r/ESzb+08kFn5JRPFJhCyiCQ23JEwrNmZ5fzZ+dTr+ex/z4RnnEctEGD3nGdIffMuyEy/EXz4ftaacFsVmSMKi3SslV5oiutXWDLvzLhY+8zyRcRNIxINUPnAbJZuMYMkV99L8zZfEE61UaB6N5RrNrUlCkVIqkwrBc47F/PVOLD/kJJRUDjULVjjN8KefJfXKDOpuvp+ga+EoITm3G2Slt26/P/+ByF778NWeuxOqy6LlWmjXAvxk1ifw/kfMO+5Pcr1gO0FMsnhmAsOpYcTcd+l4/T1y551Prqqc9mAQU/q/uoS8OP1euZW2596m4Y77ULM5gqEQlu9iOTZ+ZyGWuCvluiToEUh72EYQbZvNiO+0HZVb7wCOzsd/f5uSux7EtlsIuR7agOEMuekKck99Su1f/kqrvpyo3h8jmyCQtUiXhMj9ags2P+VoZk2egvfwi0SyDsY15zPw0P1o+tlhJOxFUrLYJUjAM/FVh+iN44mM3Iolu+xPf8pYXmNQ89xf0VodZo0/j7jlEPccXDtDOBKjwYFF1SX85tbraH33Hyye8hCRoMqIyafBoP68e+qVbFTXQNZrxPMjaKZGKuhjpHIYWQ8vHMbUQvhpB0PxJXM3ZLl0LF6Kp7qExDtYcWlQckQG70a/K39P2ZAqElffS+tnn2NEYzR4UbZ66nYyrz5H/U0PEVQc5vtphkeHYC/tQIkpKFqW8DGnUzZ2CxbteQKe6eBaLnbYJKe7xNo6IBhj+IxHaX3+dVpvu0N69mptSdymOnBChPbdk/5TJ6DYKstPOZ/m114hbunoqkFtOMWwWDXem/dSHurHgrF/xvnqY1mMpTkGTjSAmknKqaD7O7cwD66Pd1NhfpSFeKqSX+v5HkYwQLysjPZ4WBaP6kKeWjHkvx07v60m1B2cngs818fY5DEMBbsjhdXSgZLKYLpgdr4vRAGE+HwpfKOIuHV9T3Y+J0K9RMgly9b5LhDzv2iikC3p5wjqhlTUch1fPmOiaFuPhtDDQfTyyvV2Kj0dSGLeolBbvNtE/KWvb+eWqijQs2QBntvajt2WRHM9eX1sxZXfvapdlIDeoBeoePANFIEflvfaQIMqHrYYgWIEfoQRKALAP8KLVhxyMQL//yPwwxJI///j8999hnKBLGRwOwFgmSDslCOVsoa+j2EYUhJaMl1sO59AFNLPYgHXmWDvLtFcWNCvn4V8/kNaFYt2VSMgpKlVTQIVMkEqqAiraQKYDAh25UrgqPz56I0kS7f9wUeEBrUEgAXjL2M7Mqm12SP3SV/JlumP0XDZNRJswXEZ+MQDBH+yKa0PPCITgNK/rLMVEv3CY2pdmm9ZtNx6D80337nKMcUPVgY4pV/kZRfI67fy79am/96w2NZ0vML+gtG4aO9DVth0QwPAXUB/NLJKDArjWptYdN82t6xeerCuLFHbm+P1BlhdV0C10H/X/r73vUzY1Y25N+NcpT/oEbhb2z66S0r3JqYrb+PnLGpv7ZnF2tPxhGy2kNxGUXs9fi+g5+cZwdoQU6UP1fvtzdBLL5RdLLj4clqfeU4CwEI2TwDAImVVgGV6AoC7ijp8nybJ+H8J4bYn5p2+V19C1aEHrgAAi0Sk4/8LANYVPQ8ACzB07G/XCgAWY+5+zWtvuBVf8WQBkJxnFZ/NH7yHkh23kwUdc49cEQAuKDAUWI+CTTPwrFMZ8Kc/SgD4oz0OkIU5IqEq49CDRHoB+Bds3Z5kwVdmADc+/axMIooCIAEAB9EIdnoKLlMdfMuRAPCQqZPRYhHqL7qKtqefkYVLivOvBGJPc9GKctKr+t1VnnHyvx0AFtehIK1vLVzM0hPGraJeUHnOaZQfexS52XN7paywLs9XcR8p/CCfefm86SYZ3ydSU4VfEsI2dchm0CVopuaBW9uVQLCdyeJaNoqTzQO9buf3iphHVDVfyCH8NN2cDLNI1uefv3+BxeJ4nuSFrb75rtsF9op72fE82VeXHHW/vgSDQQzBppLqor78u+A7bvQ0Qa3FhReFK0JCX3yTScCuwIDWNfkdaSysk2ORwHAnUNH9mRPbi/GJbcS8YVuWLPALmwEyqTQdNQZas07a16n+5U8ZdM5xMHAAbXc8SOudd+AGdLREOZEp51C1z9Y0nXUjma9ms6zco8p3GXjbbRj1dcy//ka8ZTk0rQNX0Rnx3AyWv/4qqZvvlSxazchKANgyEpSGSzCfuB9uuIf0a6+uEQBuf+1d+oU0vp41hy1enU64pJp/bDOWSlOYGGRpjqlsskRnsZ5BqQgRz8YZ+N79JJc30rDPONhxC4Y9dB1Nd89g+TVTCUcsrI4cmZxNSSSAo0UIpFtoqejLpm8/i9LYyLK9DqXe6qD68OMZfN7xkMvw9T/ew3vxfbSvFxJwPQYaMep8cb4uobOPJbzzztTuf5yUWjV9k3Sog42emUHza8+RmCKA2AyJcFjeS/FcjqyqYZ58OP32PpBZe+0hAWDSjRIA3vLrz8i98RaLTjpVFg/lXCEFnMM1OlBzlYyc9x4Nz79OZvy5aIP6kwiGMC1REOESdku7AODG2+7FhLwFgrg/hPCGrnd5oYr7JJVLEPBVVDNETtNoSzsM2GIr+u/3G9hxU+y/vUTDX54m4lm0jxlJn0nnk/6uDvebrygPZ2lLR2URRkh45+om6b4VlG66MYuvnIr/11dRRIwmnUv/g/ehdpP9STqLUW0XRNw9E1exiVx7JtFRW7Fo7O/on46wrMRh+BdvYzbkaPn0H4RVDYssHW4G8W4O+EE6zACDd9oOaufyyTmTKV3aRniPHek//o8QDJJ58R0W/+15tEwGpa6RUNjELTFps1Og6gRyKr7rky0xGNhsk022s7ytgVJHI+M7aIbJgA6VpmvPZsi+u9Pw2ussv/dxSnQbsj5ZvZJRT92C98YbfHXjvYS8LH48jFufoTxWQUJN42Y7qDn7cuK/GcnsPY5F0z0JgmZUn6SSo8bxyarGGgHg0rH7Er1mHM3Pvk/r+VdDehlGMIoQxlE0n7Bj0XjIwWx1xQSsvzzOomumSGULTQ/Iwi3F7LRW6Sx+6WmOWIvpaJVNxbpNTt/CV1YULWuqLGIW3waxWAy7pjwv0+/5+cI6OY78HCzmaW8DS1QLyyFZhJ21cVIp3GRG2t8U5NBd/18SzIXiiC4AVb448u+HQuFQXmI6P37ZBOO4k1nvecjvPCUUQIuFMcJBvMC6rVV7e03kKLoV1IlnvQACizEavivP2Wptg1QOXYxVKJKpHr6uoglfjmIrRuBHF4EiAPyju2TFARcj8F8agSIA/F96YYrDKkbgfzsCxQ/0H/P1L3ifFgBg8dkqK407IYw2KyOrhyNCGkpRsW2btJCJFmtlQ8hnFhbN+YVdoXUxXlbywFzbWOmeJxfioipaVzUMsZiUQIwrF+6+tnp2Z80VEyg9dCxJ4QPcKZFZAAx9x5F+u7kvZ0oAWPwRAEzasiUbYciEc+l37FGk/zmTRYceIxfkkW1/Rs31V6IYOvXnX0rH62/2CAD3lunVm1isiQG8tsyy1fVXAEp7y9Jd+ThrApD/GwDgNZ2Xo3gy+a4oeUa7YIALz2uRd/A1XSZn1qX1BlgtAF29ZW+uPI4fCiCL4/VmnIV+17W/1fWx4vmfR8eHH6ErEEIjIBi1UjJUIevYZAWIIJJHkkGXT3BJz95OieXeXKN1inen33ghySaAiqr9f8sIybpN8d0ZZ5P54GOCImmriBRiJ/DZOaA1AsBA06WTSDz9nDw3y/Poe9XFVEoAeC6f7boPpvBHMwwsz5cS0SswgNcDALx06q0yhnl2ngCVVTabfi+xHbYj88FHLDrqhC4GcHeP9QKo1eHY9BMA8Il5AFiwloV3oXivSCZ0gc7Y7QKtLQDc/NSzmIoo/hHeggWmZD7B0qr6EgCu2HFbRtxwjWQAN1x0Fe3PPCtj5RWQbWEL8GDeA7j7fCCuV+EaFd5fBXBMHL/69FMoO+HfywAW/crinkvOQ8jy9+SFLlUXNtuElnsfounaG3tz+xe3WZcIiE8DFHzB6NV0PMMgLADgSICsAKwcKw/oKqosUBD3vABEPTsvB+3m0riCAWvZEhAWRWQCbJAsXTGHaar8nikwygWbq1BwIv9We1Y4KZyKYN2KJ0Kyxfx8IYewzhDfKAJMMyur5XMgivUECCIAYMHEkmw4IeQiKkt+QBPHEucpYiCZXkKtpXPOFOftL1zSBUYX5o/u3eVkcY0nQfRQIICdSUsoPCBkQG2bpKoS9oOU2ipt7U2Yu/2KirsuRTN9Fo45ACUEhqPhbvkTRj4xhczLH5K4/Dbm94eBozal/yXjaZp0N80f/B3sELrfBpEowx99nIbXXqLj5vvQfRvUFJ5TgaMnMBSD2IxHsK66Bfu9d9YIADvvfk4w2Ux9czt9n7qZgBplye4nENPbaTHTOE6YQWYlS1vrGBQIkkrpRN65m0jOZfkBZ2IfthsjJpzGoovuxH7gIazSLEqzRf9IHxYYaelzW9WRJZONUPbOo+SMHLW7HkK0NIDed1OsYUMZc/KhMLovZBwaP/2K2ukvMeDDBSj9S0i6LUTPOIayXXZl/t5HYwhJcNWgw2xlzDMv0P7yDNpufgDDzZIOhuW1iuQy+IEoZaf+gZJf78l3v92L4LIcdnsdSS3IFt98TvOM52k861xUTcP2QphKDowESraCofPeoe7pl8mcfQ6hoUNIRCJSrUEAwEG3hP4v5xnAAgAWBUeCQS/BIFHYWfCY75TuL/EUcqpLwrfRAkGCtk4649AyrJotTzkS5WebMffoC3Cal2HuvA0jzz4Va3YDAacFnDbcikE4fhbPyqB44u0RIJTMMf/uR7Fefpewl5MM4D4H7sXc4XuSpQ5TfF/oUXRbw1VcSq49g/JRP2PmkYczsFmjybQZNO8TjDn12LkmIuEoOdXDDht4lks46ebZ9pEg6ddeYfFzrzMwo1HbmqBsl50YdMh+0LcSIiGan3qKlpfeJ/htLUpcp97IEhHe3DlXMjSdgEa0JU2l5bJo4XxMI0jQNUkHApRutyVVd52H+t5sZt42HWNJLUa1Sa6+jWCkHwMfvAqjvpUvJt1IpK0NM6yTaE1QUh6nJdNBedAkdOEVVI2M8/URZ2JaacJamJzv0aHk6KNpJH11jQCwtu+u9LvhXBovuXTJ7EYAACAASURBVB/71rux+oulVBA/LVA8G89I4bpD2fSzp2n/+h80HjUeR8h4l4YJpDO4vt4FVha81CWY2TmHrFxYvLZTlXi/y28V4bsrAGBR6Ovmiw1E4Yk+sK88pJx/vc7vys41ZeGbaG37XJvtRR+6kX9/ONkcVnsHVjKNkrPyqjPd5v8uJnC3NbWwrCi8Owrewd1jFpUyym6+AEkUHYUC6NEoaiSIIpVlNmz+pnAtu1uxyGvR+ZyHfI9EUwt2e4dkAotvfllIpOa/94WEdrEVI/Dji0ARAP7xXbPiiIsR+O+MQBEA/u+8LsVRFSPwPx6BDbuA+B8P7gY//UJ+XiTBBegrFl9SxbSzgLjZyUj2a0Q1COqmXGwm7SwZz5GypZq3qgT0+hx0WORdBetXyHmKpIAAKiS4kK+MdtXVLxDjRx1K1TnjsJfWseigo/FTacqO/z2V404k89k/pVyx5+UZNAIAFIwVwQDOeg4VhxzA8EsuxG1rp/bUs3G/+pbyP/6eitNPxJq7gEX7Hy4Trj0xgHGcNXo3rk18egMAi6Tzyv63a9PHmhi8vTlO1/5ffSPj0r39NwDAuR7GVRijR95zzu+8/gIAFkCblO0UiSAJjK196w2w+kMZvIX9RTHD3AsvpfmFV9Z6oL0ZZ+GgGwoAluOfcBnNz78ogRGhihpU9K7klyjMyAj1ASG3KqRTBdD6AwBg1oIx7VlOXulAAC3CLtr3qTlwX0ZeNhFxnAUXXELHjBcxVV2ygAt8UwGrrI5c1/VMOw7LJ1xO6qXXOqUJoebKiZQdfACZOXP59Nd7E9MNFFMn53pSll8wPgTMLIpfRKzKfyADuP6mO2Ry0HEsOXZDVdh4+n1Ed8gzgOuOOnEFALg7Q0c8N+1OluozTqHficeTWbSIT/c4IM9A8RQpp7g+AODkjBcl61fIIwpGi/BozuDIQqSseCe4PtU7bMdGnQBw48VX0fHUs3LcbjeJ2x7nIlFEVPCxV/Pvvvx8kL/rq/98IuV/OkZKQC/c86AVni8Riw0hAV3opODvnvn4M2oPO66r7wI4LAqN6sadS/aLNftEr/WkUNyhKwK+ny9A8zwfT9XQoxEiVZV4QYO04xAQ94oAfb1/+ciLZ7QLBJX+sp4Efr2cjZ+z8QQYbDsSLFUcuysZ3l26s5Ag/z4ARHhaClBXgLuiaEnMFYFwiEAkjBkKouiBvLqLAEEEO7iQfO+856W89Q9oknXcKa8qDiPOVYAW4rvSyuZwa5f2yPwtdKmoen7+cS2CwQA5wVTUwcKV826ZHaYxlyZUGcTMplBbDKyJpzLopCMxDr+Yhf94B93MoWTD9J9xF9rIvrQcfS51mRZGnXsa4THDWHz8lVgdtViBcsJ+gmwkwOgHH6PpjRdouel+TEW4dCbQ/Ro8M4XqKVTM+Bvpq6eRfufNNQPAH/wTZelibEWj/LEpKJZGYr/TUXJLqNMSxLPVOLEQKauDIZZPa05lwJdPEGzN8sXYk4n/dheqJ59O7dTplF57L24kTdpR6WfW8LXbgqakqDSixHNVxF+/lya7kfp9j6O0NIBb2g9NDUrAv2WTftTsvzvxHXdAWbyMb/58JQGrA03xKDntD1TvuQfz9zpCfkOLWoaE3sKmz75E4slnWHr3g8QDkMvmmdrBkEbKM+h77JHE9z+A2fvuTXBpFqttKUkjxBbffs6yx58kecHFeUlxP0xItfA6AeBh89+l/qmXSZ59NuEBA0mVlkgWr+s7BJwYA16+jXYBAN9yD2JxIQomQqLA1KcLDC7IhQdVE1X1yJAlrTtEAxHctMdy32XrQ8ZiH3Mk9edfS92cL6j85XaM+OMf+e6ah2hZ9DVWaglVLRGUkC+ZvKpqYnohlKZ2wvXLiTQ30VxmErphIn3G7sWc4XtgqfXyPS4koMn4OJpHv+vHEx+9Le8fNZaBDQo5E/rO/5CWt78kfc21lPgGmWRWArpBLYCWzmIpLu2aRdQMYHW0ESsrISEKuLIm4WgfnG02wdnjpwzdfDTJj76kccp0gg1NuAFHsqLb3HReojfnkwq4qC3t+HVNlBolJJIO/t47UnXLmZQsWMpXVz1I8Ltl9CuL0BxK4CVy6GYFg6aehxeK8NEZVzOyKUG7204uKjSTFMjact1TdsetROx2Fky4Dq21RcDjGGi0mS6llk3GXDMDWB+7G0OvO4+Gc24l98gjtFVmCbYIn9sw6YCPHc8SqevDqK+fIrX4O5KHn8vSdCNeLIjekSCkRP9VPNI5j4q5ocDA/b757/umLlGUI+6lAgAsjmsJOXohQ61pBPvUoAVNNF3HFvef/LmRn5PFt0E3Bu739bUuvxcFD15nMY7oS7wf/HQGTzKBbYzOQoiu767O2BRiJKWtV26dc7sEUrOW/GYUBUFaKCSln5VwAN8wZL/KhrX4lfEUhR2idX9HysIl30dLp2ltapbnLIooxfpeFp9rebUKdQ0KX+sS7+I+xQj8eyKwbnmDf8/Yir0UI1CMwI8pAkUA+Md0tYpjLUbgfyYCRQD4/8Ol7qou7mRYFRKQLV5OJiolA9YMSjloUUGdEX7AeNjSEjgPkHSxQDpZLD0xPtY2VnFfy7PeBBNHynnlAWDpASyqudcgkSgYUn1vugYtGukCZPtOm0R01193yUKL5aYAcTXyiQIBtKR9B3XoIDa+/w4CVRUsvWwy6Sdn0H/KJKJ77Ur7I3+j/pKrpNyi0U0CuuBHq0bCq3j5ru15F7ZfEwC8vvqrPOMUCYw7DY2SFZ2dOWuthjvgL3cimNXpdz5gyTEnr7DvfxIALnit2vUNqz0vUQCQ90ZEAr/i+ovEQx7007t8C9cqIL1k1sZ/vj0jr78KvSS2Vl62hbEMEszLE47Fbm7muw0oVV3ob30DwHkv2MvQomF5/rV33CuZ/UJKOaAJ1r+QUxTS7B4Zz5PShwJsEACwSGTLYpW1AOgL3rNiPuitd7ChaLIPmZTqBAhLf749o667Ul63+qm30HTn/Xl2aqfssbh/CooKUj52pVZ43qTn9unnkPv0Cyn7KI5fecVE4gftT3bOPL7abR9CqoFm6BIAT1s5ea8KTqJImgvAqPKgtfMAFkPpDvovmXZzHkzunFMF03bk9HuI7LAdqff/Qf1RJ67ge1tI4hVkbJOOReXpJ1EjGcCL+HT3fQW3UQL0Yp4uKEl0D8H3MYALz4UWDjN34uXkXnyVKDpe1sonZIMGHb5FeyaFpxtSfrdmx+0Zcf0khPy+kNUWALBMgCpr9gCWSd5Ozz0J8HcWQonEpWj9/3wyFScey+o8yXsjn7+uSg3lJx5Lxakn4GdzLL9kEokZL8ox1Qjf4QP3JfH8yyw744K1nZqK269NBMT7QYCcsthMI1ReRiBeimdoUi1CE9KinRYa8rCdyfxCF57iye8WTTAvhXKJkJe1XXwBALse2WQi/11TYP52stEKrOCenp/uwxfYspAz1U0DLWCCqUvvRJHwF8Agfj7RLkFqIf/ZCVgXjtEDQX9topOPTcFfUwDNrieVEMR55oSX6vLlq/h7du9AAIjhYFBuKwpqHM8mGAuRtLKyKEZIEcdzAiRJkws5RNqjRE88gX4XHEfHydfT8NLz2IEE8TaNzPG/p+ayU0hOvYv0m18w9JHrqH/rTdQpT5KjlTatlLCSpENV2PKxZ2h963mab3pIMoBdvwPNq8Y1kmB59H1lBsnLrifz4btrBIBTb39MVS7NooXL2PSNhyUgO2fXP1LiNmAZDhknSqzdx+sbIpFqRY9UMeyTR2n87Cs6jrgAte9ABr57Pwvf+5DAoedRozssLgngNNtoUQPNTpB1NJQRG7Pp09Nofvs92s+YRIdpMbjPCGqrPUpnN+KXl2GX9yG+9x5UHbE73910K5G3PyZrKcROPpKaPfdk8T5HidsB23Jwgx2MenwGmQ8/YeFl11NuCJZt/j6M6xpNOYX4acfRd++9mbPP3hhL0riJelJ6iM2/+Yy6x/9G9qLLsYUHsCuATwtP60CxKhkuAOCnXyE9fjxGWSWZijICmoGDg+nEGPRSHgBuuuUelIDws3flPSPAKlF3YwYCUoVHAFRJG4KOTSQI2VwC3fYoi/ehVvExNtuIEWdeQOsNt9P67ReYGw9jwHmn037nS8x57jlKAhkCDhi6i+VmBLSH6YZoXVqPQQrHayeUihKddgnV++/B7GG74xqNhFQdyzXw0x6eqdF/8tmUbLw17x95AP1aNDA9Bsz8O8lv66i79HyiaR8BVCc9WxaRhnUdxdRIqDb9sxFsAXKpOZw+EUg7hJstUCKkK8rof+E4oluP4LuLbyL03kwCuouqeLQoWcK5TjWAsEFHNk2gLoHbnEE9eGdGXnMetHaw5LJpJL6qpaSkBDWXJGUmIWSSTquMOP1YvD1+yeyTJjF61jKSwTQNcZsSWyWa1WnTNYY9/SCJ115l0b0PEW4Xzs8GITdAe9gjmEphhYJrZAAbW2/GkEeuYdHtT5Obcgee346Z0dG1ENmwik0bKXUYW374CM7777P05InU6xnKCVFlKzQJCeSVVFYK88PKc9VaTUydG8sisE75fVnI0ylB3CWRHI0RLomix8I4iirXAOIhEQBlfl7+lwTzuvT/ffuINYbt2bjSY0QVlsDSP16CwFkLuz2ZB07FukSoYYl3Sbe1tiyK61SAkOuWzuLtwjtJFMsJ+X8tEpTsX0wTTxeWR/m8zQ8tAPq+8xPfViLu4jtLKkV0Mv0L3+5WQyPp9gSK5xIyTDzHlttpWr4Czxd2J8VWjMCPLgJFAPhHd8mKAy5G4L80AkUA+L/0whSHVYzA/3YEigDw/4fr3yV/uZJkc4dnSSk+8ftAICD/CD9gAQoLFkubk5dvW3kR35XQLHgRrWOQKpR8NbbSiaQIuUDRxP+LPp3v8bATAGToZ1tJwLflrgcY/MSDaOVlUsI59cbbCAlgAdzo5BOlnq+Q8h3SistGd95E5a93ovkvf6Vlyi0MfuwB9D41NFx+Le1PPSvZgLKavrMZQwYx4J6bMAYNJPHcS+slOb8mAFiJhOX5mCOH58GAceetU5RLxu5L9UXnoBhGj3Kjazpo5Fc70mfypWjxUlrvn07jpCkrbP6fBIALDHDBkG68ZhptDz+2yqmI+0mAPha+ZLXbwo+ry7Mqf0+sS+sNs1aLhPk/9r4DzJKq2npVrpv6du6egWFmGKKA4kNFzO8hYgAVEXN4qKSHZBF4qAQBRZ4B8BdFfYpPMRFUVFBEVBSzBCXHydPT+cbK9X9r162eHhi6e6anmVSHr78Zpu+tOrXr1Dmn9tprrefecC3ye+yG0V//Fvd/8MSNOtV+378GbS86ANW/34V73/rejfpu+uGZ9DP97OYGgO3FC7HP/14Fe+ECDN50Cx449UwBDUWoUdMF2CvGiUQv07ciPc8UnqJNsFIpmTrTNjneQz+9GQ+ddOa0XxUZ4UnsPpnrCnnsd9235b5Vb/8dlh9zshSCcC5I5pCpAeCU2en84x6sesf7JxgqUDT0XXIe2o86Au6jj+PxN7wVGhl6uiZsw7rvCsAkADCTgVDQc+TsAOAn/ufz67GuqbSw8P++KlLJ9Tv/hNXvPSGRpG09EwKGt2T5GZsgDtF+ygnoOe4DcAgAH3K4AKr0QuSUvSGJ7ukA4PT3RmcHln3xaoxf/Q0UWgAwGcAEuRqxjzGnDk01hWGy09uPxE4fO0vclwdbALBIOU9KIG5oLhKGUAr6kkmJKGFTUjYRMZacdgq6j/+gAMBLX//Wp80HcwkAcz3Z6erLYS7aBePfu15UHtJ/M/p6n3FOm3ZQZx+YcQRSRlJAIMHQUe7pgZLLSRLdY+EEk9spa3ySj+XEfop1Hfw98/ssjUhV0bnOANBbrDd5rigVTXYa91Yt0IK6LFM1TbdBj3DDMgUIFklmsjJbQIcUrbTmirSvk/dmswWAmdBngU5ML2BeZxjBJsro+GiMVYDK2NMA4MmFgXU1SNQeghjtVgE+pU8NC6O1CnQ7B13xUIsiaLGP3ljBuGfBuugj6H/X6/Gvd5+Gwr3/RBN19Hh5rOrpx56/+AriteNQb/wzrI++Dfd95Dy0P7gCQB0VvQM5NFD3fezz4x9j+PabMPql7yUewGoD8LsQm3UoboT5t96E6oWfQ/1PU0tAO3/4G9rcOlY8uALP//X3gYWLsfID5+DR3/0Uu+gW3JyFTq+AoO7gYauK/c48AeUT348nPvYFWN/9EdzxGLvfd6N4kT5x6DFo/vFPqO/Sg2JDRV4PYQQKxq0iOi84Hr1vOwSPn3wxzJ/didr8AnaOy1hlV9Cfz0HtLMN/qIb6Lrtj12vPw8gdv0LjE1fALfegeMJ70Hfoa/DYYe+Boscg1dGyG9jp8q8itHU8fPQZsCpD8HvLMv5yI3WofQuwy1UXQ+3uEwBYeXwchj+KcdUSAHjghh+hee4F4iftBTYsOAj1ChS3C2QAD9yYAMBKrgS3rwc5MmGVAEZQwsJffBnVn92BwS9+DTBVKYZIAWAWmHJ+H2nWoNomOoI2eKqHplZHHDnoDizYnonHNRUL3vxadB/3Piw/71KE996Diq3juV/+NDAQ458XfhZ9Ty7HWK8C22tCJcimGcIAri8fQOSPwTHqKDtdKHzhPHS/8TV4cNEhiMwhYQAHsSUS0IFpoP+CE2E/94W4/21HouwaiOFi8fe+A2X3JVh9xscweN/D6CwWERVN1Nw67FCR/UA1cNHUXZRyZWgBoEcBmpUhzOvogOcCnq+hsveLsPcXP4wnv3AN/F//FY2wBpvqyTkdPcM+IjPGqK6g1FTRfGwt9DcciF0+dTy0IRer3/lp6Ix5roi1bTqU6jhMzYNfNKD6Bqz99sUuF52J5g9ux7LLv41CPkCl7MN2IzgNDfu89Ujg6Ldg6PKvYMUffoOOkPLwNvINFWMFwG424VtTM4B9TcNz7vwehsYqWHb02TAfegRqTydsX0EYNIGmg86jj0XXBSdh7LNXYvh//w/1kgFteQOL891YYVQnprcJULb1L5u69548X0qBSusdNQWUJ7OL6Qee62iD2V5CaJlw4oBK5SLnn7CH55YiSwUHNu5iFTXZZ7GoSBMZrliAYFFI8HwEvi/WAgSDxWIDLI5IrpZ7HXkVZjGS1vIAVhTkOsviFw3KPWssZFJkT8aSZ9nT8WLnsIlKWIuFzb7zuTBopRBF8FwX/qoBuT+aEotlAddA/nBZFYuXSQV8c9jN7NBZBDZzBDIAeDMHNDtcFoEdNgIZALzD3vrswrMIbM0RyADgrfnuTNe3lGGSyg+mbJT0e/XIF6avG4cClNEPuGhYsCJFwIm1lOprJT4n/5n+/akv9dP156m/7ySsMgkATl6V170sx9N4GPWedzba330Uqjffiuott6H/k+fCX7FqQqo4UGO5Dj0iaKGKzCPBX3qO7XTWGdj56Peg/pe/Y+ya72LeJZ9AVK1h+QdPgrtsmVST01Ntcpv/5c+j+OpXIVi5erPIc04FAPO88z5/CUqHvRbhyCgGPnYRarfevrEhngAVzF0Xofn3u7HiAyeKXPZMWv9nL0bb4cn515x1Huq//cN6X9uSAHDKADd2no/67Xdg5TEnP+2StDiGr8RoxIn3LyvjCWzJcxCuk0KfSSwmf2amwOoel38GPYe/Dv7wCB4990KM/PK2GZ2q/91vx6KzToVq57Dy69dg6aXrA+8zOsgMmcrpsTY3AMzj7n31leg85N/hrlyF+0/6KKp33y1Aqkb/L0VFZ6gi1lU4AGqBK/NQCgCLv9hML7T1uY2NN+WnZf4h84LgL5KfPa74DDrTcf/xi+D88jdJwo4/lLvTKCOsPM1Duvyuo9Bz5slQbVv8W8c++3lJhqVWnPM+/UmUjzoC3qOP44k3HAXFC0TWteEHqIdei62agNLs16b4Gk8em4999vMiY5vXDEnC02N93jUtr9w//hnL33f8BOjJ50KkZMMkJvKcRJEAwJ3HHi0A8D9ec5gA1JJklWTj02/QdAAwgfrn/fh7yC3ZFYM/vRlPnnqW+EKLfyWBLVWBGweiRMHSHY6ThZd/SuZBzluUgB7/0U8Saed4agbwZABYfJjjEH4QyJ+UzN37jDPQfcL6APBkGey5BIAZub4L/xvldxwJ78llWHnsKSi8/CCxNfCeWIpl7/rgjOfpjXxMso+3ImAIXhYi0DXEtoVyby9CFoUQWFVU8UBNJaDT5z/xlG+Nf319T1/Zu7SKjPh3jabnaWsl9dPkPv85iqcBIFRzXXHGJCnqVNac26MUABarCxZlhMmejWN/tiALAW2PB9WpohELAJyLVMTVJqrDozB8Zz0AOFVsmCgoMUKETgBOgIZuo+IF6F60EIOui+FGFfuNjGKkXBTAvaMaYmSf3fG8qz4N1Jr49Xs+gAX1CsJAQ7tiYdjxseDK81B4yxHQCPq6I3j0jPPQsCKUAwexNR9Q6tC8EAt+cj3W3HYD6lddj9CpIWcHCJ12wGpA94Hem29E/ZNfQOWPv52SAdy4489AbRDRYIA9b/wmvL33gH7Lb/CzL34WvfevRm/YwFCxBK0awTtwCV589cWIxmKsff0pWOk9iG6/iO6TT0Th1PeKasH9V30Tzsg4FjSIoY+hbnfAeM0r8fzPnAI88iT++t6PwBiqQ+vrhbuoFwscDVV/CENqHe30MH7BC7HX+cdj6Ic3wvrOTzCsGmg/+X3oPvhgPHT4u8B6mFwA5KIxRMedid7X/Qceu+zzGL/nbyi4yVhRuorof/HL0X7sB0Q+lgBw8NAQCkodI7GO/R+4GyM/uQljZ31MCpIIAJuqOwEAL3ns91h94y8EAIaWgz+/D3YuB1cLoftFLPrFV1D/2R0Y+eLX4ashqEnN9Ue8gLnWIcR45KJv4QIMrHJR0KnAUUcIF7qvwmuoiHdZghecfiIavSoeO+tiFNauRF3RsNPJx6LzZa/GE9ddD/1bN8MthjCrNSgmUM2Z8B0FypMDMEcHUerQEHo55D//CXS98RA8uPAQxNaweAATALZjC66hYf55J0E54AVY9do3QdVt+FEDPR88Dd3HvxX447149PqfIXxiKQwlgGrpUEMVkWljnMWFxXHoTQuNeoiu/h54q5ajV9UxoisY7C1h7xccgq6TD8PQx7+C+J5HsEwZRynS4NoausdDNAwXjmLAqqhQd12EXa84DU2nir8eewH6/7oM+osWIHY1LDUC9NgExyuoODV0ox1VxcBeF30U+oJ+/PmzV6H97gcRRxU4eRv+oj3wwnPOBNauxbJLrkS1tgr5IIBv5lCoKqgUFZS8EK6OKRnAYehiDwL9738DHrviq6gR+G800D3qoNEVotk1Dwdd9hmgvRMPnnIW2h64B6tMFXW7jGJHD7rWrlrnUTup0EzmvtYeZzaLkah6hCF0NQE8CUKm6iXJPKhDzdtQO4pQSgXQUzcMYwFgCVbONQOYOxgW0ciagaS4LmaRGxVuRAVHEcA3boHAtBGgtzoZtRIfP2FQi+0AVR8MPZF75t9FJYc+1lQ2UZPiyVgR1q8UIrHoWZlbAJgFItI/rm1UEuP7FZnWjoNGtQZjtJLcl1YeIVGOocpXKIXmUyl8zWZcZN/NIjC3EcgA4LmNb3b0LAI7TgQyAHjHudfZlWYR2IYisLEp+G3o0naArk4GgCVp2UrYp2lJAiCBnrBiWdFOqdA2zUIZrKZXMGi3PJbImJpgrSRSg7MFfxl+SkDLsVrV0fJ+KJ1LNthatC7Bv6HblbJb/ZWrUf/Vb9FxzPtQ+fHPMXDOBfLxFADWQoDyp7Guo6nFIPM5/5qDsfdF5yEcH0ftltvQcfR7UP3lbcK0TX2b9Kfs88tvfwt6CMyViuKhufK/zphVkn46ALh4yL+j76KPQevqhPvgw1h96jkCHm1s6znndHS8752S0GN81nz0E9MeovzOtyZgVqmI6s9vxepTyMBbv21JAJg96f/MhWAMY9/H6Ne/jaHPfXG9DqYAcD0K0Aj9xOdRpxcVvekS2d9NaQTZ8rvtijXfvQ6PnZuMtQ21ztccjN0u/gSM7i7UH3gID518JprT3L/cbrtizysuQ2HvPeE8sRT3H3vStN95pvPPtJ/8/lwAwH1vOwqLzz0NWqmE0Tv/jPuPPxlxnb7jkQDBPZEuALBLADj0xJ+b9yhlc0jCaCPaxsbboUIAxwTBnihG7IcCBPe9/lAsuOjciedu4OSz4T/yeCIxyIIYXTJfAoikzdxtV8z7wqdg7bUHfAJ6x58G/5EHE9C4dU39l1yItqPeDO/Rx/DYoUeA85IwgMNQAGAm+giAk/nMxFrXm96AJRd+DGGthodPPwfjf/zLtNFYrzjhiisE+M2ThddiKPZfcxVyZAATAH7/CRMy2wSQ2FIAiec3oxjtp56AjmOPhrt0Ge469DDmJifJRj/9/kwHAPMcaWFA84mleOCYExE9+iSKtCAgO0o8/KIWYwTofNdR6Drzw1DbSohr9YQB/JObBACeXCC0obmI610q100Ai8VOXPMobcoE656nn4aeEz60HgN4UwHgTfFqT/1+FV0Xxm/+5Qeh+MqXSfHA0GVXTHuvsw/MLgIWE+dRIOzfOGej3N8nKhFc/ynfyYIUNvG95p8i95yck7goi4vSvdAEKDsJqA3VZH4QlnBrLkuL8ZKjTJNIpEJK63wyj7Qk8VMQOtQTf2Ip2KDsZ5QUcPD3XOfSZ3lTo5QCwARoOfcJAzhUEFUaqA0Mw1JbBTRP8UpO7UK0oAHDysGFikEqzfT14CWnnwLs3IPH77sX1R9+B50PNBHGOtrfeTCCc96N7uICrHnf+Vhx/+3INcZgB+3gPszzm7COPALtV1wsl9P4f19H9/W/wt87Gugar8E0d0bNH0Z7bGD+LTdi1a3Xo3n1jfBr4ygVAa9egmLUofgx+n/5Y1Q+fhkaf//j1ADw7+6EqTioPDKMfa+7Bo/srhp5LAAAIABJREFUvQB7UM7/n3ch/OYvMXjDd7Gmsxu7HvEGtB19KNAxDw+cfw3mf+XHeGyvEZS8AqpeL3a96jy0v2ov4Dd/wmNfvBb5fzwGbYGO3tceBe/Ut8Es5LHy8JMxdu/d0EpldOR6oV95DNy7VmPg97+FOjSAfV70CujveRuweDH++r4Po7cxDNcP0HfGh1B+9cF48LB3QDMUlHwFemUFlr76rTjg7NMRrfgXHvr5T9B+w10olUowjz8U5oEvxeqBAPP2WoRHD3sDmvevQdlwMRKo2P+BezF2888wdMbZcs+DKA9L8wC9CvjdmAwAh5EOf+d5yOXzCQAclrD4lnUAcGRwEx6J7DLZ3xxHNS2C1lnCc171cuBNr0Hlh7dA/f3dqA8PYq2lYtfXvx6FV7wS2G1XrPj6N4Fv3wCz7KMeqxhavCeed+aJcBf2oHDDrRi7+S+oLFuGoE0F9l2C9p55yD85gmW33gZ3dBXaYAsDuOfNh+KRXV8rDGAtiOBHJnKwUdeAxRedgfjAF2HtSw6FV8rBDepQ9j4Y/Rd8APYBe8O+937Ub7oNq/76N8RRAL2zE/0vPADWHosxcPlV6BzJY7SzFwvPfh+WP/IvON//NQow4B24D3qPOwz1XhOVN56P+aMuVnUC7aGGNbqPXKBgoOhi3wELeOG/ofip42TeeeLir6NzbAwjOQdxVxG71AsY1QGLgOboIAaXL0XbUITYKKLyov2xx8XHobZ0KfxLvwX3oQcQPHcJ5n/w/ajsuz/WfunriL91E6yddITVKuq6hU7HRLWkCgDsaVMDwPVCAGWkC8+7/RvAvByCb92AR39wC7ofWYW1r+jCwlNORuGgf8dfvvg9aFd8BUsqw1jeXcR+/3MB8JzdseqNH4LnefKTFpZNViqY7TskxyfnP1NPlKRCL/FcJ7gozFOYCChD3paD2t4m8tmcQpUgsfeZawCYFhZqHMPgOUNaZoQIlBiB2vJ05ztuq+hwQkGCYCr3ogTMNXVCcYbXKhYWLD5sTeh2lLB+qdJAMFbjfwS3w6Q4MaIiwBy2QEuYvMJaDiNRa+EaWa9UMT46hg4nEKsCL/REPt2yUi9wT6Sug4wBPId3Jzv03EUgA4DnLrbZkbMI7FgRyADgHet+Z1ebRWAbiUAGAG8jN2qTuikJclYlt3wSHc+F43kwTRPFYlESl+ONprDzKDGl6WYLKEmSgbCnBmin61SPxgzRprdUllklA+GRx5Db/7nrSWdO9vAV6VZKMZI4FsfiHbzwxu9A7+qE86/7REp6+MovY+hr30hYP2QAR0/3KEpZsUz41277LdZeeCmCNWs36SKmA4B5UPGEfMvhAjh5jz6BtZf8j/jxbkxjnOZfeRmsvfdA7Pmo/PhnWHvRZc8IXnee+CF0fuj9Av5OBTxvaQCYoNv8Kz8jMtlkb4987RqM/L+vTYSGxQ1O4MNjYpwylrz3QSwJC/rMbmrb99r/BYGu6l334L73HoNwCkb1bpdeiL4j3yT3r3bvfXj8gktQveveDZ66/RUvxa6fOEvYkWGlgic/8wWs2YC09Uz7vTH9nAsAmP3c4/OfRs8bXy8M2uFf3Y7Hz/8UvDUDcgn9nD6EMadBoTdfFKEeBAIIK4aGMEwSemwTTLwWmMJEIhkPT22T490g0HrRpRj53e8nxNwny6LqYQJAR2os0nlR6AsTtaiZWMzigtZz5/zzfnnOnbv/ucHQE7jr/diZMJcsRlSpYvCyKzD+3eue9tmnMkopUa6QCRHHaPqueCFzLk4ZiPPfdPiUALChGInEdByITCA04N9u+QlyC3fBE1d9GcGV//u0PmzMM2sEMTrO+DDKx70f3tJluO/VR8AlaEVAm557QUOKKMRzrnWf2l/8Yuz52UugFYt47BMXYfDGm57Wh/73vAOLzj4dWs4WFvDj55wH03WR001hKVMml6yY8nvege5TjhcJemHKeB7Wnv8pVH70sxldV6wrYmcA3n3K/Ma0afTEB5593uO0D2On44+Bt2y5SHIzaUppcmF7hhG6Lz0P5bcdAe+Rx/Hk647c8L1/6Ysx77ILxXqAMvS0ENiYlkqGU93B2ntPGe+rTjnrGceaFL288XUIBgYx8ImLn6bKsDHn3tE/W4hUKX5r6iry83pB2wXaRHD/47s+9NlqKG/jAQ7pl2noCMQ7M0SOPLZaHc7IKOKmN20RoB42kdNthIGCsSCCt6APXYe+DAuPPAR4zq5w1T4APizOKZ6P+M//wIM/vAmjv/87cqMNdLmjqLcn+zatmcP4/s/HkktOQ/cuC3HX209DWzQMLaKfpwpFNzBOderuEl5w7ploPv4gVn35+wIeh7Um8oUihv0Ggp4ynnf+2XjgRz+AfttfYWgmfD+Ens9j0HWwz6teisIbXosnf/sreD/4PYo5QL97JXp/eBmc7g5UrvwhCse9DoV9ng9fBWQHS/n+v/4Tq751HSp/+BuKtSrILndNA5WmB/T3Yt8PvAt4zcuBxfPQVE340KT/9d/+CUu/9j3Ed96NkqdgsN2GduhLsP/JRwM77ycOoFDIovaBxx7Dozf8FKN/u1fUM1bYEV753ncAe++Jv3zy07CWj2K+UUCoqxiLXPhvOxT7ve71QN88eCr91AFl9Vqs+f2dcB5/AovOehvuPOqj2OMPy1BRXfx9vzyO+uYVwK13477zvwaowxgt6yiM+thpBFi1dx/2v/4zqP/lfgye+lUUmg0M7VJC3F2G2Yzgz+vA3peeDfzjHjz0jZ/BbjSSPVeraIprlBsGKJbbMG/+fJgnHAPs3CvvETUEsKn4QFL8g8vw+O//hvjn10MJKZurUtkaVU2Bvmge9j7kldBfeRCi9l4Q5mM63mBEh8cxeN2Pcf83v4e2kXF0+DZ6vnAMCi96Du4+8qOY/8AAVnYC9Q4DHeMBxg0dL/nESWCFwCMXXQ3v4dVo9BXRtdsi5GsBtDNORM++uwMLuuG2rsPm/R5zgSdXYdlHz0ctb8DYb3fsfuRhwHP2AihzrTDSKnD3H/Dkz2/Fmn88gA4nhuUlBWeRpaLqNlEKixjpsLDnu9+I3MEHAYU8yyxASjPZkbwucu/12IPKdeyu+/HXL38LHavG0N4M8WTZwm5vOBTtR7wWXm8XHMRoo6P5k6uw6pe3w73x51POQEvLBl51/rnAIw/jd9/4NnqbMcoVD42BQVmDu1wdA5YC7d/2wpJ3HgHtkFcAbZTtpuczkH/yQSy77ias+r/vY8F4Q7yMB3abj1ddeSni5++N1fsfMacA8HTTK+XqG56PKGcg19UOra0oRTuiBEQmbSrN0jrQUxUMZqugMF3/tvXfE8SlokqkRKC8ux6F8Cp1eKNVhM2mgOxZyyKw/UUgA4C3v3uaXVEWgS0TgQwA3jJxz86aRSCLwJQRyDbw2/MA4QsapTCFvaIqAv4SiKDvXD6fh+6GAqA1yBRmXrzFTktUAQ34sT+r8MwWAObJd/7Gl5A7YH9h8hIgWPHBk4SBxyYg9SS2cmopLP6RcYydr/ocCi9/CcJKVaSpVn3kv9H40zqWHZ0/n9r0/l70X/ZJ5F/8Qjk25ZHrv7tTZIhrv7lDQFUmkgsvOwiFlx6I/EEvQuS6WPb2o58GuM4EAOax5l16AcgGBiUpXRfNu+4VxnP9938URjA/Uzr0YJGnzr3g+QIeUFJ0cqOfb+/HPyqS0AQ4gjUDwuyt/vQXcP55Hwim8hilw18rQBavjVLXU4EMGwMmsS9dpyZysvTcfCZAZXKfGeP+/7kIarHwjMAPr5lS4Pq8Prku77EnUPv179D43Z0Y+dOfJOGoL1mC0oEHoOOVL0PbAf+WAJHnnL/JEpm7XnAu5r3n7QIuDf/yNiy7/EvC0qXccVitYfxPf524DErektHLc/P+hbU6xu64E4M/+TmGb7kV/H3Xaw9Bz5sPQ9sL/w2qZSFyHKz86jex7CmM5o192Damn3MFAJv9fdjjs5cIYC5jamQUo7/9PUZu/x3MO+4Q4B65AgovfxlyL3sx7INehNBxce+R70bQqE1im7YkmFtSgs8EADOeu192Mbpe8x8Sbz571X/cLfd87Hd/QPPRx6T4o/vQQ9B5yMES8/G77sG/PvBf4lVmQ0NeVWEVS+i//NMovOIlyXFqdTR+/0dUbroFtV/cNvHMtb3p9fLMKZaF2HEw8vX/w/Dnv7TBW7UhAJjAJJOpTuDBoT8oGR5kt0JF/5unBoApLii+uRMy/RGe/0sCwAux8itfQ+Pyq5/Wj415ZgmIdp1+ItqP+094Ty7HPw95szxP9ATlWmAqZOvSk3QdK6XjoIOmBYDZqX2u+QraX/4S6R/Z8UPX/gC1n94sfu3lQw9G+S1vhP3850ExDbgPPAzFMqH39mwUACwCEmSnKIlsNQtBCACT2Umm+Z6nfhh9ZAAvW44nCPBGcUuuMSmM6r30/GkBYPZ/4Y+uhbXv3rIWjF5zrfila6Uici88QObWdD3a0KDoPP4D6DrpWCnM4TVybK0+7b83OH44zuZ9/lPJXMfirB/ciIH/vnBjp4Xs860IkM3qUHzWNpDv6wHyOWG4M5kdeMEODwBHFGVvUZDp3a6GAbzRcQSVKtRg+iRoVXNQgIl8wHk4Qi2KUS1a8Hs7EHcWsduS5yOKQ3jNGpzRIfjLV0NfO4pyzUU5VjHYq2JtfRj72v0YHwkw9tZXY9/PnYPV/3cDvO//Er5ZQ9HMQ+V9dDz4mo7l1TH07707lg6vxa5uJKxAFvTwfsaGhuHARe8ei/HYmhVYHJHBpiN0OYNpqHo+UCrA7OnE0oHVWBQCkTcObVkdi3/5FdQcDw+//iTx6O3eeQlKC3ZGvVmDVx9DsHoAwdIVyFUqKJia0MVpP2JqOYw3HYTtXWh2t6Nvn+cAZl5ksRtPLIU3shbR2gF0BwFKioEhz8VoZxvan7MX/AUL0NbeJtoFjZEhBCNjsMYryFUayPvAypIFx9ZQ7O7A2sefxB6FbhiOL2o+Tk4TiXyrpxdKTx+UUlnkYWtPLkW4cgU6AQGbi+MNxE+uhuW6GHMbaF+4MwbHxhEFEcreOBp5DZ16AV2+hb8NLYdx4D5oDlWweI0PQw0wVFDQtetCGNCxwq3B2GNnOENj6B+NoZoJA1GKL2XNABqOI6xAgsBDVQWl+T3IzetGnDcTBudwDcGKIfiDY1DyVWixhoJuQ9dNVIMQo5EvTF2ro4zuXZbInF3QLDRXD2L4vvvhP/EEytUK+m0bQ7GFJ/oN5Lrb4P/5PrygewGGhelcR74Riqx0bWG7KHTkHh/GzlY7ho0QxvwuKVwY9k20L5wPe0Ev3Hzibao1fUQDY2isGcaC2hiqaohRU4U2rx9mbzdg2tA1W8ZbfeARVAeGUApUdBs5RI6XFGvZfHcK0e9oGGHxQN7G+NAY/JEmbB8wDRtNP0Db7gsRGQqa8GAWqOERoLZ6DXYqdyAXA7VaDeOGiWjn+bAXLRJf5ahWg79mFRqrVqKsTl2gO6IA3Tv3YXB0BFGtgT5qaa8ZgTM+LkzOTt/HSBRixFKBvj4Ud1mIYm8/TLMo0hrV2+9EY2wtYnccPV1FsVYYqLuYt9d+aMQ68ssfnVMJ6OkWMioY8P021HVoBRtGqSR/UgpaDCb8RD1htkzk6fqxvf4+UbdJ1GqYKYoaTfiVuuyV4SVy3FnLIrD9RWD6vc/2d83ZFWURyCIwFxHIAOC5iGp2zCwCWQRmGYFsAz/LAG7VX09ksBLJQ8pLEYRoeC5gaDAtC+0eX5QTH1VHAbyQ3owxDE2TJCmlvWbTNgcA3HP2aej4z3cBuo7ar36DVceftq5LkvxPAJUJqcYWaZDX3X3Sceg47gMCMjT+8Ccse++xE99NPr/h8U/Ate/Cc1F67cEC/EzX/OUrsebs89H889/W++hMAOD0Cz3nfgTlt75JWLlTtjiGe/9DIvPsPvTIeh+1999PmIr28/adYOxt8FhxDOeefwlL+JlYj/zexoBJ/PxcAMA8bu7AF6D3nNNh7bPX1NfFD8cxRn5zBx784ImbDABPlml+avwGvn89Hj37vPX+maDk4o99VGSWCfBO1fzBISy7/Cqs+c73pxtW0/5+Y/o5VwAwO8nrX3LRJ9D1ukOmvX5+3lu+Ag+efjbG//K3xG+zlUiShNMkL7kNMYDToCz++EfRd9QRIj893fNSu+8BPHT62YgffQJ5VROfQHp1Rm0F9P73GSIzPt1zHg4OYejKqzF+7Q+f8XTPBAAznUCPagGAJ2T+pgeAyUCjfDUxGoVytWGE5//qJtgLF2Lwa9/A2OeuelpfNuaZZQy6zjgRHcf+J7yly3HPqw+HSyau6OGqKBmayClTNjckz0tRMFMAmGNz9/+5GKXnTjEXsaDj0ccxcP6n0Xf+OTDm92Pgk59B5bofz+i6CF4lXtKU1ib7LBIAmOsZdAPPOeXDIADLgpRlrz1yYmyl46xvhgDwhFx+2/pjjYnQZ2IspxfAgpydrr4c9GiPxityrdWbbt7gGFoPAI5jjH//BvGGz9qmRcAMAVeNERRs5Hq6ANsWAJgSoqEXsO5jh24Exiilarb8Kp1KBY3RcSiOK0oJ07WxPKA5AdpCFWVYIoXa9Hxhziq2Dd/3YVi6+GI2nQbiMEBeN5ET//EQtVhDs2ih90kXwzv1ofTdj2PevF3w8Hs/inwRqLt1UGVbhwa/4aG9rR2OH8DxAhh5GyGaiL0IBcuG33RRKrWh4TQxWq2h3N6OZlhNfI0VUwBMXTNQ933UPA+5cgmeMgatXkNjRQ0Lbvky9GaA2qtPhIIGjEIZTgQpJnFZCKmEMBXuN2OEagxPDRHEATpzbYiaAaJYxXi9gVK5E1oAmLEO3dFRDRsIDBempUGJQqh6DkZnN2Jab0Qu8oWC6I57niPxoUw+40h1VxNlLK+OAG0WbEVDB6WHG000dSBqM9FeqcClUbRVQGzkBGCF20BejVDQgTWxgXbDxor770eXaUq549DwCJRCEXZbG6zGGPwwgq8oyNl5+FUHBdVC1XVhdbTBieqyZnXu1I8wZ8G1DGFc2m6MPj2PisnrTuZg2hvQS9r1fRlTBIG7GhF8DQhtXUBRerjGNQd2ALQZNtbmY4SuDzVSYKkmDM0gbi7vIJTSRTHiIEBHbCEcrqC6YiXyhgbbUuC4dYTFeXBHKyhZFuqRC6NkyzgzKMurqdBjE2vdGpScKWOgXbUw0mygsOt8RB0FFMZcschxTRW+mdjhKF4oTF6T3NxcjFjT0Aw8KdgiSG2qJsxYg9NowqXCRwzYBCAVsiXd5F3E0OEjgG9HArTqdQ+Vh5eh3U3UR+jNW0eA7l2XSNFCEyEasQeYZOP7olDA4y/M2RivNhEEOuxiO1TTQNPlPalBUSMYmPpdoawXsGp0CKGhoLPcBsPx0BwcFhCPfdVND1B1BHwf8APQSCJv5kQZic9TMbLgw0NsxnDhQdE1IFBgaDZNhFCPqxNTxFNB1meDXcvitNSjlqxfs5iH1dUhjGCqgOjeOjuLDfUvA4annuG9OBmLtHMJnCbc8ZqAv5zzWfxCyfesZRHY/iKQAcDb3z3NriiLwJaJQAYAb5m4Z2fNIpBFYMoIZBv47XmAUB5PfJRUJQF5Q18S5Px/SmTtFFmIKZ2pAh4SeVaCwBFd8bTEN3M2bXMAwMXXHYL+T54LJZ/HyNXfwPAX1oEeCUuwxRykshrlRVsd5r+X/+MV6LvkPGjlNmFuDX7qc1LJnLZoQjh2w1dJ4LH9XUchf+ABIlNKEFpaGCJqNuEvXyXJ/NHv/GCDcssbAwDzsGQfdx73AeRfeqCAIUyipucji9n91wMYu/aHoJzoVI3nZb8pnUx2rci30ueZx7j/QVRu/OkGZVafesyNAZP43bkCgNN+0aO5fOQb178uYr6uh6BeR+1f92P1d36AsVt/LYm51CN7U8Zw6fnPxS6nn4S2A/YHJciFVT1ewdrrfoQnLt6wDCy/M//o96B80IHQ28ug9ye/FzaacJYtx8itt2Pl1f87paT0xvZ1pv2cSwB44v6Q0f3ut6P84heuu/70eSF7YMUqVH/2Cwx8+1pUhocRthCYySyN9ROHU69PWn83djnhWHS87CBY8+dBnfS8kMVW/df9WPXt72H45l8kXrm6DlvVRTaUz4PfSmCxcIJFJmSkTzznnFcaTXjLVqB2228w8tVrpvUDfyoArDKhrCUMYDJrm2EoBTecbymJ3femw6aUgKaHH8exGkeScDMQ47m/+imshQsx+tVvYmgDTOSNeWbpxdtz2ofRKQDwMtx98OEC+ELTQc/gsqGLQgRBAPrr8j51vOQlM2IA87aTib3LqSei69BXw+zpFgastCAQpjhVFYav/IpI7C+6+XoYCxc8bY5Px9aGrkvYiyIxnniYekECADOprxgm9j2Z8tb/uQ4AJoulhWvx8/MumV4CemJsH/VmdBzzfpi77JysA0EAf+UqDH3uSzKmp2rzLv80Sm84FM2//gPL3/nBKT+bSUBv7Az4zJ/n/sXXFKhtRdhdHQgNQySgVe4T6Ae+gwPAEQvg6PtLYCcMUB8ahlurQo/IBk6eq6laZGrwHFfmppxhCAZIIJPPlqbr4g1J5RnxDNY1hC0/SzIJWQizu9eOsZoPp7cXOPlILD72bRj/6g+hfftnGCw20JZrR73ehGWYAvSaqgZbt1AdqaCUy6NpJx7OLFQkOEdGoEKJb0UTj+TRsIrYj8R/XDSGWTCo0Yoghm6bGI3G0eMEWLt0DItu/jK0IMD4644HonGsVQPkYYlajvhzRpT3TST5ORfy+hpRHVqrmKhQKKDZbMp+NPB9FEwbEUoIFF/AOgLebqMp4Ku1aCc4hRw6PF/6zv22nrNkbqp7DnwoMHM25ldNNPUYTSViGKE2fdimDt9QMRo6MFAXNqqumHDdUAB3s2BAszU03RpgdUBfPYJ42SqRcfXKJppxhLbYglUJ4JshbN2QfT9ZxV1qDr2RLeDZatVHpAQC9ObL7RhrM+HlTJRjC5RW94IQDS1RCArilhe2rsl6l+7J8wS2fR9OHLR8t1vjiUoMiiLsadY1ETCmCjaBJlP87KkToeBxfSXKeh5GM4AzMIKg4UDXVXhKBJdjK8hhXmQgr+hYqzoYjpoo6RYKerJulSIDOu+7qWMkdIRJnifjeNFOWJYL0JvLoeG74rGqmMneniA1wdycZWGMhrLsaxjCgipFESwo0ERQSYEa2rImcjyQ+Qtdk7EeRgkIHrEWkKxiP0Rz9Vq0xSqC0EVFCdC0gc7Fe8jxdSovcWxGKkL6GIgNhoYxbRhFowCTVhYO119N/GU9PQQsoFBtvR88w0NqeSoUU4NG8N5rimwvGk00hkfkmXV0RwrMKPUrHuNhlFgGsahKVVGJY/F3zisWgoYrzxR0BRW/IUomuUBP2KGTCvjSrkhhLgsD5rA5CGBpJvQwRsgxZFowutqgUApaV0Q+fnIfJgO+aaHhHHZvmz90oHHO5V7HhztWhT9egeIGMKmswLU1A4C3+XucXcCGIpABwNm4yCKQRWDzRCADgDdPHLOjZBHIIrBZI5ABwJs1nFvZwZgQkwp9NWH6ukgkn6VyWtPQFScv8DGlW5nIQQSHrCwygaMQhjo7D9/NAQBPFVKC2CFBFQIKBFuYdGjJP09ORDC5wYSTsA1boC8r84XVlrVtNgJMnXI0M6HL8coEqqoweZh4z86AxLTNXvu20HE18GBbFixVbyXnY0kQM+HqhwFqTLBOak9N0InP3hSNSe31bDzTgpVW4pGy9kxwEvy1FEU8y5jmJauMLWBWfQ6bxrmXtRciTxwKQ9WNgpYkvw5lmgSprydetUwOk9XEZKxNBrNKBt3s+08AmKgNk6FeGCbFP0xy64kCRAEq3NAXgIDPF9cRPl/Sb8Z6mvjFUUuZgSsOvxOHIsHMJD5ZmEzGz6bFLeBBo5+iKFyEwrTmfScAvACGzPECSLQ8HmXOT/s9ywKnmfSdahK7XPt1mLstxvCVV2Pky0/3bZ7JcbLPbHwEyHAPDBVmZzuMchsCWiyQL861gQAnN0g7cOOzwDmRZRlSQDU0itj3YFK23vOhTiMxa8e6PF+ch8mKDVXuIOVfZK+lGwUEjgsliMSLl8cTiXlFFTaj13SgFjrRd8kp0A5/Ccxb78YDl30Ffe0mnOEB6FY7AhakEFjkHOoFKFo5+PWm7Od0SxW/Tyrb2Pk8qtU6DFVD3s7DqREcpZCBKmsAGwtEdNMQhmalVkUhV0JxtIrHlw/jBbd/C0oU4Z+HvBt5rYZq0RaLFBUagqYrksm2nU986X1KP+sQPQBVQcNripR2FAfI523ZkzAOlSAU8JpzdwmUog7h6CqUnXrRaLPRFRliAcw5nvMuizHJCGVhFNcLxXUFvKx7TdimBTNMQHD6tPtqKGxkPdZgxJr8ycJOFz6aaoBQi1EeJYitwB0dxvjwEPKUx/VCxL4CWzNR0QKZ503DEPCYvu9k8BLMpkfsWNhEn2+KvLO6zyKscevojG1hODuWinysrCuoiRLwkIVDjInMuS3QUDX0pDiT4Lh4tCYWLWh60C1T2MICsnsEymMBggmse6YrQH9jrILKwCAUP4LqU7hcQ8624SFhGtfrdViGgThKvEoJOvN61JyJtmYsu/wxIxags93TUdi5F2vaNRgeAVfGUYGlG7K+cV8ihYOqijxyAuZTHp3e8RHX8MiTPYxOlmndk7HJzQ3foXjtotTBcQYFZaWAitsgMRr1gQHYVQdqowHVIDCrwlmyWM7PwgKCuyHnK01LGNn0Kw9GoMZaImEeq7ANG0HgyXds25T9xFSNMtOMBx9j120iZ+iIKjVUlq9Bp01pdRW+6yQgNd8BlRBkfSqGAt22YAaJ/YMbsbCW0iUcfyrMKIQWR6ipRlLc0QJ7J3vspsW5czm9EgBmQR+B+dAPk/e5fA56ZwlGifIE1roC4UnqMnOiMnYmAAAgAElEQVTZp+3p2IoRy9xNj3XKhsvzHMVJIUQGAG9Ptzq7lvUikAHA2YDIIpBFYPNEIAOAN08cs6NkEcgisFkjkAHAmzWcW9nB0srslAlJkDSMmZwiu0NB4DuSfGDSjMCoQmlEhXKlIVwCxdMwQKa73LkGgJnwEvA3COS6JgPATEZ4SuL5yMQPk4C6qkmlOyWu5bPTJFCmu77s91s2AmQh8L43ea/DQBJAugBUSVKVXqZZ23IR8H0XtmEKI4cJXYKvyTOawATjBGIoUT8JCF6fOTL1+sQE+IRsNO85mStku6fniWMBnyk5SqBDIWCYFgbQQpHymXPYmCxLAWCC3k4UiQpD4sk+PQBMfDQKQ2GPEcS2NV3+FNyKLDqyM2bTFKIPCXuWLK4oTPqrkU3HmCGWgiGuBwQkhLlMX2LiHjM4L7GbNEHM/iZsnGSe5pzcMcsCI3Ado2R4CwBmIQgB4FQCuodJ9TA5ryhatBQj0vEhIPYct/b3vRM9HzlJZM9XnfiRKf2C57grO9zhOa4JqOV6u8XTm8CKFDBw3WeOL60E2eEik1xwCgBrng93dAxutSpzdCpnqypTFwDqVEbWk6I7n/NaTDBLEyYwC3PGVD2RwGWdSazKGsD9mLBkOR/2WtjvW5cBe++O4JZ7sPwb1yFYvRLFDlvYw56nwS7k4QSOAJME+wRgpFoK96yeB4fsX9uEalqJegFZlkEge7x8qAoARh9f2p6wYJDzGQtcmo6DfJhD0fexfLyGF3zjMii+j/v+83QUaxU0CPLpqkgvE6SlNHFsWVJsFrqeyABTeUSxDXDnQUDMIDBnGq09iQc9p4AmKrVmA7ZmgYB5pOgozO9BVMrDjwgYsiRBkzilUsoEg5uei9iOYVhWCyRM4ug5TVkvCRAG4uaiMfhS1shrpWS1EwXQLBNtjgcl8LH68cdhhD6KuTwcx4Fp5OG6HgzLgOt7yCmJKoZrqVgdNVHUdbRVAzS6isiNu2j4Hrpe/FysjT20aTkB9SkHbTcSixhhhoqwQyD3l/Ms+2iwAIcAK8eUpiUAcMx9mQrDMhH7yVoYa7EUcArY31q7uYcrRxZc10FlZBCx58JgLYAXQ/cVYXZDraNS0lELAsxTc7DcSIp/mnEgwPsa3UGXb0JXVdQM9i+E5YRom98Pr78NZmAl+wFaM7SA4FhPCmIJYhv1OFkHzaRwgeB1ZGgCkhIUp/SzH/mJdDTXNK5HIYvSInmnCpuJvLNZtDG+dhDKSAU5J0De0OEFLux9nyPXy0IpNlotaKaFpu8hotpG6Es/CEpz60Kgnkzp2KNsu44qJZynaF7BQuQ4yX6BrHUF4u/trFyL9tiAo1LoWoGmxNJn7qfkPkaBxENTIxn3LArOFYsCqmssQpAP+Qh0a8JfN93HpezhZwMA9uFLMYBchUiHh6L4YBYpcV5EUCysswaatM+csAuaY4bytr6s6HEgxS9etYqg3oQahMk+WgD/kCNqW7/ErP9ZBDYQgQwAzoZFFoEsApsnAhkAvHnimB0li0AWgc0agZmkcTfrCbODPYsRYNJbEgxMgIuUaOvkrRffgbAKWzNgKUbii8m0fouh54URaqxmn0WbawCYoASTRmkChtcrwHYcSQLDbbHbWK0siUiyXSgPSA86lZJucw8AzCJ82VeniUDibU2Qah2zXdPI1VCEwZIBwFt2CBH0JBPGhiIgLNkjUMgGJTKoYBwJQJeCdOzt+r5sMwOAJYnbAn9TSUKRNqRsMj0VJcXOpFUEYr6+mhQHGMHcJrAIACcS/JSBJss2Qj2knyCgGeZ6wPeG7hQTtuTe8FqEvUzWGyVsiV7x2LMEgDWCspJ7TuI8IYlPgDqWp0jY2gSuCSyIL2OcfJaMoekkHicYwC1QXpyEWyAwj9GrTy1hOf3oXQcAixQnSWWhD5djjHKxZJsRQI8JlOgCGglgLHbGc18cQtBxwbevhrXnHs8obT39NWaf2NQIsJgNlo5iXy9i24Ibx1LwRsBHj2l9Mbv9zab2a2v5HnEnyh4H9AQdqwhYSCiPjN5k4zj1/CiSwy25eLEN5w6yVXwV0U6EkvyyB0tUWvinAGUtBijBs+de/znc+6M/wvr2HdD6bXQsaIc61MCArYvXpGVRRxdwfQdWPifAmRTVIJa9HI9LADKgd6tFqdsEvDJtC2qQXIfje9BNTQDkMPRlLuA6EXgxCqGDFUtXIvfqV0H1fGi//B3yooRjwdd9USkQKfE4Fu9dLhkWEtnhJlUHlISNy8IcgwxWsk9VgPLYpciDQ/AxDFDIt0EJKA8MFOf3wCVRtlhEo9FgoGGbpvSN87pJhQQCiPzfFrhIae18Pi+ztBQ80oYk1mFZZgI4e00BK03NTNQZqBCRU6COVOAsXYnOchGVwJV5vM0uwR2ty9qoEsgkdOkFcPUIrqlAD0IUfQWDWow2lXCfgri/E34pl4yLiOxuC1HoI6RkspZIbsvFcW2gDHJImWJLQEMW4/H3/Nzk9Z7AJO+jKPPo/NFk7BEo5ti0/Bxip4HmyCBUpyEAPe+zbppcFdEeuKgZMQJdg+XFsAIya3U4CKWYqWGGyIWUalZEEthXaANuI9/dgbqhQlXs9Ris6bjiNTCmbcJMhsiGV5sNYcNyXIW8Tq7FvpcodPDv9P4V4DhZc3jdXWpRrHXYp6FVa6BU6qAvOVndzShAz+67y/NC6XDT0AXIt0wzkV8HMKC4yOVyUJVYGPlkCWuqTiJuqyhg6vnLVRVhjVu0oeAYCRyxtdBGajAbPoa1ROqZwC/PJ3smXgPZskEIL2cI6Kd5ofhsi9qSrqJKFrRlolhPnmeZKlIv6Kft4eZwtlNCYaLKzKOwGDSxfZGxZljwejvk7/yR36fFYBxvk4rB5rCH2/ShlWoVXrMhDGCFlgkkgct2MXk+tWhu98/bdPCyzm/DEcgA4G345mVdzyKwVUUgA4C3qtuRdSaLQBaBJAIZALw9j4RUao1Jb40sDMpvChOOXmkxntRqKBiWJLPI5qB0GVnABNb4Ij0UJB5fm9rmGgBmsj/1cmLyiC/6ZBSkSSbPZlItROj5iP1AkgUCphAMoM9Xy7tqU68v+96WjQDH92QAWNiLGQC8ZW/KpLOH1D50fSm0KBgG8pRZZHI2ouA8UDOsCQb/ZPnAdeDc9ABwCv7KasZErK4L+4bJZpsAgHjrsQAkkcIPdfqCUu4+Fg+7uWyTAWCOVZcSxZRw5DidAQBsklGn6yJPKYArwQBKgzLJDiY8Z7d+6y1AhilUJpeTuCvid5kCDyKxziQ1Eh/gFAAWFs10BTSxwEnrQkzmN7/TApj6tdkBwGpL3pmIEO83E/RcEwQAUAg8+cKg5nqXM0wBjIQN1VoHhIk9h63vU+eh/JbD4dz/IJa/59hpPaTnsCs75KFFCtwyUOrrRWibifcrWed+KL6bAel0O3CL1Rix48EZGkFYbcAmGCTFc754306nkEAGKVmVAqxElDCmaTkZwaoAe/2NUFRYKEccWSpcePAjDyrZlZQedlkEZEFraugz89B2trC6GEDVbBT9AnRLQ7NaQ97OwXMaMAxNJPSNnCnM1aYaoWgVELs+9Z3l77VaDaVyB8arFSh5Sxiv+UJBQDSnUZNiIIPrAP13baDkVNB4eBWcQqcAhZ3NKqo5BRUjD9XyoTuBALssWKKcOK/P8CPozQCmYglrlmAuATMWURIQZ+FhTQnRW3cQqBr8UEHBKKFRayKwTXTstQg1i8ehck0ASiRDDeEHnsgN6wRa/ACm2in9LxbzqDTrUG1d2KDcowtr02cRQ4RIBzjVxix28QEjVKEHCpoEvR0X9VWrYXiegLz0Gq65PgodHWjGDowgRkR2axzB0jXkVRWNWl08iBtxJKxlTdFQV0L077EbxlxH5KbJuozKOQGwCYJyjeKawTVYGIJBCBcJOMwm7GD6/uqGgJ6cl2MrJ/dB5mMJbQz6Q5NRzWJOzc/DDn3Ulj0Bs1FDIW+Jh3GdcuCGhnKoiIx4vlhAg0VKLOygvLimC+Br1x1h5LLINTZNDDs1BLaB8rxe+b2lJh6+4ls8CchkfwXUjRuiLGPQz5nLmPhLWwibrswjVJpgMalJgDUIxL9ZsTSonGviEDbZu64HK1TgrhxCsRkh8nz4ZABbGvILd5Y9Sc1votRRkr0BVVNI9+U4iu0C/EZdChPymiF7WzcGXAXwVA0lb2oAmAVwdqwKu5dq43SXrleqUIaryLmBjDUWeEkdnM71s1UwRTa5piMXFhLJ6ciTPRvjZOYLGB6votjegdBl8UISq8kFVdMVhm2uKVcX7+VETQZKUtTL/zj2uFdq7tQrRSH8mVx8IEUotAOYbv+yuTq6jR4nHBiA33RkfhXrFHq48+nUyNpXYc1xAeU2Gras29t8BDIAeJu/hdkFZBHYSiKQAcBbyY3IupFFIIvA5AjMLoGcxXL7jgDl8lJfYJEIlSr3REZZXvyneYFuUxPWFeXxRHaRDny6BiYeg5bkGqvNVbLNhJWlJuCzqiWygjHEl4rSfkwyMnFXUA1Y/KwXwmfWaIpmR1FyHEVBMw7RoDweQgQt3+MSZWlVTQAjMhWpCEmAgD9MEtBLjJJw9AMjc1BYhiz+558sN28xrLfvUbD1Xp2wjXQVbhQLs5LJOkrrUvKPbbK08NZ7Fdtvz1KPXmHek41ClhQTrcJQot+fImBsTYlRi3x5Vk3FEI8xsrcI4KRtwsd10pwTGUkiH5Smo/ejYQnQJ3NJRFbLVvAiT0lIAiu6JsnWeouFJXPpNAwKzpNlxURRwMwYHkJJvumMXUAW8+w82qcbeWFIEIKJUqASeagw4aorMCIFZqAgNhIWMJPjTKCnIHL6bxoZOk+R5E6ZQvyzTFYzGTotyVD+W7q2pIU9U/VRpEb9QMAH8aRDJPN81XeEZTVPycmcUI8oFhmJ7z3HB30DWRAl88UcNUo/d596ghx98LIrMP7d6+boTNlhnykC43GMvp3mQc1ZsubLfEIpYhYLkDkqXPztt1HhnTLGBJm4FhIqEeYbgV/Kug5UBMAjyMjQiGVIS01B9ndzzJKnIgPnF07TdSVGceFOApAKQMP5JWUiz9EtInhqNlzUlg8IUMbdLoENBIEweskYnU2jLzCBNK/pwjRNNAm4GSo6F86HTxUaoajPXaM8dzA4gmi4KmoYEaWWRTafnvJUT5n6/ATYOG9SAlgt5lHs6YZOMF60/dn/zfP8pHN9av+QrhE5ExgfGEI8VocdKTJnE+zjnoFrKUHoqRoVLgjSsjBBlDP4ffoZd5ah97aLF/JcNq6HfH8Rq5nxGqLBUWGIg5LSSoTCkiVzeXoo9IXm4yXqKDF0MpNHx+VH4/5hjgug5vTiZnBw7pG0UhFqVwlBwZQ1gJ62VpQUMPBZYEtUULg0KBMrAsfZhGLWDM61NX4kHd0po17m/pb6Agu8Ldp/iC835Zxjeb8mQ52MX9oBoOZsjZeV9SmLwBxHYCt4b5zjK8wOn0Ugi8CzE4EMAH524pydJYtAFoGNikAGAG9UuHawD4tsaRSIx+pkAFjkpGcQiwJUqWRnojUBZBIvRgJDZJlJ5TgTjRHZZOLoKNJSZHLxBdyLyRcMJxhplDLL66YAwKofITCmlqAyKQ9NvEkh+4QyppFIshFY5ouvSB6qlKbVEo9gskMog0YwWBhuSXKAeTrxE2zJhwpATPm6zGN2BqNg7j4iTBJNEYZiBgDPXZw39cgpAEzmAOcAPmeGFJAkbAIqDngqUEeEBuUk1fUBYE9N5CE3BEQkSePEP5hzCwHgnG4mfuaURyZIOpNJalMvbobfk3mPiXbOe4gFjKRHI+dWVRiyz9w497Wr1gQA7HPebAHAktCfpQT0dJcQxom0KfF6yj6mALBJADhUEVKuk0U2nCQJaFNKtJVUTsDcZM6c3CYn+UuUZjaMCQCYn5NxkdoWTANQpAAw1xg2soEcJCA7GU0dsSHzA9M5jL14KYoMsCZMtKQoafO3jmPej67/+hDUfA7jN9yEgXMu2PwnyY44bQSqmoru/j5oeQs+9xSTAOBQ/Eo3D4A1bUe21AeEbZ/spRJvTnrnquIpLpKya8fguu4EOzMDgDc/AMy5xnc8meccLnmmho5d5j0rADAtOsOhUQGApWCIEtYbAQATQOUzQwAYOQuFri4YhYIcg3YBBGTnqnG8GvBRI4BdaSBHtQsWJzCGtHHYBABY4ZqpqwIAaz3l5EBz2FIAWPo9VhUAmJLrsaFmAPAcxj09tIx5S0dYyEEvF2Tskj3PgsHQC6GQed9q6b4k3Xs8C92b81PwHTZd4eT6Wnsz7oXYIteHSil0XaoExNcZTQ9+rQa/1oBOA+isZRHY4SIwhwvbDhfL7IKzCOzYEcgA4B37/mdXn0VgK43A3L4Ab6UXnXVrphHQNbihj6YfCHDKF0hF1RPfKwFgpq6gJ1DL5LylJskiSRspBHkTn6/1AGDxniKYF8IJo4T1S0ZwyzeSZ7IpUaeZEFeykNKCU49ftSU1K5KEAuLSJzKEz0QQQe2IvloJ2CvewAJQJQAwz0e5QALfAn63LpW/S6W03W29RHym42Ar/VwKAKcMYI6ZlAE82ZNsK+3+dt8tyv3yCSXjSBj2SgxL1YUVZfDZ9SMpzCAATOleJpbpYaiTZR9G8PSkCGMyCMx5JwUV6QTIxmOnhRwEEAm6UgJQ2FxbsE3I07fyaEymk5FE/z834NwzNYM3iANhAJfIkgO/++wCwOQMCgM4SgDgKv0nVSAHDWakyfzJa+T8yDst94keha25krN3AhAnAUj8BhPWMH+KBO4NA8YkOcYUAE4lqKe6fSkAbFD6n0xksqSVWNYsAsDCJOd8TY9KVYXr+2i6joAaumGgKMKGm6/p/b3oOfs0FA/5dyi6jspPf4GBT1ycST9vvhBv1JGaOQudvT3CBudegvedUsUybsJwuweApfgNLdanSkBNhRlFCClN3HAQjFcTj+zWs8lnJX02xVtzjufPHYEBzHUpoISqrgsAHFGCeOe+Zw0AnswA3lgAmELeHAPcX3GvbXe0wy6XQWsHEcCZozz5hGqEU0N9eAxR3WlJGbcKMjUFQZTsKaZqT2UAJ+8M6xjAzzYAHA+NCQM4A4A3ahrf5A9zDynFCvTULhVhtRWh5/MIZPyQ9ZoUF6Z7jlQ5hifkyNrW4c8NSXOnezNeo/ihtwrwAs+V5yyo1+XP0PVkn561LAI7XgTmaGHb8QKZXXEWgR0+AhkAvMMPgSwAWQS2xghs2QT51hiRrE/rIsDK4KbvoREkADBlTAX+JDOXicNpKHb0niIATG+5RGI52VgTAE58JxOgVSSgFQUU5KS8XDMMBSDRDSvxniLIo6gCAJuU+G3JT0+nQKfEqcRn4vFFienkxTcBgH0zkYpNpZ2FHcN+kvnb8gz1Ar8leZckCyhRKkxGTc8khrfww5ICwCwYaFDmtQUAi19q5u+1he9O8gwlXrHMpoXyXBFT4JwgIHCsJIBoyGfeF6aaphKm4McjhPQwbD2LZChMrFYEJwAU1QTM4TPJe06ZR9Erbv1+SzP0Ocuxb5xjRI6cLGBdhRP6aHguYvqRTtH8yH8aACzJzChKJD3nmAEcKBEseupFQCMOME75fMTiGZ+PDYTwEgA4SoCmiJ8VSQdNQODJALAkWidJszMebUi8QDcVAOYxuQ5xPMmzL6dW4YaJ9yTHFj0XqexA6Wf2teY5MtZiQ0OPlttsz0jbWw5Hz1mnQuvqROw4GP/BjVh74Wc22/GzA218BPxyCeXuTnnmZBdBKWTBtBKfSCoIbM9NmL+UWxBrXsrqB1BrLoLxCvxaU2T45ZlpgSAyV0+SgJ5ridgdAQDm/B/5yV7ZZQFlwUZxXvezAgCL1crgCOKRmqwXkwHgRAJ36kYAmHv+IKT9QAyjVEKuswNKLvHT3twA8GQpaJnbR4bQrNQAh3O4kvi3s4B0hgAwJayTwtVEAjoFgJWONpGAVsKpFYRmPzckHs2yHxmvgQCwQi/mjAE8+9DO4AicX1RKncs8qEK1bSilHLS2IrSchbrrTcx9UqgYxhPqT3xeqVK1TTdec/ouK1YdSTEeC57ZVDN5l488V9YDgr9kAJM5rfINvVV4uE3HIOt8FoGNjsA2/txv9PVmX8gikEVgriKQAcBzFdnsuFkEsgjMIgIZADyL4G3/X1UVAYDJAGYyXaSiVD15aWQCdRqGSByHAtzmVEor02c3AYVAb7cWSCd4AV+7mfBREoZuIwzFn1EzLIAAcBQjp+gw9AR8TVmA02J89N8ikBuRIahCVZLzCDRBJoyZeOOJRxcgIJLIPrdelj1DEaCGIDA9O5kUkESUosLSCILMdQJp+x9is7lCliMEZPy1PICZ6OH4FABx2sExmzNn351RBFqFHRThlfvRAoGJAxKEIZufoAyTyQIAk0kqEtEtz8qWV2XiE57IrvN7nFNYqJEXT/LkmZ0MDqeMjmALe9wRLJV5p1VwIui3riWy+pxXlKnnj60BAJbEeQsArsYJAJxTdbQRGtYikOXN+8YplH6RBNpSicHJsoopG4XjgKAt590O2gPoLAbQJoppNoYBzOefwC/XJXq6chY3dV2Oz+OOhW4CAMeKAMCcv+u+K6xzAYBhzWgYz+RD9v77Yd5nL0I4Oo6hy69C444/zuRr2WfmMAJhbyfa2suyd+G4TJi/Ow4ATOBXpNll6vWF+RvV6oiqTcD1ASPZD6XM3wm5evkaC/LmFiDfEQBgmc9alYq+rkEr5ZHr7YDHwqVobt+/xGqlJQFNABhGck+pyDETABhKsn8PqcxDSwXbht3dCbWUg8eizKTmZs5auGYN3EZTrCK4705kzJNiUa456VrxTB14KgDM46QMYEpAq9FcMxwTAFjqTCZ5AEe6kklAz9momXRg7jMZeynAi2UdQD4HlXLQpTwiPfEbl8bCl5CAcaJUwgIy7iO25ZYW8KRFPUmx9TpFHe7fvIYDh2tCvQF4gRRpM2Z8tqKtwUNlW74BWd+30QhkAPA2euOybmcR2OoikAHAW90tyTqURSCLwMycXLM47cgRcAJfGHry8iwgqJ68LBPQmQZgCRDKy6SlKLBVHSZfKFkNPwkAlmrkOGGO+ZTwFK/eWDy+5FxkAkdATjNAD+AEVEgAJW0aAEVRk88RAGYjA1he+Fvfo8SqJJVaLBj5TCvnyX93bU0kQxkDSaTy3GGSjKK0X4e6+QCEHXmMbeq1pwBwygCeDADPREJ2U8+bfW9mEWBhR9pSEJhFIfKckcGr6dAMpmlVKbIgc5Ny7WTrJzm5YAL4TQsvxK+bPr9M0rWOlYL9LAxJnvPkWZ1OIWBmV7Hpn6LsfCKBnSgNCAClKfBZ4BIFqE+Dr2xpCWhKTnPuJYumiRDVMBCQt6gYaNNy0NRANDkprUvlBgL5lPCP4gQETu9DmmRN5WXTP1MAOAX8k7m4Nc/OoIBDnn/K87OIgHM0kDB9w0S6etBviBQ4QQwmdDknsJ9ktRmWiaI/tYTopt/57JtbQwTi+T3IlYqyl+C8woI1ioLQ5oFjJOY+ZDtuhqkh9gJEjoOw6SJoNhA2XGH+SrFbuh9iwVSQzMvcj6XPawYAz25wUEI/UZRJwEsCwGZ7CWZX27MGAE9mAG8sAMz9c1J4RTZkjNA0YHSUobUXERDMnqVH6GQ7gMlytZynRTFjxWp4nicFn7J2yrhV5e8s+JlOgeiZAOCUAfxsAsBKpS4ewGQAZwDw7J6rmX470jh+1YT9LoXHqsiXR6YhhXj53t5E1arllUvAl+8QaZGBVLVtw417zfRdnXslrntpsQ+LKr1GFV69KeuC6hP4Td6FWdQXI4Q6jUXJNhyarOtZBKaIwLb93Ge3NotAFoGtJwIZALz13IusJ1kEsghMRGBuK9CzQG/bEeCLMUEZh4nzOBQPYKkNblVVi7zgFM3XY8APYcYx8pqBnEb2ML2VwgkGcAoAs6LfiUI49OhtASVMPBEANkOgoJkiAS3sXP6n0KN3agad1krwMg0nXnisBKdUqeiU0sMskeabeOF/CnNU1XU0PEfYyIqhJwknMp/pXalowgLO2paLQAoAN4NQJKAF528xgGciUb7ler5jnDkFgCfY2K3nkSAw/y1Hj3DThK6ZIvneDDyKTpKCIQUXOgHgluc2k1fkdqce3cJQU5ICjsls7wlGB0O8hRn69MtVIzKuEtCJfSMYxTmI4PBYMLUIJ9OR7aqFIgErAgjPsgdwoMZPA4DpnVdSTbSbBcSBI/cphiKsWqo3uPRvF8CNU3ySXE0T/WlRRsqwKbXYNpJ0bLGC0wT/TBj8wgDmWqAqcDxXHqqCYUnCl57uo+B4ikXKUfxfW5LkPIehasjPMQNvx3jKt96rjHfph53PyR6GcpYsAkgBYGGFcR+yHTc1brF+q02ojovYD5LnTAUUUxcPdj6L8qyFkTynupbsqUQhZY7rI7Z3BjBnes79upKwCQNDh91Zht5RfFYAYK4fKQOYhTwbCwCrWiyFARrXUVWVPqv0Ue1qQ0AweDMAwBOytK19uFgKBAF834exckD+LoUbLbn/1KZlJvu7DQHAsiZ3lkEGsBZPbcEw+6khYQALU3kSA5jK064SobBkyexPMcURlFhDpBEDpOxvDJ2FvKPj8qMFlMae4wd8Tq9u+oOHHPQsvAup2sSfZG7jfoBDV+3qlP2nZpvyfsc9Aote5PVQVWZd4DB9D+f2EwSAZc/T2n9yv8TCJ891Ebge4mpV5J8VP0z21aL6wP1bIIWKxpwz5Of2+rOj/3/2rgO8iir/nimvpZMQqooglrXr6lpW17bq2sW69l5QQUBRBKQqRQWx97VhL9j1r7u6a3ddexcLPYQkpL865f+d38w8XkIK8HgScC5fvoT3ptz7u3fuzNzzO+f4EVizCPgA8JrFzd/Lj4AfgdYR8AFgf0z4EfAj0AUj4APAXbBTuhWhaJEAACAASURBVEyVuGAqzC7TQswmn5fI72oAwEHApn+XbaGAAG4gIL5hbQHACctAwjCEaWaqGmzxJ1KhpFIIm4os7BMAZqFbKCWktU7Wb4UhSIBC0QQoSBkmeB4mdhMsLIazKOwBwAIOZ/jiheEwgAlokDFGWVGRCSMArOlIuAzELtNhv7OK+ABw1+5wVQmKh7d3TdFSTF6t6QFu29CTKeSFwggGwgIAE8RL0cJXF41oFLm+sR74K9J0VBAgqEpJv6AD/qYZwJSOFhtg57MAcr3A23H8udjsKQYwWUQWtwkEKDYUTUNNikKa7Rd6OBYrwTQATDiTEpb0AKZPm63ltn1mgHMsvR4VxBVLGMBckOdcXhosQCrW6Jg666qoN3A+9ABghwHszK0sHquL/+eiK3/CyZTMv2R4ccHfUXVwVRpWYWiT2SuMY1VBczIubLWCYNgBgG1VFBziRhKNRkIWdvVgACEmiBiWSEMXBsKrcBZ/k/U2Av16IxQJuwoemty/aXwqEvIWZaE3bADYaG6E2RiF2hhH0F3k5xyS1IAUMb2k5Tz/uLYXTKqRZxzKtKcMZx7OYfm9AMABVZd5kwBwpKwEWkn+bwYAewzgNQWAzWQKASUAVdWQ5P21ME8AYDsShp7KbqFcfFbdxB+xV9F1R6UhmZSfvCVVcr+09RUAsAPkOR7ecu/poLQHAHsM4N8aAPY8gAkAx2GiYODAHF5dZG7/vgHglG466iu0DrGoGMPfDiuWpUZVEI5EEGFSQ16Y/hFIUaSKz22KknWCQ047dxUObgUcpQtJQhElAiAVTyDa2IRYcxT5fP40TARsBQFXWj2BFAwCxwENgeSGnSCwCiH0N/ldRiC7+9rvMmR+o/0I+BFoMwI+AOwPDD8CfgS6YARyu8DTBRvsV2k1IuDJPPNlmAv6DohqOCAqF2ZCkbREKw8ro8llvPFPyjlnjjB5Edc0AU+52NOYiKX9dsWLzn0J9QAcUzdloTakaCjQAuJbZlsOa048mlyw1muSsIMz3ll122forkZ3r3ebEviJpRLiGc3FQJs/TN/nGBRv2Nx6GK53AetiFRZskH0lmDAl5xTo7gIv54JMhia7VeaFjOs7oIYccNn1GjdVWxJWDMUUUDJgdG2PbrJp6V8dtQ0kxHyO/seON6QAVFoSZWoYxRYTT0xEYSKlKyJvHDDhyPLnsJi2CcW0oKm61I8AMPulSCV4qyDFSriS25nyzh6rq0F3FvhhGghARSSgi2qCJ4mdLQOJi5SJRELO4d1TMmXAObwILCcSvBPZCIfyEA6HRTY6Hk8ioRgI6gGxKGA76Y0pbGV6T4t0d9cePzns+g3i0GR+SeJWYR7U/DCscECATyYz8NoL2xFpp1x6XCB3n19kTBMUFQNJp/C5wpMK9T7j81BbxUtI6UyitsXlK4lqztE8CXw14Y1H5wvWRm5vnm0l9RKk7rSloEKCLQv6RiyBVDIOpboxp/0o7ELLEIUWkeiFjURQRVFCRVQlg9hh5bdXIskQoAcQNZKwwwEU9SgHIkGZE7VgwLmX57KoJpR4Cg1LliJsQJRqmIgUyI+gMR5FiBL3WZQAx1fKlvmayZMEUEM9ukErK0GTnUIox8+nmtaA+spq2A1RRCxVgB6yunlb5L1D74TBm7B0UVLgczcTrgQAzguKDHSgKB82KZNZlEzZZ+/+4SUKyTVU3+Akd1kW7JQpY5vAL0EtSthqbrIC/1aZqOSBfbyWFQWNeXDYjQS4oDoJSjrEAza/rAS2klsLF95fWKcgY9ScQPPy5fI7BBUq7zVbbQfTbkRBgIlhfLcKosCKIGUlECuyoCU6vr8nxYrGATYtMrUF6eNYM2V+K7bCSCmmk6ga0KDZFhLV9Ugtr0NQrq2OgQ7a9ghzncbpnCfdZFlR1eD7X4u3u9UfCDI/MikukUQ4FJD5NWkkoQYDorrUmcLT6p+x5R4cF4IHu4An5x5e+/zh/BNLGaKMwGdUDZrDmFY0J8mQQjVZeoyITQnjyLHsxjbz3uHdX7xpkL3FOdYrfE5hMhPHOO917FHaHUlSHY+NuKM8QwnseBKpxiiSTVEoScOxQAjk9vkmxNhpqsQr814pz3+e93K2ndjB/optiMS3YTLl3EaQCZO0rzKcRMNcPz931rSIacMKavL8Hwzoci8K6CqiZgqpoIowH1b8sg4i4APA6yDo/in9CGyQEfAB4A2yW/1G+RFY3yOQ3Qv8+t56v/4dR4ALo46sLgFgegNZ8iLHrHwu1BiufKAnM8WjZQK5huvnKGfxfL1cL0x5QXVBnbZqIWw5hfJzFiLQkKcHEXA9eMkgzPSX9F6aM5mAsljrS3xu0EPcA4BjXCDkGHUlymXBRryicwuQbdDB/Q0aR/CARfzJVBfYVOjxSzDGAeXSxZUr9MARfp7iyhiBOzier7ZCmXfK/VoiG6mRgtuFC8dnXLyArRYAsG7aUEwFpp4Sn/FCy/Wv5dyrOXKGZHTlWqLVoAewSflITerXYKRk3i3UgogYGgxtZYAkk5FdbRkO+4YKChrBX1X6ybEQMMWXNZtCWJcLqLLuretpNrEn9exAZhDpf36m6mSyOf6R8URKxgkB4DATj3wAOJuu6JL7cqGXC9CU91QiQajhoACMYudAOwktmE5Ay1x492TIyRKnfKpXPBCYz0MsTExjaf384X3W2f2Hi/eeYoE8IrnKBR7Am2bjUjY+Q5nEe/YRaVnOoUyi4fglyzSeQCzahGQ8gYIsAbrOOjViKwIuKUEVzYm4w6xWdUTiCoKhEGICSXRQzCbpizjZnOEACsrLoEVCTuJgMOQAfTksCq09BACuFACYADrBrmBeBM3JKIIoyu7swaR4MAegS9JJQrER6l4CrXsR+MwSUXKboBg0dTQsq4FV3ywqOgQKec+gigRVKAjsdlQMtUnq7gGMos6RF4ReUihJFQTvsymZALB3zXjJQ7x2grr7DEcZW8MB4vge4SWZNtbWSfKGfM5t+G6RkYAqt3/DhE78k4CPbSFJVYuSAuSVFsPIsv6dtZ0Meo4xiXssgejyOpjROAK8zulNv9W2CAR4T02gOZWCohcipIaQSsURVaMoSeV13D8u0M3nJybBMZ6WaguDlYBXXpIS1HxOsmS+U5m8W10nEtBM2ujEQQcp1p1gogsoegpJ6fcsNbvxKyCvqsEyTUfdiUkGySSC9OhlQkyWAGtn/SPjmmoHwvpVhAFMOWgtFJR46UWFzrOKzPHOWOSUxNgyFkyOyLZ483oatGXCHF+5mVAjIPuKkk6YUx1bjYSVdABgSjwLx9cBgNP3HyQkcTDFhKBYXBKDqI7CJDzeWxLJjhVosm1bMGWs8Ff2pLXd5KrfAgCmxgfjSgDYAdkddQsqi0WCITSauW1/Z/FT4ymYYVVsr8J6AEo0gYgWAFnYZkj3GdidBTBn3+f2uSNn1fYP7EfAj0CXi4APAHe5LvEr5EfAj4DL2fQD4UegzQhIRj2BNJcBI3iLePA6r6Upgy56jmwywWEBJNyXU76s8sXLY/UKo0ZevlZItnoMGe9lMJNFxs8M24BuKwhrKiJqQABgb3+LIDChIzeT2GMKeC/PstDvSn353bthRkC8P42kyM6K3K74kXI1xweA14ceZ/9xwVaFw/InECdeZJwrmGTiSr7Lglaa9baiZY30ErYskMfD/QmMygKy4kib2rlGSLMMMhfvmq2U/JBdxfFLpokQDw0LasBGgRJAmFL4Ang7freeFLaT8JC7QkZ1gCQORUPMNtFgUnzfFg/gPATIR17p5JmL+pXxZlmgJPgbJCObktCUhhamFu8j2dWfzEFPVYILmmRDyT3E9TNl/WkVoCi8F5DJ5CQxETQ2ZVHQRDgYknEnMXc94XlvEd9EZLfAnbue8Y+8KhGQJDP2N8cafW91TRb3yQomm00p7uYyvknnclROuC334TjKU8lCdWXmMxQIvGcOPeGALiyZv72/vcX99uqaCeq2Pgb/H3cZyJ6MKYezxrHqJtZpXNxPJJGMx5GKx2CRsWakhA3IMU4GXy5LvgGZu6zCAJrjzeiWV4xgVEHMAnRDhRFs7vD0Kfq+ahoSlgklFEBhWTeo4TCSZKcGArCy9JjtrO1hJobE42isrIb0JZMaLRN6JCDgCJNVsimpgO4yMzVH/l9XECkrRaCsSIBzPdcAvRFHY00tzIaow9JmeznORbLfkrm9w0LQkMo8TEaifzSnyEgAelE+9Px8WOG1z6DNTKZIhaw0wEssN/M6YL3JpBXGcMqAkUwJkzSVTMrfROrCBMcMy7ExgAN6GwFV6h8pLkQilFsLAD6HcHZwJOeda5V9wOcU8b3XaEITg6mlYAYCsJU8NMXjCAaBYs1EPCnc4XaLxeO6rGcmxfKexaRZtpPPBpGUKv0tyXAkryYNJAlC1zcjZCkU++3w+NGAigglkiMRYVt773mc3wRYszsbQB0PL7nDEgAm69ewkGhuQrShSe7FTAJUtNzOX6wdx5sA2/yPGyt5L6W8OBMdggGxq4BKQXHeG1Y8s0jyQRbFu7d4SdM8lCimuPcTb/6RMZ6RLO3dX0zXSoX1VW3n2Ye2G8Jy5fOLRqavKXMQk97IWJa+o9w6n4my7L/Omp5aUtUicSkzQZuxdJ5qc1gU5/5MUNzpNj4P2AiEwsjPz0cykvvx1VHr+M7CuThmxEVOP1VdJ3MVEy/MoAKdWvF+WQcRyG5eWwcV9k/pR8CPQBeNgA8Ad9GO8avlR+D3HYHsGDi/79ht+K2nRJa8JPPl022ux05xFMQUZ9GBzGAucJCh5mZHO1ZLTqaysPncRY9MVgxfbOXlNcMnMvMlkYJXfFElU4IgsPhDugu6ko3NzHbu78o3yoKqLLA4PpKpHL9fbvgjoIu3UFWQMA3EuBDORS8ucoEgk1M6Y2B18dZt+NUjC8/11KYMLwGLMAE7Jm6YFpKhFQw7j33C316/1mmO9COXofNEIt6V/1adxBOrqwPAlDCntLOVEu9zygtywd2TgA4FHbCH83ALxoTrgdyZB2K2A8hQbYRszt+qMJXrXABY+gkBsHsyGb+yxCaAq/NTE4sK04TgL+dk4ai4TEYugmdL8ImlktLPHvgr17zLGpQEItW5R5imJfME8SRPRpfJb2REhQJB5JE9LAvpjrKEDwBnO3K6xv4EPmSBn0khLpCbOT6NvDyH6RUMCvNLDegilcrlP3nmyWCgZkrQe/MPExoyS2swuLP7jyxOS6JBGyxiepzTp1eSExRJjBEAT5i+DiNYaYqLxHkyEROATrFNeRYSwImymzlWwKgJWQKaqhEVweaUSM7aFTHEtxmAZG0cIbuhw4GQTKrQAjqoFEPZ14KSblAjQUnaUAkAt7L4WNujSmHMkgaaa2sdGVXLAc61oIZkiv7k2XlEm0pY5jtNdZiylqYhWFSAQGEeuXnCxMtlURO1iNY1iPwr7yEynjkwNBf86YRhTYKgAxbpzv2HCgrhIEKFhVAjIRhZJiA5gFX7D+lJ1VGQYBEg2k1ITUunu+ND3i+8BFMX/CIjOLq0xlEIYZKZm8hK9rOWHxaZX+R1zLDNtm9476bPdTpJ1fUcVxTnGcYs7A4l1oiY3QwrEALMIOKqgj6FIYR+/hX13fI7rIJNNQ0mT7gqKpR+JrBv6lS70KAZToIsk644d1jNUaTqm6A0x0RBhEz7jkq8rAihUCgNAEudeSzOSQSAjewk0jmnCvNVMrMM2NEE4nV1sGNJeVZgW3JZeH9wLkw3ycedLz1gtzasIlKQj0hhvigSsDYEWNPS/lkqFLR81235ziLJSxke9d49IjNBoiic57B4NVWYyXwH1/VgOinAMuJOAoAL2HvjkEkunFuZmJfLkpi3SJQoBNCnb7dn0cREXbnv5fYFXaESkCSB057AETzn9R8uKERhSTHi4ewUDLKNHe/XVPThPVxPppBYXI1AypEEF3nu3A7/bKu/Ae/vB34D7ly/aX4EftMI+ADwbxpu/2R+BPwIrFoEfAB41eL0+9yKi46ZL5yZCc+ykOr60pHIQOlVgx7BtiWAMBfeFdWRXEovhLqMXNmPL4MeQOwCwN62HmuYYA8XWQkK8QVSd4crz8V/Bn2vNErGOuw/8WQSlrHTX3zZ88uGGwEuIHG8kQFMRo2Agy4TlGMg0y9rw43C+tsyLvw7ALApbKuIpiGsUczO8QVucpl4XHT0mBreHMHPmgOQjPmIoqBAC6YBYHrhOQoAXfv65/Ibxy1ZdHHOmSqg2+QAEwSGeOZyHmUzhEnLsc25zXSUFzrzGM12ZCRVCyFbhW4RqE6BjGv6p4oqgxpEcWDF/J4JdnkgG/cRgJZMOl6QIrMMKKrDyDLt7J4/6PfszP8rmL9sswcUsP70rE8ahswTXDD3POmEfZRM+QBwtoOkC+9PvnomaOSxCEUylov5elCuLeaJEAwgCEkgmOxTApMEY9IJapSSJojk+fTy+UVv9XzksYVdIKGz/BNdcwDklnVcwSi2U45EpYA39D4lCzOeBKWpCb4ozYl0sgUl9AlyMcWBc6qw9TyAI0d91D2uQ1cs1KpMXzGRCOchUNITA1+5BSgpB9SCTs4cd793H9j4vAlV5jbpnxwDBHxicIAVQ9RwVZGkF5jHqZedJUCoxB15YvaLZJ5QToHKCc5/c393CvAOK/OutM1LCBArFROK3gkApEQz+o/JnlTXcPqIUVqRapebAeacZUVpHa/W8KP3PR3c+Y9Sy06bxcBbos5nQoJ4zpFzy7Dzji7PpeBok6tT3pP4W43zmUeFQ8UOAHEVCKtAVQU+unwieiyr7TCwnLtEFYBDzG0RWcf0AabagZVwwCSCYHYigWRjM4zGJmhJZ17szANW26xfen5Z4TvuXpsSz+yAEio0yTMMgUsoCPGZvb4Z8eW18lzHZOKcFjeBQXzUvVO51wg/q9Vt5JUUCVucDG0+i0niGGcmr+5ZVtBLAvKSIbxnJx42zgQIgrfpBGrneVm2tW2EYyaYBKfnh5EiYA4LoUDYqZtc+SmHIe8ynPmsJNLaLuu5hQd9lu1oc/eKKsSbmh3ZaV5zTMTiNUAFAtOUpKZcFgLAMvfRv5ne5xyxIR2RkhKEiwvRnPMAdNw6UVUQmXsTwYSJ+MKlCKXca0KnukGOx38ug79eHzu7eW29brpfeT8CfgTWagR8AHithtM/mB8BPwJrJwK5fQBfO3X0j7KuIpBmtLgvIq0ZLZLFy8V3vkirjrySI5PlvKTGPfDXzZQWpi79Ft1s/marJcOi9UswF/gJDIksLBkvDARZXTxHhicevyfIwN8CMJAhx5e9LBkK6yru/nlXPQJcJErYtgBU3uKeLH5w7OV+hXXVK+pvuVIECNbbBDbIIuOCraYhQKa/u/RPid8WGK4n9+72K31pCZQyQYQAMCXiCZZwYXK9AIBtqiYoiNkGojZBSlsWQoNKQPzlIqqKZjOJBCzxyqMkbdD1omOSTa4B4IRiIgwNeorXmIlmFWjmsiz9GZUAurseiq1ZwOmOdtknch9xPeA5e/P/BLSzBYB5vcuipsv85QKjt1jKz5K2IYw+YUKS2alqcu9g7Jh8RADYl4DecCcmeoI7i+WO2Yk8G4iNhPNbV5zx4C2SC+Dggr70GleKC9JsN7KDOdbkmnPnoai+AgzJXLhPM606YbCl2eoeCOzW0wOoEY05QG7KEJlb03B+e/sFDFdZRXWYwlzyl8V9udZoatuxhGy2PR/TFBRBQTOiKDRVxA0Nll2Irea/jBQi0ESbof2ikZLPZ7Q0SOeioi5TvwNyaLZVl/0T7n2EY8P74b3De2wgnzqbIgTi1s8g7v/5+OrmPWZzig73ZQICb4d6qzpIcpwF2J3gn6rrK+uMcgeOde6uTgnmGp9oax0+45xe/TPHSYskVbeeravpHdZVWM9Z/AXp92LP38Tg3bOxDkx/yDcBQ6OvLBBqBhL5QCgewxdHXYAitanj/iV2zMsnacCIxmElnYQQTaOKBUm1zn2Xz1b0Qk41NzueyEy85Vzh3jvbO0l4m63cucSRl5Z5LfOdys6OIe8laUqysG0hXw3AaGhEw5JlAlLrodwyVEVFIUPC30vE8d5zY7qK/G7FCHYrRErTkJLrQQNxRXnOzHKCSjPD3Tk7Uw2Lzy227sxFns+1J+fMZCBRz6qLI2YZKOzVHXYwiARMhAMRSRQSa4ywI9udVlLw7Jkyk7JzN/qh1daicXkd9KTpAMD0eicAHdDAd3tPYSxnVaAEtIDhzkQnimCFEYS6lYgKQCrLBMRs6813HV777J9gIoXGnxfD80321y6yjW42+/sAcDbR8/f1I+BHYEUEfADYHw1+BPwIdMEIZLfA0QUb5FdpLUbAY7B4oyQzYZYvpYa7QJS5+MnTp1+gycp05RcpAeqxwbwX38b0YuWKl9TMF3LyX0jiFelQvjx6wA59rijVpzkefawLAZKQqstv8RCVBYtcr1CtxWD7h1qjCHCMCgBsJAXYUVVd5GaFBeVPb2sU099qJ0pjeoCFzBlkr0hxfzORI5N15zE2XDlHYb5YtgClES0gKgBc8CQbTRJTuvgACNKXViXTQ0HUTCFJVhYgbYnoYYRMC7WpGBphIKjpKNZCiLheb9wv19NbTDWRDx1a0hJ2SSygoQkGEkYK5GmXuxK4ref/zPHTcnHeZSR5Fbezk+DjwrGAcmQTmw6ryQPFZVyZDtcKug5bU8H7SdxIIUmpXEVHwDQR1APiAawIO9lZELZV8rMY39wyxH6r6+z3eh4qXKaTEzLkOj0AOG4480Tmwrt4U7vPLElKrLpy5vSq9bwhvSQ2LiKnv3dlUb3v+DkXuTsqsjDPxXh69hLYJcjL33zWkWQQJ5HOW8RPJ+C5bOQAOH+ueMai3CwLGfbyHJXj8ZuAighM1AfiKDZUBIJFUJvzUDbvRcKDrF2H7VfREqCWrT3Spvvsl8uxKzYlrU7gAMFOvdvyOF+d+qhWEMQYPKUc6RsXbHaek1fnaKu/raLQ5ZUAoNeiTDyazMCOM+R0t3+cJ++WhXtmC6DKEHVjkBkLfi4/reLjJfS1BeC2/o619fjc7rByrg23Gbm+d8q5XIzQvcxpI+uMKyoVaQ6/XYsCdsiCxcS3ZqApDyhINmPpUUMQU+o67PRUgPYXGqxoHNGa5Ug1RgUQ9u6HcCZASY6lqoqZTMm8EAhSWYTzSscDUB/QP51Eyf2EcZyRAGOZqdUflBl7hBVNWL7iWQxbrBjshhgaFle4/tS5BWIceWBxMmrxnLnirCrySouhlRQgEdCknpRDpyQ/nxcIimdT2gOARdY/mYQWjznsbZ6LgHDSuTcwYZKZHVSLSSgWum3aV/y447aBUDAi/Uw1rBQBZDfZie9Eck1I8of7vp1jhYhQKo76ymoo0STyOE6ZyMRxHwqIJcdvAQAzDgSA2WZDV6GXFUEvLUFCh0ikr8siMueuT3HQsNH46yJhAPP+TUujXEtkr8u2d+1z53be6dpt92vnR8CPwNqMgA8Ar81o+sfyI+BHYC1FwEdI1lIgN8jD8CVEFjJcH9/WQLChWGnpLI9lwxfTtARzyPFxk2xlvnxyod0FZ7mYmQiFRMqQL7xt+b3xpZsMYPFmSxk05QMXYvkiblgpqJRwZLaz6TDkInoQYfqUkWksWlOrnqGet/uu6DllHBpeeAU1s+7YIPtzXTWqbNhgFB15KCpHT0L0w4/XajWYKZ2ybDQZiZwDwNvOvlfq/vWp57bbhk2GX4Lyow/DT6PGo/6D/67Vtm5wBzM1WeyQS1WliKEpi3EiYwggbDsrpsI8chndHgjC7SJcR7UA8Q/WCQA7i1vinSZMv1Vf4MnlGG2v3wgAU0aWTOZm00SCksmWggh9aQMhBBImalJR1NlJASpLtbAspLEQAE4zBXM0MOKahTxbQyDpLNLSM63RTiGWTIBC1WUS5hWqDh4Y5vWRB6h69xAPRkh722UJANPLzgOAPfYv/y9jhSCe6TBOCABznmhOpdCcdHzxNMbXBYA5fnwAeNUG0aavPoPYZ1/IXN7VC0VEV4y9lWuboOyzu4YvC+UZTFxuTdjEYwjLmHKfYSgjLmPd8xt1D91aIYWL3R0VT/6Tc5ic23SUS4SJxuckxXl+4XgVD2IXsFwhQ73Cc9vjFgog7J5Ws1Z9/luTvuQCekA1sbwgBTTFkRcsQUFdPkqWvow8qzP5Z85hBJAcxQenODLFHjCSrcRsp22SDEfeRNykRZ47DVrzu+wYiLbK8beCOeu01TmltDid8NRpTddsg5T7xO4OA+YHCA7Egcyh1Vnz7JSLXjOzhjL+bj8R1ZaLYS0ulGfIU3uNddyxV4yCTPYsPw9mnl660tnCuz4cgM8NNr/3pLidB4qVqdFrFuX29/IS0Ly6pROfnAs8oWgIJW0kgwZSCCJiActUoBfqMPfgC6DL9dF+SeiWJIvZzXE0V1bBbIgij5YIfEdKpmBR4pvvRhqhJkvesxhShb7bFvntHb//B/sPcDx6dfeZw3ISuEQkXRQUsuv/oEEGpIWkYiNpGWIBYjXGUL+4AnkKwetVf39bk66jYhRBXOeZ033OdP/m8QKWhlBpEdTifFDtgJ7JGhPHbAWaYUlSWTYlEwD21LR4vHg8jmg0ioK6ZuceQ8CXUsYyVSmQN1xFQUrX0GwbKO2/EVKhABqNBPJCeQIAc5uYaqxQvnD3pU2AqKRQGT676nfadNWMo65iGZSmhDy3EsCWe2I4gLhlIJhjixbe/3lv9QBgk+sJPbpB7VaEJjuFQkQ6bUMuN6D3NddYmHAoAPC8RQimHFWMBIycS2Tnsm3r97Gzm9fW77b7tfcj4EdgbUbAB4DXZjT9Y/kR8COwliKQ4zeAtVRL/zAbZgT4Au54uBoiX7XN6y8gsvnANhsbnfszvjzkGAdc5sIOF/gVBabOxQMTIUtBqR4Uz0rTNmEGNSiUGFyFwpd/AsC9CXZwoQAAIABJREFUrh2HuhdfQdVNd8iCQMBlhPEQmVJaK1g+ujDPJBtb19PZ1dxeU1VplydRKtvxc1d2TRhrudYAXIW2/xab5AxcE9CQ/tMmEpYh8RZ5V40sPgVkmIrXmSzsOr+FJeguOHfGgGkdGx8A/i1Gy6qfI46EyAYWKUFZYOKCCoHKFCUVNQWB1Vg/zNkYXfXmrLRlSiFomUCS7SH7xrJRoARQrAahJk0kAyvmt+7DL0a3s05B7cOPo/r6mzs8a8+p41F01KFYftcDqLnJSXbJP2g/9Jo8FvFvf8C8My+Uz4RF7S6qeyxJzoOJVFIWk6O6jpDmsK+DXGYzDBdQc0AcYw0k+PP23gPdh16I0NZbQgmFSJeCUbEUjU+/gNrb70HcskQW2/EX1hEJhpBHiwBhetgO+982ZU6wFT3N0PTmcM67TDpiO/LysvT4zKJvu8qu3c4+FWVDLkDja/9E5VUTO63W+gQAd9oYf4OsIsAkFMpQEwdJqEmEkhaioRJs8/3/QbELHQqmX/wI+BFoMwIGASrqG5l8XklBS+mIBxSEkcC8Q08Tb+qOCp8LQrRjSFioXbAIAVfu2VIcr9XVSYBr6zyBzfvntOf4jsR3N/qviw8qkyWamhFdWgPVoG/1qr2/5aqStq0gUF4CpbQAJt/bDIt6KJJIkFQsBLIEMPmsSjCZIK+pUxKclkcKInELDQsqoLnvjO21j1hqLQz02GJzGHzWMVk/BYaSgqlY0KzOMjxyFTnnuErKhJZKoW5xJXTTREEwiFgiBlO1oDE5IccKPWZAgRpPoUALy3NjNBJAfu8eQCgA26B9VW7b39nRlZQNO6zBVGxoKQPRhRUIJFKiRMPKZUkw7+z0/vftRsAHgP3B4UfAj8DaiYAPAK+dOPpH8SPgR2CtRmAdPwGv1bb4B1vfIsBMZPFklB8LW7w6B42ffY6frrpasrLp0yjFAyEywDt5wSTYuxYAYB4rvPsu6D1lPOpfeAXVs253XmBdv8pMZlsmU1lRHYazsJ8pJenKa3Ff/j/FLHv3LdPbzwOAM/2n1rd+W9365hpc88YPF5MIAPNHgCvXozQt++dKvnk+kD4AvLo92bW2TyEpvrgERSmNzIU0UQdQHf9vfTXe43M9Rlc3cj0mXIXILjvhi78dLcwTkSm0bORrQQGACXgmSW9wC9ULCvbdC8lf5mPhqee1e7rAppugz6xp0Ht0R92Tc0TtgNdKwcH7o9c1VyP50y+Yd4rDcKccrlda+9MRSK22TOgqxV5V8Xij/KSjv+B4kZqr6ZFXcOB+6DHuSiTnzUftvQ+h6e23EdluG3Q79SSYy6pRNeNW8SKmN/TA++6AGgzghzMvRFCBJADxaUaX+ZYscGZ+rJDw9dohDHHKKdo2AoG2Jaid2O+I+YefuLrdtt5t3+2c0wRwb3zjLSy9fKzUv/Cwg9H98iGSHNDw3Mst2uQDwOtdF+eswj4AnLPQ+gf+HUTAB4B9ADhbALhetdB94GZIgUpZtA1QYKocWWbXAIBNE/UVy6AlkogEdKRSSQGAqeSVcwBYA7SUiYgaFJugZGEE4Z7dhbmtWMo6t4iiQIQVUlsAwMEkP6RyjQ8Ar7tbwGq8OK67Svpn9iPgR2A9iIAPAK8HneRX0Y/A7y8CPgD8++vzrtPitFQb/aUA9H/laUQ/+wILrxwnC/T0bGTxZBjFc4lyiCpf3hToZvsAsBFQoXbCABRZRbJDbSBvj13Ra8p4ND7/CpbfeLt8ZumKsMVYyPDlOT3wQKRGWW/Kc4lfncOW83ylRN6RGfkuAJzJpOP2DkDSdfoilzXJFbjGBQ8hhItupuIkElimsArYT5RI88oKmUnnE6c/Vm/+8xnAuRwlq39s9jh9v/MVuhUS9XW85DYEAJiAbmTnHfDVQUeIby3nQI7hfD0oIDABYJGBdgu3D2/zB6j5eVg2ZQaa33y7zYCWnHYiiv9+LFSyMT76BEvHTnbmMHWFlLPjD0i5wxUTFGHdFdKsjkztYisJ+gBSujak6bLAF1DoyevMqavLYOh7z83Qe5RjwcnnwG6OwoIBRdHSlgKciSkVGbMs/GH2fVLnr08+C7plCQAdpgoD4WdXmpIMqExPeS8graV6WwdKYr/TDph3yLGrPyg3gD2Kjj4M3S8fiuobbvYB4A2gP3PVBB8AzlVk/eP+HiLgA8A+AJwtANyoA6UD+gsATE9u/hAATtkG9CwtNrK9Bvn+GzQtNC2rgdXYjBDf3W1LAODVtWhZk7qkFEtk4snaTtF+qtTx/+WzNP2TvefENTn22tiHALAZVAQH1w0TsUVLoceTsE0DiliZrI2z+MdY/Qj4APDqx8zfw4+AH4G2IuADwP648CPgR6ALRmD1AJAu2AC/SutxBAjYcYGeQAMX7jd55SnEP/0Sy0ZNEIAuQT9hgq4qRCo6SWlnOMApQeCQocIKEBQwEbZVdNMCaQnoVQGAHaE0x2+vYI8/iQcwAeD6mXc4HklhTfyYCCYGg0EBcwkIs05kj6U8ZrLXB64noMgM84Uzo2/SvpguqOIDwNkPXIJgLATyFVUV6WfDsgQEZj9F3f6V7+nZ6P5I7EE56NWb/3wAOPs+W5tHCFFCT3HYpwSAxZ+OfUuLQs4rq7GAkqskhTVtrwcAf3/QUYgZSRnJlEwMawGEVV3YHpkJJBs9dKcsqmndShD7+DMsmzitzVMTZKU3brDfJoh//iUq3LmWYKqnTpByZZJlzsuY2/in+JO6HoAVtgHDTApYTA/2gO4ygaGId7vtXp+rGoPW7FLTNWiV65Xt5T2ALG/Y2PqR+6S9X5x8pkglEhgP6Vzqo26D6dxXWnmgtgaD2/KdZ119ANgHgFd1zP6et/MB4N9z7/ttzzYCPgDsA8DZAMBMtIuFdRRtsrEAwGT/SlKszuek1DoHgKnEFGbSXk0D4strRaJc11QBgPmcnq1EeWfXXxImIorzHGqFQ9B6lEIpzHfe521ddGLWZdFMBUaA9i42gpYtALAWS/gA8LrsFDm3DwCv8y7wK+BHYAOJgA8AbyAd6TfDj8CGFYHVA0A2rLb7rVnXEfAAYI5CAq4EABKffoGaUZOkailYAuwR7KUMKgHgjW+YgsJdd8aPYyeg6c0PRAKa4HD3HXfEVrOuR/Krb1ExZCTyjj0cPS67VOSc6e9bsN/eUIsK5bhmdY0wmyqn3yjnJTCQv/uuDgD8wquou/EO+SymWLC6laD3qOEoPmBfaO7+Bvd/6TXxCkYs7gCLto2+9zvS0c3/fg+l550ONRJG1YTpaHr+FYR23A7dLj4XkV13hpKfBxgG4l9+I2y9+OdfrXJXcN+ek8ag8K/7ynHsRALRD/+HZZOvQ2reAjkOP+9+6WAUHfE3aN3L5DOjsgo1t9+L+kefSp8rvON2KLvkfOR5dTJNJOb+LLKwTf/8d3o7DxBZfud94hep9+6J5fc8KNuxkDFWcvpJCG05cIVvZ/Vy1N73EGr/MRseuEZGWfGJx4i0rRIMwmpoROOrb2DZ1JnC+FudUnr+mSg5+XipCzQNVmMTml5+HcumzYTZ3CyglL3bH7HZtImoeu4lhPr2Qbe/7ge9qFAAsOjcn7Dgxtuw/I23Vjpt3wvPQZ8zT0GwR7l8l1xWhSUPPIJue+0h///6VEcit62yyfBLUH70Yfhp1HjUf/Df9CYlf/kzNhl2EfK33gpqKAQrkUD9ex/ipzGTkFxaKdtp+XmQ/Y88FAG331I1y7H0kSewwJUl53blg47AplcMw8Jb70LZQQegePc/oeHjT6ReA6dNROHOO2LR7fdgowvORmTgAMkmNxoaUf3y/2HelOthdhDr4j3+JMeofvFV5G2+GYr/vIfUy4rFUPufdzH38jEo2G4b9LtiGAq22RpKQIdR34CK2Y9jwYxbVgpJzxOOQZ+zTnXqoevS7uZvv5f21L39Xnr7jtrEjdgnvU85AaHevUQejedc/sgTqJp5m4DALlYowH4a8LeBVR3jmWO06JgjV1wThoHEz7+i9u4H0PD8Kyu1j+Ow+OTjEXDHIcdx9ONPUXPr3S2uawFoASw63fHXzSyZgCPrUXr+WVCCLeWJU0srsejyMYj/938OCCvg9ooUEx7frK2DFY0htNXmWDDo1JXOw1j0mjoedY8+hYKDD4BZsxxLhl7pKBdoKvq/+gxin32B+SOvlgQKLeQIOncbdAS6y/W9efr6NquXY9G9D2LRvf/AZtMmoWjnHbHwjrvQb8jFCPXpjeX3PYSamc58uKox6vfcozLOFp50juynSEIH53fT9fcGBkybhJ5/P26ltnHeWnjECSifPBaRHbdH9V33ovySwc5cdfeDch8oveAsmTO8vuKc0fjy/6Xnn/ZibyxdJvLI0Q8/Xnk8dTCPp8febrtAiYSFEs15uO6RJ1E06HDUPfw4oh98jL53zET8629RMXz0Su0qOeUElF16ocyjy+/8R4vvOU7LL78ENXfch7qHn2g5pqaOR+GB+6Fy4nQ0vvhqi+963zQNoS0GYv5xp4vENsdfwwuvIPbh/9Drhmug9+rRYns7mcLyu++X+d4D6XmvKTnjZJESp09zYu4vIhmded9oZ4r0P95AIuADwBtIR/rNWCcR8AFgHwDOFgBOFYSR16c3krbqPAfT5iZgI2Em1zkAnFJthPic2hhDrKpG3lWDuiYJemvDo7qzi5a6OUFFg2XZUIsKECgvhRkOwjK6BgCsW6rYuBAADkNBfHEl1GgclpHyGcCddW5Ov/cB4JyG1z+4H4HfUQR8APh31Nl+U/0IrD8R8AHg9aevNryaZkowE4QY8H/PCgO4avQkR8rTBSbI9KK3J5m+ymb9sOmN00Fg7LvzLoWRjAoAvOM9dyBv441QPXQUYj/ORejAfdBr7JWwYzEBQblAXv/UHOjl5eh23hko2H9vNL3yBipHjhMJYYLEXAinB/AyF2wzN90Im918A4I9e6Dm0SdR+8xzsEJB9LrkQpQcuL8APUuGXgE7GhPAse+saQj13xRqYQEa57yE5Q/MhtnYhODAAehz41SoeXmoufdBLJ/9BEpPPRFl554BKxpFxbCrxHtzVUqv6yYhb48/oebmO1H/1HMgQBDcfDMsmzA1vTu3KfjrvgJYLb/rHwj02wRll5yH0FZboHrmbah/7GnZloBHeLutUffQ42j+z3vI3+fPKL3oXOil3bB48Ih0ncpHDUf+/n+RfWL//UTALYIicozhF6HbGSch/tW34tvJ44S32wbFxx+F+Hc/yrl4nuJBRwi4Y1RVo+bWe5CavwBlF5+HoiMPRcMrr6Pyqomr0nzZhj6mPa8Zi/hHn6DhyTkyTopPPg7Fp5yAhjkvoZqAsm2jyTKx1QuPQy3Ih1ZYiIoHZ2PJg7NRvOfu6DdiKLS8fMwdOaYFULv5Ddei7MD9UPXCK1jy4KNyvj5nnIyyQw6SvoovWLTaAHC3ffbCZlMmwKirw4Kb7kD9ex+gz1mnofeZp6D5ux/w/YWXCijL7TYafA6qX/snlj01B8HevdD3nNNRdvBfseDmO1DxwCNSn9ID9kX/sVcICGolk1gw8xbUf/ixfEcAucegw6Hl56P5+x+x8JY7EZu3ABsPuQDlRx2O6pdfw09Xjusw1ju+9BS0wgIoegCL7rgXVXNeQJ9zz5A61775HwGGCSjz2MnqGmw68lIQOJ4/89Z0HaUuIy5Bn7NPR9MXX2Hx3fcLgNzr1L+j77lnCBA/f8bNWPrIk522qd/lQ9H79JNl/wU3OaDiJpdehNJ99pLrunrmrfJZJsteQGB71cd4eowmErDjCUlwIHBWeMQhKD3vDAT69kbVDbekrx2ej9dZ4SEHoumtd1B7z4NI/PIrup15MrqdfpIco3LctXI9sKwqAOx1jAMKb49fDz1W2sUfytALy5m+45J0sgIAJnga//Z7ARS7D7sQ1bPuXAn46z5yKPL33QtLLr4cPSc5YOPC0y5wTqkqAgBHP/0CC664WlgScc3GJiMuRa+zTkPsq29QzTa++4GAhiXHHY36737EkkcexUajL0fp/vuwB+RaqrnlLoTqGmAZ1mrFqGzohRK/usefQfV1N4lXW8o0ELf44/j6KmS6qCq2mX2PxOK7U89FWFMRUQMIKAq6XzEMefvtLQuMmXOV3m8T9LpmDKIffYK6J5+V+BEM5k/Dsy+iaurM9DXRHgOY83jvWc48XnvfwwLkcv6lj27reZxzaY+Jo2XRk+Bt/RPPgh7HTKDhWLKamlF9422SiNRz6niZ0yuGjVopGaj3jVMQ2norLL5gWDrBx6so58GN7r1F7kOZ8ycTgDZ+6C5hg3P8ZbLBW+/j3fcIAGcm9HQkAW01NQlIzH6qfeBR5O+5G7qPuARqfgRLrxgvQLlfNvwI+ADwht/HfgtzFwEfAPYB4GwBYKs4H6GePZCwFLHhgGFCCaJLAMAJHcJsDcYMxJZVw4xGEdBUGLbxm0hAG4oFpjBSDYjSz2pZMeKqAsY8YCgwXauQ3F3hHR85YGtIqKYAwBFFFQBYaY7BTCWhyrP+uqrZ7/28PgD8ex8Bfvv9CKytCPgA8NqKpH8cPwJ+BNZiBHwAeC0G0z/UGkbAA276v/YMYp9/iaWjJzkSnqb7IK46HsGUdjUtSzwsew4ZjMon5mDerJvQ58JzsPEZp2H5bfcg9sgzMCwDgb3+hL7XXSsvmpWjJ6aBGK+KBG+4SF8z6XrUvfwagrvvgj5TxqPm+ZewcNYt4iW62czrULzbrvhl9AQ0vvO+49trOv6y/a4Yjj6nn4zqu+/H8rvuF1CG+xcf/jdZ7K+aNlOAC37eb9Z1KPjTLlg8ZgLq3nK8OSm3WvbXA9Bj3JXCvqq+/uZVih4ZWPGvvsHSK9oG8YQxNmww6gmizHCAMRaCAhv94zbAstIMu7ZOSKC358SrUP/EHAF6WYQZd9apaPrXf1AxYgVLrfCwg9Fj3BUS2/bqk97//DMR+/hTLL7oshZs3943TUd4h23bBD86C4gkCGT4lJLZRpBm/mEnyOcJAANfeQp6eXf8MnYSal5+TWSiKT9WeuAB2HzS1Vj+xpv4eexkORWZhf1GXILKJ5/F/Bta9gfB2k1HDkPjZ1+sNgC83RMPQi8pxvcXj0AsA+jnMTe+6DwsuPlOLJ39eLvN3f7phwUg/uYMB6wj2Lr5DVNgNjWtdEwCwBtdeDZq334f3513SYtjbnnLDSjccTv8MHQkGj/7st3z7fT68wiWd8fP464RJrBXNrvmavQ8fpDs++05F6WZxGQIs42s41cnniGbE8weOH2SAII/Dh/V4lxkA29120zYqZRsz/3aa1NHx9nx1pkIbrU5lpw/DPF584X5y9JSfH3lZrY7xs8/S66tRWdf3GKMesAf67vw1PPlu/auM56N80rPKeOR+PZ7LD5vqFRgTQDg8E7bY8Fhx4ivuIx1sicocW5bUHUNWoYJsMfMXHbtDdh49t1IfPUtKsdNadH4jR+9F0blMmGatq4PY+cxgBdfNVHOpx12ADYbNwa1/3kbv464ShYYg3pApAZ5fVmmiuZUDOUjLkKfc8/E8n+9iblDLkO+oqEwGEbBSce3ORe1FyN+zvmk+LijkVq8BDWzn8Cy2Y8happIKjYsMlxUFZoFbPewAwD/fMYFyGe9JJvIQumlg1F89qlo/tdbWDJi7Eqdn+n/yzZkzhnexu0BwARjI7v+EZVjJrW4nxDYbT2PM76cd5YMuaJFco+As7PvRrD/ppK0QwCYSQY9xl6O+qefb3EfYCINAefoex+u1JdeXfvceSMCvXpi/tEnp9tKZjAVKBI//oTAJhu1YIPzu+7DL0L1jbej4dkX0olPqwMA6z3LUXX9zS2SIRgD3jfIAG497jqbx/3v188I+ADw+tlvfq27RgR8ANgHgLMBgBU+B5YVQysrFQA4rAcEAFZDCuJGYp0zgONBAq0mwgaQrFqOVGMjdCoqmUmompZzCWhbocw0AF1HXq9yJAsjiNoW8hQdasKCra3beYAAcFwxBADOUzUkliwTANhIJnwAeJ12jQ8Ar9Pw+yf3I7ABRcAHgDegzvSb4kdgw4mADwBvOH25/rWEUqZk33Ihnuv3/V55GqGBA9psSP2Tz2LpGAcYJgDSZ/pkWbyeN+MmbDxkMJo+/Ry1oyYiaClImSkE99oNfa+/FrFPPkPFpS0BKJ6A8pxk7EY/+C+WjJqAwB67oO+U8Vj23Iv4+cZZyN9+W2x38yzUvvsBfh43SYBczzOSIIRekI8dH3tI2L+/nny2yEptNG0iivb/CypGXo3o+x+h0UggvM3W2Pz2WYh+/iXmjbgyfQyy+SKWio1m3w01GMSCE85cpQ4k089sbMTiC4e3KZtMQCA4YFMsPv/SlRhj3YdfjKJjjkDl+CloftMBotsqrb04CQAT8KqaPgsNTz+f3kWkRP+wZZvnyjyu7H/iMVg2ZeZKrMSS005E2UXnOsd+7uVVioG3ERnh7Av5IVA99EJhFFeMnojYR/+DpWoY8NITiC1YhG/PvlCSAWxddXxiYeOPTz4CK55IA7p/uPsWhPr0SoOSmZXxQE6jrn61AOCyQw/CZhPHoPLp5zB/+o0t2sdj7vD848IC/mHIyHbb7sk6f3bQUbINwdItZk5F3XsfiiRzZiEA3Ouk4/DrNdcJizmz9D79JGx8yQX4deoMVM15sd3zEQBOLFyEb8+5uMU2PY4fhP5XXYaKhx/HghtXJBdwI9ax5M+74/uLL0PTl19jwMQxKN1vb/xw6RVtgs0bDT5XmMDzb7xNwO/22sTjlB18gLCWyQDOLFudcDxKRl6C5bfegxoXQHeYsZ0Po/bGOFmQZHa2LqUXno1uZ52Cquk3CXAmwFvvXlhw8jltXodk2OYfsG86+WTNAODtsOjQY6U9wvolI9YyRfFADwbSADBZnX3vvBHN/34XVdNuFHZveOcdsODEs9J1KzjkQJRfdgmqb3KYwQJy7rAt5h12gjSVCS8DXnsWsc++ROXV18g8223GZORvtSW+OucCJH+ZJ/7DBIE1ArH0+bUDaEg0o3TEYPQ54xTMv24Gap94FhFbQUQLoMdqxsiLeWS3XdDttBORt+efYCWSWHTfg/j17nuhaLqcVzUVbPvQXeAC6PwzL0J+MADVsECp4tLLLkbRaSdi+bSZqHn6hXSCSGaiCM/jAcFteT+3BQALGHvzdMc3uQ2p5sx5nLHuMXakSDy3lm3muWUsnX0qqqbMSM95Gz92nzCLM8cTt6NkPoFij0ne1rgsOek4VE6clp7TySjmPYB2BjwPkwK8+b7H+FFy31w8eLjcH9aEAZxatDid2NBi7nnyAVjxeJsy551fkf4W61sEfAB4fesxv75dKQI+AOwDwNkCwFr3Eqil3bomABxSoaVSKLA0JGtqkayrh2pZAgAHAgHYVo7Xn1TANi2o4RDy+/RELBKQZMJ8PQglagD6CgWddTEvBKEjhpQAwExiJACMpqgPAK+LzmhxTh8AXudd4FfAj8AGEgEfAN5AOtJvhh+BDSsCOX4A37CC5bcmxxFoDcp0dDqy8spnTRFP0MTiCvwy9Eqo8xYjomiwUybCf9oJPW8Yj8bnXkbNrNtb+ILCsoVV1/vx+8SXkSCCsusO6Dd1AqqeexkLZ96K7oMOR//Rl4vPasVDj7VZFcoFF/1xJ3xz9mDEf52f9l/1gDp6HfUYdCQ2u+pyLLjlLix98BEBK/nyG2BWcsp0gBj6Zx57KuzmJrBucKWpTLT0AWUlik86DuWXD0Fq4WLU3HYPmlp52IqP8o9z2wS96dXbfeSljvSoC+QSbCk993Rh4YrHsc4cbaD+yTmoHO14MbcFkvDzjs6VGbD29uc2rFP56MvEl9STIF2VYUYmHeVii446TIA4JRwSgDfTr5OgFlmNTZ98hh8vvwqm4vhJQw8IA3vr++9EqEc5vjlwkLAK//DPOWj+8mv8OHIs6E+ttQISt3nkXqnaN6e4HsAcR2Qg85guS32TYRej/KjD8P3ocaj76AP0v3Qoeh1zNH6ZcC3q//m249FlOfLmKc3Cdo/cJz7X3550joB84V490XfwOeh24H7Qu5dCDYflnNG5PyMTACbgyrHaGohtz4OYx6DP7oCxV6Bi9hMr7ZcZcwLAjZ9+Lj7GmcXz6Z133ayVAOTW59129r2y8PLlcae12Z0le+2BgdMmofoV+hLfIABw6zapio4/PHynHOfzv58BGCkEDGbLB1AYDCK42x9FPpdAF8d0eyWbMe4dM80afuaFtBdqe9eZjOvjjpLrlNcoZarXBACO7LQD5h1ybKeXQ2sQj3XtMeZykR72wGyCwqHttk4zmNsCOVvPv5tSkeGHH4XVG7UNUJBBVRSEVB26GkBfQ0WTYiBvxIUoPepwfHvVaJGgLlGCyFd0bPTa00j8MBdLho1Kg/KeVzMbVXjCkeh+2VDU3no3mh96UpIyYraJOL3XdRUo6+FIlx9xKGpe/1eLZAeOL+o8f3/SWcgPhFz2Swqlwy9C4VGHYvGV45D44H+OVLb7Qyn4kjNPlu/1jDnDpMfvleNQ9cEHMj/0v2YC8nbYDj8ePEj25VNS8dGHo+eo4Vh+272od/12mbzkFYnnH3fE/EGnoPS8M2Veqxx7jbB3WxeZhy8fCnqie0kvHihcc9Od6T4jKEypaI9F3tZAaN33nBc3eewfkoBEiea+t89A89vvS2IAyyZPPoBUxdL0/WFNAGD6RHv3hsw6Oazn8lUas50Oan+DLh+B3xIATiQSCIVCK+TvXeWPTNl/3j/5fOUVKrXw/8lkUvaNx+MIh8NyjExZfW7H5wFuFwwGZXfvs8xOyDw+PdK95LNUKuUoE2ga+Def77xtY7EYIpGI46lO1huVEyxngZn7cHt+zr+9OnltaKsOmaonmX9Ho1Hk5eWlq+up1TDRkMWrl7eBFwOem8Wrb3v1z4yDFyfPjsA7htdHbKt33rT9J8gBAAAgAElEQVRdAZPvXMUWb3/vnN72rfdj+xnLzPpl9lFmP3mf87cXT+7v1YPbeudv3fY1vdC8+r/22msYN24c8vPzceutt2KbbbZJn4tt4nm9dvBc6fbCoKEBFBMwtRS0lI54QEEYCcw79DTYlMrtoCQ1IGTbCCYs1C5YhADHP6iUwSdfWmBkR3EMbN5/TUOzSvtpvDZp66Nx7JsIQpX7XXRpjSR0qauSybdKZ1qzjWxKBZeXQCktgMnrxLCgQ5P3jCTlhTMfANbgFLQ1ygYAtqFC614EpaxQ6qckTYTIsdVUJGHJO826LClFQVBToSVNaIkkmqqqEW9uQn4oJHOtRsnqHJaQpaFBNRHsU4ZgQYE8g1K/JmmbQFAHUmYOz975oalow3GvQZF3GyWZRH3FUuTZKhTTgpVxL+v8aP4Way8C6/jCWXsN8Y/kR8CPwDqOgA8Ar+MO8E/vR8CPQFsR8AFgf1x0nQisDgDMWkdGD0PfU/6OikeewPyJU5GvBRFyJUrz/vRH9JgyFo2UV77pjhaNVLgQZQN9HnYkjn8540Jou+6ITV1QjQDwRkMvRJ8zT8EvZFK2w5YkYEWJ2h9HXCVSt62ZmlyI6Tf0Imx80flQ3IXFtqJtLK0UCeTE/z5xvuYLKhflaObURsnbew90H3ohQttsheSv81Fz4+0ivRnZZSf0vnEq9N492+1UO5nE8tvvE3ln+lESRE3M/RmNr7yOptffFAC1LXYkmbVc9Pf8Hb1zNb/zfptgQGYF1jYATPC/1/SJ4qXJOje+8obUq/V5LFjo/+qzaP70c/wy6mqkbMGMBAhm2W72vQj2KMfnBxyJkl13xsBbr0ftf97D3FHjYKmKSN1mlm0evkf++81p58lvLrZ5C9De741HDEH50Yfjp1HjUP3eu9hy6mT0PulEWTRqr0S//xFfHHIsivf5MwaMv0oWxGpefh1Vr70hbNq2GMBdHQDe6dVnxaf761NdsLxV4z3GL1m9BJrbAoDp97rDq08hf6st2p+kbFsk1wm2tVWyGeOZx8sEyqLvfijXWUdjv3Viw28JALPemXLPIjv84J2IfvS/tMQwPbTZpkXnDkkrBWRe9871PQVN776PeWMmipx9wjBlvAcVDQEtiF6KLmBt4aUXoOTIQ/HNqKvQ/O5HKFADKNttN/S9aZrESCT93WSKTAA4b9Ah6Dl6JOoffQoNN9+FlG0jaiTlXIYsfjnXqbDAD9pfxonHAvcA4B9OPQf5wTBCigYjlRB542KCr2MmIfHxZ2nPZH3Apug9fSKCffug8fU30fTaP9H04ccov+QC2b5izCQse/99AYAHTpmEvB23x7zDjpfzs+6ll5yH0sHndDyPV1QK2M2+L9jvL1h6+dg2/XDbAoCFxX3XLJENJ8NYPITHXYnaBx6RBIKOSiaoSznpsovOEcCXrGGqNAhT/YQzxcedzOTa+2enj+kDwB2G1v+ygwjkGgD2AEXvN6tCUE+SMtzFcQ9M88BS/ub2mWAo9/OA2LaakwnI8m8e0wOCeSyCiAQsPCA3E1TMPJ4HnnpgZGtg2VORydzfq78HJnpt9fZtbXPBc3BbAtosmcAy/98a6OVnXn1at6U1YO6BtTLnuUB1azC6o+N7588EtD0Qlr89gNv7ntu3BoF5fMbHU2zwQPvMbfl3XV0dCgsLZTx4fZVZt8x+zBwbHli9ti5sL/4vvvgiJk2aJODvmDFjsMUWW7RIImB92A9MQGARgF4h+OMDwD4AbMPUgThMBFUFkbiFhgUV0MyOAUoCwHp5MeAC1F0RAA7wPSplCRM4urwW8YYGhHVd5i1VzS5BobNrWLdURIMKQn3KoIYjknwbUAOiIMYEQ8VYt0CfDwB31oPr6vt1Oy7WVav98/oR8COw9iPgA8BrP6b+Ef0I+BHIOgI+AJx1CP0DrLUIrA4AzAXysvFXwmxohF5cjJ/HTkTTf95DQNNlAaloz93QZ9Jo1L/wKpbdeFua9eEtHnJha9PH7xfJyrmnng99952x2bRJqHr+ZSyaeRu6H3UY+l01AvNn3IJlT81ps41kANNT9Yuj/i4+pq2BOlu10fO4Qeg3YijmTZ+Jqmcc+WSpg6KgSFvB8CWYSKBBFbdjB3Sw1I4zpCljTZCATNGlV4xH7Ktv0O/Z2Yh98nmnoCz3JYgV+/QLLL2spYzwqgDArGNnfsRe0NY2ACzyuvv9BZVjJ7eQRl35PDbIYox+9iUWjp4gL/5JyxYfVdO2sN1jDyBYXo7P/noktLw87PDiE2j8/Ev8MHKsMHpbe8lu6yYMfH3a+c4iHkwQ0BLw17IFMCYAXDbocCwYNQENH36IvpcNRbcjD8PPV47D8nfpI60IwCuMH5cVw2NxJv7DvbchtFGflXx910cAWAA6VcXXJ5/d5rUjDOCpE7DsuZewYMYtbQLA3HHbR/8B27LwxSlnIgAVEV1DWNEl1pl+rm2dZG2Mce+4bTGAO/LiFgbwiItRNdNh2xMAJpu7Lan3tti47fnQttXOtgDF7iOHomD/fUTqlwoDpReehSpKAf/nPTlEW9dk6+u+36tPy5xSMWYiYgSAkwZSpiES0GQAFzIFQlfRnRLvRxyCuVeOFVnygKIKS3jrN55D/MtvUHHluLYB4BOPQI9hQ1A54xbUP/s8TMtGzEwhYZPFRIU+Z/4rPWBfDJg0Fsuefi7NXOf4Iqb87Slni9x0UNWgWibKh1+M4qMOxZKxkxBzGcC81ih9nL/vXlgyZjIa3npb7gdkZfUYcqEAwItHT8TSd94RAHjL6dcif6cdsOhQRx6b46zwuKNQNvwi1Fx3k6hKsDBJJHMMen93H3Exio46FJVjVp0BzOORzZ63x58kGaj4mCPEb9iTau7oJsu2RXbdSSS/e1w5DMEB/bHwVCdJhRL73c48BcsmTQc9pQsP2l982Cn/zOIDwGvt8eV3d6BcA8DLly/HG2+8gaOOOkqAs0ww8PXXX8fcuXOxZMkS9OjRAwcccAC23XbbdB80Nzdj4cKF+Prrr3HcccelQdA333wT1dXVckyPqcvnxX/9618Cqv75z39OH8MDLxsbG/Hqq6+ioKAAPK7HTPUAUx6f5cEHH8Rf/vIXbLzxxvIMyvmgqakJzz//PAYNGiQMUX7266+/4r///a+0yQNFCV6eeOKJLc7N/xCw5Db//ve/sWzZMvm7srIS3bt3l/YScOS5eB4en8+WTz31FP7whz9g6623lnmO39fW1uKFF16Q+hM4ZT032WQT2T6TKc2YvvXWW2kQfbvttpOYcA5dvHgxvvjiCxx66KHpfbj/xx9/LOfZbbfd0gA0z/fZZ5/h+++/F+B8p512wvbbb58G1wmGfv7557IvAdyePXti3333lTawzb/88gt+/vlnHHjggRITD8QmkM995s2bJ3Ho168fttpqKzm2VxhL1vWHH37A3nvvLckAHpD+z3/+U/qZn6/NQkCLY+T222+XviEY3L//ygxaxtq79/gS0D4DOFsGcKBHCexu+ZIwpxk2grYmzzApxV7nDGDWSaVPsWUjZNmI19cjVlcHncpJIieTWwCYViFmURh6z25AMCjnDCoBUZrpCvHxAGCdCclGCkgkfAbw2pyU1/hYPgC8xqHzd/Qj4EegRQR8ANgfEH4E/Ah0wQj4AHAX7JTfbZVWFQAmo43SlkphARZefS02njZB2IbfnncJjOZmaAEd3fbaA5tNm4z6f72FBWMni0evLAIRfAvoKNh5R/SfOR0N/34bv4y7FpHdd8HA6ZPTAHDR7rti4IwpqH3rP/h57OSV+qQtT9i2GMAle+6Oza+ZgMonn8Hi2+9JAwbkg4Yoj0VPS3oKK+Q7Ov6lissAtl0ApKMB0RqYItBkJ5IdyobyeN3OO0Okn6umzmzhvUsm2kb33YLoR590KgHNc2nFxe36oHr1XtsAsPggNzSs5DVZPmo4Cv72V1SOmuAy7wgAP4vY519iyZhJ4nOaNA0Ypi2LcFs+9g8BgD89+GgBYLd9/AGuuOLL408TAJj+UV5hf+/47KNIVlXjK5fV6gHABIoJSBKg7HvZEHQj+DP6GsQ++ghFxx6F0iHnY8mMm1Ex50XxcKVQH8chJaZNgseUw91hO2x92wzUvfcRfhw9XsaJJ0G95S3XI2/LLdYrCeiB0yehZM/d8MPQke16APc5+zRJjFj29PNtAsCM/pbTJyN/6y3x1fGnQYtFhe1JgNEWdkTHHl6rO8ZLThiEysnXo+nVN1a65CjRW3La37HsGuf7zsa+k6SwN5aOHCdjUfyyt9oC84+h1Hu0xfHFt7vfJi2kc7MFgAns9Zg0WnxoQ1tvBb2sVLy6O7omW8+/fR+8A3q3Esw79VwkmpuQMujfZoiHtvDfLQMBVcMml1+KsqMPw4Ixk9Dw/kfOGLdtbP/IP2R+WHjKObCbnDZTet9jd5VeOwaF++yFXy4bhfr3P5KFORMKTPrC6xo0VwGTyQKbXTsOy555HgtvvlOOIwCwAnx10pmShBFRdISCOnoOuxhFRxyCeVeOQf27HwqYwJ8tX3gSZn0Dfj79PAEheP3nhyLodcVwFB7yVyweNR4Vb78ti6dbXTdFAOCFf3OAHZbIHrui/JqxqH/qOdTe8Q/nQ815fmqtAkCfdQKxy+97GLX3PLjSWBJP9JOPb+EBLHPAEYegx9jL0fDsi3I/Snz1LSrHTen0eSDt73zj7eJTncn0Fmbx7TOE9czxx7LkwuHpY/oAcKfh9TdoJwK5BoB/+uknnHzyyXj44YcxYMAAAWwJoBFke/TRR7Hffvthxx13xHvvvSdgIgHUiy66KA0UP/3007jllltA0M+T4L3yyivx7rvv4owzzsD555+fZmmOHz9eQM9p06ZJawk4ch/OVQQb77//fmERL1q0SIDFI444wmFxmiZGjRol4PCee+6JYcOG4YQTnMQRlu+++w6DBw/GzTffLCAl5505c+bIeVh/gpE8F/fnvgRnM6WQ+R2fD6dPnw6C14cccogAqvPnz8f//d//CZA7efJklJSUpPdjTCZMmICjjz5aYsF6s44EnHfffXepf+/evXHeeefJsXk+bsc6Mo6sV3l5OX788UcBMdlW1u+5557Ds88+i3vvvTfNuuW+N910k8Tp0ksvTUtpz5gxQwD6448/XuJdVVUlx2cdCEIT2H/sscdw+OGHy7kJ5J900knCnGV92af33HOP9L3H8CXrl8dgf+yxxx7YdNNNJQYVFRW4+OKLJf5eksBLL70kfbbPPvtg6NCh0reM9ejRo6VfKNnssXGzvcAzWdpMTGC9CWQTBCbIzpKZvODJdfsAsA8AZwsAB3t2EwCYcss6lY1tzXmO0hSoZisPm2wH+mrub6kaTCsF3aZtiAKjsQnR2loo8aS829iuEtNqHnaVN2eyrVZWJDLZlMimrDgBYCYXUmWG72vrsrQGgD0J6Iil+BLQ67Jj3CT8dVoF/+R+BPwIbBAR8AHgDaIb/Ub4EdjQIrBuH4A3tGj67ckuAqsKAHe/7BIUH3skKqfMQOOrb6D4pGPR/ZILUPnE0/hp2vWyiF+6957Y6obrYMXimHveECR/+EkqR3DBVIHNZkxF6Z/3wK9XjUP1W2+jYM8/YfNpk9MewAT1KAlctMtOLaRHvRb2HzMSPY4fhAWzbkPFA4/Ix60BYHoAs2x7z+0I9e2NH4eMROynnx0g2pW/IzhBnyQy2HR6OskXZAPbq/SCnPfn3UE514bn6XV8B0ovOAslp58kEs/1jz3dbocIOHbeGai55a4WEqPcv2zI+Wh44dVOAWBuyx9K8FZNn9XuuXIBAFPKOpNNKTK3s+8WD8q09KpiYtNX5yD22ZciCcuFEbHgtSgObWPTh+5GoEc5Pv3bUVL3jS48D33POQMLb7kDFQ/MdvyY3dJv5DD0Oe9MNH78Kb4+xWG1MoFdwF9FFVCS/ddz2EUoPvJQVI25RuRzteJC9H34bln8mDt4KGINTaD3FyWhFc+DSlVQsP22+MPts9Dw+Zf4buhlDkvcUlC40/bY8qbrYMYT6xUAXHrQAdhs8lgB9n4cPqrF2IgMHICt774FSSZtnHmBsOfbkoDm9dPriMOw6eiRqH56Dqpm3IpwKCiJEiIFSgSwg7K6Y7z0/DPR9Ma/UXHplS2OSsnx3rOmwmpswsKTzpHveI11H3oB6h57GtUzbm2xfcGB+6Hn5DGSROEdS0C/E4/Bsikz0fjiq+ntZdtrxsJcXtcSAL5mrMgAUw449r/POm1ntzNOxrJrb2gBXve952ZY0RgCG/cVqfTld7rApcsMLbvoXLluPR/a1vNv6eCzxc+29olnUDF1JrhgxbFLEJhgMBmwnKf6jxiKHsccgcVjr0HTfz9BwjSQNFIYcOap6HHpYNQ//gxqZtzqzHsuAFxw0P7oPnk0Gj/6GN8OHiqLcraqCasXmu74a7rXB+faskMPxs+jJ6QloLd58C4Eepbj878dnQaAgwEN5ZcORvERh+CXkWPQ+P5HaYbdtq/OkcSY7445Ke0RGSkqljlA71GOJSPHouKdd6QeW0yZjKJ99sKyjNizXr3vngW9T28sGXEVkj/9kmY1e53jAcEq56JHHLn4haee3wLw98ZSYKO+WDZhaovkG25P31+tpFgSUTIZ2x0NAM/3N/H9jwhvt3Va/tnbhwkGiqZB79UTDS+80gKUbgsA9oBoSk/zPpJZOrpH+x7AHV6mG9yXuQaAySC95JJLcNdddwnbldcXmbpXX301rrrqKhx22GFyLbPMmjVLGLhkvw4cOFDuDwRauS1BWAKVvKcSlCNTk+XJJ58UEJHgID8nSEfgMlNK2PvbY26SzUufVwKPBCbJDi4qKpLjEXgdO3asMI49aWOe+9hjj8UTTzwBsmlZCKQScCabNtOXNtO/uLWHLwFctvXaa6+VY7A9H330kRyHLFkC2x5Lduedd5b28HOCnqzzI488gtmzZwsbOPM8XvsoW0xGLeNFVq1XCLoSXGYhg5jgL39nznkEs3meESNGCLhL5jZBV35OAJSAtVc88JMxIQv7tNNOk35he/jjgbL01SWQ+swzz6RBevbvO++8g1NOOUVAarbX67NvvvlGxklZWZnElHVkm1mmTp2KzTbbTPp5ypQpsh8/WxuF/U/QnsUDmQnUE6hm3IYMGYI//vGP6T5rIf/tewD7HsBUBKIq0RpKQId7l8EsjiAJgr8qApaaljjuKgAwr29KWyOeQHx5Laz6JvF7NjuwxVkb1yb0AAiQW0URGHyfSlnikcz1ga4GACumIR7AdUsq4APAa6X3sziIzwDOInj+rn4E/AhkRMAHgP3h4EfAj0AXjIAPAHfBTvndVmlVAGACJj0mXCWARtX4qQ4LS1VQPm0C8nfbFb+MHoea/7yNoj12w8Bpji8o8bbaBx9Dw5yXoG69BUpP/zuK99wdVQ8/innX3wjDBor+vDu2mDoJlc+9hMUzbxNgL7h5f2x58/UI9eyBJQ89isonnhXP2L7nn4XS/f+C6ldex9zLV8gntwUAczGqbJ+9hQVsJROouH82ls15AVZTM4r+9ld03/cvqH3jTcTefhfFu+6CjadOgLFwCZacNRhWK4YjF+u7nXMamt/5APXPPI/wtluDcqOB3j1FAppMQ2FH33qDAAH1c14ScJZgRXi7bVB4+MEwqmsEAPDkcQmkktWYnPszSi84W6RLlWBglQBgxrbXdZNQeNhBIiVde+9DIjHLcxUffxTi3/0oIPTqAsD0wgxuuXkGk7flJUHJUyYA1M95EVXX3YT8PXcTP+PggH4wl9emY2HDQP9Xn0Ps8y9QedUkYQxmskZ733+7gEifHHiEgMNafj62vesWFO6wPaqffQEVd9wLraAAvS86F6UH/xXx+Qtg1Nbh+1McEDCsa7J4SUlcjhfOpt2HDkbhkYeg8qqJiL3/AVRVR9EpJ6B0+GAk5i1ExQMPYelzL0s/9Tz4IBTt9kdUPfY0Gr78ClvccyuKd9sFi+65Hwtuuwt9Tj4Jfc87A8Hu3RFftBifHXy0nLctsNSL0CbDL0H50YdJ0gJ9qTNL+aAjMGDsFaiY/URaSretyWan159H46efyzFa77/pFcMw77pZK/lit3XefpcPRZ+zThNZ7cV334+G/30qSRN9zjpVAKmfx0xKA3pttcmAKczqLa+fIvFv/Ne/0fDw48KM1DbbBEUHHQS1IL/d5IPVHuNHHQY1L4LEjz+lx3LxiceIjK5WXCQ+w56EcnrsH3ogmt58R64po6oKxccPku2NyipUDHeAQhYCf33vvFGYy9U33ILm9z8S/+1up/1dQFrbMLD0srGgrDQLr3MCtPVPzkH1rXcjuFFfJH6Y2+a9ob3ri6xlXodmbT0qLh+blv3lQdqSjW49/+pBHd2vHYfCQw9C9JPPUXPfbDS8/R6UbbZA6bFHSzLL4ocewyaXXoSeg47A/NGTBADmnGdYJgosCxvPnIqiQw9E81vvYPndD8KsXIaiEwah5PS/I1W5DHOHjED93LnodsD+6D/mCjR+8RUqn3ke9R9+jKJttxEf9tK/7oea/2fvPMDjqM6vf6btrrolS+4FUwIJHQwh7U+AhFAChBpCgIQODqaZZhtsbMAGAzYYDMaJ6S10m5b6EUJCSQiEkkZ3w5ZkSZassrvTvue8s3c9WqtYloRkee6DkLw75d733rk7O797zvu7P7aaa8dNuwJDjj4SqxcsQtPvXoZVUAD3409QOvEcsYBeOeUaJN8I6kIYM2LGFJQe9yPUPb0UVXNuReG3voGKiecgLnPGOqy5cjrW/OUvAoDHnHk6hkw4C+sff1YAqDF6JFIffoTEd76J4TOmyDxe+8CjaHz6eXhNzSj8wUEo3P9baPz9y2j601+Ca/Qnx8nc7KyuRO0v7xfoT7BK1wXNMqGXlGDtTbdtBIDZZ4PPPwvNr/2tlWK7s5sCKszz9thN8rmvOnNiq825EIKKY37mMI+7GmPcqC0AzPmbCx6YD371pCmi4k6vXCUgOwLAnfXE1vN+bwNgWgATEN51113Yfffds2pbWjsT7hGIKqBI6EigyB8qUaneJfi87rrrxDKYAJeFUJKgk9uXlJQI8CV0pGKW8wTBaS4A5me8Anc85qRJk0B1sioKXhJKEtQeeeSR2YUnVNtSaUz4StjMelCdStUu66XcENSxwvmI+RqPzTmMoJf7UgnMogAz60vVKVXObAfjwXoQxlIRTSvmf/zjHwIkCUip/FUwnO3kPq+//rq8z3aNHz9ejq/AtPrNfWhDvWjRIgHnQQ7PIJUF4Tt/E/rymIwvj0XlMxW4bKNSwKp8vGeeeaZYVHOf3JzKPCcBMM9FiM9CuHr55ZcL3CdUDfcR7aIZB44VqoAJowmKqTzmsWj5zfcJ6i+77DIZG4x/d/MBq8+WcE5q1pWA+a233hLITHtqKsL32WefVv0mOZENP8oB7LnihuP7rkBBfkY1r6kRtabOL259WKggtSoGQcvk2IXjwYQhizfTmgeLNwvdKFxM110FcP7ICthFcQHAcY4mVxMHFt8y+lwBzIV8tpuGzu9JvgfTceDWr0eqZh1iLhdjdy9+nYWeaX2soaVIJwy4XKDrAYYbOG71BwBMtxtN82UBcRgAJ1xECuDOOrdX348AcK+GNzp4FIGtKAIRAN6KOjtqahSBLScCEQDecvpq4NeUD5djO2zbZkP5YGDtvAUoOZrWe54oq7T1jcG2zNc6bixGzJ8jgO6zcycisdsuGDVrBmqWvoiCkSNQcuD+0IuL+OQMyeUr8Nmdi7DuiadFCcovh6Xf+gZ2mDUDlc88j5Vz74CpG3DggWrFcZMnofjr+4A2wAQ16dVrsPqRJ7Bq4eJWdW0rB7DkifN8FO+1B8ZeMAHF+44HFWLyEK+lBU3/+wgrFtyNhj/8CSOOPxojJ1+KdQ8/jrr5C+GFFKjcnhCp4oqLkL/v3gIQ4ThIffIZ6hbdh4YlL2brwvfKLzwPxUccAqN8sDyw4Lb26ko0PLU0q+oi7CU4tcaOlm38lqRYhZpDygVsKKvQjgAuT0rlZMlJxwuIpnKNUNletgJ19z+C+see7hIAZt2Zx9iprNrI4lk1UODpzKmSz1LLS/BppZyv4bmXUHz0EQIEadOr+WmM/c1SJN8hAJ4OTduQc4q4duj9d4r6753vHy6r5iXGhUXY/tppGHTQATA4XjRNYrHu+Zeg6Tri247DJyecKtsmcnJYCey/aAKKjzwMa6bMQOqNN+Xhp68ZSHx7P5RNPBd5X9sRWjwudZaHXf98D5Xz70LDO/+Ets0YjJ12JQbtt59AeLguGv/1HwGnpft/Gx9eMgWN732wxQBgxmjEGacKxIsPHyY5gd3GJmnPitsXtrKGbhcA+x7imoGx552D0pOOh5kZY4yNW1OL9b97WZSU7ZVNHePKcrlq1s0C7uI77gAtFoOfSokCd+28O5H85/sbnYbXI2GqXGe8pusb0Pinv2DtzfMFoIVL3tfHo+LKi5D46o4Ac0Ty2H97G8l//xdFh35f4BwXcbBwjI+YOwv53/mmAEO+vvKUc9ps5sbW58FmAvLm34jkP98TJXG4sM6se82dv8o6AOTCPd/UoDkeSs/8OUpPZuyHZa/vls+XY/WDj2L1o09g9AXnYeiPfoiPrpyOpjfeyi6GiDNfsGFg+JRLZWFJOEYEpavm3IqmVSuRYsVKCjF6wjmoOPwQGSsa49PBXMt5efsbZqJ4j11lXHFxz5rLpwUA+OjDUX319Wh5860gllTb5+djyDVXouB7B2TnjPSyFVi/5EVZTLLmhrlY/cKLog4pLh6EMTfPQl4o9p+ecpZ8VsR23wXDzj+31TzOeZNwngrrxj/8KQt18r69n4ylbH83NQv4b/zjKzI/c/FKWA3OuhISV1w6EbWL7pPPgU0tXHRQftEE1D34mDhBhIuMg9vnyCKfVWdd0Oq9tgAwN+DnAkPvWWQAACAASURBVBco6CXFMo7XTL4Gza++HgHgTe2QrWC73gbAhKy0MabaduTIkQLWmI+WgPfkk0/OWh4ruEhVMD+DCXkJ2GhXTMUn8+0qC2gCQNoZ09aYdtE8Fq2HaQ1MqDlnzhzpOQUqVTfSlpigkrCVKlkCPhbCBAVjqfClpTFtlhWgJKwmyHzssccEeLKwXgSSVN2qHL/MG0tYyqL2VYpeHl/ZTFNhTMjLNrCOhJ9U0xIw02Ka7WcuXraHCmBaETM/MC2SeTyqpr/3ve9h2LBh2RFKeMw6UnFLKK5K2IqadaKyldsQALPdCg4TsrMdjD8LoTOtt2knTatm9uEOO+zQqm1U9tICmtbejBfrpeywOV8zzrRwpqKb566pqZG+OvHEE3HMMce06iP2P19ne9lO1uu5554Tq2jmK2bsaEVNIH7xxRdL7AiAe7KEQTnHCYH1a6+9JvbY7FvCa9pbK5WwKLw1NwLAEQDebAUwNAMKAKd8PwuA6dCCmNnnAJiOLhzjct/v2ZIH2GhsQXPlWlgOx3/vAmCrtARWeQmaTB+0o47TWtn2Ze5KwxNr6r4sEQDuy+h3dO4IAPfXnonqFUVgS4tABIC3tB6L6htFYKuIQASAt4puHqCNNGiTnPmRnK0C2yBqTsKW4bNmiFKxcs4dyNdNsexL60Cz76DJTcPwbMlVqZkWYBqA68FzgtyrlmEKAO5O0UxNHg7yuPKwUFb8akHOSKrkEjHJM8vVv4brizqz/IjDsOaqa5F69Y1g362sSE7jmVPF0nrtTfO71XoC4KDoGSgTzHcUFsi4sUyxoGtxbaQzeZdjmoE8wxJLbmXp2l4lTCfoH4Ih/nD8cRyyj0Uc4NjBrgRQhM9Uq/vBGOWx2edcHc/9Uq6NlnRK7HNlQQNBur8BWHcrEFvozo5my6r9fM1EoRmTPnGcNGxq43Ud2lYen97uVkfzYHgQa3NeM7SATsFDi++I4iRNFRjVHZw7WVwPuueLkof51XQ3LdBEbEexYS5UiinC1ibbRqOblpx1fEjHfL6Gp8PgQ0M/kwS4nYb6tovCRFxUNDyvxbnfZY5tD1Y8Ds3L2L173obc67QCzCjXHPrtp2zxWeADwSbfkbYUGjHkuRpSmic5ul2fvz2ZKzj23My8PMTMz8JegcyZn+CSz7S3jbpTkVtyzBHiVBBW43LT4bfdCHNoBVaecf5GuaJ7u7+j40cR6EoEehsA0z6ZSlHaDtPCl/dvhJxUwxJ6KvDKOhNyUh3Lz1XCPV5/BK2EwQTACmYSoBIY3nzzzQIs3377bckzu2DBgqxFcNgiWZ1DQVlaOVPxStWsgn4K6rFu/CGsZl25Ly2CuS0B7Y477tgqB/Ahhxwilsm0LeY+p54aLCxTUFn9zd+5gFrV54MPPpB8xsyJrPIk03KY7Tz66KMFnrIQ/hLcUhVLmE3lLcEr40JbbeZVprqZ/1bzF6FuWGlLVS6hLGMQLowl53gCdZVznfMw8/zyh0ru73znO3JOlceZ27HutOMmKB4xYoTsz5zDLNxv8eLFAonZl8wnTHjPPmYc5b7L87J21rQKp3U1t2F58cUX5biM23333Sf/5mIA1p91ozo3V33dlbGvtlWQPrxgQP1NxfS8efOkfznWCMHDUD3KARzlAO6OAjgXACc0E4YDSdGhxS1ZvNeXhQDY0z34ho50OokEraBb0mj+ogpW2oNDW+heLPEhg2GWFaEeNmgHnfB1IOnKHGVrvtzb9mUJA2Ddc2lzIBbQkQK4L3tFPln6ugLR+aMIRBEYIBGIAPAA6cioGVEEBlYEIgA8sPozao2KQHvKpnCE1noBIMwFferBEC3Aere0/qKxy0OL4aXS+PcZ58lpi00rC7gVPBa74QzAMNIBeHQ0Qo+AbDI/Kq3TCFJcfuHdwoqojQ//AVZfdnWbisstrDkdVtcXquZDy/SpAw3NTlrsyfi30csr5LsbS9r2qXHJBQ0yBD0/+1q6kwc8Gix4XmBxKVbaugJnjjykHRoPlPJR6ZsIqH7h2WWRQwZ8csEC56D6VHMmn3UAgWUedQNgHKf9n6Yh4TiQXjQ9JA1XxrXlG0jYOsz8BOpaGtHkOZKbnfNtXDcln7aTpkVmMH/JcdVYyvzma7bfjBIzgXzfku1SJoFyCpoDFCfyYftAS6oZSccWQJFnmUjAQNyX6iCZWaDD9wh6CYZ4HqUWjOuQBRlU1xAQU7EicaB9oeuCOYeLzDgKNBOmE8SHULtZc9ESGteWbsjiBcPXxEVi5J1zJR/emjMmyvHkutE0lPz0BJROOAM1i+5Dzb3M1xm0S8Ugu9gp8xqPy4UrnPsDm0XAcxwB4lzAxDpHJYpAb0WgJwEwQSMfzItjCj8LDAPM63rWWWdh4cKFAlb5HhWltFimelaBNvWbKlACRObJ5fxElSkVvQSwCupyP0I4gkTaQHOfgw46CFVVVaJAJSQMg8Xc2ClVsVIAh9+n8pYAkjmAVfnvf/+Ln//85wIev/rVr0qdCVoJIGkBra7tMIwMn1+Uoq4r0JsxoXI4PC8zn/CMGTME4paVlQncPfDAAwU4Uv2qYqlU0szpS9hNW2jGdciQIZKTmLFi20ePHt1qzlELFhkzKoAJZQmSeTzWh3MlFcD5+fliO82SC0NZN+ZN5vFp4cw4h9tLQMwcxrSupoKX5YUXXsA999yDJ598UrZl/1x00UU47bTTRClNwK4Kxw7VvbSA5thgvQh8CZipvKVimuphKn+pfGYM1BjpiWujLQhMgE0VNOPJNlH9rRYKqBhFFtARAO4OAE7GYigZNRRunPcvkHsQLp7jYmYu0ttwhfTEKO/6MWIw5buMZ+rgYmjN9WCmbXj1zWipWQfds7OL5jZ85w7uh8JzXHtnjrtusEjPsuDbDvL1mByv0bZhlhQgNmKDy0HXa/9l7KHD4ypFLhr2PViui5plK5BIuaJWts0t7/v7lxG13j9HdN/c+zGOzhBFYOuIQASAt45+jloZRWALi0B0g7mFdVhU3U2MwJYGgIv23B3b33gtqp9ZipV3/UpaaWWgmnwZzkAC5gviw0x+0Y37ZhANnSA4AMAEvyp3ls+HAVtYGbnoNlFHrzrnoi2s5l2vbi4AFmDl2lsMAGb+KlWUqjq8ZIKK0Y6KT0u2DOTmfgTKPA6dtTnGB2mZ8d310EZ79GAE2EdUwCoASQDM15o9W/LNUckg9J6Fjn8eHRQMUV3kex7yfC4KcEBgxDFh2RoM20dLQkOKix0MXRQZSduR+YvwkhJ6BUd5WPV3+NFMfhzI83UkXCpNNLToPhrtFFw7sA2ntT9lwAQCcdMShbDkFvQ8gbE6wa/rBoo7Qt50Wtqh4ILuBWp81w/qkvY8UQATYnP7lJdGvhkTxTBz2hHcEMi2wEX52adh8MEHYe1zL2Ld7/4Ir7IaFUf+EOUnnQBr+DCxLU+++prsw59Bx/0I5ZPOR/Nf30D1ZdOC3MUZm1XVleGFSupv5TzAPIq8djQ6C1C1rQUxjUoUgd6KQE8B4LAqUtWV16WygKbylDa6tDMmRCSsVK+pz4/3338fp59+uuTypZ0woSDBJtWpf/3rX7N5ZmkBTJtj2jjzumM+3ptuugkVFRWiMp47d65UQUE9VR/CO84LtBbmOagczrWJ3mOPPQTGMg+xatO7774rKmaqjAk/udiEqlbCQZWjVuWiVfOrUgDzGDwnX1f21mw/t+e5WSfmF2bdCZT5GmPEfLOEsj/4wQ9aKXgVBKaalipptmPo0KFoaGgQeEvlMFW6PCdBcl5eXquhQ2jM41LVynzGLDwmY0owT1tuBdoZW1V/qpxZT+bCJaANw18V52nTpqGoqEiOxRhRGcyY8UctDGBOYebxZVv5Go/DGLzyyit44IEHBCLvsssu0q/cn/D90ksvlXrS5prnGDNmDHbeeWfp/54oqp/D0J7wmvXhmCX8V/l/1flUP0QK4AgAD2QAzIV+XIRGAEzQSZeWOF226pvRWFMHw0l3DwD7ntxreYYpcDmB4PtCM3yYgwoRG1LRE5d4Lx5jYwBcu3wl4kknAsC9GPXODx0B4M5jFG0RRSCKwKZEIALAmxKlaJsoAlEEvuQIbHmA6EsOUHS6LTQCWxoAbjPM3gaLawXWRNGRsZLO1y154GbRylQAGj1PfWh6oKjcEgHwFjrcNqvabQFgKoBTvivwqt/PzsYG9TzBnSrqQXY453JbAXKpWDCMIA8iVaAEgPDkAXTcisnDoqj0bQTUw3oBjYSSBJaZKnmWjrRtI8WHepk5SKfrgOOJel1PxFBANTCtojN20aYRE0Cs2zrWWymxPyfopGKlwU4LWLVoG+0bAp1V4V8yrkIrDCryYzBSDuIEwJaO9XCx3k3DofWhTQWxiQQtnWMJJExLrPadtC3zJCFDzNUk97eCFg7zERJuZ/J6+nAQM0xYmQeLtuNK+oC0psExNTQ6LUjopkDgmK8LgEk6aXkoWbD3Hhg78XyUjN8LRmGBNIP5rxvfehtr7liE9Lv/gmZpopgfdctsFB3wf2j+81+xdvJMoLFZ2poLcHOdKng+gl+qp1lYd6qnCYB99lMvWyz27ciMzt7XEeguAA5DVlo4UxlKRSnB3U477SQKVSpnmQ+W7yUSCaxatUqsjffdd1+BeASYhLEErwSItIvmdixLly4VK+T33nsvqyxWCmBaQ/O6J+gk/Hz11VcltywVtsG9VOYeKvNbxVopZQlDw9vwfQJgAlLmF1bHYI5e1peqX6qTCaYJCKlApW0z60oAy3qMHz9e9lMwUR2fwJD1YmyUhTXz2zIfL8E3IemoUaOyw4EwlrCTuX65D+uwbNkyAZE8FlW8jDHjy7iy3H333WKVTatmAuzS0lIsX74ca9askVizVFdXS/uGDx8uattBgwZJuwjFGX/muGXdqaymQnqvvfYS2M5+IBDlNnyNbSXAp+01j802sF9YX0Je1pnwnm1g31HBS4XxO++8I/CZcVbn52v333+/2Cxze87rhLIvv/yyWEBPnDgxOx6ooiZ8J4TmwoDulrZUimwX26pyIqu8z2ErbTU2ohzAEQDuDgBOJxIoGlGRVQBbXHznauKcQmWsWkDc3XG+ufubMODQMUVnShxX7vs4M7uNLWhYWwsrlWrXhn1TFMAxLhqkwtgwJW1TzGPaEA9py0SsvARG8YZ85pvbht7dLwDAvKfV4SPGuTMDgLmgMFIA92702z969L2zryIfnTeKwECLQASAB1qPRu2JIjAgItDvEcOAiHLUiP4Zgf5mAZ0bJXmAr3IcZ+x1JX+m6IEhuTYJKGKGDlNybLrBQ0nSOCort0AFcP8cKb1TqzAAZr9SAawAsORD7Z3T9thRqQBmvu3wwxrJfZoZs3wA1FEhp6NSUVIjE/Z6DmhxnoiZAoA12+2xukYH2rwIZK35Mnmr+YCfdsnscyseQwstyx2qgH2xPzZgSF/yx4xZyCPgZx5Kx4EZi0FnbkzNhOPpyDdsUYW4jid5gBvhIU3hsOT03aAOl9zaGRVwFrroGobRdro5hXwtBsfSUeum0KS58Jlv23ElpzDzzhUwpy+XzRAAM8elpcOIWXCTQX5Mgb4ZBbPD9rmubKeZQT7jPJ/qYR2O5wf2zkwdrHlwfEfGL3OGmxlVXnM6FeSXs0zA1wNonclBLO4MmcU7Mo8bwbkrDj0Ehush9YdXBN4SCvMnFV5VkalnuBfFcpoA2PdAeM1jx6h05qXkbrDQ3ryej/aKItBxBLoLgOWazuRxVdd1XV0djj/+eLH8JfSjcpT2vlS2KgvdN998U0AowSkhMlWhhKfMA0vISphMu1/CvkWLFokalKCV2xJg8ji0gFaFuYapHiaAJKQM5wDmNszjS1DKhUmEtlTvEhgTNlLdyrqxHbQmpmU1c/mq9tCGmLltuc/uu+8up6TqmMBTpfLgMWgVzDoRbqqiFLT8TcUuQSohd319vdSHoPaMM84QW2OV65fHJICm5TEVwGwz7ZAJ0vke48D6ErTuueee2bZyzqPdMgE3C2PE9nGbK6+8MmslTTtnAme+r/qOltNstypvvPEGHn74Yfz5z3+WflB1JYxlfQh02X/cTsWadWVM2Ofc5re//a0olGmTrbZhGxl3toUwmrHge4wr7aHVvuwntpn9OmnSJKkWj1lTUyP5krm4YP78+T16ebNutH2+6667BEazfVR8syj4yzHBejAejHdkAR0B4O4AYCc/HwXDBsOJGfCYWqOfAWCd94L8GqoxHZEjDiX5vE9qSaG+phaxxuZ2r8FNAcBWBgAz17AFHYYLWdDnFeUjVjEIWqy1g0GPXvA9crDWADju+wKAYy22KIDTmUWVPXKq6CBdiEAEgLsQrGjTKAJRBDqIQASAo+ERRSCKQD+MQH9HDP0wZFGVBkwE+jsAdk1TLFGzyi8vkFlmc8N6ruTazOcXYE2H5jIfJFdcBzBGd6Pruz8P1lwATCUlLaBpm0b1Iu1c+3PxXSdQmmcUiBxz4RobneSgFithttHzYVCVKblSg/ylMsYz470/x2BrqFu4j8MAmIDAdh20uC5sqnU55+i0b/YDCOz7AvM915bFKYS/LYaBGttGk+/ja7qOQs0SJW6TZ6NB95EyqWLxYTq0XQ7smVX+X0JmFqXSreCcl3aQRwBsaKiymwUAxyyaAWpIMfUwc/V6GvI15hYO5lKP4NU0kMrYWrsqtzHHr+8L/CVUNSxN8urFXF0spXXm1TWABs9Bs2sjLzNGWUdlU5p2nWDujVug53V47s61cOZCHbo5cNED52/J3Yvgb8JcG06r4RW2TpU3qKwhYHAdpJ0gn17CjMn+vuNusOXeGgZp1MYvPQI9AYBZaaXwVKBs5cqVAsoI+AjTcoGsaiitjNX1qpSW6j1ls6tgsPq3gsjKvjmcv1UWZeh6FiDzWGEQQRDMOql91HvKBli1IxdeqNdZB8k37rpZ5a2qr6qngqrqHKq+PDehOPdl2XbbbQPrei9wM5DFILR/p/V+GxbW3O+LL76QuW3s2LGyLfdXQDJcj9WrVwvs5nuEmIyLAt3cjueiPTeVuoTPtIrm8SUveiY3L/uS7V2xYoVYITPXMIuKu+RbB/DZZ5/J+4T4bIfqA9VfrCf34XvqNSqMuVCASuIdd9xR2sLz8pwqFoyDGk9h9a2KZ67F9+ZePKpOhPNUGDPPM9XajFs45294TIhzgzhfeDD4ScWc8oYNwzaRtDQkkMLnh50C3289/+fWkZ9FhEaxlIe65SthcTEF7/+pKpSMMB0vwOuszdYO4zrbpFvvGxx/dN0w+DnpymIrr7EJzWtqglQNfZzCwOfnMUFiWSFcXleOB1nUqGlIU2FLstmN4mi+fOZzsZdrAkm4cv+bl/TQsHw1jMy13t4pvMJC5A0phW3p8DVd7nNkFSnvbfqBApgAWJxj5L7KlXbGLANe2sb6+gbEaxuy90e57iabElZD8+S+k2lFEpoB3/YkzYhePgh6eTF0r3+nkKFDEpdOMka8bqmOrluxSgAwFcARAN6UUdAb20QAuDeiGh0zisDWGIEIAG+NvR61OYpAv49ABIj6fRdFFey1CPR7ABzKoaqehagrVh6MaR7yaEHKL8C+Dj1jkeroXgSAe23U9NyBaaYreTsJspjPzvVEASzWr6bFJ609d7JeOJJJyKQHSk1Z5Y9AEawAHR9sdliY45QPuTxXoFUerdt0U1ShGuFcJzmEe6FJ0SFDERDwq/KQawF4ZaFKVmCDD7EfTvmBFR8XAmRtvwnvHRdGjFbOwUIBWDFUpZL4ZH091nouvqkbGFVYisFGPlJwUad7aIYL0/WR5xhI+ukA/sgD4sB+Wh5sZ0DNoLiJmO0jrlnyILDWSaLRs2FZcVHltnA+tNMweDwrJuOLl5ZLSMv5My8mx0zaaYEMSgUcuCjosGI6PNuBYSOwgjYJmoEWxxXlc8LbUCeOf1l8w3gZOnTTgGcH8ZLrIRM7FV6JK/PicYEP1e++L8pnniceiwV5kJ1Aodxqn9C/eQ6buUBdW5QvVCNzPz5I58NWPniNShSB3opAdwGwgp0K0Ck4GIYB4oxh2wIuCRoV5GObCNioaM26Avi+gEoqQTlvqOOFQVw4b686r8p3y315Du4bhoaEhYSdCpqGYV5u/mL+W0FYlaOWis8wcAyrnsMgVsFTti2cU1b1n6hGlfuCZcnLPK5Ko5Dbz7k5irktj6tsn1m/cIz4HtsfjhePGY6FAp7cloWxYptZL8aIqmxCch47HBu1H/fhNgS+qp0KYvPfqj4qNzvPzbioY4kzQ+ZzibCXfcffPHf4HOF4q2Oxf6lIbi++m3OdsH5UmBP6MhfznDlzsOuuu250qLbGYJQDOALA3QHAKC5GomIQUuT8XDyZAcB0BbHppNLH3x94L7hhHgvucXg7J/dcySSsL9Zm57PNAcBcOcH7T4J6BYC9mAFj6GA4g/JgMQj9uOQCYC4oVADYcvwIAPdZ3/Xv7919FpboxFEEogh0OQIRAO5yyKIdoghEEej9CEQAuPdjHJ2hv0ag3wPgUMJLpfolwFBfltOWL+C3wNeQj4xlsK6BAJjiX4NPaKPSbyMQBsCspALA0m1bAAAuIP81A0UEAVSauYv50IlWwGKJ27GC2Weuas8XCBY3dMT1DLwi/KWCNKNm6rcdOMArJmA/A3sV6BewkoEQVN/CMuBoOpo9G1S/0uRYKfY09j85ppOWvL7xWAHWNDbif431qDWB3QwP2xYMxhDkydhpoApG82DaHoocE41aMmuTyvElKjPPywLgeMJEnsccw7osPGjWfbGS1jxNAHCaIMcJrErjpiUAWB64Eva6PryYKTmICQsEEphGsJgBvkAFQw/UZ74bQFxDDxRqtIKW7Ql8ueiBY99zZc4V6/0MwKHUOAt/MzA2/GiJqne1rczpGQUfz82fQjfk/pBRI6ohJ0Bc10T5K7mSjUCFTAUx1c+0ku6mQGmAj+6oed2NQE8BYNYjDBmV0lY+E1MpAZa8hhVc5d8EfixKXauAn/qtwEMYpKq/cwEnj6PAY9iul68r2KsWcLQFZsMq1fD7uQCWx1P1Y1uUBXTu6zxGGHry36peam5VbVDKYRUHdX4FTMPAVu2rgLeae1gnlTc5DLd5DrZbgWl1zLbalTuWuC/7SMWNv8NQNtwH/JvnUNb7rItSOiuYruqs6pDbznBb+LdqD9vP8aNAO4/DQtDdEyWsjA4D6LDSWdVFKX+zOefhRArgSAG82QpgfdAgxAYXZwFwnCkn0kFaiP4AgGGYsoCOzj6GGSwIoRKY95JcRGh8vnrDwj610DAn53pH16jr2+Lkwq8c/B4M2wMK4jBGDUFTvoE8IeP9txAAM40I7yHp9kwAvG7lF6IA5j1wpADuq76LAHBfRT46bxSBgRaBCAAPtB6N2hNFYEBEIAJEA6Ibo0ZsVgT6OwDmymb1AE3l/VVKYD7Qaol5suq7iBan4MN/TVRfthEB4M0aEF/yTrkAmLlUaQG9pQDgMpjQCWn5wMlzRUmZ8hxRTzIHqsMkvx0UlUPV0g0BwDGf8ArQJB+wD49wOSp9FgEFgEXtJfbOAdxVveq3pGDEY6BVfaOTQks6BdfXYOqBot3iAy44SKeTKDTzUJxXhJqWFD5LtWB9fgxjYkmMMgpRltSRstNozrPgWjrMlIv8lIYWK4AkAXR1BYIQdioFsGP5KPANWOmMHXLMQrObhptykdBNuDELKTuJlBuo8hKmgQQMxP0gf3oqHViGCsBBoGCTfLrMV0w7UtrzEbRyXhVAq0n2dVobinLX0gT6Ev5SAU3gShUxH/QLsEEsG6tAuxyohIPfVOgECjqlPGac1ftsY4URQC4WpfwLK2WoembcuE7IjMcCaE0WnMk1vFmqmj4bbdGJt7QIdBcAt9VeBQbV2M21H8610lXW62HFb1h5GlbbhlWpuVbLYbiZXcCSUZoq9wFeX+paVHNj2J46fF4F+5TKVlkTc/twGwhF+Z6ycw4DXkLRsEqX51agN1wPBR6ZG7ikpCR7/LDCWtkrq3MrmK7uL8N14rHDkDd8zlyIqaAtIauC1GGAz2OFbbfVsRVUDkNTNR7CgDpcl1wIHK5zuF3KZlvB4/AxwoA/15Vhc68/xlkt9AkrssMxzI0bzxUpgCMFcHcUwEZpKayyIgHAGp0/PK3fAWA3bQeuJKYuCwQdz+ZNT3DP89GK7H1NdqFhxjFlU67FtJ9xZnAyVtqOD604H9aYoVhneShgPpF+XHIBcL6uZxXAEQDuy46LAHBfRj86dxSBgRSBCAAPpN6M2hJFYMBEIALAA6Yro4ZsFAFftwOLXfHnpDWtIZZRnhHkKq2zO86x1e9DSj7mBjaikjtKt2DRHjWTg1MBNAICgRwZi2j1cJV5LaPShxFgXlR6ovkamA8s5flogYuUzjxuOmJO3+YA1jKrDRR8YqTCdrZDrYQAK8Jf2wtUkExBxrYQnPEBrNqX4ExUlILQMoXWmlSGmlagEuC1SgddscXW4LTKKNyH/RSdus0IJGxfFLSuqQVW0JonsJUwlIpdQ88LLACZq1zTRIEbN9jPtAN0Jc+1QM+MVaECu1mbUwQAlKpfgTBq6GTUtIS4kq9Xgyw4IBBtSSVlPHJhwshYkSiCCad5TREMMBcwH5QGFnsb7KQV5AmP8c4AKhW4sr1SRHN8M/9uJm9lg+FK/TwnyLdJdTCvD0JjPgA1+MBS9mEu7CDEMv4zltHMBZ7QdeRpplwTaSeFJt9Bix7MEUUpTa6fhBXLXj/8nOP8z6LqFw3fKAK9EYHeAMC9Uc/omFEE+mMEIgAcAeDuAGB7xBCxuzcyecXlnosLMvXA2p0pJfpz8ZNJNK5ag0JHE+eSFGykaRHt2Ciw4rAzquD22uCZGvSkjSIzgSbHQVPcQMHwoTDzE9B8LlTsLAdN30ZH00xQ/yvpQlwbOhXSDY1oqa5BnDA/SuHRRx0UKGUlJgAAIABJREFUAeA+Cnx02igCAy4CEQAecF0aNSiKwECIQASAB0IvRm1oOwJhACwP2HXmo/QFUPGr4XoqDbfg4mleFgBbGpAwLBDq0pqUFrqGaWWhiUCVzPMA1WpChaj0XQSY51ZUKL4GGx6SricWuMwB7DGvHS3N+rB0BoArrLiAPscN7J8J4Dw/UEWGh1aW24VelDTHmQdWzHtKcKYAMBc06BEA7sOe37RTM7euKOGY/1mnosmXceC4bjAujLjkdyaQlAUqhoG49LMHn9DX0DdYTOcsLhDLTi0AwAoIi8KW10vmwRgfntoErCEAnEynAvhsGKgw80VRL/bUWrAggbniCIBZdwKs8IKGMIjm650BYLZX1F+S2y6wYFYW/dy3WQ/UxGkuPmJbeal7gcW0qKkzoLY9FR6vfsNzxd6Q87ph0N4faNYcpHwXeW7G9lnnnB8s/BEAnLl+CMajEkWgtyIQAeDeimx03K0hAhEAjgBwdwCwM3KoWJlvqQAYdH1ZVYlE0g0AsObA5ncH15EUHp0tz3aZ5zjtIqFZSHoeUoUJ5A0thx7j0YwtBgDz3tD3nAgA95tJv2+/d/ebMEQViSIQRaDbEYgAcLdDGB0gikAUgZ6PQASAez6m0RH7SwR8TZIoygNxqn/5oJ2rivnwnHZU6S1cAStfUwhSPBexjI0ubVdpXkoIzP+3VaLckP1jhPoEVRkATHAmFtBw4VKhblmSB6ovSxgAh+uhgFWpacH1fLHnpfqXgmUZW9lcqbaAXFXENpc5vjIguMAwAnCm6QHAyiggg+uVBrzRCoW+7P9NPbdaWMLFNcrGmP1cR8Dq+QJ8aclMNWsAgDlvMYdtMB5ywas6r69tPH+FgS2PTaWLAsA8v8qJSxhbDAtU0XK+56IKjjU+cOUP7Zf5mjpeWyr3zgAwFzzQUpQAmJamYifN3NUZIExA3OLZSHLREa9psms3ALUmqFDZYAudtdUmTM+8zuvAZP5i5jTWqZQP7NYdLhLxXBhGYHEo1xMhc+baoso+un42dfRG221uBCIAvLmRi/aLIhBZQBt6BIC7A4C90cMlvzXdTngPxfsGcRrZQhTAmuugubIascZ0ZkEeFw3SoouOMUwf0nFxdR8xl4vkNCT5NaOsGLHBpeK0YupM59HZEfp2FlIKYAWADdfNKoDZrkgB3Ff907ffu/uq1dF5owhEEej5CEQAuOdjGh0xikAUgW5HIALA3Q5hdIAejUDp6Sej9IxTYQ4ph287aHhqCSqvvn6TzrHNS0+h5Z13UTllpmyf9429Mez6a7B+6Yuou+0usQpNe56owgiAYcQ26bj9diPmUqJNlgAFP8i1pAc2pALTcnKw5grCIovQvu1ZL2MBrWlB3tAWN8glSgDsZSyRO6rh9jfMQNFee+Cdg49qd7OSb+wLblf97AtYPu+OLja44y/ChVTUwxeLXsJfcihCO9oCs3i+kwVsCv5yrKp8fYNicdlOwV/+LRa4GZvoCAB3sbu+5M0lV3XQ0dmlJuw/9jXLaqRlAQ7z0nJeIgSOG6aoPThCHC94QBcGrWE1rMeHmaEidv6hBQUEwJI7jvmJzcBuPLbv3hgxazrql76I9bcuFFUy5303s+rA8DUB0FwkQ4AbPh73HzZ7OvL23B2fH3psp9HkcZnDknNwIpEQAOw5rtRJ5QttctNo8j2xmyYA1lxNHloGDziZX1j9BO9LtgI6OGRgboLW2ZqJPBiimA+cLII4pM1MfDLwV+0TAeBOuy7aoAciEAHgHghidIitNgKRAjgCwN0BwBg7EpZlbQSA5T6C9yD93AJa032kq2uh1TVBs7nwlYsCmQ7Dk0V6buher61Jggvh4lzqbHtwYhbMIWXQigvl3omqYHsLAMC27wb3rp4DAmCsb0Jz1Vq5R4wAcF99NEQAuK8iH503isBAi0AEgAdaj0btiSIwICIQAeAB0Y0DpBHFxx2FissvRPNrb6L6hnmI7bAd/LSNljff2qQW5gLgxH7jMXzWdDQsfRG1twUwIO05aHYDBbBpbukA2BSFHfNpEqmQBzCXKn/z38pSl8GT7fg7A9lEeacAwiZFd9M3yv/ON1B2+imI7/JVGMVFAPNS8Xz1DWh59wPU3H43kv98f9MPOEC3tF1b+kvXA3iVcoPFCVQmulRKdvIApK8BsJXNy0q9eQB/WdzMgycftsDcLNRT6shMjtPyeF7W3lfGpsqDmml3RwrMMU/cD3NoBdZcPh3Nb/z9Sx0hIxbcjPyvj0fVDfPQ8OSSL/Xc/elkuQBYwXuV77lWswN1r+vJvGNqOizNClTffIUW9hnrZ/7O7W8C1qLvH4ARM69C8t//w8rTJ8gYUYBZYCktmJn3XOfCAyCx797ZOb9u3l0ZRTptl4PjK5U5z88FBrnweeisacjbczd8dsixclwuSBo88Rys/80fUDl5RuvwmwZSqZS4MFCJQ9Wxk7blmPyb52AO4vV+kLOX9TMcDXFfFyvqlO5mx79cMkZw/TB/dqCK1rPgPAEDFvMpS077IG5pK8g3rGKorh8VyzDc7k/jJqrLwIhABIAHRj9GreibCEQAOALA3QHA+rjRQdoJ3vtk7sUldcUWAoB9E9DqG+FU1wMpGx4BsNz1+OLQ0hkA9jUufNbgOh78wnzEhg6Gl4iLC8uWBICVApjfpxQAthw/AsB9My3zDrzPzhydOIpAFIGBFYEIAA+s/oxaE0VggEQgAsADpCMHRDNGLJwHa/gwLD/pDPhNzV1uU0cAuPrWO0XxlcpYQPNvSwssNLfUwnyS6mG/TovTDAQWIAINedYGi9BW9rqZBhOI92TRCvIx7NqrUPj9A5D66BOsX/oSmv7yOtIffwpz2BAUHnwgErt8DTV3/gr258u7fOoh10xG3vg9sOyHP+7yvm3tMPKX86GZJlaeNqFHjhc+SN74PTH0uqsEHNXcelebx0/7jkAxI2NFzpTUVAAH+XT5JKTjJJ5fFgDOBUlZaKYWFRi6WKyzEP4qO10dGxTAWeUvm5XJl1qqW60AMPcPK0A76pQxTz8Ec+gQVE6ZgaZX/trj/dfRAUfceQvyv7kvqm+8DfWPPvmlnrs/nUzlmFXWw6ybAP9MPzqWJiCTeXodWhT6Qf5bNVbiRuscvG0B/+LvH4hR102T+WTFyWcJAFaLWaiQCANQnj9/v31AiMu5Z+2td0q4clW+4RiqsaqsoBUA/vQHx8g4LT3jFJRfcC7W//5lrLn0qlbh1yxTLKA5t8qDWNqW204WALOtLcxz53uBrTv3Zv5hn4poA47utbKMNjPQWNUpKds7An2Z373AsmQ/MJ5pG24GGKs2iv1jBnQz7urf/WnMRHUZOBGIAPDA6cuoJV9+BCIAHAHg7gBgc7uxwb2NctyRPwMALIvQ+jnHcmJAvDkNp7IOTnMSvubJIm2L318dD7kOMBtdoVzozDQgdA0qK4ExeBDSphGk+XA0ub/qz0XXLVmQLt/zfBeyHD2jACYAjlI19VXv9e9x01dRic4bRSCKQNcjEAHgrscs2iOKQBSBXo9ABIB7PcTRCTY5AmOffQT2mkp8ce7Fm7xPeMOOAHDVvAVIuh6ScGHrOjyDXxJ7FoBuVqW7sZPnboAbGdPdwFxVC1RxFu20+GWaOZH8AApTVSqWu/6GXJPdqEKrXUcuvgOJXb+Gmjt+iXUPPNpTh80eJ4Azm2bPuiknH/XAQtls5annbsrmXdpGgSiqz9sDwLQwYz9IBlw+uIEu8Jf5dNN8sBGW9LVx9t4GwL7vZi2cw6dXgIoPKOQBlB/UX7xpQ0pOzbcFQrEZsk9GrUl73JhhosjbAIul/Znx6vqZPKoZK+guBT7a+EuLQBjEtnXSuB6oWbmYIZVdfOMHtsxcoOIHkFKBSrFzDilamTtYqYVpa2+pXNGEwAhy+ErJLETgtUQwP4QAeMmLWHv7wsCeOkdZLspfjl01LjPn5LlyAXBHwVQW+rK4Rgtgd7Yuuo5mzxZrd4e1JawlIHb5wDJjPc0ntFz1QetqzQjssTVDHmoyDvWGBttOCSQmHC6IxxDXTeieJ1bTBrUyvK5oF83rTymIM8rmwGg7KlEEeicCEQDunbhGR906IhAB4AgAdwcAx3YYF9xvZy4XZRnMhWcs/R0AJ2M+ihwfzhe1SDc2wyMA9lzEeE+4CQBYY75gptzQdcSHlsMtLkCKLjC6CSPpwevn67vbAsBaYzOaKqvl2UQEgPvqcyACwH0V+ei8UQQGWgQiADzQejRqTxSBARGBCAAPiG4cII3IBbhdbVbu/vH9xks+SEK41XPvQMpx0QIXnmnCtwyYaberp+hf2/smNC3z8F+eBKj2BF9gXM+W38y5aeh68FvTYfILdg/DgbJzThO1XG/BX7ZjoAFgjwpIwitPKSGDvKAp35VV7VQDd1T6GgD7RgCgNF99jgS/szDYS8p4k6GZAcCEbHHTktxlBXYA/AgJwwArAsD9a5pprzYElaq/+RcfWCn1CV8vsG3JZe3oujyYS8JHs4xvAmAfsVRKlLPtAWBa4nHeokqeVulUv4rLQWbuSmes2hTIJejN+8Y+kseXALg6A4B5jXERTLDIIlj4EgbAYRvprgBgukiI1TOPyza5bmBRzUUPmoZ6NxUseqB9s2XJOdOOB+Z9cznmzUABTEUwH1rm6ZZYQ4vNs+Oh0qQVtBMAY6pc9EA5HKNrgK4j4RsCnZmDW0oEgLeMC2eA1DICwAOkI6Nm9EkEIgAcAeCeBsByn51Z99XfAXBzzEOppyO9uhbO+mY4vgPbdRDnPeEmAGDD0OE4DmCayBsxBOn8uNxbFlhxoMmGb/XvBXDtAWDmADZtLwLAfTIr86QRAO6z0EcnjiIwwCIQAeAB1qFRc6IIDIwIRAB4YPTjlt2KwRedh7KzT4MWs7INYe7f2kX3inoysceuGHz+2cjfZy/QZpgWmMn3/oWqWbe0yiWbC4Dz990bQ2+4BvXPvYRlc2+THKuSJ3LYMIy5/GKUHrg/TOaopZpsbQ2ql76I5fPugNvUjJJv7Isd5lyLtS/9Hp/PurlVgMdcfD5GnPZTrLxrMVbe9atW720z5VKUH/p9fHT51ah//W8bdUzF0Udgm8svwudzbkX1M8+1ep/nJNSrfvYFqYc80y/Ix3bXTUPZ9w+Uv71UCvVv/B2fzpiN5GfLZJuiPXfD6Innonjf8bKN7zhofO8DfHbdHKx/572sSmzXhxeLCq3+lb9gxFk/h5FIoPqaG7D+2Rcw6PSTUXrmqTCGlEtOS3vZCtTMvRNNL/0+WE+eVaNu+HLkIbD9ZZ+MeWQx3Pr6zVLTMmcwbVbjX9sRWjwOP5VC82t/Q+XV18FZU4W2xgfPy/doy9pWDljWaejMqSj63nelfnLMN95C1bVzUHb2z1FywtEb9U36o0/x+aHHbjzeXFcsaDkWG//wp+x+CkjXLlwseULN4UNR+8v7UfSD7yG2w7YbHb/+8WdQOWWmvN5Zm7lNi+8g6dgoO+FYjJ5wFhJjRpMuwalvQM2zLwD5CRTtuTveOfiodieA7Jha8gKM/HxUHHkYrPLB2TFf9cxz+Hz2LfLvcVMvw+DDfoBPplyDulf+As3U4NmOqHUJ4XZ4ZDH0/Hy8/5OfwW5qgp4Fv8Hpd3kouBZqX/4zRp1zOvREAp9Nn4XqJc8jf7evYcwF56Fk332gt3ENqzHkVFVj1VkXbNSexK47Y/its9H81zdQOW1Wm4sBeIzyC89D8RGHwMi00amsFsvx+keekGMOnT1d5pGVZ05sZUPOfcc++YDkHM+1oLe2GYNRv7odzX9/W/LAcjwWH3mY9CXHXlbt/dxLYmFfeND+0DmvyLj5FDW3tR43qnEch4N+egLMEcPkulTj3q2tQ2zcWCw/4eft9ivfoK16+aUXoPCA7wTnI9xcW4OG536Dtbfd1cpGvyO1e+7CilbtGTUSRQcfCHvlF3JttFeyc/TXx0PLS4iqlbFf9/DjKD76h1j34GNY9+CvZXdVl/+cfLr8Wy0C4O9tbrwWRXvtibcPOhR+LCbvjf/tUjS+/S4+mzxdlLIWIeiwoRg2+SIU7v+d7Hhq+c//sPbhX2PoL85G7ZIXUDt/Ydb+Obbb11Ax4WwU7rs39IICmSOb3/8XVl4/B01vvSPTGxXGo26cify9dseyg48BFzgIUM5YSlcxpr4v/87fczfU3XWPzCWx7cZJnnOvYT0aXvyd5K/XWpKt8hPnfXs/lE08G/GvZua4ZArrXnsdn0ydDn9NtZybELj0qB+i7PyzYI0ZFVzrVWux8s5F+OT+B8QRIKabKNAtUQsXZOzWlXI6qwTOsb3ucBBFb0YR2MwIcNw1FgKldSloRQWos33UJIpx8N9eQDIvjkR/l2BtZrv7y26OLJDRoHHdn2IdvFkzAiOCjDNsn1WX5gZiTBDmMCHTHf7ZVh1Zd5oytNqvz1rR/ol5+8M1etl6cr2eBTi8RTbkvw6LlgbS8UDBGRe/f8BJAGZDCm+cNBFD3bUd7p82gDjdI1Ie6pavDHLEg8rBQAOq+Z3VoOP6WRmFaW+FnouY6HYjOVDFAleH19iE5jU1AgCZ1qYvi08r4YpB0MoK4RpMveDBZK9qGtKaB6ubEk1H88WumAvUXJML5Kh+1ZCX9NCwfDV0x5EFZrLIy/dA5xx+xjOdhiyk3G6bXg9POC1HbiqN3NQwXa2Mrxti+8zFbs1fVMJqaEaeYaDJS8OJG4g7HQPcfMdAAxfRlRYgr6xU7gt1GJJuI+k73e8fXj6ZRY5cyCoLCB1615A5m3Dc7i0gd00XpqfTygaaYYj7k+U5aFyxEokWB57Zveu3q/0Rba8iEAHgaCxEEYgi0DMRiABwz8QxOkoUgSgCPRqBCAD3aDijg3UrAm0pgGPbbyvgh+CpbvGDAhQITag29ZqbsfqiyZJjlqU9ALxu6YtZAJz3le2x0/ybYA0ZgtUPPorKXz8No7AAYy48D2XfOwANf/sH/jvhYoHAuz35ILxkCh+cfGardu18/92IjxqBlk8+x3/Ontjqvfb2URt1FQDvcPP1GPTNr2P5rXei8vGnMezkE5H/le3w6bTr5ZB522+LHeffJOB31S/vx5qHHpNtRp71M2nD/y64DC0ffyoPDna8/WbkbzsOZnEh1j7zPJoWPwCvqRmDfnwsKi46T/JcVt90GxI7fxUlR/8Q6595CS2vv7mhfTkQWAHgwkO/j6FXX4Z1jz/Trt1xewOjYP9vSa5ct64eNbffjabX3kTpz09C6c9OQuo//8OqCZOyIKsrCuBhc2Yi/xv7omb+QtQ/8ayMmdgO26HqmtnZqrQHxQj4aGW97oHHJL8s61g24UyYZaVYdd4l2fFWceXFKDjw/+R4LX/7B2ruWCRQmqUjC+hNbXNK81B+0QQMOfWnWPfqX7Fq0T1IVa7FsBOOkT521jeIgnBTALBdW4fEqJFY/dBjMuZjQyow8uzTUHbQ/lj7wm/x0aVTg0UPN89C3cuv4JOrrhUA7KZtAcDlB+yP0ddehapnn8eym+YFds05D8B2vP0m5HF8FRWi8qkl+GLhvQI1876yHXa49UYZo1W/egD1jz6O8pN+jPIzTm11DQ+dOQX53/kmVl88udXCDsaz7NzTMeiUEwWurX/upTYBMPu88HvfRcOSF1F79z2wxo7B4PPPQnynr2Dt3AWSr3fQKT/G4PPOQPXNd6Dh6aXZsVB8zJEYfN7p8nCv+pY70PjS77Pv5e6TC4C5Ie3r9aIC6EVFqLv/EdTd9wgKvvl1lF9yPvSCPKy5fHqrhQpS14MPQOPv/4Tau++F19iIsnNOR/HRh8u1YK9Y2eFiCpkX582GObRCwGr9E89ALyzE4IlnC4Bu+fs7WHX+pdlrpysAmMB75J23yMNYvahQYtf4+5fbnds5nofMmCJ9XXfPQ6j/9dOSB5yLIqyRw+U4a+ctQAMXLYQA8Gc/O6eVYpjK3NHXX4OCPXfHvw45CukMHN7zt0vQ+I938fkV0yTHcP5Xtsc28+cI+K269wGseeQJFI7fCyMmnIm8HbaXc1Q99gRW33Cr5FfjnL/dgrkCftfecz/WPvoEBp90AspPO0Xmv88mXgr7k89EXTti9jViM7/qsOPlAV/eN/eVsUYXCYHqvo/BF03AoKMOl/On/veRuB7Yy5ajbMJZKD7qMKx/8XeyUECV8PVePX+h5EUv/flPUXb6T5H8z4dY9ouLoTW2oHC/fTDixplIfvBvWZgTKylFwSknoO7tt7HymWclh73kD4aOmKeh0AoWTHX3QWy3PrSjnbfaCBQlNTQW6yhuSaNBc5D0Lbjlw7DHo3cCI4cBeX0LcAZ+x5A4bvgORycAzqG6HgPRBOFgXxbev8j8JD++ANGw84zdhgtNkEE+KP3cwTWjFGP8BbcilUrBjCfkc4v/ZoqDDovvIK2bsH0dBbYJxDSk0IJ4bTX+PvUWlH++psPdIwDcu6O7PwNgguHYtmN7NwCZo4cXlqkTtvVaVytDAMwZi0rlZNVaoLYBcU2DTStoU4PldgyA446OJibOHVyExKAScRsyPF0AcAqEqd1TALt6sDhRubrQmUUBcS5eyDqvdLXhme1zAbAND6ZrRwB4M+PZc7tFALjnYhkdKYrA1h2BCABv3f0ftT6KQD+NQASA+2nHbJXVagsAD583C3n77I3KqTMFxqlCwDBk2hXBg/mb5svLufsX7jceFbOmo27JC/j8llslr+qOd9yCkn3H4+Mrp4vKMVzGXnYhhp9yYlbZu+2MqSjd/9sCUamoZSEk2/aaKVj/z/dQvPce+PCSKa3ey1Xw5nZkVwHwnr9bIscnoGurfOW2OSjZd++N2lN28EHY7prJqFryApbdOE92Zd3Kf3goKh97Estn34KEG1jvjp49HQXj98THx5wMv7klexpTfQ/K5BTWwg8U+XAvozAoPetnKDvzVFTPnpuFPJs6gEc/uhjGoBJ8MfHyLFjlvoNO/YkAObGUfvhxOVxXADDHQvL9f2HN5dParUpXcgAT9A6dMRn1v35GQC+LKJNPOxmNf3wFqy+Z0uo8HQHgTW1z/Jv7YMQNM0RJ/uGkyRlYpkH3ICrzcddfDbtuXacA+CtzZ0MzTXw8dSZqf/fHVvXkAgOO8U9n3oC1z72Ery1egMQ2Y/DvM89HasVyOKm0AODtr52G4v2/hf+ePwn1/3wXmmlsBICz4+vRJ/DZ9TdB4/gydOxw240oljE6Dc1/fk1UDiZ0DPr+ga2uYQFlM6ei/pnnNlpIMPKX86EXFmDFT85ocywQ8LM/6h97CmtvCdTzLFT2jrpngajaua9SEjf9+TVUzbghux2VwdaIYTAGlwk8zX0vb49dsey4UwWotgWAOd7MisGonD4b61/4bat5iuOGynEql2UO+fExKL/kF6AiPFxXvkcrdULclrff7RAAtzcv8hjlk87HoJN/LGC5duE9cs6uAGBuP/aFx2GUlEgcOoK/6thmRflG1zBjP/qhRYiN20YWXuQC4FWnTcjGiZbILMOuZ57v3fDJYcdKjl8+wtvx+afQ9Pa7WHXldLFbHnnTdcjfbzyWTb4G6/7fK8FDOY4p08S4BXNR8r0DUPXLe1F18x3y3pjb5qDw6+Ox+upr0fTX14O8vI4jizfGzrxaPh/W3ny7HHv4rOly/hWHHg/XcSSnMMcGFxUQhPOZYsUlvxDlb/Orr2Pl2Re2up5GzJ+DxO674IsLr0Dq3Q+C8z96D/RBxVh1/mUCmjnn8mfQz34i/U2FesPDT6D0gnNQfNThWDN5Blr++ibimiExSGoeaHfNB4RUy9B6m9cWVcCSIzljo61AsFIER2B4Uz+Fou02JwJpzUCjmUax44P5ugdpCSQbHNSNGYaqZAoj0gEKi0ovRYASWxbfh26YoKJQi8VRUDYIWsICtL5VkPm6C9914aVs2MkU3GQabioNL22LqrHMiGcDExZ7KsjSvMEQqJcC2L3D6m4GCOkaoJuiCi0dPhyeqcsPF+t0VNYn66GVlkB3TSSaPKDAQi0asF1ePvL+vQxrRlV0uH8EgLvXf53t3dcA2HBd+Xzn/Qqdq/g5rxTATClhbjO6syb0yPuifO2FxSSaRtWrLek93Np6Wdya8Hz4FlOGeIhRHdtBMW3ALogB5UUwCwslNQhdiciNbd2H2T2BbisLZsJfFnVP1RPxcAwHFr9DZxTACgA3rVwlCmA3k9KjRzoxOkgXIhAB4C4EK9o0ikAUgQ4iEAHgaHhEEYgi0A8jEAHgftgpW22VcgGuwJr5NyL5z/ew+uLWgI1BGvXQIuixWNYqNXf/ov32Qfmsaahd8jw+u2keErvtip0WzEX9X17Hx7Ti5YObUKFCcddf3y/K2fd//DOxyx17xSVYdfdirH7gUdmS9s+Df3CQKHK3ufISfHHPA9n3Rp5zOob/9AR8cvV1G8FldZquAuA9nnscTsN6URqzXuFSuNsu2OmOm9Hwznv48MLLNxo3uzy8GFo8hvePO0XeI6ArO+D/8OGlUyUGmhd8Qx438yqxmP508jWo/3MAxflF13KZVlIPIINY+TFezFmrnmwF8WsLiKnKFP/ocAy5ZrLAO1WaX3tT4JYoh6dfgfqnlmYhvtpGLHmffgip/36I1RdeKS93BQBTkemuX49V517cygo3HKSuAGDulzu+2G6Cx+obb0XDk0taxb89ANyVNg+ZMRkF//ctfHLh5ah9+x3Q2I8Ppaii4c9O9y5AfPSoTQLA9X/7R5tjhPbhVJCve+1NfHzFNFEWj734F1j1q/uxctGvAgVwYSF2f+IhJD/9HP/+xcWBysgy2wTApQf8Hz6aNAXr/vK6gOrCPXbBV2SMvosPL7wsUC9mALBY7uZcw4TjLAr08m+J5fVXof6JJVmgmTsWRiych9i222DV2Re2snbm/uUX/wLFxxyByumz0PT//gzCZKOkODtviP30o/eA45KKWnPEcKwNzU/JAAAgAElEQVT48WnZ/hzzzENyTDUHtQeA7ZWr2rSvHvP4ffCSySzQZV1pFZ1rNS3X3SbYqefaYede+OoYdEhQcewqAOZYd2pqsPLkszeaV1rNQYd+H0OuukwsnhVsDr9P5Xbp6SejetYtGwHgL045N7upEmsMnU0AvDs+O/RYscXjg7ZxLzyBlnfeReXkmcjbZWcMu222ANKV067LzlVcaMBScNjBGD55Eqoe/jWaF96L+C5fEweJlnc/wOpJUyXHnG3b8hOLxbD9I/dAj8ex4sTTAnvnDIBefshxYvdX8K2vY8gN07F+6UuomXdnoAC+eAJKTjwGVbPmygIkVThPEryXTTgDlTfMQ+OSF1F4yPcw9Jorse7JJaiec5vMqypHMC3SRz/zEFL/+RBVF09ByZmnYtDpP8Xa2+9Gw6NPwXJ8UIXi6RqYb5WFin8uxNFdH7YXPCBWEFg9qJU8gCqvdoe9F70ZRWDzI1DoJNBk2Ug7zUxmjxIzIQ+0qxwHadNAqZ3xtd38U0R7dhABLZSCwdV0WSyiJ+LIKytBorgQDYpa9FEUE5nMIZIr3nbhJdNwkinYLSl4HCNuKsh3zjmRP+q2Utmudqag7aN2qdNaiIkTCqtNt9qU5qN87Gi4cTOwoaU/dAfFMVz48QR0R4ex3hYAXOnUY3DMwvCkh1rkdbh/BIB7dwD0RwAc2EH7iMfj0MeM7N0AZI7eFvTsCShMu+aknwZhtr++CakvqmCmbRhxS64dKyfFzEb3uby8SgtEAcx7KS640F1NADDvm7qbA1m+7RJ8Z3zqGXu12C7l2JIWpztFAWDN0du0gI4AcHei2519IwDcnehF+0YRiCKwIQIRAI5GQxSBKAL9MALdu4Hthw2KqrQFRyAXsBEeVlxxkSikVP7IcPMEAu29B5ZRudrUvBGgywXAZccchXFTL8fKO+7GF/c9shEA5rGpiCzee0/86/TzYFdVY7enHxG1L+EYC/Oc2nV1+N/EywQWp6uq5G8WWuDGhw/Dexng2lZXdBUAD/vpCRh72UVIrViJ5bff3UrByWONmzwJK+64Owuhw+ck8C0evyfePepEeM0t2G72DBTvtTvezuSMVauY87ffTuoeo4rvvofxxb0PCmw2XF++8Jq6JipQMhaxw+JJPH5JygDg88/GoFNPbAV52huGApaqqwWGEaSVHHukqCYJ5nKLQCtdz0KorgDgkp8ch4pLJ8JesQo1C37ZpoqxIyiW9/Xxomqmms9gflUzMCQM5/HtCHy3B4C70ubRD9wtDxg/OulMyQdM4MPoE/7yAcx2N85A0V57dAqAO1Olh23Lw4sg3vvJqQLBRp5yEkaddya+uOV2rH56SQCe2gHA4fqIUvmYI7DNFI7RhVj9wCOS84wA2GIuV00PoH7oGiYwpEKWilGl+C+/7AIUHXIQVk+6KmsNnTsWOK5SH36UXSwQHkucR8ovuzCwIX5yyUYLFsT+ecIZklOcYJbAsur6m2VMUiVKwFl370PZOag9ACyQMpPjOXx+jjOzoiKbQ7czdXpnCxM6mxd5blpM5+29O1aeEeQ63hwA3F57wm2TWBx1OCqvuk7yM+cWif2lF2DtzfM3VgD/NIDL8jAxsyNhKwEw8w1rGQAw9jdPiyK6asoMFP/ohyi//ELUzF2A2qeWZNW0fkalEtt3L4y8fjrWPrUE625biNLjjsLQKy9GzV2LUXP/I0g7jqjPOPcV5OVhGBW/HH/HngyvoVHGI3MAf3bIsdBcD4Xf3g9DMjmAa2+9SxY/ZPv/qmvRlMnzrlS9RUcdhoorL0HdI0+A28v1fgznuFlozMxx2QeqjisLIDTOcaeeI4tkRiy4WVTqDc+9hHV3/BJuVbV8Tslsm3kQyfmX83DScbLtz83Pp+K6Bd8ORFXv5xGwWgCjIIZ6PYWYqcNpbg5sOJm/NZGHlJPq5y3YsqsXM4Ic6bwncHy6BDCXqA6ruAAFJYPgZe5Z+qqVdC6gZT8/5w0uXCPYdVy4tgO4HvyqSpmL+bcsKvR9mMyJqmmy33quQOzHxfQtWXxDDkXL2aTvo3TMCMlfSu17odaxhJn302nblUUTvNeOFxWgHinAsWE1pwArv8PWRwC4dwdHfwDAvBbkGtGDhWOBGlhDIpEARg3v3QD08tGZT7nZT8OwTJgpGy2rKoHmFsRiFlKeA7MTAMz+MctLJEcz5zr5vkoL6B4CwPwc40JBfgfml19aPqu/+XpPAWAqgHXTFIcXWkArBbCTs0C9l7sjOnw2AhEAjgZDFIEoAj0TgQgA90wco6NEEYgi0KMRiABwj4YzOli3IrCRwvL8s0VNpcWY6Kft4qyulJyhLW+906kF9LCJ52HEaafg8+tuRNXTz4utVm4hLKMl7oeXTBbr3TDUpVpy+1nXYPXDj0uu3W2mXCqK2n9n8gB/bdHtqH35z/h81s3t1rerAJgHGvR/38KYiyagcOevouXTz7Fs7u2o/f3LGH3BuRj9i7M7jE969Rr878LL0fD3t7H9DTOzAFgUYhmFHc8RGzYU21x2IQZ/77vwbEfyI39+C21RdbHoEtUm/6bbXQZAqEYWHXEohlx1qQAyZY/cXgDCAJi5fwn71ArrtvZhjs1lh58gb3UFAHP7/O98A+UXnIv4zjsh/dkyUfDRileVdnMATzxH8hCnPvpE8nk2/u7/SW7fthTAxUceJtCv+Y2/t6p+ewC4K23e5oXH4dTU4dNTz0GLayPlOoBuBNDHR48BYC5qYFG5rsdecTEqjjwcH02djvo/vYodb70JiZEj8NFPTkOaCkqCaENvUwEcBsB86DvygnMw6vyOx2j4Gk7ssSuG33K9AHvm+2UZ/civ4FRWtXIBCI+FvPF7Bvlwhw9t97rz02nU3rlYxmcu1GXu4di247Di5LMg+W8XzkPTn/4i55c8z9/9tijJCVJZugOAVV2bXn2tTVjM43cGgAdvwoILxofq8TWXXiVjs7cAMMdzwXe/kz1Pbgd0BIBXZxTAWeGXlrnG99odnx92HHQnAABjfvs0ku+8JwC4bOI5kgt67axbUPPUhhzOys2Beb9HzJqO+qUvovKGWzH0kl9IHuhN+Qxp/vvbGDY7ANDLDz9eFj8kvrmPQOJWOYAvPA8lhN5TN1z3bQHgutsWYsi1Uzud45L//RCf/vAEmLoOPxFH+YUTMOhHh4t7Q+Pzv5GFCVzgxMLrXsFeNwOE27MjjCyg250Oojd6IAIthiaODpVuIwabCeiptKQGGOxoaHTS0OIdA6weqMJWfQjPcQUAc3Geyyy7ugbXNKEnYigZXIZGs28toHUzcHAg3A0WDQb5NFmo9vX8tACWVEtSlMG0hqbDAeEvF7nlybKX/lv8tCdQjnF3NB1p3cfg0aMCAEw1dic5TOmoQyt/9h/jQAtvuj2YMUvi5Hh2h42PAHDvjo2+BsCmLLLlWtsNAJipK7goNj8/H96I9u93eyoyYTcRdY/D11gnjv3uFC58aNEdGfMxz4NdWSNW0HHLRJqLTEP5zds6j6cbiA8rg1+SD14phuMj5hs9BoBN10dzS4ukFrHiMdhckGgEKTfoJMPFKt0puQpgAmDLc7IA2O7e4btTta183/79ubOVd07U/CgCW1QEIgC8RXVXVNkoAltLBLp3A7+1RClq55cTgY0UwMcdJfata2+6bZNyy+bun7/v3hh6wzVYt/RFLJt7G4qP+iG2uXISVtwyH5WPP9smAKYCuGiPXUU1SxUsbZ2H/fhYfDx1Bor22A3lh/8A/514KZKfLUPZQd/FuKuvELtcL9mC0RPOltyntX/cABlzI9eRapf5hTtSaxJAbzt9CqzywfjosqmIjxqJsZMm4vMb56H6mec26iR+QQ/ng8wFwG19gdcL8rHt1Vdi8KHfx6p7HsSyWxcE1lpg3lYfsQwMVhCSJxVotug22MtWtGmBG65YGACzb4uOPBSVk2dsBFDbGnFdBcDqGISKzBdtlpdhzeXTs+dqC4oJgJw3WxSHaya1zrvcEwC4K20e/eAiEVl/fsq5aHLTWQDMdvEhzA43zuxxBTCPzXG4w82zUPP/XkbNM89hh1tmo/bF32H1LbdLXixCYD701JRvbybQHLthAMw8v4OPPwpjJk3EsjlzUfX0Ulmlz8UEccMSZVBbhfltlQ0zYW0FFZ8LfoX1z72U3Tw8FpRdeMs//tkuVM09D22dU//9CFXX3YTR9y9E85tvZW3Ih992A8whFWKfzDHi1q1rpSzuDgBWdU2++0G7+ak7A8C5iua2YkgFMNXryh2Bx6RN3vITfr7R5m1dV23lY2/rPDKejzoMlVOv7ZICmHVZdUJgs62GEZ+nDc1YMH962HGIZSzqR/3maaTeeQ+VV81A8bE/wuCLfoG1ty5Ay1MvBDnx/EDRS4t0LrxgHt/6515Cw7y7UHT8USi7aAJqbpovEFceaGYerNEiUD3glGtK1wQAJ/bcTQA0S3zfveV4dc8+j8pbFwh8HXLRBJQedThWZeYtZenMYxUfdRiGTbkUtQ8/jnXz7xa7aC6QaWuOazQ8pFIpaJ6P/FgcMdMShRwhCI85eNIElJ18Itb/9o+ounJaFp6o+vta4EoQlSgCfRGBmAsU+yYq4z4KfAMp30W1lUYFYqg3bZQ09i2A7IuYfJnn9Gmx4XmyQM93gzzotIImUBk0uAzrK4q/zOpsdK5YKrCiV/ndWT/OsWq+LPQ1EGIzzYTkCE6l5W/fdqVdmtu/c0hnU3RSpWloSPtA6YihcKzAAtq2Op6fJa+rCJ99pLXA3YUKRjLzJsdBWSeALQLAvTu8+xMAZooL3nsoAFxYWAhnWMc5orsbHZ6PimN+hxRVvhEsPhUbatcVMNqdQgCcNjwk4SJBV6PaBqSqa8CjBgiuYwLqWRbyh5fDKYoj6bgwPSCuWfA45/SABXTM8bFufQNMnqewQO4zHfiiWBY76G5ywnAOYKUAjgBwd0ZUT+3bzY7tqWpEx4kiEEVgi49ABIC3+C6MGhBFYCBGIALAA7FXt9Q2bQRw28j92VHb2gPAhAEEwImv74Ptb56FdS//GZ9edZ0Ag3BR9rfOuvqsGpJ5dne46TqBV8X77CVQOJxvd9cnHkTLp5/BS6ZQtNsuePfon3QYfkLj7a69CpVPLcHyW25vte3gww7GttMno/Kxp7B83h1tHof7bzvzKlQ9+Szq3/ibKJIrH38aK+8KVJyt2mMY8kVVVpDT3vpGKoD3EAtotYpbqcTU6m752q1pYLu8VBrvn3q2WNLB8QQAxw0TlvwEKlRVhky/EsVHHILquQtQ/8gT7cYgDIDFeveCc7D2ljtawb32dt5cAMzjESQOnTFZ8g3X3HqXnKIt0FZ61s/E+rl69txWiw4IuUctvh3Nb/4jCxk3xwK6K20eecssxHbfGcvPuhB1n3wsq+J9LXgQxD7d9eHFsIZUdGoBTZhb+4eX8en06zcKreQAvm0Oal9+tdX7X1u8APGxo1H7wm8w+LBD8NHFVyD1wX/E+pkAmA9D9ByLtrYAcMF+47H97GtQ+cTTWHnnok0CwMyrXHb2z1F98+3I32dPxHf+KpYfG+SxViV3LLAv/VS60wUI4fGa2G1n1N33iNg/U+2rLKcHnfLjQGU6706UX3AO6p9+DnW/vD977u4AYDXujOJiLPvRSRv1hwDiJx+AU702mzM4dyNCzmE3zUTTy6+ictqsNo8x5pHFcOvrs8cg1I7v9JUsEA7vJPmTx47JWlTzvU0FwBzPFZdfgNrFD7aKkTq+5Mk+6fhW9vCqLuxTKlv5IDwAuMBo5kceOwafHHYsLNuW97b57RI0v/NPrJk8Hfn7fxvDr78G9S/8BrXXBwpxWeiiBfNW0TFHiGp73SNPoOHWhYh/fW9UXHcV6h9/FuvuvlcUHGru42IW+VtsVAMAzHHFRSCfHHIM9JiF2N57YuT107D2maVYzTnZ0DHi4vNRdtQPsfKK6Wh5860s0OA1WfKjwzF86mWoefhx1M+/G0VHH5GZ425Hw9KXWlk2V+tpUb8RAhTG85BnxUQRRutpquBShoNRc+cgseMOWHHoMcF8m7EFZHtpCKDm61y1b3uq4HYn5uiNKAJdjEBTAihtAupjGoobfcStGGotF4NbPNTHXHhm9P2iiyHt0uaaacOj6k03BKTqOu/QANsHysoHI13Uxwps0wrmdtrzG5rY5xOg8L6bc65HiCQLCg1YXGLoevBSNux0Gk7aBmrquhSPL3tjH+kMHDNAtbMDDaXDh8KLGfAJy9gRHZQWjWl/LVH6Eubyfsp0NBh6HClTg2lHCuAvu0/D5+sPADirwO0jAEzgTNjLeywCX2VDzdeZu7c7xXJ1OHFNFrcmePz6JjSvqQaVz5wzOgPAiMeRGFEOuzCGZMqW9DIJPSZzC9X03QW0cdtH7bo6GDELhSXF8p2HKmACYFm84XR8fXcWm44AcF7SFUv/qPRFBCIA3BdRj84ZRWAgRiACwAOxV6M2RRHY4iMQPaDZ4rtwADWgLegw8u5bRQ1Im+f0x5922NqNAPA39sXQ669GzZIX8Pm82yXHzk63z0XJ3nviwyuno/6Vv7Q63ripl2HI8Udj+a0LsPq+h7Pv0SLXbWpCfPQorHnkCbF/VmXbGVMF/HrpNJpo5dkGZAufhJCZeYVTK1fh32f8otX5d7z9Zgw++ECsXHhPuwB40Le/ge1nTUfVM8/LNl/95R2IjxyO/11wGVo6iU8uoOsomLs8co+oMJQtcFvb6vCRMC3EDR1548ZhxLzZMEpLsfameah7ZimMNnKghQEwYRdVrt769Vg1YVLW5rS9eond7P7fEitgWn53peR/az9w/4YlL2wAwPfeCWNIedZimscTAHzWz1Bz+92t8k6XnXMaBk88WyCOyvPaEQAOrH5nCVRkflRVutLmoiMPwZCplwmIJpBOuZ5YQduaj6GnnIRxl1+IVGV1pwD4K3Nnw2tJilV57hih4n3Qt/bDx1dOR13oehh28okYPfEc2DW1aP7ok1aLHlRbfN/NAi2+tt3sYIHBOz84UjbxbV8eGO20+A7ERwzHf8+/FMmPP5UHR3yYVOIGSgI+5uC/xcLSdYGCPIx56FdIffBvxL+6Yyt1rjp3LgBm/ww69Sdi8Vz/6JOdDg2V97fln+/DGjZU7J9VYQ7WYXNmoOWd90RFW3nlDCTf/9f/Z+9NwCxZzurAExGZeZdau7qrt7foSTyQwWZssVgGW5hlxGIkYRYPtjG2ZbPINhYgZFaBwGzGCA0SiwXCCIPYPzaLD3vEgAY8xoPHg+1hMIvQ8tbeaq+6dW8uETHf+TOz+na96qp+lXXr3roV8X31+nXXzczIk5F5I+P855y93zclgNnXC1/0d7H+Iz+ONZKSQ+3S674MF/7h3wHVzMzJvl+79pbvkuxa2hDXxHX92eWvex0WPu+zsPKWt2Hjx39a/lmIWGYrf8eb7ym2mH35J8l9Ydc2jkUAy3h+5w/LMZ76O19yzz2cPP4iXPve70T88EOS6cxxfBJ9eejtb0XywheILffwdwL78tAPfg86H/tRWPvhH9u7z+/3HSJ6Dlrhc/xRjW40Ln/bG9F6yf+EP/6MV2E+j9D+K38JF7/zG7HG75A3vwVQBo985Zfh4qs+E3/6dW/Eyv/5n0pFsYEoea+86hV4/I1fj5V3/gy23vrDOOx+v6MKeFopWo9YAW0dIdG6zMp0XkgEUXJ/5J+959ocObjDBwICAYFzj4B6/BHQZtgopm0qkNCiGpfqOMUoCXs4wThuAG1RKoKz/gCu34dKCxhrxTmEz2s+O4Ugk+KdKkteOSGa+e+Rb6ZQPOr8PVW73gtxy8K8TCnMP3QNRSdCQdvYhgTRUccPCuCjEGr2+3ETwK0iQ6Eh9uJ0BumYRHJoexroXl5CNL/Q7ASP2NpECrY3wO7qBpauXsbAeDDXuwUDUzjQgrlJ431Ku3O6oND2WWcFtm/cQrSbo2UBq8sSbb4X1EWCLILjs4z33eDhK/IuwZ/a7apWK4s1e1XYd78+ihsBFfhVgbRixjJz1BVdYhQWNnZxc20FraV5tBcXxfbZ0LmIOeWFk2vTpFkWefARwiJtzfke7ZUyuNVtuLVtOn2HNhYEAgE8FtjDQQMCU4hAIICn8KKGUwoInH0Ewgzz7F/D6TmDgwhgEn6Xv+Xr4dMU6//mp4XAo2ps9tM+BTOf8PGSFcq8Trb92898/Etx+dvegBVZvH+rVAV3Hn8cH/6W70Zy5TJu/PhP4dbP/iKSy8t46EtejaVP/gSs/Nq78d7X77P+/frXY/kVn4705i38wRd+saiA60bV7mNf/ZXwtsAT3/N9WP21dx95QUg0X/mbn4c7//bX8NT3vQ2dxx7FI//0Nei++EPhiwKr/9tvCJFMK96HvujvYf0//A5u//wvYfYj/ywe/arXonXtqlhAM6OYecUf8m3fCJemePYdP4k7v/wu6d/FT385LvzVv4zVd/8m1t/z29Kn+xHAJAiLrW3ceOfPwO70pC/Lr/g0PPuOd+LJ7/1BPP5d/xzLr/gMPPP2d8jf66a8E9UaCWBa+3b+/J/D5W/6WrRe/Dh2/8vvYedX3w1mnTI/N7p6GbOf+slY+pJXI3v/B/bIrYW/9Xm49JX/WOyj13/8Z4ScImky92mfIgTX5s/84h75duEffiEu/uMvwubP/RJWvv+HkTz8EJgRvL9RIcnP9v7Df8LmL/wK2n/uI3Dpdf8E8bUr91hAL7/hn4lib/X7347tf//r0LOz0LMzYgHNzFjaA2fvfR+WvvQfiLWrSuIHJoDZp0d/8Z3QnQ5uft03w+304HZ2BIsHPWevPK5917di7q+9HDu/8du48b3/CrubG7j8xX8Xl/+Xz0V2+47cF//tlWVG8kGNY4jjQ9GuzQPP/tg798bS9Vf/HSx83EvlPnjiTW+9Z3NRw//Mj6H10HW8/5u/Q8bq/lYTwPx3KhD3E8BUJ3Eh5sInvgwv+tY3VGP0nVh717+TvMhHPvVThGDbefd70P+t/ygqTiGAacX7zV+HmZd9vCz8kkAf/Lffv+fw+wlgIf++/01of+RHYPOXfhWbP/uLQg6SPJt7xaehWFm9R6FKRff1H3iT2CJvvevf7ZGF9UGoim196Icg/ZM/xbP/6HX3HLspAbzX15d8JLZ+5df2Cg2oPJ795L8qY6W4c+dQArgmV2lVzeztzZ//JUTLy1LAMPtJL8P2v/v1eyym+XlmG3trsfKm70Pvd35Xcq4vfOHfhNvty3Pn5le9Ye9ee1AFMIGR8fy6fwJmOa+9/d/IPUzbYyrpFRf2FhbusfFv2hd+J1z5tm+Ez3Os/+ufwMZP/hxIZFM1Hr/gESko2XrXv9+7pvf7Dpn7jE9G92Ufj967fxO99/x2pQD+ZskAfv9nfg5aKdD+Ky/Fpe/4Jqz8yrvwwe95C5SOhAC+9Fmfifd+7Rux9ju/W6pB6IjAnPJXvQKPveFrsPbTP4+N/7V0Grjf/e4/7RMx/9Evwa13/iyy/+8P8Ng3fA3aV69i4x0/gfx9H8DCq79QrtH2u39TLKSvfOcbMf+Zn4a1H/lxrL71bUd+z4QPBAQCAucYgYcuI2m1xLXDilu0EwKjdhCpjVYnFSFFUoQdpy1+msL2aRM9gB1konjumpaYxYrNtJC+ZVaqUr7MSXejfb8NBHCzkWO0Flcb2htzLsk8cc59dm+uQhcOethiqNmhjrX1JBPAM1cuwsyN1uKdBLDbTbF9exUXli9JYUMGB+MVYgexm2/SxLXFaLG1jg3V7w67t1eArT6Yv+t1eR/zc6SCpVivIoD57/mj18SWmsWj/PtwnMd+R5SD+ll/pi4CJNnMY0lBn1bo3t7E7a11tJcW0LmwKBE8dFmo3QqOiPg+EpqDCGCV57ArW4EAPhK9UX4gEMCjRDfsOyBwnhAIBPB5utrhXAMCZwaBZhP4M3OaoaNnAoH7kQ605Lz4ZV+C7sd+lJCDbL4/EPJv7W0/ip3/vczc3b/97F9+KZa/9Q1Y+eVfxQcqAljBoPv4i/Cir/sqzL/0Y0Gii+RHduMmbvzUz+OZt/3r52BF22WSp2u/+Vv406/5puf8/i+86+fIgOH3P//v3UMOHwb6C7/xq3H5cz4L0UL5Ek8y75m3/xiufP7nYvv3/psoMjuPvwgv3NdPKjif/qEfxZ1f/tW93dPGl6Tt/F/8GDkfNhJnvT9+L57+wbdj7dffI/92PwL4sa/7Klz+7FdKtjBbvrKK27/0LnzwO7+n3O4QArhWADN/SVENMTuDxS/4G5j7669A8sjDUO122U9aiW1sYvAHfyikLon7unVf9nG49NrXoPURL4ZqtaS62/V6GPzX38fKW/7VHvnHa3/9zd8hpA2Jpd3/6//G01/4pc+BmQTT8td8BZgBLeOlKJC+7wNY/+EfE8KtbvzcVVq+/vk/Rx9ZbP3iu3Dza94oZO/Ff/qlQibxunKskYSJLl+C6+3i2dd8peziMAUwfz9fZViX2/Vw59u/B5s//8uy7YOcMwlgKgGXv/Z1QlQbXh8uiKQpNv7j72L3D/8IS//zJ+EP/9FXSCb1QY2Z04999VfgiTd/Py687ONw4RM/AWZ2RtTdfWY2/9CPioX4QY020GZ2Vsb1QW0/AcyM6bmXlApgqb53Zd4f28xf+MhyjL707hjdfw8PL+DMfdIn4Op3fTOo0K3xHu7DQXbgvNaXvvwfiRV5jRWvfX7jFrZo/f39pVK1brQi7nz0S3Dz9W94TgY1idSLr/kHQmjyGTPcmhLA3Bf7uvxVX4b5V/01aD4DnEP+zA0h9+Y+/VPAFfunX/2PD8R9ePzuH+c8VyqgqYDd3zov/Rgsf+1XoP3hL6bkWhbV+//59zD4H3+Euc94uSjbeU+xPR8CeG88v+6f3N13b1dI5p3f+C25Jnf+5VvuUR437Yts//p/es8zo7h1B6s/+CNY/O9wLKAAACAASURBVFufJ3nEtPWu2/2+Q7I/fi/W5TvkPWJBfeU73ojOR5UZwBHtVT/uY3H5O79JMtY/+Obvk4XBR7/ytVj+658pz2gSwDXpoJXClc96JR77hq/G+k//PNYrAvh+9ztdJbZ+77/jqTd/H3b/++/j0S/++1j+u18ghSp8HrmtbcHv1rf8Cyl6CgTwobdD+GVAICAwhEAxO4Pu/Byi2Q4GksXrEJsEERkOZu/Se36CG5XKdJmh4peuCCzKKwYp8kFflMFm4CoVcO1EUp6MEMIuh9HJSM8uEMDN4A0EsC/VpM7DRpAs3EQrdAYOW0/ewP0UwLtGgQSwnp1rdgGO2toAUWax9tQNLFy8gGh+Bqn2UnzBe9Kj2fqRZBpXRRvcG0lfu7mNwcpGqZ4fIoDrdwMha0kWc/76yPV7IjWOOp39v69J42HymKrg+u/RjRWs97bRvXQBraXFslhBGXl+8tFJO/smbT8BDEYmVApgu7oVFMBNwG20bSCAG8EXNg4IBAT2EAgEcBgMAYGAwAQi0GwCP4EnFLoUENhDINYGqSuwmxfycl1W9xp5bZUXSckZCu24CFABzExgKoC5kFHjCuUkh0ljtBZ8x+33WdmuJoCZhSUV7x5iAZ16K/Zro3x6L33qp+CFX/96UQwP26Hfi93dF+XhDOm93DJf5hWz7a/OF2Ww2Wchx0Xe6r58EAu3s3Idn28/H/2Fn8Dg//0D3P6Wf/F8N524z5NIX/icV4ryfthGexI6qotKfUQFUp1D7JyoTHhvGR2V3x9FJgQKiy9A28NqnMoYFXUKv1ecFK4wdy5R/DHomMMz8m5Tt1ZK82DgkVTPUuZiSh9oBR1aQCAgEBA4BgLMpO1cmIdZnEfeKjNqI/445lcq5E1DMo/Rp+ezSa45h+S8kjbW5bPVu6J8ZvJnc1fsY7M0FQeeJIrE8prP09JJpJlF7VF9DQTwUQgd/vtAAB9NAFuj9iygWyqS9yoSwHPXloHuTLMLcMTWznh0rMKd9z+J7uwsOpcvIDcKWZFLbrf4rjdovP79PEPcSuBcIe+QUT/Fzs0V+DQXApRW73QuqO2cGeOEyKDVacM8dP057xXDZO5R7/cs2COeYjHNomPn5Hjy73kB//QtbOUDzF65iGRxQd67SADzOVRv2+D0QQJYcoR5bHpRRxpUANMCmgQwnQxCGwcCgQAeB+rhmAGBaUQgEMDTeFXDOQUEzjwCzSbwZ/70wwlMNQJ8mcu8Rb+wewRwubRPtWpl9TTVCIz25EgAcyGABHBLkbQoCTwa8pEsUX60C3CjPbsJ2LtGudjJRVCt7yGAuZgri50jaFSR/5m3vQW61cL/ePVr7qtq5wJFvTDDxZZa7VsvpnCxpG4H2bPNkmSjhVtFZtcWb1wLYWPBxnlrC3/7b0gG9cqbf+AexexZxEGsrmk7PUjxzBe/duJOgbb1XPzLGbFXWYmS3JWMSSpzkkgWKHeLolR7kJgVgoE/zIlzokYRAhhWlDz8zmGeL7c/igC+Uy06whWltWG14Mk/mXPXUaGAZuIGTehQQOCsIJB7qNk2zNIcosV5uEijyKzEdbBAhXauE92iWJ6rpZsI5xq2mvM4eQ53c420P0BvZwv57gAociGLOScteeDREiiBAG42egIBfDgBnORpec9WGcA1AdyPNOavX4Zrd5pdgCO2LozDrDO49ScfQKfTEdWxbUcYFDliE0E1nKDz+qdZBtO+SwAnhcX2zRXYnT5oAS/FcNYJOcuM3oG3QCvCzMI8zKVl+Xf+yDs93zmHrKCPIoBZDJNTgRwbsZi2eYGWjuT5mO324W7ewcAVct4souHzkhbQfBZxW5LHTdphBDAzgCfdor/JuU/2thP+vTjZ4IXeBQQCAkMIBAI4DIeAQEBgAhEIBPAEXpTQpRNCoH7BywCp3uXLnpOkxkAAnwTEJICJcTsyaOtICGB5GScxwvLtEWewncQ5TPQ+9hHAJH2pAOaixKgIYJK/L37rd6P7YY/jfW/4Vqz/VpmvfVCTS1xV55P85U+dL1guyjz3+2WYMG5RtZMk5WISBZaiGld0fisr8qeUABZi9Ae+B8XtO2I7Tttl2pEvfO6rMP/Zr0Dvt3/nnvzeSR2j7Y/+C3j0Z98xqd2b6n594FM/G/n7PzjV5xhOLiAQEDg+AsxRLSKFaH4OycUFqE4baZ7L92wctUqV7AQ3d0/GqCuzOYdIayoGWSjjC4u8v4vB1o5En7BoTmyjq7n+qE4xEMDNkA0E8IMRwFYbeJKTilneDmkSCQFsW1W8TrPLcN+tU2Ox4CLc/qP3o5200L2yBDfTKolQmac3Wz/iuyNtlUnA8r6mrXKrcBisbaK3vonaYUrlZXEdP9f3Fr6bYO7iBWBm/h518HEI4Pr4zPP11qINgyh3cny9uiGW193LSzALc1IoqEwkFth87jRt+wlgFZs9BTAJYBa8hDYOBAIBPA7UwzEDAtOIQCCAp/GqhnMKCJx5BJpN4M/86YcTmGoEaKHpqPBSSghgvuwVriSZhKhqmOEz1eA9wMnVBDAVwFS78Wkii4qBAH4A9B7gI/sIYKu0EMD8oR10VOXrPsCeHugjl175GXjsn305YCI88d3fe0/O9EE72E8AU83L+4pjgASwLVdsD7RaJ8HbgRMCmNa3XLTl/Sp2j1xcYY5f8zWWBzrvcXxo6Uv+Phb+1ueVea9RJDnVh+X3jqOPRx0zEMBHITS63wcCeHTYhj0HBKYBASrZmLHp2zGShXno2Q58HIO2snQu0Plkn+Ue/6EVHC32adXKuSXn7grIC0aQ0HHBSH4oyd90u4dstycZwa2GBNVR6AQC+CiEDv99IICfHwGcwIjqlATwwkNXUCStZhfgiK1JAM8VGmt/8gSSOEayNA+zMIM8Ki2TTcMCXxK+fD8vFOOYvMz/o8ICuyk2b60AtkA7ilETwOLIQgJ4toWFq8vIVZnxPRzn9HwUwAnK9ymfGOkHc9HpumJ6GTZur6AzSJEpj/blC9Dzs2J/raMYRVHsFao2uQAFM5bJ8VYW0IEAboLmSW4bCOCTRDPsKyBwnhEIBPB5vvrh3AMCE4tAIIAn9tKEjjVGgNZR3mhYY4QApnWVtWX2L9WKlvZPoR0bARLAUrVtNLoRX6fvEsDaGPhpZvCOjdrz2HCIACa5WiuAR0UAt1/4Aix+/F/C2m/8H8hu3jqyow9KAHNH++3YuGjT1UCLCmBtxH6N9ysJYKp32MLwOfIShA80QCDLLQbKoa8dMl1+L3BBjmRCVHhEnRbSIgdj2iSQjkqcqlDBMI/PZTBxJMo0a6ms47MwQqIVlPXy/4e12/L1U34Hieqd1vnSyn9bNqNd4G0AXdg0IBAQmHAESKhQMWipXOt00FqYhZqfhUsMUjh0KGmb4JYgBj17LAkSeToy15c57KU7iI0imTdoEkWeMSQKJrNId/tIeztQu/T+GV0LBHAzbAMBfDwCOGvFQgDncUmAjqr1dYH5QmP9vU/KXMYsziJamoNrRSicRcQHS4PGLHKqeuloZIySuVVUFIgzh9Ubt0QNWxPAmu/tSYSessBsG0sPXcVufve94qD3i6MsoA8igGcQAb0UazduYYFqZO3RWl6EmpuBpULXRCMngP3ajmQABwVwg8HVaNOwLtQIvrBxQCAgsIdAIIDDYAgIBAQmEIFmE/gJPKHQpYDAHgK5gVQPJ05Jtg/fV7eKFNvIxdqpo0oLrdrGtt7wqBfH8wQxSQ1mHjGPSRKPtILVThbg5ndsqeBMEiHUWRlNLPn/JCzrbKbzhNeJnmv1eNa2HKNU5rKggaRUP8vF3nGcjQsUzOgimctrH0cRWq0WYB3SNJXCi8OaVQ7zOsE8s4K9RwYrlfgRCwusRx7FPHHJU+ViIReIclvIZ0i87WqDwe6OWEjPtjvQzkIVNHkvMwMtw1RDO7cIKO2qTHIOr9L1gXnaktnrPdZtMVJsktyi3W6LeoZj02cs4bhrc/4sFzMPaRfiVqmIrwptHPfBbEs+i7WCbrgAO9KTDzsPCAQExopArsqsSpInMs+NDfxcmQms5zrI0jLCI3YGJGP4jGTWeaEBqxVaVbbmWE+iwcHTZ27ADrLyHUCVZFHureSqkkwyg2YWq4EAbnBxwMx7La5MVKNzLklCzu30sHtzFbQv1/LyMb7G+yEm+bc0W85lC94vfKlUyJRD3DCjhMpX2pjT3thGwABWisc6A4etJ28gKTKxW1acB+cWHZMgdxbbicaFxx4C7+5RNl4fnWa488EPoCt53MCFxx7GbhJj25fq4CaNClhREtOu3VYKYG1Q5Dm21jcwt7aJzDC+yaFDsjt18mzqPHIZ+VwHpmj2/mNUjH6RIum0YV0Ol2XoQiFd38Du+iY6TosCmPnprYsXpODEeQXNAnILyP3foPH8ZQzR7ch4pK5ADKCTOmx+8FnEzU6vQc/O+6aBAD7vIyCcf0DgpBAIBPBJIRn2ExAICJwgAs0m8CfYkbCrgMCJI8CXRaoK+ZJNg2K+a/V8gR2fly/bqlRY1bmkJ96BM75DsdZiNqsieVIuxojaDSURsZgqxHGMKIruyX6tFdYB12YDwNMWjXblsjhL0qe0KhMCuCjEynGcjYt2JPqFbLUWkTFSDMC+5oPmBHAm2cBeCGAuunC/taKJisy+0sgGu0JCkwAmUUaS2PhAAI9zXEzKsT018xw3VRa1lAZUOeX8fy5ijrJFzklxQqR4F5e5lFzspHMCc+TuHLHAPQMti+SibGPfKwLYUwEXCOBRXrqw74DAmUegJoBNWfEi8wXfSYD5Dky3DdOZkedQmWlpyu9yZlzys96Bz6+z3KLdXVED51s9+DQVpxGeYw4rc6i2aaagDARws9ERCODDCeA4T4Xw5LyfhY1tHYul+07LYPEF10dOAEshb5ph5YkPoquMOPIsPnwNg04bPeUx05CAJQHKJnOiQl5ykPA4RYHt7W20b63IMyvnv0cRfObgkwjt65eQz7ZPhAAe2AxRK4HzBXRRiAV1urKGvNdHYnHqBHCiFNoDGwjgZo+Whluf7e+9hicfNg8IBAROEIFAAJ8gmGFXAYGAwEkhEAjgk0Iy7GfyEODLMy2KxWqKKlajwUWxHZdjwOwf6h9EFXavRW0gLstrSTKtJnNpS0rSt8SmVNZdVC1R+/JHPk+SkqSxEMYl2RLa8RGg/SGpI11l6XIhiOOXVub9vGAI8PF3fiJblmpvIdW4iEwCOI7l71mWycLVYa2AxYJpYU7OEs9VAGuzl7VVU92SGUY7SO+wC4U8G0hxR7fVBgXRZY5wWbhgq3v7RE417OTMIWBdBq2iMjuSOZLMxGQOPPMinUM64vtHimc8WHok47gVGyRU0lDJXmTYllF//2byAq0oRicyMsZB4hi0P3VQ4r8+7vv/zA2J0OGAwLlBgLb2hsWPDqIy5DSi4DOvHUO1YswsXxZCKWfhlDHyXS6lJpy2cR7nRlsgM+oLQTWlG2Tob24KCWycFScgefZnA0QNM1QDAdzsCgYC+MEJYCpkmQHM+3Uw08Lcw1dGTgDzHY4E8NpTT6IDLceeu3YZxewMssggyZu93+W6LHAlAUzXIO8cErocWYd+vw88/UwZ4eRJEtMiGlK4klxdQt5JGhPAGhEyEr8sfFEsHHXwO7sYrK5BZbS49qdKAGfeigKYBPDWEzcQlZ5boZ06AoEAPnXIwwEDAlOKQCCAp/TChtMKCJxtBMIC4tm+fqH3hyEgVrEkI4vy5VLIqtiAGaq7WYqMr58VWbmftAzkJdXTZC9UaTuqnORUCqkBJ4q0xai00A5tNAjQ8jWSRdnyOU0DWVrC7bocOQsaxkxwckxwHLBxUZULOSSB+S9iB15l+d4PndwXQgDXFtC5cvdaQFOxQ3s4CnqtLUmv2MiCdZpnGEDDFpn0oRu3EPN+F8ItEMCjGZFna6/WFmVxCokAFgt4i6xwQgJL0UI0WgtFoiXfI64smmFxRCsqLdPzPJfvn8OaF5VajJk4RsJiCmflPhMCmPe+P7zA4mxdrdDbgEBA4CQRYLEYZw9JZTMrBXp0cKFzCJ0Flpeg2gkULVCNQubKQi7aQicqhnOjtcg/yXM9aF+FsuK6oNIC2eYWiu1d6DwvbbH5fdDQYjgQwM2uYCCAjyaAeV9akqQOewRwPt9F99qlUyGA9SDF5rPPoG3pgG3RunQBan4ertOCzpsRZbTAlgJivlE6J0UqHBPyPpEXGDzxhMz9+cZJUthpg3hxFq2LC8jjCJqS5AZNeQNLNxXvwelVy3kM1taRrq6jxVga606dAK4VwCSASUiHNg4EAu7jQD0cMyAwjQgEAngar2o4p4DAmUcgEMBn/hKGE7g/ArpSolonL3OicIiM5E6RQNoeUqsGAvi5MNI6m+/YVFw6MPSotONtGy1WXR1Tqj2Hlb9hOJ4gAsxHY96UMmJfzoL7gSuQeiv/z+KGcbY9IopLNBUhTcK2ttn1D0AA1xnAPJOaAGbamGQAQ1f2uVUGslKwkRYir59nyL2WRWqSvlRWduJIFneZG0xsqujDcUIUjj1GBLwnUaqF9OAznwQHM6StL4ta6AgxyuadKgloFjaInaoTu3LmqQuRewSB622BdhSjG0VCAGtu4+i+YOV5oEacAThKbMK+AwIBgdEiwHkbvwc5Z5OZAlXAFQksJSntFqLZDqL5GSGBJftXsjhRES+j7d+o995zOVqGz04lJDCzPbPNHcSFRTtOZC7VpAUCuAl6IQP4qAxgWkAzr7qgi5VXiBzJYA93YQ7J8iKgqBcdbVP9AXo3biCuXFPM/AzMhQvQszPwRTOHAJ6L2M6Dz51yX4zLqFv6xBNCBBtXEsSOBXTLizBzXVgpDG02f/Pc3igUEl+jEBUFdm+vwG1uo1vZbY86AziynMcBLmLEcQESwHUGcCCARzu277/3QACPC/lw3IDAtCEQCOBpu6LhfAICU4FAswn0VEAQTmJqEeAiP6uLa4KSJ7pnWescVlyZEck2rKYM6t9ySAwTwDn1p86jrQxmdEn+1i3gNZpbiFmhMmYrAji1pfo3lQxQIxZl42yWqvDq/uEYEIU4FfW+sgM/ggDOXH6PAriosk1rAtj60l5cFkiYSwgvi9QkwLlYQgKNGIl1nDLoJrEofjwXdHRpHRfa+UWA45HWzyRCMutkzJAELl0Nal396PAhAVznoxc2k0VOZqnXlvn8djqsscBCxrXkABvJtua9xWKcksgZvYJ5dOiEPQcEAgKjRGA4jqNU0tURHuWfOX0RWDTV7SKa68J0u+KwYflda/2eu8co+zjKfXOepFi0qA2Y9ut3UyGBi52+zJ2Ypd6kBQK4CXqBAH5QAphuP4yAMBYyBzaXl6AvzI6cAJY5Rm8X6Z07SIqqiI1FI0tLMPOzMidv0moCuC4YredFjLng/9sbN1Bs9RAVdKAC/ExHiG/dTuAlj6jZ+lVNAHNeRvcg1++jf3sFpp+i4zRyM/oM4GECmBbQwwpgfcYt+JuMjfFuGwjg8eIfjh4QmB4EAgE8PdcynElAYIoQaDaBniIgwqlMKQK14kEIXqoUmRHKbCNjcMNm9yyKTSkExz6tqPBiDcgfEsC0IWtBY0FHQgCn9i6BfuyDhA3viwAJH1m0pUWaAvrWgqqWnKLCJIHJmlXgN4XeVQuotQ6Z91bdhAQ+ggBObbZHAItt9D4CmAbTbEIyKwUukNC+PQVtcLmIzdxCiBKBComZViKW0craqtCj6RmG7c8yAncJYIXcWexaKuet2IzDRIgq1cmozlHZkgAW21VL++ZCyGeSwFS0aH04gcsCCyraW+Bz16Bd2SXWeewskAgtIBAQCAgchACdMUTpy+9KTn+rD9VPDc7nhHwxCrrVRjzXBbod+FYkzi/mjGeMe6onKxKF84KENrK7KbKNTWQ7u4gbGqgEArjZfRcsoI+2gGZkEYvXSADrwsu9HF+9BCx0T4UAtts7yFZW0KYMmS49dH+6dBFmbracRzVtzPi1ZUGbiSP503on7+dmfQ27t9YQZQ5gdMbCrBDA8rzi3Kfx/MfILjgXi+gSs7GJwcoaZh3k3SqP9UgtoJmBHLvSnYEK4JoApgKYFtDKNnMoaHppzu/2gQA+v9c+nHlA4GQRCATwyeIZ9hYQCAicCAJhAfFEYAw7mVgExHpTl1ac8v+5FZspWsA95VLpd2mrOURejdlad1LANLkTCzIhgbWDtqUCmJmttMjaLbJ7MpSDFfTJXrmaAKZJGBdkd4sCOzZDwQWQdhsmHe8CQU0A86y5iCGKo3uyiQ//fnkgApjKYqqAtRYFZy9PMfCW8hEaxsEYVdrEoSSAI6oqi0IWkBoKFE72Yoa9nToCUpBgSjKDqvFBYeVPCXwzGqYY7f0T2UgKFMS2Ub6HyrFMBS8zss2Qi8JB4GTKilIt9h5tGLGCFgtpVVq5FkcoiE8d8HDAgEBAYGIQoIML1XR0QOAzUERzrKWqprpzJpFsTRIwzBl1rQiY7UIvzEB3mfE5MadyrI44FqDpklBia9EOu/AotrbRX9+SPOAmLRDATdALCuCjFMBRNmC2yXMI4OTaMvx851QIYN4r+eqqEMD04hlooHWxIoCj5utHnA+xOI/zmSiJ5V7l84jz91ZvB9tP30I0sFCtGFiaR3xpAQUJYhaHngABTAtoIYDh0VtZRbG6IQXO6GfIWyYQwM1u8TO6dSCAz+iFC90OCEwcAoEAnrhLEjoUEAgIHGVBGBAKCEwzAjM6wka6i02bIYsVVJwIyakLh9gbsYA6z435RzFfjqn89Vqy1GJmUZqy8tuVyXKhjQgBw+zqSCPTSpSvtK/lAq5gfwbeUZ2lhXNpC00rXlEu0lausrCdz70oJOOY+obSqp1Z3ZJ7TMI3giwO9QsrSh6qH7jww89S3dSPIFXyLadEkR4bLZaP1D3xeMwOC+3sIlDm5t6153+OXT/XH6tcS153EhscG7UV+SCOZNww443FA1w4FDUcxyLH2MSPD7dH1khxRRVhkFC9HEWYrVQ5w8VLw6aME396Z3dohp4HBM48ArVFdDmfKL+bSbwkSSI/KfM2mdFpNE1Zy0KWilTms2WGcQv8Pq9+6mc1i7H4rGbu+jhbfX61tayoC0l2ixuDQ/TEs/KdoKku1EBeFNCc82oDR7v+IzLWp50Abr34Q+Ty1d8v9Z/193DT6Jdc52DJnio0lDHyHR3ZHL2nn0FnYGGlyG98jTbD8fIi1NIsLO+DgkShKd1olBP1ZpN2FAHc5ryX9Yw8CHOrTQu7vkDn+iU4ZvGOWKGvYZCurkBvbSMapFI43WMESzfG4sPXUeh4j6zlPZYVeTl3j0x5fzW8/RNVYOOJZxGnVp47C49eQ9pN5F2o3W4zNLcJ/LAszsszzHQ6yLa2sbOyAjPIkRQWnThBkTuJ2xm0DJYefRiZ1uJqJPNMIZ+bHb/QWmKWlHXwtJs2nL86RKlF79Yq4t5uo/MLGx8XgWbX9bhHDdsFBAIC04dAIICn75qGMwoITAEC433BmgIAwymcYQQ60NguUmy5XF6+mKvKxSvD/DOv5eX7PLeaAOZL6jABXDv7BgJ4tKOjJoBTBQyq/NKzRAA/p0JflS/W3pcV/wteC5HFRWYSd1w0qhXEXFDqayeLyMw+pjJgmADmIgwLNEgAc3ySAG5xoToQwKMdlGPY+0HuDKWlPzN1n5vhXndxwDHFrEuSwI4qtzJHmgSwZFU3XMAdPRQVAV5lavNM2W/eM1yMna8UMPdbiJ/40xs9gOEIAYGAwH0Q4HNjmBytCVOxXzUG+VwHJokRJ22oJJL5saiJ+V3sleTqnoUmz3oWodHu2pVZpvxJnl1Bmg+ExuHvrSsjTWgH6zkXCQTwPc5IwwUD5TyuWQZsIIAPt4A+iADuwwoBbJnZfUoEsNrcQpxm8qzo812kZTB//Sp0qytzK3HoUQp5FQl0UgRwjBzbN+5A7QygTIyFR66inxhkJEmjqLFDAa2kXZGjHcXINrews7qKOLdiFd+ic0zhR0oA54rPUEbWBAJ4sr5HAgE8Wdcj9CYgcHYRCATw2b12oecBgSlG4JwzXFN8ZcOpHY1A5Dxy5bHjC/RdAas0mEsl2WgW8JXS9eg9TecnagKYL6m0ICXBRoK8lqUFAni0132YAN6vAKY6YdKbAm2YS4WQ3FDSXJnpC2DRxLJ4JIvQtZKTGd3Vv236DNaRBPagWkIWcqkBlmBDjyJi9XwhiygkgKlQl/3Unz0DGE36NRxn/zgODlKYsU+iNKkzp1WZkS1Zu1zkp1KNP/au/XJthbpXQKFqFcc4z/CoY99diJJMbRI2FZlBbC7oWHZQL8RXkdx7Ow0E8FH4ht8HBM43AnUBTY3CMKmXeo84SRB324i6XegkBjNJEcWiCk7TVOJV6ib7qv4uz+d8/AvpB51f/Z3SXt9Gb2cHeZ6WDiScm/jKccIHBXDyYS869OYIBHCzOfiDKID5fmr5nU9SUicgAdx9aBnFbGfkBDDVzr07t4GtbbTyHMzRphtRzwDdi0tILiyVRZvV/Ev+ny48LKawFlHD+XekcqSrm0jXdtBqtzFz/Qp2lIXiM8jR4afZs1uyhJ2VAtL+2jr6GxuIPcT1SlwMrDpVAphqY6O8KID7d9ZhtneanWDY+pgINBxYxzxq2CwgEBCYPgQCATx91zScUUBgChAIBPAUXMRwCsdEQFkLz4Us5dErMuQ1+cTFoEAAS/4RX4ZJsM2YRAg2KjS5UCYv/cEC+pgj78E2GyaAmbdMIrReYD0rBDCDeKn4Le15XUnuqpLkndHxnoKTxC0XkLgAWxPAa0W/VHBWC0y03lO+tHnWjPOmZZqzUpxAAlgiyYQULHFSDRegHuwqhU+NCoFatbVfAVwrulgIwPFBojP3DgVc+ScVavD3LJAKQVyakA91d7LnP06V98MewbJPCbwQlRo8U6ugxZqw/DSXibs7OAAAIABJREFUppn7GVpAICAQEDgIgfr5uvd8qZ4jtUKWpJNicVZsoJIWVCeBaXdKQjiJZd5ck6l8rvLrls/ZmnSN8/E+gPaTv/sxaA9SbG1uItvqQTmLSArRqsX/B5g/TLsFdPyhL7z73VONjfofmpK/3E9QAB+tAKba1XHO7DwSFQsBPPvIFWTd1qkQwDu3bwkBnNhCXEc4F++TpJydRefa1b3xwTmXzEWMKQvxToAAVjS/3k2xfXMFnbl5dC5fwLa3Yk/vsqIsRm7Q6ATD7F/m/fbW1lBs7yChLXPV/9iZkRPALUVrca5DQI7Fd6Qk90IA03o7tHEgEAjgcaAejhkQmEYEAgE8jVc1nFNA4MwjMNkLoGce3nACE42AtwV0FKHQCrt5KlazQjKRcOI7wJC6YaJPZESdyzVgigJ8SZ2NWqXCknZVgQAeEeL37rYmgAfwexnAZ4oArskoT5KK1e1aSFr+Wf5/+f0ji4kVAVznB5IEXsl3K9teBVfb9lYEMD9PgosLOByfkgEsrBetokuCuaFD4alc43CQ+yNw0CJzbTfIZ3RhSwIiR2kVTmtSWpRSWcPG7HIhOYZyhIWw2Fs3nOz5Dwnguu0RuxUJzPOYi8sCCsnEVho8mzKfLhDA4b4KCAQEDkegnOeW2b9s9bO1tkruKlN+/3oHcrnWKKg4QdRuwcQRWosLJdnLZ6xW8n3Mz/KH+0h8NNZLsD+rdn9cQAyP3fUtDDY2oNJC5g98dvKc+TA9qoBs2glg8yEvKF1Xqp/hixkI4NFnAHesk+gX0O7YeUTeYKAc5h69KgSwHnGFV+Q0tm7fhOr1kBSFuGORotyl7XO7jdbD18SKWQrrKiWw5IVXVuuNCVrkiAqPrVtr6M7PwSzMoedytJNE8n9VNc877kOG45rPgGxzB4PVdfgslXcSTU62KNB20akQwCy0cbq0myYB3CqAwcoGsLF53FML2zVCIBDAjeALGwcEAgJ7CAQCOAyGgEBAYAIRmOwF0AkELHRpihBwzkrFMi22Mlcgza2QCVzMkhWgc95qApgK4Lm4vUcAO1/h1iwC7Jyje/TpDxPAwwrgUrnTrPr96KOfwCeoqGeSXkX6soBAiF/aq4llb5nLVxPAsghdWTDyHNfsQNScVB3Ui8zal2qIYQK4raNSAcylKCniEBlxIIBP4BKOcxdcVGTbv3Bf92nbFuViI0lfkg4sJuC4qooFZCwMb7/veeXrMPNxnuQhx7aq9Fiosxf31MCVXTot+WURsyqo4J+BAJ7Qixm6FRCYMARqArgmb2oCmN3kMyeWdNzSZSHnV25Z+gdmfNLq1ScJojhG0m4JKazjSGJTxIafxPIRGbqjhuN+BHD9neC1h++nGKxuwm/3kHhGTJRFRDy/0k3k/m3aCWD9okfLAqMq47VG4iTIX+4rKIAPVwCTAGb0i4pjiT1h5i9JwvkXXMOgHY+cAI6txsbtG1D93ZIAlvgfg9Ta0gb+ocvodDoyPvKiKKNcjN4rKmlKABfKoguDzRUSwAuw3RiDwqKjY0SFA+dHTRrHdmQtdu+sw27vyP9zSkg1bmYLzNjTJYBJ7rNQtk3r6dVNuLX1JqcXtj02As3G1bEPGzYMCAQEpg6BQABP3SUNJxQQmAYEAsk1DVcxnMNxESgXeEhEcdEqY8W1zSUXGDo69xRwQcVHlokF9HzSEQLY064KriTOAwF83IH3QNsxo5oLqn1fLgRRoV5nbLFA4aQW4h6oM8f4kCtyRMYg1mV+dKzK/F7qCHiL1Q6RQnBVY2l40WjDZ6Lm5OKzLMoqSQCWz9IGmovMkQK6OhYC2ND6l6RhIICPcbUmb5OamBi28qzVJfxzRRV7nd7LbhwifEXJVRUV1B8cFo1MOgFMVUiZn10pmivCui6Y8LBSUMH7K9EG/MYiCVwrgHnPhBYQCAgEBA5DoJ5HDCs9+W+F7Vfknyk39+X7Ii3n6TvQzwuoyCBuJTD8aScwSSxEMAu2MpJEY2z3s4CuzzePFGJrYde2ka9uIS6snK+DBfNBzzsBrF74yB75O6wOP6l5ZyCAjyaAWfipk6ScN1uFzAALj11HvxWNnACOCiUEsEkHMEUObT2MiVHQBUobZJcvYG5uTu53Wj7znpf7x9GF524cxXEfATkKdKMEu8wgnplF33gUDmg5hY4yyP3d+d9xjqHZ3zRD79YqsNuX91sWhbsIUgg+k4/WAjoDwOLVWgE8TABna1uwq2vHOa2wTWMEAgHcGMKwg4BAQEAQCARwGAgBgYDABCIQCOAJvCihS6eFAKt9+TJbWZyRYOvlqRDAOkqEZDrPbZgArhXAJIBJsNH6qzhCIXGesTuJcx8mgGsF8FkkgFs6QpsLxSSnqAyiMtN5FBLaWzYhdbkgM3TLrau8tJ98QAKYCuByIaq0gA4FCicxCse/j2ElF68vf7jIuNKi7XFpUSmkZ1UYwLElyvKYREWpZhu2UOYZcfHPNsyQGzUyNQEs2djV4ioLJGrVfFFkUmCRqJIAZoHFpBHAen4OC5/zSsy8/JPQ/vAXC2SDP/xj9H79Pdj8xXfBnVLOXejHqEdr2P9ZRWB/gU1N8FmdVxbzfLZqcdfgn3zm8vtVa5JBFpm3ZYFWZIQEjqkIjmP4hfmxQ7KfBK7PjX/2Y2CGKmXaQN9eR5QX8jwV22tdzlEOa9OuACYBXCuAAwFMX2CHCKYsblCnYwFdE8DimlPgVAngOAPWV25CZQNEeQ5jPSIdS7E0SzG3Ls5icXFRij5qArh2FTgqf/tBHgyZKiR6aNAbwHTb6NHlRQFx5jBnWkg9KdTjN/H5SjPsPHMbUZajFRnkNi8JYO0xk5aK60HLYOnRh5HRVWjPZYXvLs2IwkAAH//ajXbLZtd1tH0Lew8IBATOEgKBAD5LVyv0NSBwbhAIBPC5udThRJ+DAK1k5YWVylYF5CSbbCH2T9Y55LS6E6/a+j4p1VVlY0hYswrkSb8kQgDboqy4NjGSyFSqaF/arBbnmyAf9fVzcIgNc/QUdrMUg7yQBSBm8dEWuc0y+zG3YXvempiq/1x0jC+L5Ocgu8lhheeeFfRQFmFPeaRpKvejLDgbczezUKr1C3SSFrq0f3ZUSHBhqmy0rSyt3EM7qwhQjVEuQBvJY6f933ZRFuh4EyE+5+s0JIipDua4p8K+HcWIaddJApxkzZgtrrsv/Rhc+a5vQfzw9QOHYP70s7j1NW/E7u/+l5EO0dCPkcIbdh4QOBABHxtE7Q5as12YTgs+juXZTeKDJFLE3FBxOCit7LW47tQFLnTmsSNFlipGqn0VZYUb2/ArG9BFAZto9LVD2x7+fjztBHD0yENC5pPcpyJ6L9s5imHzyhK4wRXKEw2VW3EYsr6AiWNgMED/qdto9Qvk0XjfL7RpoXP1IrIOrc0jiS7xhYeNNFLF8dGsf4UBDG3HWYQcK8n7bSmF2UJh/f1PQ/lC7gdWMtJxqc/r0I4xc/UifGv0GcCJcth44lm0BzliaAx8LueuvRNF8o42uProwxgYL+Qoiz9c7sDaCWLFOfg4G98ZmOXLRvz4jCFRXUdqdCKP9WdvQfVSdJ2GS/NS+Z9ESG2BRByY+CzwWLh2FWi1ZBwwbkQpIzg0aXy8yPtTVbAYkVxWCkWeI8symKdvNtl92PbYCDS7rsc+bNgwIBAQmDoEAgE8dZc0nFBAYBoQCATwNFzFcA7HQ0CyREkASx5paTNbOIucNlDOYcBKZ9rOmniPCK6JKlFlVc54xzv65G9FYpwEcOyVWHGRZCgVFAyk0oEAHvElJAEcySBTyIoc/cLKwhOzmR2Vf6NdH33gs9uvIOKGHCdLoEpIy+JL/W+1Aqe2iqttJ4cJ4Fp1sgOHQZ7Joo18TnJ9y8zXklC+lwDmQi6VkjJCAwH8wNdvUj/oqwU2EsB8PpMA3rFZIICrC8asOs/vIS4Qa6BlIlEDs+6BJDC1euNqJF0f/sm3y+H7//n/wepb3ibKXzYqgS9++WvQ+YsfLX9/+gu+eGQk8HA/jsLiPPTjKAzC7wMCJ4UACypNHEEnLahWDEXSqp1At2Jx2HFFqeArbe7L73YSK3fbaBfiSQB75qwXDn5zG/bOuhDAPtbItEdsDy8gm3YC2Dx8HUmnPVICWGe2JAtJxMcRVJqi//QdJLs5LFnGMTanY8xeX0bRieEkYuHkCeBYXj69qE5rAribeWx+8Nl7CGDOlwf8aCcRAtglycgtoGNYIYA7aXEgAbyrI1y4sgzfTYQAVjELNDExBHBddMrnSv0OIhExVUxI7DNs3rwD3cvEUpoEsBSNBgJ4jHfdJBx6tN87k3CGoQ8BgYDA6SAQCODTwTkcJSAQEHheCIxvgfB5dTN8OCAwAgRqNW9NAFOVwCp3EkxiEVe9LJIkFsWvUJ/Vn1y0UtP9olATwKzQJwHMjCSpVq4sdn3DCvgRXNKp2iVxLq2RmUvnJQOYWcC1AlIKGCaw1YTwRVUp6O/Tx7oSn5/fTwDz37ZIduf5vfliw7mm3qITJWX+L9W/JL0CATyBI+K4XSqfwxz/NQHcc1VGexQjOu/Pn6ogQnkrzhQGXqygmQvMR3VMu8oxNNotv+Df/owof1ff+kNYfevbDuzFxde+Bhdf+6WgEviJV/3NE7eDHu7Hg8Aw7f14EAzCZwICJ4kAn9vkUS3dCKgIbrURd9piGyukMAu7jIazEGUd0yFKe2nGRYy6wk2L1bOoLDd3kN9Zgx6kQGKQGyA6wuBn2glgXLuC7syMzDepjOQclARaosvMV8YRNGnMYNZiq6xQMM+e2dFZhuzGKszWAG7MBHChIsxcX4abSQAdieqVClcXmxNTAEdMLKFjjfalrTQg6uedp24dSACj2xIC2MbxyAngyBfYfPKGKIBZWJaiAF2hagXwQEVoL86hc3ERWWRQgPeSEfcRRlGMWwFcE8Aco3ye1O8YdYGp39nEztoGzKAQAthnRVkMzutL5yvWpYxBAWyLQhTA+qkbTW6vsO2xEZjudZ1jwxI2DAgEBJ43AoEAft6QhQ0CAgGB0SMQCODRYxyOMKkI1AQwM7+4UMXGqX/9/wUXPmgFXTj50/IXulQEkxS2Lp/UUzuRfpEA5iJcG0ZINolsFdLRCw4NI5BOpI/TvBMSwLWVKyvYM+dFETuABUxUqbHHj0Ct6mVP6sUV/v8lTfvqSuFzQDdrAnj4V8P7IgEsma91IQYV6RVZzHu25Tw6MQsTopIMrBT7HKH8/UnkkI0f3fPcg7rAoVx8loz2igBWcQJD685z3OqzN2IjaGX8kwQ2WiPWBh1V3n+n3S68+guw/A2vF+XvU3/7iw49/CM/9SOiBL7z7W/C+jt+8kS7Wvfj+ex0mvvxfHAInw0INEVA8zuY9r501pE5tnieQkWxkL5msYsoiREnbXGU4fyGBZgyt9QR4mLEBLBTsFGpDvTbPRS3VoHdPjjRdbS6PSLiZNoJYHfpImYW5kGr2qJaKuD8jK40vihdWZo0EsAs3COxallMG9ESOoe9swms7cDfzdtpcphjb5uaCPPXL8N2SQAb6SstoBEZyYZNWK3QoJFUF/cODxS0UVYOCYBoa4D+syuAsnsW0MQ65fvYbAfdK0soomjkBLBxuRDAVAAfRABniETRT4yKVoxBkSMSZb+dCAL4fpemdh3Kb9/CYKcHnTu0SQBX7xl876UTWDxiApjrC5KtzcIC56SgQpyRrJXCVzzxTIPRFTY9PgLN7uvjHzdsGRAICEwbAoEAnrYrGs4nIDAVCAQCeCouYziJRgjUpBP53XsyTZnH46z8ZCSBWQFPBXBFRMli1RQ3nl1Eok1VBDCJX+vgagXwZApQp+eK0Oq5oNKitFEuoDCwuVjFeVVW3E9COy4BfL++czGE+9wg0V0RyLXtMy3a6kr+GQe0YlqTR2WOn6jy71q6c2EltLOMQCCAD7t6HPJisV4NdG/5hOAt4ME8uQXTGsvFr0ndB7FUri2aH4Qsfr4nU/fj+Ww3zf14PjiEzwYEmiLA55EQHCzaoosDYxkqBx0htNoGrU4bSbeDqNMBiZdcPlvWFsZHELBN+6edkpxZUZ72+shursD3dqE5xyAZec4J4GxxAYsXl2CNAu28RalNoopEvmTMNyOAbaRABSyJNypgXVwSwGq9h+LOphhDj7PlLaptL8F2Yhm/MaejuReFKFXRzLBu0oQApgJaaRTKCsnOAi6S3/ntDSGAibWvCt0yoxHNz6Bz+UKZuetGu36jbSYEcDezewQwM4CVsyVp7yMZGwsPXQG6HezaHDqKJ0YBPHxthotN6yLS4ulnkA1SORdmHNfvMZLDKznHo80APogAlnvKe8kudh94qsnwCtseG4Fm9/WxDxs2DAgEBKYOgUAAT90lDScUEJgGBEb7AjENCIVzmH4E9hNYPOPyJZEvAkos7EhA5azUZkawLZUKXBCZ5lYTwG0dlQpgqjioyiDhIJZa03z2E3BuGrKYon1ZGc58vMxZIYC5Nsk84ElsD2oBvb/v9cIMFxn5s+7LBeTakp32bPw7G1XBC14jiWKxvVUsTHCuzAnWpWI0EMCTODqeT5+CBfRhaNUEcKkisVVhRKka4r100VBPdPrt8f/6H6DnZvGnH/UJR9o606b58d/7bfkcP3+Sre7H89nnNPfj+eAQPhsQaIyAIrtXEsCKZEo1XTEqkn/b8akogKOZGcQzHeh2W5S3nG+TcDMjJoAjp5FGbi97NqcCeHMHhvP9B3C4mXYF8GB2FkvMeNUKA8YMREYcgESYWxXbNRkjVBZHXgkBzDz7wgCqKBDtpBjQBnrMBbZ2bhbdy0vIEy3uTy1Hwra0BebcO274AkRcOW8lAZyznDPSQiqT/HXrO6KbL9XW5Y2TR0YIYCqAB8DICWBVpHsEcEtHYgFdE8CMn1EuFtK6ffkCosV5pHQsUqWiVXKdG+LTZGzt33Y4bkbcvKyFf+Lp8p1B6kbvFjPsCc89x6VGX3ssXLsKtFrwJhJymO9itMJu0vYTwDyuvN8wiorOR+9/ssnuw7bHRqDZdT32YcOGAYGAwNQhEAjgqbuk4YQCAtOAwHQTWNNwhcI5jA4BkkRskgHGP/cRmt7ZkuTVRhaEqLikTV1a5CislX+f9hYpiJWo5Kwyo40vziD5bQIBPOqLX1luk+cVZZ+OZDGO+VSDvMBgzBlp9ekPL57sqem9xxLKLD+ql9mGc36HM7n4u9qWjZ/hGKsJYN5/dZZXTQDzNuXvF51GO0nK6v2KNKYCmOod5nlPCDyjHiVTu/+yAIeLYmYvA3jHZnsZ2PE5X6cRN4q9YiW5K8q/69L+fFkSBU+/HYsA3t7Bn77kZSfa2WMRwFPcjxMFN+wsIHAEAp7qWrCQUkkhGywtocv5ttYRCpcL2UtLXTPThZntQHc6khVMy+hRKxxjbzBQBXwrgs5yuDvr8Jvb0JxLlE/SQ89w2gngXqeD5etX9+acOi5jR06SAE6gRe3oYyVkomL26m6B3jO3Gytsm96g+tISkosL6GsH7xTaXsNYVRLA3kpBbKPGuW1WIDYkV3PZLyN30ptrUJu74PiqCWDiXsQR4oVZIYD7nN+OWAGMfICtp26KApgEcEaVslGiACYBHNkYRayB2TbayxflPkpzK/N9jpHhwupGODXcuH7vYL9E3VsUSNMU8ZM3yneLqsBb7nhPFXZ1358SAcznId95agKYR+ffi/c90fDMw+bHQ+Ccv1gcD7SwVUAgIHAAAoEADsMiIBAQmEAEAgE8gRcldOmUELgvAVxVLlO1UOaRKTitZVGKKuDMW6luzhtmQJ3SaTY6zP0IYL5MM3Y1tBEiwAUxVqfT3dg5aGZ6xqYkgNMc/Wj8F+Aey3SqfIZ+FhnrFkXys0fisuJelYrmYUJ4PwHMBZA1FLKYVFuyyQJNpQAmAXzRG1EAx7TJs8zoJlMeCOARjshT3bVjAY6MFSPP4EFhsV2kgQCur4JO4PeUvyUBLAoSXWbLXXLjKVAKFtD33iaTYkV9qjdvONi5RyBTuZC9km3J/3q6cvD/y3/j3CZ1hZBpqt1GPD+DaG4WSCIpuNR+tO+niTPo64oApuXqnXW4jW0Yqu/YV1odH9KmnQDeabdx9fo1sfnlnNMksRTenTQB7PICrqXle50EcLtvsUMCmEW2Y2zmyjKSC3PoKQtvgQ4MqBrn2BwlAUz1s97qH0gAJ4tzYgF9GgSwz/pCAM/k7kACOC5iuMSIlXv3yjLMTBu7g0zm+5NKAHNelGUZ+v0+2k/fkveJgwhgTWLY2VNRAB9EAPM+y//0g2Mc/ef50IEAPs9XP5x7QOAkEQgE8EmiGfYVEAgInBACo33BPqFOht0EBCYSgdUi3bO5IlHF7DJRLyqUqsfxrl88AGaVzmHI/mqYlHM2R9vEov6lza62tSUrT/BuZtIDHCh8ZAQIbLkMmS1gWbEelUQpY8lYnc/ssLrAYQSHll1ykZTNiMVjeRQhrKt/18qiLRm9sfRJ7NbYx8qiOTriPXsly0SBX1pC3t0/lb0kfC8l47G4HRWeYb/3IqBsLouJVJD18wypd8gjhcIYZMohyZtlEE473rUCf7i4YjgLb1Tnf+HVX4Dlb3g9dn/3v4A5wIe1mhy98+1vwvo7fvJEu1T34/nsdJr78XxwCJ89+wgIWTfkwMG/1/O7pvmtJ4GOV+U8BbS4VYxa0VALXcwsLyHn/JIT6RE247VkAHN+0aLzyJ115GsbMp/JSXiqwwtopp0AdlGE2YevoJ8oFEoh8RqxKx1dmPdK6+KTaMMKzWGCbu7GqsxhWXjLP/k7cWti3AfJYVpSN2iR9shJ8tFJg+pbCZ+mwrk8jvqwRxvs/ehNHVjYVs5tizzFTBwj6qdYf+ZZRAXtlGmh7hGpiJ5L6DuH+YeuoehEcHS+GbFFent7G+srq5JTbCoXIl57xtBIYR68KJQHziK5tAR1aRGp96CqO86AYswFqiRxOXbo3GUSAzvI5D7vOI1bTz2DdmWtfb8rZb0VdTbfc+KlRZjlC0iVKjODCz6vRksUpu/7YFlwIS44VcFsVXQu6w0TZLF99Gg/S58Y7XU9S0iEvgYEAgLNEAgEcDP8wtYBgYDASBA4mRe4kXQt7DQgMOEIrNlMskjZzjIBXL9I1kQBz0cWZVwhBDAzgPlSr1yl8KQ6o3ohnfBLNNXd2yYB7KzkAdcEMJUKJGBPgwAeHjcHAR1z/AwRwFy4k3zeBySA6wILx1C+ukiBFoTWg4s7F6PWVF/f835y2pUZ0MyVy2jb5x1SLtrSjUF5WYQL7f4IjIsAZq7vC971s4gfuobVt74Nq2/9oQM7efG1r8HF134p8mdu4IlXfv6RecHP91oP9+NBtp32fjwIBuEz04PAMEGwP35hEuZvJICFaKOVjJA1Cn6ujdnLF2FpNxwI4EMHY2ZK4jpJHdaffBqxkEUeTpWlf4rBug1aoTXmHr6CtBMJARw7hcgq0Ap6UIyGAB626E2euim955yRJKmMYUvatMy4bzo8FK2dvYejKl0zaqS0o6ZavZO0YB+71gC9oze1zMc25bnZIkOXytleH1vP3hTSFZrWP7RRZ3GxPnUCuLW1hY3VNekLs5qlL0MEMCM62lGMfp7DXFxEfHlJCFIWdrYKjZys8Rgb3xFy70CnbDEOKpzcL2o3w/qtO2gd4eAVCOAxXryxHnq843aspx4OHhAICJwoAoEAPlE4w84CAgGBk0EgEMAng2PYy3lEYN1VWcBDBDArduus0klXACtVqjJrZWa5CFKSKlwYifkTRWirCBEXXSoVJxdkaMlaqz7P47WfhHPe8blY84kCmFnVtD8+RQK4vv4inKgBIblb8XLdokAnogI4EmVFTQBz7DxIRu+ay0WJQ4WOqtQevrBlBb6JsKTHk3E6Cdf+PPTBcCFbVA5UswOZc9h1OVKOHwVRI4V2fwTGRQCzR92Xfgwe/sm3S+eoBF59y9uQ/tGfyN9bf+bDcPHLXyOfYaNKmJ8ZRRvux1H7Pw/9OAqD8PvpQeAgArgu8psUAlgcQ1jQZYzEq+SdSAhg1WmfKgGccB68srGnAC6Yc1plrN9vREy7Apj8WPehZRTzbXhtYHid+MVrtBBre1mpJ3DL1M4UdVQInZT8E0+XCkiq2JUuc1GLQt5RkiSRvzdqqlSyOu5GiloNBlkGHcVYWFhAvnyh0e6P2tjT4tyU82UW23ag4HZ62Ll5W9S9jgTqEAE88H5PAWzjeOQK4GRzUwhgXveaAOa14LXnn5Z23UmCfppBz8+idf1yWbiRW7R9hJwK5jE2voZQASwRTmBms0ZSWKTrWxhsbEvBxGGNSeBUONcKYH1pERnH4ikpgLP3P1G+m4sdffVeHhTApzCiAgF8CiCHQwQEzgUCgQA+F5c5nGRA4KwhEBZQz9oVC/2dHAQ2fIGCCxVUJUr2Ii14SwJYFtqalqiP+FRrArheKKwJYKmKdw6zXGTgSzMXf2QtolQAy4IFOWASj6GNDYEeCuRFIQunPiqf5VTN1BbQdsQMvfFcWKFVXUkA8/9lyLNAAMCi9ZLRy/GjipLMk4UjcX10UlRwWNvWHoM0RU4LtyiSj9qikDHZbrUwN+H319gGxpQcmBaNXORVtOJkdhsJYJshZSGKGX1G5FmHcZwEMLEj+XrlX/5zUQIf1Ki4vfXV3zQy8rc+ZujHWR/Jof/HQWCYVON8tJ7nTYoNNBXALAwjARzFMVLrkLY05q5cgpnpnhoBTJKoJoCL9U2xgA4EMONsPJLLF6CWZuHjWJSgJIBZAFqQuzxBnmQ4mqAeq8XTzyAbpDJGWETIXNlBnsm7VdxK4IpmBCPNgWljzfP0tDSOIuwWGUyrjaXlS0i7nePcdg+8jXMKKqJmG6R+JfO42NjCYG0dUe7gaaHMOTOJYm2QAkIA522D0yCAo/V1bK1v3JcAzm2ObtJCOsjg2i10HrkK32nD5iSzY2ROt9h2AAAgAElEQVQoHhiLUXyQbxdSqBBHyPNUxlCcFdh69jaQFTD+wQng6MICagKY7y2nYQFdfPApKXhgro+sL7CxkHbIEnoUuIV9nuCDLYAZEAgInGsEAgF8ri9/OPmAwKQiEAjgSb0yoV+Tj8CWckLA1VXqZ5EAHlaJ1FXGtSp4KWlL5T1feLn4wsUIx6w0XRJ+RxF4k38Fz3YPB7CiAM64KECbPBKvogCmsIDZuVUw74hOk87Me0UB8GCamrSqWn2R1uH6rnqc40dpLSSxpYrgCAI4jYD+YIDMW1EIyfqHtUiUQafdRmu860sjQjXstkZAGw8qvkkA03ow9x69PAWVMCX3H+Yvh42WcRPAcoXm57Dwua/C7Ms/Ca0Pf7F0N/3DP8bOr78Hm7/wb0/c9vl+eIR+hOfKeUOgts09KO9XirHGXMA3aQQwM4BJAEeMGAgKYLJnwIUZmMuL0O02UFghgCkCthHtoEdzR9Uqdbu2gv7WDmw/lRiamGpMa6UgkAVhVGI2aSSARcXsKotpYzBQDtHMDOaXLyLXZdHhqJqnnXbEeTqn7x5IU2RrG3BbO4hYMBmzoNMJASwxGEph4eHrQgAXUTRyBbBeXcX2xqZYOrPoUvoihXhW5mOpyzETJSiyQpSx7euXYRbnhbRsqxi5H/MEne+qxDYyKLIUHV7PXVps30bMh+Nd36IDL3GtAJZi1QsLkgHM8zwtAtg9+QzyPIe39jkE8CRkuI/qvhj/fgMBPP5rEHoQEJgOBAIBPB3XMZxFQGDKEAgLqFN2QcPpnCICOwbI8rxSqSkoo4UQIxF2FhTAfAHe/yI5TAhfMImoIWj/xddlIftoq6XKF+vyJTq0cSGQKoesIoBr1TldzajM5SJmdsQCR9N+S1F6nQtNcpdW6FU+G8dVm4sl2pT24ZV1mSiAH5AA9kYjzTMhgIczgEkAt+Jkb59NzyNsP6EIVBl4XAAVq0YoDFwhSjF5Bo2ZwJhQ1Pa6NQkE8KRjFPoXEJhWBGoCmAV9bDWxVp/vJBDAk2ABTQVwbC1IANuNrUAAVwNEF0A+kyC5tgTd7ogS0Tgttrou1jBFMwa2tnvm4WpL8loJzL/rtIfe+ibyrR5iC8mbZQEq54Oi2m5aAEYLaCrQq/lFQWVzJ0a8MI9kfgbeNctQPvK54rQQwIV3iBRQ9HfRX1mD6aeIrYeLvBQ81grgXOt7CGCqhEfZ1MqKEMDEme+AJIB5zURVSwLYF+goAzo9syjPXFpEa/miFOdxnNB2eayNhYJVXBF9vkmqU2Gd3tlASxlYzi8PacMEMIltEsC5Kd9nTkMB7J96VghgV9mey7t6pQAOBPAoR9Zo76tR9jzsOyAQEJgsBAIBPFnXI/QmIBAQEAQCARwGQkDguAj0IoU0y84sAeyprKyspYZtAflyz595WpRRTcqcNrqRkbjjQkVl+xsI4OOOnJPZLlceA5uLArgmgMmVcmH3NAhgr6sFNKrBSTpzYUQZxEqXSoEqQ0vGj2WWVVWNT7XwAyiAqTBm9T3JvnqpkSSzHItEcrP1x5O5CGEvI0OAGYviKE4FDItPRNUOZLQKdQXySmk+sg6c8R0HAviMX8DQ/YBAAwQk/7IifoVQ01WBIslOOmnoERNcR/SdCmDOVWgBzQKvAgp+ri0ZwJIlOuKIhwgGmXFCaNECulYAx8YEBTCAxGr0YiC5fhFmZkaySGNEGHgLF+nGCtSaAOZ3O9832IaLFWJdIN3cQb62Bd3PYfiuohQyKUClbXezAlQ6jLg0R6RjITZTjscLs4iWFpHFCi0bN7j7jt7UOAMfqT0CON3ZRv/OKtq5FcK7iNxzCODFRx5C1tKiAB41AYw7d7CzuXVfAjjTDknhRe3btxbZXAcz168AkREnoqMUtkcj1OwTUsxcFWUzIcftphjcWYXqpWg5hZwW24e0mgDOrb1HAcz3G94bxYgJbvXMTaRpeg8BLO/hQ5nAzRAKWx+MQCCAw8gICAQETgaBQACfDI5hLwGBgMCJIhAI4BOFM+zsXCGwG2vJKKXlleTnnjEFMAngYdvneiEmSRLwp9PPywp5LiLyXVlX9m+S+eqDAnjMo505bCSAqYgUh25xNVOnRgBbXewVCFAl0IIRmzVa9dEybh2ZkMGSH031QEUAU8VB1cNRVexRZW3NKv7yDEtymxnHrISnYiO06UXAoXyualdmq5MApio8dx5pkSMNl//Qix8I4Om9N8KZBQSOQqBW6tXzOX7fcq46GAyEWKCicpyNBDCjKlA4Ifas0lALXcwsLyHnXLohwXfUuQ0TwFQAu5UNsYAOBHCJXNsabBmL+PpFRLOzUggaqZMjgPndLhmndI4xRuaDLEyoCa4k8bA7feTr2/CbuwBdZIyGFdtkqraPusKH/95EVN2miE2yRwDHy4tIlpewZVN0XavZAY7YOvIRs1qkmC3WCoPtLfRu3cGMg5DbubH3EMCFMXsKYFGijlgB7G/fFgKYatmDFMC58TBpgbmog50ix24rwtyj12GYz5xzfj/eCk0ZR1FpG96KDbKtHno3b6ObA1HhkcXPjwBmBjBxP00COGOBeZ7vuTcEAnikt2S180AAnwbK4RgBgfOAQCCAz8NVDucYEDhzCAQC+MxdstDhiUFgE/Y5GcDDFtBi3TXGVq6rKcZllU05IXRLta+Vym5W1ZOw40IcX2xrxS8/TrVdaJOLQEtp7BQptmFFseBIkFE94ICWikduAZ1rqjNdqfzVBm3ahXNMSb6gGIxPLnihZ2cegadtX8Ydn3EsMOBzTf7uIYt+OELhpowpF5upFKmei1JgUKnm+lGptmBjBrpYqFZ/yuPUlovXtJCUP9Wwoo6L1PlIMZ7Jc+y223giL3DLFtLXi0rhha0EM1mG2VZ3pMc/aucH5csftU34fUAgIPCACFiHKCpzSnNXEmfMu5TnofdIVYzuhQXEi7MyP6AiWNw4Mgs3yJDeuSPPPc4JSa4JwVc5efA5mEa2LCpjcZlWe0VmNS+bVLEO8vvqOVn3fP+9L9tXn6H7B9uia4udL51CXBxDdVuI5mYRddtQVAA3tBg+CkVRoPpCzrlIB9hdW4Pf6aNdRVkU9zzPn7s3OlSAmA9ltM4/dA1FJzqVjNbMAC3vkaQO608+jZgZrbRnVmW5nPLNFN6cx7HI0M20MXftipBfaV6g1WrB5g5mz5flKKSP93sVlcV+ea+PwfoGXG+AxHshJFlUODDld37pDkLRaRm9U9N69XiTAlalJJ5EFOf8HlcKcVbaSdNJR3c6iOdnYGZngCSSe2XU729WJskWSRTB9wfora7Cbe+iU7ku9YwSK+iuaaHnLNKZFmauXUHUSuAzFsSNlqjar0AVt6hqnsQrGuUWNjHInJOiCc6D4tmuKMa3tJcCgnE2byLYIhOnA87VdlfXUGxtI2GmsdLI9z2z9vfVelsWsCqDLI4w+9hDGERaihGj8uKN9PSKzTWkKxvo2HK8cpxao6ByK/dA7fAw0k6cy52P9rqeS0jDSQcEzikCgQA+pxc+nHZAYLIRGC9BNdnYhN4FBA5HYNIJYFtKQsvFD7FLLVWYJILZ+BLJl3oujJAAlqxWLhByQbDOTwqDYGIRSKCw63LsuAIDQ1u8ksAnAWy8EZXEKJsUCHgr44fFBO2I+VglAUxSjYrN0AICo0Lg2aIvyiHNhXwuflNhXlW7uOIBCOAjLKRzXxK8davLGXgctrsZmmVGMf9lb0Ga98CI1z/bymE7ivC+Xg/PpgPB4EoU4/HZWSx6j3lDKmN8LRDA48M+HPkcIEDStrLOpaNGTQDzzPksUN15dBbmgPkOMu3F6phzPMluzQrElvmSFlmawg4y+LyAKsqyLX6n2yIVEDmNrN06hl07SDTe83zc9zzlc7KOppD9VB+uCeS40MiclZxOM9NFa3EO0cwMfERypsybHWUjKc2kUpKJxe4udlZXgX6KDglC52F1Sa7fr50XAti2YnSvLEN3O8gKJ0UGrvAjJ4CZ0SoFC4WD3d1FtrmDYqcnY7hlIlBBXjdbkXl17jX/PY7ju4UJewVed4sVvPXiKMJiA44/M9uBardBbo/kWtSQQD9q7PI4JOx5Pq63i97aGrA7QKdyuakJ4I5OsOvdqRPAePoGqEBlBq04XFUZtHtFcYWFj40QqYxk0VYJhlSM92KNFqsHxticNvCuEALYp6kQwLbXQ8srGVf3zu6e29H9BPDMC64LAczzPy0COFvdRLson7+BAD6twRQI4NNCOhwnIDDtCAQCeNqvcDi/gMCZRGC8E/QzCVnodECgQmDSCWC+xsiiYElNlGpg5RGRKFTlIgpbqXorlW+s8BartUr1ES725CJAopXqmZ632PWFZOjx2gqRbxVGvH4qC7dcYNHWyyILCWAWFZD8DQTw5I6baenZLZfeJSb43OKzrMq5LBcpD5/feOZSc7GfdqMVeVEriUQZXCl8SYbU6t+a4GWBDG1LZVFU889STUwNljw7mWs44gKMKPbYVBpP9nu4tTsQO83LSYwXzc7jgtFY9MlYL/VBBPAwgbRfNTjWzoaDBwTOGAIkKfdyfeu83yqGhARw+/JVxDMd+HaMASwKKvXo9MLZHsnjyIPPQP64vIBNMxRpBpvl4qDQrS1mK4cEKXyhYrgi29IqQ3M/OVz/nfuVZ2FFIPMZu0ckaYXdLJNnL1otJFQOzs5CtxMhfwvnEY/YApq7j42CsR7pxiZ66+vQVLhW82AXCGBRHGZGob10Ae2FBZljEjcnJNpoiZKCBVSuUmFaj2xnB731TfjBABFjRsRmuCzL2htzQ/ewFEFUv2eR2P7P7sIiabek6ID3iaKy2SgZfyyDGPX4IwEcK+yNv/7GBlReiJMO38FSFlQWDjUBnM910L16GTqOgJwFlqPF3z/1rBDA3toDCWDD50bELFw6WSsoEpXdFuKrS8hmWojz8ToAyfuQUUi8Qra1jf76uhDBLJzlM+woh6KaANbQ9yiAT4sAtlvrogA+iABmwW1w6BrVF/Zo76tR9TrsNyAQEJg8BAIBPHnXJPQoIBAQOGKBNAAUEAgI3B+Bs0AAi50p81Zp2cXFhsrymWsMtLYS0qQif2VBvrYEDATwxA99XleSsLskgIuMa0KiCCJh5ZmPNuKM3P0EcMcYKSrQzsk4cnve4xMPZejgGURgzZUWy7Wl6DC5SDvIoywcFRVAItxVQgDz/2VxuyJT4qyQ52Vpo69FYVw/I/lnxhVPPl9hZB9iwEk+WEflYnMxWgtorSzS2GCtcNjIBkLaXNAJriQxFnSENvs1xrafAB6+PmK/yudEaAGBgMCxEKidCLhxzZXWCkjeWzMveEGZxxlpsbrlc1KiPsSlA+gjl7/Ls43PMSotiwJFRQAXqxvSL36WRV6iDBZ3kfI5mNMC+ZBGe+q6YKZWKA+rie1MB3ErQdLtQLdaMpfJq+cwn8dJw4zXo0AlAdcyGjqzog7MtrZAUoukXBkhcHhG8rQrgMVOWiukVI7PzmJ2+RKQJKLaZlnpyAngWAv5yDqqlnyfWmS9HtLeLvI0w1xWFRjUMQ0VyVtbPA+7cUhxVvW5+nsonW0LAdyenYGh8lcBmfgkkRzE6McfvIw/NchF/ZtvbYMluRx/vH8lb9Z6tBChDw+7MIP25UuSa0u1rcNobxD7xNNSVDZMAEvBCIuK+cxwTghzvl3ymcAXENWKoS8vAItz0sdxNr4Pdf5/9u4HvK6qzvf/J23+QLFDxyLc1j/NoKbDnz5wJ4wjxbltRVuBlj+T6jwNOk0vko7aaDEFn6TONEVJBmiwkIImyjQVSUdoRqVVaQaHMEo7opmBG2BuI3rDIOEn02KZlLZJmvb3fNc+Jz3n5JycnZPzLyfv8zwOA91n77Vee699dtdnr7VsdPeJkzr2xu/dSx7Thk949zofMxSFBsAWxtsU0Pa8ZfUvOGn/TK3/qSNv6vh//V5FVhHJTccenAKaADiVVxbPpanUZd8ITCUBAuCpdLapKwKTRoARwJPmVFHQrBPI9gA4uEaRBbz5OhVYz8jeivZCwpOBUXMjb8aHzBjsRsDFmSI1607IFCvQKQv2p09zHXTHhgY1aCOC8r3QZ3jY66RJ5ceNmrQRwKekwjwLf6e5kcA2MpkAOJXy7NsE7P5rHaX2P3frCrzwYGGI66SMswa7vUBhn+AagiMDzgL3vTMDI+ysHQVnTbDO6GCwefykFwBbd7gNdrOAxUJga4Ou7dk01Cn8FJ4YcmtNDhXm67gV4NQpzdQ0nXUqTzPs/p7iF0DiVY0RwPGE+HMEEheIFgAHX16xZ7fC4ve40YJ506bJAtjgiEg3o4GkgfyTbqrj4Est7kVAu9cFXnqxaaHtnjI8dEInB4Z0cjDwP7uv2QjiaSHT6Qan4A3558gECG6GhDxXDveCmq29bv9t1lmaXpCv/IIi9++Wc5w4acGrvUWTr4IU3z9thOkZdp9+a0DHbH1QN72wt0SKe/71/i3mZyoEwPaMN2AhbFGRZr7jHBcE22wzmp6v6RaSp/AzON3WX7UR597Ic/s7jF3zgwPHNHDsuAr+21v2wKYxd9e2vbwaGA1s11toAGyzddg15q6/gnx3nQ/PmuFeQCgoPMPejHXPz+5lMvdC2PSUX39GV2DPDkeO6djBN3RywEY2T1PetFOuPsM2ytlm1zk1XQNWpj+cqcJz3u5e9rDpqVMdAA/9v/90L0JYWBr8u0RoAGzP+TYtsdwauyfdCGCbvl1vf5sK3/F2Wzg8hVdH/F1bmD8jP195xwZ1/OAbGui3gN1mZrFnNfv77djls6c5b1mkPDcC2KaAtgDYnbc0BMB5R/t17PU3VDAw7O6fbj3u/GluDeCCU3mMAI5/CSS4BQFwgnB8DQEEIgQIgLkkEEAgCwUy+4CehSAUCQHfApMhAHadenneFL0FrksrzwXBFg4PBfpvIkdm+QZgw4wKWABsnVUWQw0Nn3AdWLZ2mZvG1qboS3GAb50o1kHn1gC2ADjPu7a8NYDtjfXMjgDI6Mnh4CkXOKpT7rq3Tkrr3LVOXAtjXaBho3bjTCHq3o8IBiBuJK+39mVwBJFNoGz/f3CUXFh7srZmQYEFrTql4yeGNDh8UkMuwPA6mFP9dHXGiZOuvU8rKtCwrYGcl6cZefkqOmHBRr6OTYu3yl3KT5E7QKypnnnBKD3+HCU3BYIzEriwywIiC2tPnfRC3Px8Db9nrrdGuoVKIfe5oMZwvvedyJnq7ZnR7TP4820vwlgIZ9vaS4OBFweH+4+MtO/I0Zb2BzZ60N0HLfgtyHdrsk7Lz3dls/82WODNAuBCawuLLFEOTqV/0tZ/TW1H/FB+ngotaDv8lk78/k3lDQ66pVJsbWMbLWqLaYz1yfUA2L3fZy9X5VnYNE1FZ5+tM2b/oYbcSMTpqQ+AT55SYWGhuxaHTwx6Lx3ke8vVuOvmzX73228vKNjI9VO2Ju3wSe9aDa6DHQx+bSRoYYEKCgtd6GvtYqDQuw7dEhAn89xvt01tHbxmg0tApPLuMf3ECQ3+vl+Dh99U/vCwpufb1L4W7Z5yo6wtAC44OU0WhufNPlsFs//QvcxRmFegYQviU/gZ/M3LztctIRR4mTRsBLBOacBeeXMvA5ySPW7YI9fQzCKdOedc5cWZQj2FRXe7ttkEzrQlQd486gJgHT/u/i5sa0d7S36M/feT0AA4dASw7TsdAfC0Y0d09HeHCIBTfaGM2n9qf3fSXh0OiAACGRMgAM4YPQdGAIHYAqnuosQegdwVyPYA2Kaosj41b3RmvvItoLO/25wcdn/1PSlvOqvgx/7yHtrxl+IlLHP3wkhTzawjw3V0BUIoC4CPDw95o32mTXdhfyo/1jmUPy1PBfnedLPTZaM0bDo467qy6RxTeXT2PdUFBvPydHxo0IXAdqNzI93yvKke3bTNcQLgU9OGXWexBaf5p4IvL3gvyXhr+54Wtqbm9hmB7k0dneemxTx2YlADNkWibRNYFziV56jARs0NDbhwxaZptJcvzso/Q9OGhlWUX6RB92pI5j/B35jIf1onPB8EEEhMIBgAWzjjpq63MPPUSRe0FhUV6di7zvVeXnGT1LtpEcKmwbXAayTsCrws5vYx7I2otKB2rE9BYAr30HYd+v9beBf6bBmcaSG4jbX/4LGshF5YnT8yq0NwBpvEdOJ/a6hwmqYdH9DwG/06+d9HVGijGHVKg6eG3G9J3qmx709TIQB2z3j5Be53bdoZZ+is896h4aL8tATAdnkFX2A4edJ70ctGZwf/m7s+3AsJ3jrW9kbrqcBIYDdNb4E3hbf7e421kel5Xtjrftvt5QfvAdVdlye9lyHcgjgjL06mNgiy545TR4/p+MHDOnnkLW868ml57nfbpie3NmFrAAcD4Onv+ENN/8OzXVBdNK0w5QHwwK97XVsMDYBttLV7vLGXOvKkYzYDkP3d8qRNmT3NrZ98/MzpOuud/0N5Bafbf/zWmPwtLDQvsnWKf39Eg28cVv6QW8FaJ91D3zS7HY75CQ2Aj0+fNjIFtF0f6QiA8weO6q3/76DyjwdmmrHpthkBnPwLZdQeU9vu01ABDoEAAlkiQACcJSeCYiCAQKgAATDXAwKJCmR7AHzy5KCb7vmM6QUqmj5dtm7QNBuhZh1d1nGSX+h1fgQ6QULXkTMTAuBEr4w0fc+mBLMOLxvRbSNqhk/qyIkBDZwa1rTpBd66XCn82AifwvzpOiO/wL1kMM3WGLR1iAmAU6jOroMCJ6ZN0/GBAQ0On3BTD4YGwDYiLj/OGnQn8rw1MG12hKK86So8NU1Fdo+0W+OpPB2b5nV2eqPkgsOKQhpVYMp1m/J56NQpDQyfcB3lFkLbCOThFLe/aYXTNTB4TPn5NgXjCRVMm64ZBWfq1PETKpxe6Do7s+ETGRAF/z1ewJQNZacMCGSrQHCkY3AEsBsNaaMDCwt15pln6sg73+HCm+k2G0ggAHb3M/s/FoQNnX5BZGQZEAu/AgHY9MD9M7gmqptZJLA+uovKIvLRyJH+wX/3XqYJBmze9Kv2Z/k2ytdeqsnzgmYXyI0sS2JBXWqnGLYAWEePaejgm8rrP6oz3bTBJ10ALLfO6th/P871ANjCyOGhIRUVnqFjNg14fr7eNuc8nTqryI1ITfUU3QXTizQ0NOiece0lp7y8U96atLb2rU3hbKOBLcuzWY4C69BOs5HugXVqg8vYWOhryyHY5exdy7aHUzrDrjsLjwN/8bGXD4JLPHhZcGp/Py0APtF/RAOv/155x47rzMIC99LZ8ZODOllgo/a9EcDTT0hD+dOVf+7bNW3WH6QtAD7+0v/z7K2NBkYAhwbA1qzthdPp+QUuAC46Od29CPdWoTTzXXM0reiMjN46zaxg6IROHPpvDb/xpuyFFXcNadjNRBBcAilWIYMBsD1GhY4AzmQAfMqmoB484bwzvcRHRk9uSg+e2naf0qKzcwQQyCoBAuCsOh0UBgEEPAECYK4EBBIV+K/hoUS/mpbvnTwx5MKNM/K9gGOktbupSy3gZQRWWk5Eig5iHQAumDrpTcNsoZd1jx07OeTCqJOBjtVED29v+EeujxrMtOxYfzDgjRIqtHW28rxp+azzzY2UdG/YpzgBS7RifC83BArO0LGB427krZsKOXDN2Qhe6xA+HpiCPPI6DIYdZw4PqjC/wL3AUGCTf9roN7f2ntwooXgvUNg99aR1jNt1bwFHwXS3Jt6R4UEdGxxQ0bRpOmPGDA0Pn9TR48e8KRFtmmo3cm6aW5/Tvm8v5tjoXduPfWwUzcDQoP4w/yzXwXqqIE8qzNfAiSFp+IR7qccCalsz05bcc+3f1gqclqcZhUUqsLZo6yKmeA3weBdRcB1G97KR1TtPGtCwjp4YdFNmF+UXaEZ+oZs9wEY6ueUErWPfjcKz2QX4fYpnzJ9PXYGCUzbNqTeazUY/2ksfx4aHdCT/lGa/r9iNIJzKH7uv2r3c7qfDtpZsMMg6cVLDg0N6W9E09f/+sI692a+CEzZ7iXujzj23uHWKbVTpGJ9cD4CLpkmDg4Oabi+KFkzXcbvWZhTpjFlnS0UFmj6tyPvtC677HJhByJv9Ik95g6kN8LP92i44ZS+GnXQjj6cXeM/DJwYH3HOFvaxVODSo/jcO6/h/H3FrutozgF1z9rczu/4Gp59S/rC9fJanY3nSGe88T6fOPMObQn3olDeSdQKf0BezRtpG8GVgew769cu+9h663rJbMiOwzvf089/jZhyw3/LgNXFy8IT7u8rMM2forYHjvvaf6EYnC06q6OgJHfnPPp06PqiCMwrdy3n2OGXr6J7IizPC/1TIGsCF+TrrPeFrAKd6DeZTJwf15n++prOOey/3DZzyXnS0F20tAB6OU/5E3fgeATDXAAIIJEcgKQHwKXrTknM22AsCCCCAAAIIIIAAAggggAACCCCAAAIIIIAAAggggAACCCCQYYE8AuAMnwEOjwACCCCAAAIIIIAAAggggAACCCCAAAIIIIAAAggggAACCCRJgAA4SZDsBgEEEEAAAQQQQAABBBBAAAEEEEAAAQQQQAABBBBAAAEEEMi0AAFwps8Ax0cAAQQQQAABBBBAAAEEEEAAAQQQQAABBBBAAAEEEEAAAQSSJEAAnCRIdoMAAggggAACCCCAAAIIIIAAAggggAACCCCAAAIIIIAAAghkWoAAONNngOMjgAACCCCAAAIIIIAAAggggAACCCCAAAIIIIAAAggggAACSRIgAE4SJLtBAAEEEEAAAQQQQAABBBBAAAEEEEAAAQQQQAABBBBAAAEEMi1AAJzpM8DxEUAAAQQQQAABBBBAAAEEEEAAAQQQQAABBBBAAAEEEEAAgSQJEAAnCZLdIIAAAggggAACCCCAAAIIIIAAAggggAACCCCAAAIIIIAAApkWIADO9Bng+AgggAACCCCAAAIIIIAAAggggAACCCN1wu0AACAASURBVCCAAAIIIIAAAggggECSBAiAkwTJbhBAAAEEEEAAAQQQQAABBBBAAAEEEEAAAQQQQAABBBBAAIFMCxAAZ/oMcHwEEEAAAQQQQAABBBBAAAEEEEAAAQQQQAABBBBAAAEEEEAgSQIEwEmCZDcIIIAAAggggAACCCCAAAIIIIAAAggggAACCCCAAAIIIIBApgUIgDN9Bjg+AggggAACCCCAAAIIIIAAAggggAACCCCAAAIIIIAAAgggkCQBAuAkQbIbBBBAAAEEEEAAAQQQQAABBBBAAAEEEEAAAQQQQAABBBBAINMCBMCZPgMcHwEEEEAAAQQQQAABBBBAAAEEEEAAAQQQQAABBBBAAAEEEEiSAAFwkiDZDQIIIIAAAggggAACCCCAAAIIIIAAAggggAACCCCAAAIIIJBpAQLgTJ8Bjo8AAggggAACCCCAAAIIIIAAAggggAACCCCAAAIIIIAAAggkSYAAOEmQ7AYBBBBAAAEEEEAAAQQQQAABBBBAAAEEEEAAAQQQQAABBBDItAABcKbPAMdHAAEEEEAAAQQQQAABBBBAAAEEEEAAAQQQQAABBBBAAAEEkiRAAJwkSHaDAAIIIIAAAggggAACCCCAAAIIIIAAAggggAACCCCAAAIIZFqAADjTZ4DjI4AAAghkROA3v/lNRo7LQRFAIH0C559/ftyDcS+IS8QGUQT8XFvAIYAAAggggAACCCCAAAIIIIAAApkSIADOlDzHRQABBBDIqICFPnTgZ/QUcHAEUirgt4373S6lhWXnk0rA7zXz9r9cP6nqlUuFfeO7W3OpOtQFAQQQQAABBBBAAAEEEEAAgXELEACPm4wvIIAAAgjkgoDfDvxcqCt1QGAqCvht4363m4qG1Dm6gN9rhgA4c1cQAXDm7DkyAggggAACCCCAAAIIIIBAdggQAGfHeaAUCCCAAAJpFvDbgZ/mYnE4BBBIkoDfNu53uyQVi93kgIDfa4YAOHMnmwA4c/YcGQEEEEAAAQQQQAABBBBAIDsECICz4zxQCgQQQACBNAv47cBPc7E4HAIIJEnAbxv3u12SisVuckDA7zVDAJy5k00AnDl7jowAAggggAACCCCAAAIIIJAdAgTA2XEeKAUCCCCAQJoF/Hbgp7lYHA4BBJIk4LeN+90uScViNzkg4PeaIQDO3MkmAM6cPUdGAAEEEEAAAQQQQAABBBDIDgEC4Ow4D5QCAQQQQCDNAn478NNcLA6HAAJJEvDbxv1ul6RisZscEPB7zRAAZ+5kEwBnzp4jI4AAAggggAACCCCAAAIIZIcAAXB2nAdKgQACCCCQZgG/HfhpLhaHQwCBJAn4beN+t0tSsdhNDgj4vWYIgDN3sgmAM2fPkRFAAAEEEEAAAQQQQAABBLJDgAA4O84DpUAAAQQQSLOA3w78NBeLwyGAQJIE/LZxv9slqViTdDev6/XD5+rcWZO0+Ekutt9rhgA4yfDj2B0B8Diw2BQBBBBAAAEEEEAAAQQQQCAnBQiAc/K0UikEEEAAgXgCfjvw4+2HP0cAgewU8NvG/W4XVsu3etXZ2qqH972oN4ekghlz9afl63Xz0mKdlZ0c4yzVC/rmJzZLmx7RzRcdVsfGSr1cbv//OHeTo5v7vWYIgDN3ARAAZ86eIyOAAAIIIIAAAggggAACCGSHAAFwdpwHSoEAAgggkGYBvx34aS4Wh0MAgSQJ+G3jfrcbKdbrHdp4y6OatfpW3by0RDYodvD1Z7Xj7rv1TEmttt58UY6EwMEav66OjesIgEOuS7/XTNoC4Hcs1Lc2fExXFv+BznblHNKbr76ktl2PauO+N5LUosazm3L963c/IHWu1we/Pp7vJW9bAuDkWbInBBBAAAEEEEAAAQQQQACBySlAADw5zxulRgABBBCYoIDfDvwJHoavI4BAhgT8tnG/23nVOKzOukr9059u0x3XnBteMxcM79NHv1anxfZHb/Wq45tbtWNfn4YKZuj9H12vWysudYGxZCNs2zTjC4v0X4/u0L4+acYl5brjc+9X5931+tGvjkpzF+qztet1hTtMItsHR/B6xXy9Y6PWPbVI2+5YqnOD+/vshXqx9Ueyw814/9Wqrb1RJW4Ic3AE8DbNa1unb/3K28f7P/0FFe/4pgo2taqiJFj9t/T0HRt1uGKrrnlnhk72BA9bV1enF198MWwvF154oey/R/v4vWbSEwC/T9vuWau/KPi/uvNbj+ve517Vuy/8gL60+gaVz31DX//i3dr4XxMEGvfXCYDHTcYXEEAAAQQQQAABBBBAAAEEEEiyAAFwkkHZHQIIIIDA5BDw24E/OWpDKRFAIFLAbxv3u53b/+EObaz8ha7evlFXjDnXs42avUWPFt+qu2++VLMGX9UPN9+m7xfX6v6bL1JhIGDtfP9q3bXpGr1z6Fnd/7l67Ru6UOV31emad76lZ+//nOqHPqvvrP9Awtt7Uzh7MqMD4M3qfH+57qi9XsVnvaofbrxNj75/k1pdshs6BXT4COCe1gptHrpVDwd3/NbTumPjYVVsvUaTNP/VCy+8oM2bN4ddQps2bdJFF0Wf89rvNZOeADhG2PqOcv3rtpBRuJfcoMc+vVAfOrfA1fPNV7u19d4Hde/LXrU/vHqd7ln0Pr0neF2/9YZ+9tQjunbH/5Vkx3ifXn8hXx+66A+k17v1yaoH9Z/XrdV3Vl6g9xRKx1//D91+e7O+4cJmr0xn976qM+a+U2cX2gsRr2r7vXer+rn03KsYAZweZ46CAAIIIIAAAggggAACCCCQvQIEwNl7bigZAggggEAKBfx24KewCOwaAQRSKOC3jfvdzhX1hW/KWxr3Zo25HG5Pqyo2H9Znt6/XByz8ss+r39fnbnlB5S489gLWwdpH9LlLvT9+4ZufUL02nQ5Wn71fn3j0/SEjdse/fbwAOPT40QJi7/sRU0BH1O2tp+/QxsMV2jpZh/8GTk/oKOCxRv/a5n6vmfQEwIv02N/foMuGevWP39+jO3/8kl6JbFfvWKTH7rxBC/qe0hfv/Z6+N2OhHtpwg67R/9XKqgf1zwtv0n984Y/15tNt+vh9/65X5l2pxzat0If0kr74v7epNRDolrz+b7rp9p/ozbnSP/d9QE/ds0hn/2KHVuz8A91/5w26rG+35n75JyMBcMlbvfr6t76tja/+T29///WU3v6l76Ww1Z/eNQFwWpg5CAIIIIAAAggggAACCCCAQBYLEABn8cmhaAgggAACqRPw24GfuhKwZwQQSKWA3zbudztX1he+qRs3S7VxAmALRdf86E8D4W2wlt40zvO23aGl54aOsPX+3ALgtnnbdMfSwNTSFja3zQsLgEMD3fFuHzvg9Y7vOwDWq/rh+lv0q/LvaP0HpGe23qK+j9+v6yfr8N/A6QkdBTzW6F/b3O81k54AWHr3R/5Kj5b/SWD67iG9efgN9fyqW62P7tFOG+G7+la98ZEhbf3UVt0evBwvvEnPbpqnX937t/r4vtEt8a//tkH1xa+q9n9v0zcCAfAZT9+uS+8LrCls+7xa+vpf3q2No77ujQAO3T58f6ls+d6+CYBTb8wREEAAAQQQQAABBBBAAAEEsluAADi7zw+lQwABBBBIkYDfDvwUHZ7dIoBAigX8tnG/27ni2nTHazq1OMYU0Id7X9Bb77hIs57N5QBYevWH63XLsx/X9lsL9M1b+vTx+6+ftNM/h16GwTV/Y639G9zW7zWTrgA4WK6LL7lSaz56gS6b904tOPdMafB3atvSoOeva1D9RWdGaXFD+sX3b9WynZLmfUB/e/X/1BXvf7vOm/V2nXtWgc5466WwAFid6/XBr3u7uaHmdj34/tcDfx6569HTUhMAp/iGx+4RQAABBBBAAAEEEEAAAQQQiBAgAOaSQAABBBCYkgJ+O/CnJA6VRiAHBPy2cb/beSSH1VlXqX/6022645rASN2g1VvPaGvlA5q1qVUV8jcF9ERG9I53BPCr3/+cbvnFdTFHFPsfAWwMnaqrfFoLP32WfnD047p/sg//DZxDGwVsn1hr/wZPtd9rJt0BcFiznXeDnvrqIr3/5Sd0++AVIaN5ozTuC8v1rzUfUMnQG+rufVXdv/oPvX7RCq2fGz4CmAA4B26MVAEBBBBAAAEEEEAAAQQQQGDKCBAAT5lTTUURQAABBEIF/Hbgo4YAApNTwG8b97vdiMLrHdp4y6OatfpW3by4RLMKpcHXn9WOu+9W57mf1f23XqFZsnVzb9Gjxbfq7psv1azBV/XDzbfp+8W1uv/mi1SoVE8B7a3b+2hxrbbefKnOev1pbd34gPaduzrhAPi5q7fr1ivOCjB4Qfg3fzVXH79r66Sf/nm8V7jfayYtAfBnavTGYqltXYPW/Vd4Tbbds1XlQ0/pkt4/1nOLC/SPm2/Xp18cXdsrNvytdl/4Rtho3r/96t1aP/flmCOA5Y57YswpoEMDY0YAj/cqY3sEEEAAAQQQQAABBBBAAAEEJiZAADwxP76NAAIIIDBJBfx24E/S6lFsBKa8gN827ne7MNDXn9XD32zVP73Yp6NDUsGMufrT8vW6eWmxghGp3upVxze3ase+Pg0VnK0LP/o5ra+4VLPcjlIdANuivk9ra/0D2tcnzXj/1aq9+qi+/KPYawqPtUbw6511uuWBFzX00U165OaLXA0Gn9mqT+4o1tdyZPrn8TQYv9dMWgLgdyzSY3feoMuGXtLOtse19amX9Mo73qdV1y1X/UfPU3drja795XLtvecjWnC4W7VbHlTr0ffpr1eX628vGdI/NjTozkU1LiD+4QMP6lNPSas+U676xe/U2YO9gXWDR0/prHfcoKfuWaSzf7FDK3b26683rNVnZnRrRdW39XRgzWAC4PFcVWyLAAIIIIAAAggggAACCCCAQHIFCICT68neEEAAAQQmiYDfDvxJUh2KiQACEQJ+27jf7QCOEHjhm7r5F4v0zYqSKUfj95pJSwBs+vMW6luf/ZiunPsHOrvQOx3H3/qdftT2bX36iVfdv7974cf1rdUf0J/OKgj582Z9+ok3JP2xGu9crTXF3jrBbx7u1T++UKBVV5ypn2y+XZ96MUoAbPu8aq12l1+g99gx33pV2++9W9XP2R5YA3jKNQoqjAACCCCAAAIIIIAAAgggkHUCBMBZd0ooEAIIIIBAOgT8duCnoywcAwEEki/gt4373S75JZzMe3xLz95fpxeuuVs3Fk/meiRWdr/XTNoC4MSqkdPfeuO7W3O6flQOAQQQQAABBBBAAAEEEEAAgXgCBMDxhPhzBBBAAIGcFPDbgZ+TladSCEwBAb9t3O92U4DMXxUPd2hj5Q4d/mit7rr5otNTXvv7dk5s5feaIQDO3OkmAM6cPUdGAAEEEEAAAQQQQAABBBDIDgEC4Ow4D5QCAQQQQCDNAn478NNcLA6HAAJJEvDbxv1ul6RisZscEPB7zRAAZ+5kEwBnzp4jI4AAAggggAACCCCAAAIIZIcAAXB2nAdKgQACCCCQZgG/HfhpLhaHQwCBJAn4beN+t0tSsdhNDgj4vWYIgDN3sgmAM2fPkRFAAAEEEEAAAQQQQAABBLJDgAA4O84DpUAAAQQQSLOA3w78NBeLwyGAQJIE/LZxv9slqVjsJgcE/F4zBMCZO9kEwJmz58gIIIAAAggggAACCCCAAALZIUAAnB3ngVIggAACCKRZwG8HfpqLxeEQQCBJAn7buN/tklQsdpMDAn6vGQLgzJ1sAuDM2XNkBBBAAAEEEEAAAQQQQACB7BAgAM6O80ApEEAAAQTSLOC3Az/NxeJwCCCQJAG/bdzvdkkqFrvJAQG/1wwBcOZONgFw5uw5MgIIIIAAAggggAACCCCAQHYIEABnx3mgFAgggAACaRbw24Gf5mJxOAQQSJKA3zZu2/FBYLwC559/ftyvEADHJUrZBgTAKaNlxwgggAACCCCAAAIIIIAAApNEgAB4kpwoiokAAgggkFwBv+FQco/K3hBAIF0CtPF0SXOcWAIEwJm7NgiAM2fPkRFAAAEEEEAAAQQQQAABBLJDgAA4O84DpUAAAQQQSLMAo/7SDM7hEMiAgJ9RmhkoFodEAAEEEEAAAQQQQAABBBBAAAEEEEAgpQIEwCnlZecIIIAAAggggAACCCCAAAIIIIAAAggggAACCCCAAAIIIIBA+gQIgNNnzZEQQAABBBBAAAEEEEAAAQQQQAABBBBAAAEEEEAAAQQQQACBlAoQAKeUl50jgAACCCCAAAIIIIAAAggggAACCCCAAAIIIIAAAggggAAC6RMgAE6fNUdCAAEEEEAAAQQQQAABBBBAAAEEEEAAAQQQQAABBBBAAAEEUipAAJxSXnaOAAIIIIAAAggggAACCCCAAAIIIIAAAggggAACCCCAAAIIpE+AADh91hwJAQQQQAABBBBAAAEEEEAAAQQQQAABBBBAAAEEEEAAAQQQSKkAAXBKedk5AggggAACCCCAAAIIIIAAAggggAACCCCAAAIIIIAAAgggkD4BAuD0WXMkBBBAAAEEEEAAAQQQQAABBBBAAAEEEEAAAQQQQAABBBBAIKUCBMAp5WXnCCCAAAIIIIAAAggggAACCCCAAAIIIIAAAggggAACCCCAQPoECIDTZ82REEAAAQQQQAABBBBAAAEEEEAAAQQQQAABBBBAAAEEEEAAgZQKEACnlJedI4AAAggggAACCCCAAAIIIIAAAggggAACCCCAAAIIIIAAAukTIABOnzVHQgABBBBAAAEEEEAAAQQQQAABBBBAAAEEEEAAAQQQQAABBFIqQACcUl52jgACCCCAAAIIIIAAAggggAACCCCAAAIIIIAAAggggAACCKRPgAA4fdYcCQEEEEAAAQQQQAABBBBAAAEEEEAAAQQQQAABBBBAAAEEEEipAAFwSnnZOQIIIIAAAggggAACCCCAAAIIIIAAAggggAACCCCAAAIIIJA+AQLg9FlzJAQQQAABBBBAAAEEEEAAAQQQQAABBBBAAAEEEEAAAQQQQCClAgTAKeVl5wgggAACCCCAAAIIIIAAAggggAACCCCAAAIIIIAAAggggED6BAiA02fNkRBAAAEEEEAAAQQQQAABBBBAAAEEEEAAAQQQQAABBBBAAIGUChAAp5SXnSOAAAIIIIAAAggggAACCCCAAAIIIIAAAggggAACCCCAAALpEyAATp81R0IAAQQQQAABBBBAAAEEEEAAAQQQQAABBBBAAAEEEEAAAQRSKkAAnFJedo4AAgggkK0Cv/nNb7K1aJQLAQQQQAABBBBAAAEEEEAAAQSSJHD++ecnaU/sBgEEEEAAgckjQAA8ec4VJUUAAQQQQAABBBBAAAEEEEAAAQQQQAABBBBAAAEEEEAAAQTGFCAA5gJBAAEEEEAAAQQQQAABBBBAAAEEEEAAAQQQQAABBBBAAAEEckSAADhHTiTVQAABBBBAAAEEEEAAAQQQQAABBBBAAAEEEEAAAQQQQAABBAiAuQYQQAABBBBAAAEEEEAAAQQQQAABBBBAAAEEEEAAAQQQQACBHBEgAM6RE0k1EEAAAQQQQAABBBBAAAEEEEAAAQQQQAABBBBAAAEEEEAAAQJgrgEEEEAAAQQQQAABBBBAAAEEEEAAAQQQQAABBBBAAAEEEEAgRwQIgHPkRFINBBBAAAEEEEAAAQQQQAABBBBAAAEEEEAAAQQQQAABBBBAgACYawABBBBAAAEEEEAAAQQQQAABBBBAAAEEEEAAAQQQQAABBBDIEQEC4Bw5kVQDAQQQQAABBBBAAAEEEEAAAQQQQAABBBBAAAEEEEAAAQQQIADmGkAAAQQQQAABBBBAAAEEEEAAAQQQQAABBBBAAAEEEEAAAQRyRIAAOEdOJNVAAAEEEEAAAQQQQAABBBBAAAEEEEAAAQQQQAABBBBAAAEECIC5BhBAAAEEEEAAAQQQQAABBBBAAAEEEEAAAQQQQAABBBBAAIEcESAAzpETSTUQQAABBBBAAAEEEEAAAQQQQAABBBBAAAEEEEAAAQQQQAABAmCuAQQQQAABBBBAAAEEEEAAAQQQQAABBBBAAAEEEEAAAQQQQCBHBAiAc+REUg0EEEAAAQQQQAABBBBAAAEEEEAAAQQQQAABBBBAAAEEEECAAJhrAAEEEEAAAQQQQAABBBBAAAEEEEAAAQQQQAABBBBAAAEEEMgRAQLgHDmRVAMBBBBAAAEEEEAAAQQQQAABBBBAAAEEEEAAAQQQQAABBBAgAOYaQAABBBBAAAEEEEAAAQQQQAABBBBAAAEEEEAAAQQQQAABBHJEgAA4R04k1UAAAQQQQAABBBBAAAEEEEAAAQQQQAABBBBAAAEEEEAAAQQIgLkGEEAAAQQQQAABBBBAAAEEEEAAAQQQQAABBBBAAAEEEEAAgRwRIADOkRNJNRBAAAEEEEAAAQQQQAABBBBAAAEEEEAAAQQQQAABBBBAAAECYK4BBBBAAAEEEEAAAQQQQAABBBBAAAEEEEAAAQQQQAABBBBAIEcECIBz5ERSDQQQQAABBBBAAAEEEEAAAQQQQAABBBBAAAEEEEAAAQQQQIAAmGsAAQQQQAABBBBAAAEEEEAAAQQQQAABBBBAAAEEEEAAAQQQyBEBAuAcOZFUAwEEEEAAAQQQQAABBBBAAAEEEEAAAQQQQAABBBBAAAEEECAA5hpAAAEEEEAAAQQQQAABBBBAAAEEEEAAAQQQQAABBBBAAAEEckSAADhHTiTVQAABBBBAAAEEEEAAAQQQQAABBBBAAAEEEEAAAQQQQAABBAiAuQYQQAABBBBAAAEEEEAAAQQQQAABBBBAAAEEEEAAAQQQQACBHBEgAM6RE0k1EEAAAQQQQAABBBBAAAEEEEAAAQQQQAABBBBAAAEEEEAAAQJgrgEEEEAAAQQQQAABBBBAAAEEEEAAAQQQQAABBBBAAAEEEEAgRwQIgHPkRFINBBBAAIHUCRw9elSvvPKKjhw5MnKQ2bNn613vepfy8/NTd2D2jAACCCCAAAJZIXDgwAH96le/Ul9fnw4dOqTCwkLNmjVLxcXFuuCCCzR37tysKCeFQAABBBBAAAEEEEAAAQQQQMAECIC5DhBAAAEEEIgi0NPTox//+Mf6+c9/rl//+td697vfLQt9g5/f/e53ev3113XhhRfq8ssv1/Lly3XeeedhiQACOSDQ0dGhD3/4wxN+wePgwYMuMLJ7BB8EEJh8Ahb2Pvroo9q7d6+mT5/ufvPf+973uuB3cHBQhw8fds8I//7v/+4C4BUrVui6667TjBkzJl9lKTECCCCAAAIIIIAAAggggEBOCRAA59TppDIIIIAAAhMVeP7559XU1KTe3l7Xkfvnf/7nuuiii6IGQTYy+LnnntNPfvIT1zn8kY98RDfffDOjgCZ6Evg+AhkWWLt2rRvdV19fr5kzZyZUGguF1q9f7+4jlZWVCe2DLyGAQGYE7Pf97//+7/Xd737XteHrr79eJSUlMQtz4sQJ/eIXv9AjjzyiF198UZ/97GddEMwHAQQQQAABBBBAAAEEEEAAgUwJEABnSp7jIoAAAghklYB13t57773avXu3LPz5i7/4CxUVFfkuY39/v3bs2KFdu3apqqpKZWVlvr/LhgggkFmB/fv36+KLLx4Je+0eYCGOjepvbGzUvHnzxlXAn/3sZ6qpqXHf+dSnPjUSANtowjfeeMMdiw8CCGSnwMsvv6zbbrtNc+bMcf8c79TO9mLYV77yFTc19O23385o4Ow8zZQKAQQQQAABBBBAAAEEEMh5AQLgnD/FVBABBBBAIJ6AjfS55ZZb3GZ33HGHzjnnnHhfifnnNnW0dRjbyOHq6uqE98MXEUAgfQIW+Nr6njbS7xOf+IS++tWv6qqrrtKzzz6rzs5O3XXXXfrABz7gq0D2Ikhzc7Nr/zajgIVIf/Znf6a2tja3r5tuuokRwb4k2QiB9AtYm9+wYYN7cWP16tUJF8CeK+w+YrOJ3HfffRN6rki4EHwRAQR8CdiLXvaix6pVq3xtz0YIIIAAAggggAACCEwWAQLgyXKmKCcCCCCAQEoEbOTv5z//eTfyz8Lf/Pz8CR/H1v3867/+a1155ZX6zGc+M+H9sQMEEEitgAXANlrP1vXet2+fW+uztrbWre39ne98Rw888IALdMca2W/3Egt8bPTvnXfeqdLSUm3evFlPPPGEhoeHXbj8yiuv6NJLLyUATu3pZO8IJCTw29/+1r2g8aUvfcmtAZ6MT0NDg1sj+P777x/XrCLJODb7QACB+AIW/tosIDaTT0VFRVJDYHsp9JlnnpG9EDJ79mwtWrSIl0HinxK2QAABBBBAAAEEEEiiAAFwEjHZFQIIIIDA5BNoaWnRT3/6U23fvj0p4W9Q4He/+51uvPFGt4ao35GDk0+PEiMwOQUsmLUO2QULFrh1Pb/+9a+7cNcCXxuxZzMCWBBk/24f6xy2kf1XX321br311lH3Cnvpw/67dSBv3bpV73rXu9z37Dj237785S9r1qxZ7t/PPPNMNyLYppi2zuGvfe1rkxORUiOQQwL2Asdf/dVfuRe3rO2P9/ODH/zAvURyySWXhH3V9mv3k3e/+93uHsIHAQSyRyAY/n7jG9/QW2+95V7OSkYIfPjwYdXV1ek//uM/tHjxYvf7/9BDD7lnDpshhA8CCCCAAAIIIIAAAukSIABOlzTHQQABBBDIOgELbW644QY3wm+8a3z6qUxHR4cLlh599NGkhst+js02CCAQW8BG/BYWFrp22d3drWBnbTDwtT+3EbvBf7c92bqgX/jCF9y6wDbC1zp07WMh7vr16/Xe977X/fcZM2aMHNgCX5sC2jqV7WP/buuMW0A8f/58FwLbv/NBAIHMCjz44IPuRY9vfetbCRXE2raN+g+9ZwR3ZM8aK1eu1LZt21j/OyFdvoRA8gVCw9/g0i/2Oz/RENhe+liz0oWqxgAAIABJREFUZo37jbcXw2xGkY0bN+rQoUNuOvjQZ4Tk14o9IoAAAggggAACCCAQLkAAzBWBAAIIIDBlBSyctSlfN23alDKDv/zLv1RVVZU+9KEPpewY7BgBBMYnEBnwxvv34N4tKLbpYW2E/7333utGC9vo3uuvv96Fw5FTyEcLgEMDYTsuo4HGd+7YGoFkC9gofXvhw2YEsRkBEvmMFQDb/nbu3OnWAKe9J6LLdxBIrkC08Dd4hImGwNbWf/KTn7iXSSwMjhb+2vPDdddd52YN4IMAAggggAACCCCAQCoFCIBTqcu+EUAAAQSyWsDCWVvnM3LKxmQW2kYXv/TSS24qOD4IIJAdAvEC32gjgIMltw7dv/u7v9OPfvQjt7bv3/zN30Qd9WfbEwBnx/mmFAiMJfDII4+4dTq3bNmSMFS8AHhgYEDXXHONC4BttgA+CCCQOQF7kWusEbkTCYFtCulPf/rT+uAHPxg1/LXw2ULidevWuemm+SCAAAIIIIAAAgggkEoBAuBU6rJvBBBAAIGsFbDO2P/1v/6Xnn766ZROz2xTvH71q19VW1tb1lpQMASmmsBEAuCglXXw2pSvn/nMZ2LyEQBPtSuL+k5GAWvLn/zkJ91anYl+4gXAtl8Lfmz617HuGYken+8hgIB/gVgjc0P3kGgIbLMJBEf621TQ5eXlWr16tdt1cOTxVVddpd/+9rcpnYHIvwZbIoAAAggggAACCOSyAAFwLp9d6oYAAgggEFOgr69PFgKlev3NdB2HU40AAv4FkhEA2z4sAA6u7xvt6ATA/s8JWyKQCYGjR49qyZIl+pd/+RcVFRUlXITIAHjPnj1uX6FrAtsawxYMtba2JnwcvogAAskRSFUIbEtCbN261U3vHBoi298H7B7wjW98Q48//rjs32+77bbkVIa9IIAAAggggAACCCAQQ4AAmEsDAQQQQGBKCljHi436sWlcU/khAE6lLvtGIDEBAuDE3PgWArkm0N3drbvuuksPPfRQWNUswP2TP/kTzZ0711eVIwNgW0/YPqEviNhaw8uWLdO+fft87ZONEEAgtQKpCIFtWYj3ve99I6N+gyHwzJkzXfh7zjnnuKmfbWTw0qVLU1tB9o4AAggggAACCCAw5QUIgKf8JQAAAgggMHUFFi5cqCeeeMJNyZiqz89+9jM32udb3/pWqg7BfhFAYJwCBMDjBGNzBHJU4Mc//rE6Ozt15513htXQ7hEW3toofz8fPwGw7ecjH/mI/uEf/sGFQHwQQCDzAskOgXt6ety9Y8eOHZo3b56roIXAZ511lmv33/nOd/T973/f3Qfy8/MzD0AJEEAAAQQQQAABBHJagAA4p08vlUMAAQQQGEsgGev+xRO29b5sWsl169bF25Q/RwCBNAkQAKcJmsMgkOUCNtK3q6tr1Fqc8QLgyMDXbwAcXB/U78jiLOejeAjkhEAyQ+DgiN/h4WHddNNNbhp4G/37yiuvuPDXXjixGQKC4XBOAFIJBBBAAAEEEEAAgawVIADO2lNDwRBAAAEEUi3Q3t6ujo4OtyZfKj4DAwO65ppr1NTU5HZ/wQUXpOIw7BMBBMYpQAA8TjA2RyBHBQiAc/TEUi0ExingNwRetWqVamtrw9b3Dh7Kwt/PfOYz2rBhg84991z39wt7wWRwcFCzZ8/W4sWLdfPNNzMDwDjPDZsjgAACCCCAAAIIJC5AAJy4Hd9EAAEEEJjkAhbQ3nDDDa4j50Mf+lDSa7Nt2zb19vbqC1/4gixwshEANi3clVdemfRjsUMEEPAvQADs34otEchlgf379+vBBx8ctUxDKkYAW8D0wQ9+UP/6r//K1K+5fFFRt0krEC8Etll97J4RXMs3tKKh4e+HP/zhSWtAwRFAAAEEEEAAAQRyS4AAOLfOJ7VBAAEEEBingK3R+5WvfEXf/va3dd55543z27E3f+aZZ3Tbbbepra1Nwaken3rqKW3ZskXz58/X7bffntK1h5NWEXaEQA4KEADn4EmlSggkIPC73/1ON954o5544omwb0cGwPb7PWfOHJWUlLjtEpkC+sCBA/rSl77k1v/kgwAC2SkQKwS28PenP/2pe1kkcg1vwt/sPJeUCgEEEEAAAQQQQEAiAOYqQAABBBCY8gLW0Wujcj/xiU8kxcKme6uurtZXv/rVUSOLjx496jqODx06pPvuu48QOCni7ASB8QkQAI/Pi60RyGWBq6++Wlu3bh0Jd62ukQFwvMDXzxrAtv7nSy+9pLq6ulzmpG4ITHqByBD461//ulu7t7+/390rLr300pE6Ev5O+tNNBRBAAAEEEEAAgZwWIADO6dNL5RBAAAEE4gnYNNBLlizR9773vQmPALYOo3/4h39wowOsM3jRokVRD2/b2fpgNuK4pqYmXhH5cwQQSLIAAXCSQdkdApNYwEb2FRUVad26dSO1SEUA/KlPfUo33XSTWweUDwIIZLdAMAR+9tln3RIuNu3z//k//8fN4BMMgQl/s/scUjoEEEAAAQQQQAABRgBzDSCAAAIITHEBe6PfRuVYaJvoxzqJnn76aTU3N7tOZBvdM2/evDF3d/jwYV1//fVqaWkJG3WUaBn4HgII+BcgAPZvxZYI5LpAT0+PKisrtXv3bhf02CfZAbDNDFJbW6sf/vCHrP+b6xcU9csZAXu+37Ztmz75yU+OTPv8z//8zy4Ethc5H3jgAfdP1vzNmVNORRBAAAEEEEAAgZwTYARwzp1SKoQAAgggMB6Bv/mbv9GFF16oVatWhX3t4MGDevjhh1VYWKgFCxbo/PPPH1nL10YNv/baa7I3/3/+85+7aeFmzZql8vJyLV++3PfhrVNpeHhYX/jCF3x/hw0RQGDiAgTAEzdkDwjkkoCFOMXFxSOjgJMdAK9Zs0ZXXXVV0paayCV76oLAZBOwF0dtFLC9OGL/44MAAggggAACCCCAQLYKEABn65mhXAgggAACKRewIPcjH/mIdu3aNTL9swW/O3bs0J49e1yYm5+frxdffFGvvPKKXn/9dVem6dOna86cOfqjP/ojXXDBBW46x5KSknGX97nnntOWLVv00EMPjfu7fAEBBBIXIABO3I5vIpCLAn19fe4lLlvr037XkxkAW1j0ox/9SN/+9rcZ/ZuLFw91mlICwWmf7e8Pjz322Kg1gacUBpVFAAEEEEAAAQQQyHoBAuCsP0UUEAEEEEAgVQKh0z9HBr+rV68eme4t9PjWSWyfuXPnTrhYti/rZLZpJ/kggED6BAiA02fNkRCYLAL24ldTU5Ob/WPjxo1uZF9paakr/ubNm93/H5zlI96/2/IO9rEZRGpqavTggw/qve9972ShoJwIIBBFIHLN3+B00ME1gUFDAAEEEEAAAQQQQCDbBAiAs+2MUB4EEEAAgbQJ2PTP5513nmwkcHDEb6zgN1io73//+7K1/L7yla9MuJw2stg6kb/73e9OeF/sAAEE/AsQAPu3YksEppKALc1gL4fZ8gxf/vKXJxQA27PCgQMH1NDQoMsvv3wqMVJXBHJOIDL8DVaQEDjnTjUVQgABBBBAAAEEckqAADinTieVQQABBBDwKxCc/tk6ecvKyhQv+A3u10JbGxn0ve99z++hYm7X2tqq3t5e1dXVTXhf7AABBPwLEAD7t2JLBKaagC0D8cADD2j9+vVatWqVq368Eb+hf37ixAn3nPDzn/9cjY2NIyHyVHOkvgjkikCs8DdYP0LgXDnT1AMBBBBAAAEEEMg9AQLg3Dun1AgBBBBAwIfAM888o5/+9Ke+g9/QXa5cuVJVVVVatGiRjyNF38Q6iD/+8Y/rtttuY2RQwop8EYHEBOIFwLfccotsWvg777wz5nTvtg+bEtamiY32sXuMzTLwqU99Sp/85CfdJhYS2frhwe/YPpqbmxOrBN9CAIGUCVj7tZk+iouL9dnPflaPPPJI3CmgL7nkEs2cOdOtIzxr1izdfvvtSVkuImWVZMcIIBBXIF74G9wBIXBcSjZAAAEEEEAAAQQQyIAAAXAG0DkkAggggMDkFvjJT34iW+9r+/btUdcJ9lO7e++9100NaaOM+CCAQHoF4gXA/f39btrWffv2qba2VkuXLh1VwFgBsL3c8Y1vfEMPPfSQC45sdoHghwA4veeZoyEwEQGbKeQ73/mOC3/tnrB48WKtWLFC8+bNk/2G2/q+H/rQh/TrX//arfFrM3pYYFxRURH1njGRsvBdBBBIv4Df8DdYMkLg9J8jjogAAggggAACCCAwtgABMFcIAggggAACCQjYtI7PPvusvva1r407BD569KiWLFmihx9+WO973/sSODpfQQCBiQhEC4CvuuoqXX/99WG7tbXBbRTwsmXL9MUvflEzZswY+fNoAXBfX5++9KUv6fDhw7rrrrt0wQUXhO3PRgS/+93vZgTwRE4e30UgzQL2Use//du/uVlDenp6ZO380KFDKiwsdCN9/+iP/si1dQuIS0pK0lw6DocAAqkQGG/4GywDIXAqzgb7RAABBBBAAAEEEEhUgAA4UTm+hwACCCAw5QW2bdum3bt3q7q6etyjfWxkoIVK11133ZR3BACBdAtEBsAWzP74xz/WpZde6kb0XXnllS6otc9vf/tbN1X74OCg6uvrRwKeyAC4o6PDTRn753/+5/ryl788EhY/99xzLjiymQMsOLJ92brj9mEK6HSfeY6HAAIIIIDA2AKJhr/BvRICc4UhgAACCCCAAAIIZIsAAXC2nAnKgQACCCAwKQX279/vpoMeHh6WjSD8sz/7Mzc9pK0DaKOGLDx6/vnnNX36dH30ox9Vfn6+q+cPfvAD7d27lymgJ+VZp9CTXSAyALb6vPLKK/rZz36mzs5ON7p/7ty5bkSf/e+P//iPZS982FSw69ev16pVq1x4a2sA2/q+NtrXAl4b/fvhD39Ytn6o7cf2Z9PILly40O3n8ssvdyMGgx8C4Ml+JVH+XBXYuXOnm/Z5Ip/58+dr0aJFE9kF30UAgQwI2G/6ZZdd5n7PE/1YCGzLSNgLYXwQQAABBBBAAAEEEMiUAAFwpuQ5LgIIIIBATglY4GMBUHd3twuSjh075ur3rne9y03zbCP/7L/ddNNN+tjHPqYjR47o6quv1hNPPBE2rWxOoVAZBLJUIFoAHFpUC34svLWRu/a/oqIiNzLY/mmj/i34tSlgbZSwreVt7dmmj7a1QH/+85+7kNdGAttI4ksuucR9L9qHADhLLxCKNeUFCICn/CUAAAIIIIAAAggggAACCCAw6QUIgCf9KaQCCCCAAAKTReCpp55Sc3PzSBBsQZKFRjZymA8CCKRPwIJXC2j9jO6xqZ9tGmd7WaOrq8tNBR3tEwx9bb82YtjPZ+PGjdq+fbufTdkGAQQQQAABBBBAAAEEEEAAAQQQQAAB3wIEwL6p2BABBBBAAIHkCASDYBstaGHRli1bkrNj9oIAAr4ELAC2MDcbPr/85S+zoRiUAQEEIgQOHjwY84WPeFi2DIT9jw8CCCCAAAIIIIAAAggggAACmRIgAM6UPMdFAAEEEJjyAhYEt7a2MgJwyl8JACCAAAIIZJtAbW2tW9YhkU95eblbK5wPAggggAACCCCAAAIIIIAAApkSIADOlDzHRQABBBBAAAEEEEAAAQQQQAABBBBAAAEEEEAAAQQQQAABBJIsQACcZFB2hwACCCCAAAIIIIAAAggggAACCCCAAAIIIIAAAggggAACCGRKgAA4U/IcFwEEEEAAAQQQQAABBBBAAAEEEEAAAQQQQAABBBBAAAEEEEiyAAFwkkHZHQIIIIAAAggggAACCCCAAAIIIIAAAggggAACCCCAAAIIIJApAQLgTMlzXAQQQAABBBBAAAEEEEAAAQQQQAABBBBAAAEEEEAAAQQQQCDJAgTASQZldwgggAACCCCAAAIIIIAAAggggAACCCCAAAIIIIAAAggggECmBAiAMyXPcRFAAAEEEEAAAQQQQAABBBBAAAEEEEAAAQQQQAABBBBAAIEkCxAAJxmU3SGAAAIIIIAAAggggAACCCCAAAIIIIAAAggggAACCCCAAAKZEiAAzpQ8x0UAAQQQQAABBBBAAAEEEEAAAQQQQAABBBBAAAEEEEAAAQSSLEAAnGRQdocAAggggAACCCCAAAIIIIAAAggggAACCCCAAAIIIIAAAghkSoAAOFPyHBcBBBBAAAEEEEAAAQQQQAABBBBAAAEEEEAAAQQQQAABBBBIsgABcJJB2R0CCCCAAAIIIIAAAggggAACCCCAAAIIIIAAAggggAACCCCQKQEC4EzJc1wEEEAAAQQQQAABBBBAAAEEEEAAAQQQQAABBBBAAAEEEEAgyQIEwEkGZXcIIIAAAggggAACCCCAAAIIIIAAAggggAACCCCAAAIIIIBApgQIgDMlz3ERQAABBBBAAAEEEEAAAQQQQAABBBBAAAEEEEAAAQQQQACBJAsQACcZlN0hgAACCCCAAAIIIIAAAggggAACCCCAAAIIIIAAAggggAACmRIgAM6UPMdFAAEEEEAAAQQQQAABBBBAAAEEEEAAAQQQQAABBBBAAAEEkixAAJxkUHaHAAIIIDCZBPrV3Vqnho7XdKi3R4cGT5e9cHaJii++WMsXr9DipQs0t2gy1WuKl/Vgl9ruadKOzud1aLBQsxdt0vbGZZo7xVmofqTAQe2u+ph6Kn+p6gXRdQa6G1W+tlflbVtUVjzZbwLdarysRSWPN2nFOSm+GrobdVlLiR5vWqFUH2pcNcnWco2rEmycHIH47T/WcbobL1NLyeNqSnlDSk5N07eXNN5j0lcpjpSTArn6/E8bzMnLlUohgAACCCCAAAITECAAngAeX0UAAQQQmOwCXgdw96onVVU6UzND8p2B/n4d6tunzh071dLRq/lfbNKW8gWaGVnlA20qX9Oiki27Vbdw1J9OdqDR5c/2+vbtVlV5u0oa61VZOld2Svv7BzQz9OTm3lmhRgkJxAmA7Fpa2ari5jZVL5js4a8BpbFjOFuD1mwtV0LXL1+amAAB8MT8on07jfeY5BeePU4pgSQ8/2elF20wK08LhUIAAQQQQAABBDIoQACcQXwOjQACCCCQaQGfHcAH96nx8xu07+Itaq5dGD6i7UCrym5s1YL7pkoAnM31HVBX/RI1zW9Ta1lxpi8ujp/1AmO0/4FuNZavVW/FLjWtyJWx42nsGM7WoDVby5X1bSUXC+jz9z9K1RkBHOt6SOM9JhcvSeqURgGf7X+s5/80ltb/oWiD/q3YEgEEEEAAAQQQmBoCBMBT4zxTSwQQQACBqAI+O4DsuzkZCOXaZXFArStu1KH62FP65lqNqc9EBGK1/z7trlqp1uJmtVUvcKPIc+OTxo7hbA1as7VcuXGBTbJajOP3P6JmBMCxTnUa7zGT7GqjuNkmMI72P6me/2mD2XalUR4EEEAAAQQQQCDTAgTAmT4DHB8BBBBAIIMC4+gAchlwo1auHVDdk7UqzZ1UKIP+yT40HV/JFs3t/UVr/wPqbixX3UD16NH+kx4jje0jW4PWbC3XpL+2JmMFxvf7H1pDAmAC4Ml4xVPmUIHxtf/J8/yfxt95LigEEEAAAQQQQACBSSFAADwpThOFRAABBBBIjcD4OoCkXrWXr1RX5ZOqXxxc7zdWZ8uAevduU1PLbj318hGpcLYuXrxaVV8sV+k5o2vTf2CvWnf8ozr3dck2t+1LFpRqeeUXVR74wsHdVfpYT6V+Wb0gBscEyzLQq73bmtSy+ylXhsLZF2vx6ip9sbw0ZNrrsTuXvHrs1J7O53VoMLiPSlWuWKjiUUskh+yr6ID2trTEOXasq8A7j5v3R/nzVdtDvPp1YG+rduzco87nD2lQhZp98WKtrqzUioXFo9d3Dl0ztahbbXV1annqZa3Y7o0wTvR8nP5esQ7sbtI9rR3qMvC3zdOiilrVVAS9w68hdz4qq1VTFmUtaqv6wS613dOkHQH7t81bpBWVVVq3rDiHRrEm804wuv337a5SecdStTWtUKyJn0+HP0U6sLdFLT7beLDkvtvIgVatWHNI9fuqFbXFdzdq4Zpe1TzepBVR7inq71Ttkt1a9GSjlrm2N3bbPdjVpnta2rWv62UdcW1judbVVGnF/Bhrm/f3at/uFrXs6NTz1tjt+l1RqcrKZZrf26jLWkr0eNOK8CnzHYK1wxA32VdLtbRyk2qXHVLjZS0qiVGncZcx8nIJDYBde2lRe+CeG/1+d3oHB7va1dLWrqf29wTubSW6fFV1SHsNP5gra9OOwL3mbZq3aIUqq9ZpWfHot4cmXK9kNosps6+xf//7e/dpd0tLxP20UpXL5qu38TK1lDyupmgNr9/7LdvRsV89wXYRdl8PAbZtW3foHzv3eb8BepvmlS5VRU21VkS5TsY8Nb6Oe1B7a69Vy5xmtVVFm93AZj8oV8fSttFT348qa6FmlyxQ6fLKkGeE0HvMQXW1Nqi+1XueiPd7NJ72FfrbO552NuIX8VvpnrcuX62aunLN6RzjOcuX8ZRpQJO8osl4/g8SHFRX2z1qaQ+0Y3veX75ONVUrFPrzeaB1hW7sq9HTtQtjP5P1tavi2m5VPl2nhSE/Ff5/I+IEwAe71N7SprYOr116v9sVqli9QguiPEecft6Zqb597dq2I/iMEGzT3j0xxlOC7HmnpWWHOgK/m3YfqKitUUWUvwiFPlt1t9WpruUpvbwi9Bk+4jfW/k4U9cH/9HaXb4q8Tx9UV3uL2to6vL+b2T130QpVVKzWimgAB3er6mM9qvxltRYk8Iw9nvpP8gZF8RFAAAEEEEAgiwUIgLP45FA0BBBAAIFUC4y3A0hyHTiH6vTL6tJA4aJ3tnhB0mI115d5HUADB3WgY78Gl67QgrD+/z511m1Qw2tLtalmuUqLzwl0DA2or3uP9vcvVdlCr2sl0cDRX1kCHb+Lm1Vf5nXmDBw8oI79g1q6IrSjOHbIfKB1rdbsLlZ1XaWWL5jr1cNCotY6bdg5U9VtW1QW1qltUzZv0+y6peqo3qnimnpVLvOCWDv2noa1ahys1q4xwrjwK2SMjq+BA2pdu0a7i6tVV7lcC+Z6J8E6+VvrNmjnzGq1bSlTeJ97YH+7KtXT0K6SL1aHhWGJno/+zlot6Vqu7WpUXX+F6qsDnYT9B7S7sVYNhyr1WNNivda4Ro2F1aqvLJUVd6CvSy21VepcEGVqYjdFYZ0GqptUvdCzt+339MxW2WLWQ45+Jwlv/9ZOVrYWq7mtOqKNhn/b7gHbZtdpaUe1dhbXqL5ymfdyg7XxPQ1a2zio6l1NGr108IDG10asfWyQtuxWxfzRNTjQWqX2Pum1BZuiBlED++p1xc4FISFs7LZro57Xdi3Uli3rtNC1jQH1dbWotqpTC5rbVB1+05L69qq6vEGqbFJ12QJ3fXr3uG3avK1fq9fN1caOKAGwa4dr1VFcrU3rlmr+OcFj7dTm6hYVVteoeHOPllpna1iVvZHZ4ypjtJMeCIB3Vfaouq5f5SH3qoG+bu1pqVND90Jtj7wGBrrU2tCr0sqlKpk7M3BvC22vy8KCbhstVl43oOqm6hDPPeqZXabw5pikeqX6pzIn9x/7979vb7W8y7taZYHfMvd7uG2ztvWv1rq5G9URLQDu262qlY0qrG5WzfL5cpf3yH29YtRvWe/uOnXOrtDy0mJv25B2V9rcpqrIdhfrPIznuPZiyLImzYmyf3cP7Fg6qpx9nXXa0PCalm6qCSmr/cZ0a8/+fi0tWxgIgEJ+M+u2aXbVJq0qDf4e7dO2DRu0rzTa79f42lfob2hVX5maqssCv+kD6tu3TRs27JP5jbpvSbK6VNW9phWNIWULnNuG7lLVlPWqY2aUe+p4jHOyveRapZLx/H96eZiuhVu0Zd3CwG9hn7paalXVuSD8ecKFuwdU+XRtWLgbKtvXXqGVB6r0ZG3pyN8FxvfbF/s52F37tb1avKVOq4L3nIE+de9pUV1Dt0rva1btwvAU2ELZhuLtqumtU1XPCtXXlGlh4G3O08/PNVGf0939pLFQ1c01Wj7f+7tN/4Hdaqxt0KGKXaNeMvEC4F2q7GlQe8kXVb0idrAc72oc6G5Sed2g6kJ/y/s6VVdVq97FW1S3qlTFweeP7j1qqWtQd+l9o2d+cS/SdWn5dqmxqk9lob8JfWPc0+xeM876x6sTf44AAggggAACCCQqQACcqBzfQwABBBDIAYHxdwC50K9jaZxQpVuNC7epZFdzlBAolM3r/K8dqNb22oVRRsqFEycWOPosi40m3FaiXc2xRz56pYneuXRwb5WubYkdnrmOkIY52vJkaMeX+V+rhq45KovaWWsB2Br1VO8NGXE91mUXq+ProPZWXauWmGu6emu+NszZoifDRmb0affazdo/e44uX1c36lwmdj6MsFGXrW3X2xZv0q768OBI8urcd/lyPT+3TG2Ryd/APtUvadTc7e1hoaBXloqQFxNyoHmmvAqn2/86Nap8TY/KH2tWWayhv4HymPW1DV2aUxZ9jWALiNf0VGtv/eKwUTGJtJHuxoVqKG5TW1lkiH9ArWV7VNpYrIamt6m5cVnECJwBddUvUeuCx0LC4fG3XRdkrh1QdWi7HehWU/la9VfvVW3g5ZSwu1p3o9asbVdPaU3ECOB+ddYuU9PsGGsrW8BS3qCuI2VqjgiAx7KLWsZY1461vYZuXawFqt4eLegPBLK99hJGZNuMttNoIX3guqr4pUbeE4pRnqTVK+VtJRcPEP333wUHa/tVvbdWoy9vuz7WaG17j0prIkaWBdpFT5RgQ/J+Y9oXt6l1VFsebdu/t1pLOpbqyVHtOsp5SOC4FqAua5qj5raq0y+7uICzQ0sjXl5x7at2QNXbaxWRDUUpjN1jarWvpEQVWxpHP//071X1khYteDj89yv21RXjJZjgb2hpTdTZGpxfywI93F6hsHdnDrSqbE2msUN2AAAgAElEQVSXKmK8oOOCtvbXVFoTet/0Qj675yXj3OZiS5qcdUrG8/9Yz5aB35KB6pDnSu+Y+8tCZxEK1bNZhqrUv+n0S1/j/42I/jvv3dd6Ylz73hI35Wu6Vb6rVaG3KPds2dClt8Voa8F7W2tJ+KwCYx7P3Wvatbgt/Fh9u9dq8/7ZmnP5OtWNfoPO/2UWeCFSdSEvgYzZhoNB/hp1l++KuEeb51q1v61UNW1RXuyLcU9LpP7+K8iWCCCAAAIIIIDA+AQIgMfnxdYIIIAAAjklMP4OIHU16rLW0JFtUTpb3JRh+1X2ZL1GZoqOmh1YZ2RfeLgyhm9CgaPPsrh97y/TkxGh1ejiRKnvQJfql9SpqHlX1BE33j486/bFj6l1JGHz/lvDnOaQ0Q7hR+xtL9fKrkof5bLvxej46qrXkroiNe8aY2Snc2rX4sdaQwLAwNTSc+6LOmVfQufDFbNRl63pVk3YsU7X29W54WLdF2OUSFfjZaqb/bB2h4TDNnKiNuK/5VRTTUllAu1/6R3qbdyp/uLn1b/4YbVHG24bcnyvQ3SOmmOtBd7brvKVXaoMbf8JtpHRo3gDBbEgY0+p2qsL1bpih4rbIu819uJHi0oeC50eOlbbrZKanlRt1IXN+7W3eok6lj6pRm8eacUPp7zwee1rEQGwTWntBjRHhDIhtjb66dqGBdoeGgA7u/GVMebl4tpep1ZtH+Ne5V6yaNDc7dFHXkfu2xshtSskpPdCsNkPx/l+MuuVkvaR6zuN9vs/+nofpeDO21q9FhEAu2t39wo91loWffp4H9f/yLHc71G3Vo0xUjC4bWLHHdC++iVqLAq+jOEF1B3LH1PTstARgPaiyRr1VT+p2tD5aGM3MDVetka9o6ZdDX7BjnuFGuaG/36NdaWNbl/xf0NlbfiKBs0Na4NZcm5zvVlNmvpN/Pl/wJ4t3U9TraL/fNoLDx1aOrIMQ+D386kV0Z9p7R6xeaaa2srkXvlK6Dci2nNwn9orrlVnWYxp6905s8B6pdYO1IU9j7vnnc2FuiOkDqNOcW+7Klbu06qRbbzj7V4R+rwf/i17UW6DtoQ9x3rHmhPz2dffpRUI5Uu3hz3LuftkZ1mMZSm8PUdf59k816i7JlZdot3TEqu/v/qxFQIIIIAAAgggMH4BAuDxm/ENBBBAAIGcERh/B5C9jf+xPfFGAPeqrWyl9pc/pqYxhhPa6L7a2dvDOkDGok0scPRXFvW2qWzlfpU/1hRnBGSUziUbPVw7W9vHCHasXm7axpZS7Qp2bgVC4e5VT8fuXHYj9opDvjNmV3HU9UP9OdvoxCVqKQ0Ncrzro2P54xGd4l4ZEjsfgc7rbSV6LMZoa+fUfnnMjqpoYX1/Z52WNVrHYbVKYy3GljPtNlkVCbyA0FWisubtqp7doaqVrSqOMXVo8KjOv3vVGOv4WRtpUPGuttMjaRJtIy7I6NTiiCDoQGuZ2he0udDWOlLbS3aFtyHrSG6YqeawMCpG210rNcdaZ1iSeyHhwLpAfeONYAp0pI6aftree/Bxv3Phea9qQgNgsxtXGce4Pux+UjtbD495rxpfSDX6PtCvzrplapzZpLbq0phrI9qLIEmrV7KaxJTaT5Tff18vTHnXx84FoWFK4Ldi6RgBi2vL2zQ/9L4Q0zvOOp4j35vAcQOzScxsblNZ7wat7Fg+etS7z/vW6WpYubep5LHYs5/Ev3+Go0T9nY37XOC5hD1bZM25nVKNLIsrO/Hnf/tNW6tm7asOX7DgdKVtRO9KHVgX8ozr7gN7tDDKC6L2W94ws/n0S5IJ/UZM7KXUFTf2qSbkecOb9Wi5Hh9zRgyvnl2VgZHNrq11aOnjoS+ghV8K7uW2bfPDnu39HWvsSyr6NPb+nlu8GXhuVF9N6N9JojzPRRRh1D0twfpncWOhaAgggAACCCAwyQUIgCf5CaT4CCCAAAITERh/B5BNUXZtT2XcNYC9NTI3qmv+urA1s06XNkoHZZyqJBw4xi2Ld2C37uHGLs1fV6+asoXeuqajPqM7l3xPPxwId6p/WS1vBWUf/m7EnsJHBMZ0itZp7n86Vhd09VaHnNuxy5fw+QisQ/p404ro037H+fPR05AbyIC6m9Zo7U5paXWNKpcH1mWdSPPI+e9657er7EnVBYbqx5um2V21brptuwfE6vT1Roxo+y8V3CTxNuJNm9y1at/IvlwnZVm7FrQFRh1Z2Nteol0h05fbtVynLSGj7a3kMdpunJH/4ddb/IDHXTajrmGf7dB1nPaoMiQA9jM7QfQ2Ee321ajLWqKsTRyxacyQ6uAB7X2qXR3tz6u3r0cvHwl8cdX28OvBpptcs1Y7tVTVNSFrooccJ6n1yvm2mooKRrm/23U7xss5wVJ4a1WGhr1+Rn2Pvi94++tXb1endrfv0f7eXvX2HNKg+++Xa9MYAYr33YkcV7IQZkljl+a8Nl9Ve0fPWDLesDbWLByhZ2/Mtuq3fcX7DQ08W3SEBvIZObepuG7ZZ3IEfDx/Rhwo/PnfT6gY7QUNb4aMttK9I7NqeIex8LFFc9oaFZhsw3vWGNfvc/Tfefd77OO+5o2c36EFIS9wxH/eCdyJQmfC8POiVZRne7/Hinn+Y0xj792Xxn4xxdun93LPjgWPqXlkCur4L+OMuqclWP/kXNfsBQEEEEAAAQQQGC1AAMxVgQACCCAwhQXG2wEUbeTPWJ0DB9XVdo+aWjrUM3e5auprtKK4KOAdqzM49umI3zmSaFlCjnmwS233NKmlo0dzl9eovmaFRorsNht9DOsMX6OIACRaNUa9Fe/Df8IBsH/n0R3TkykA9sD7D+xVy7Z71L5/QAvWNeqOitK4a0tP3RtA9ClgLXBtnN2kXdWlCrbWUCN/7TA8AE68jXiB85pD607PFGDTP7cvUFttsHzdaly8W4v3BqehtHp9XoPVISOQx2q7O31cAZdv8kak+xjZ4h0qMmj12Q6jBMDObjxlHKs6cYMj78uj7wX96m7boA17Zmv16tVavLBYc2d6V0fs66FfB/a2aNs97do/sEDrGu9QRenp6XWTWi8fp5BNIgVGt3+/LxKMCoDddbtZ+30grwp5McReFKvbcI9eK12nyrLLVTLnHHmXVfzQIXDxJXbckXIeUFvZjdqxsFmPRbnf+b5vjewvfrmjG4+zfcVtx6ODt7SfWx/XAptkUsDH82dY8SKf/73fNH8/TREzA9jI3taLtTd0jW/7b7svD1kv2H5GE/nti/GiV0fozEWx3GO9vDbWC2/evkLvFa6tbfZ1Nwx7uTP+s9VY14s3XX1P1V7VR6694/e5JaIegZpFnVlo1DNhiG+i9c9ka+DYCCCAAAIIIJDbAgTAuX1+qR0CCCCAwJgC4+wAcm/Ht2h+2Nqt8Ts8bYTPgfY6rW3oVdn2NlUtsB7ePu1ee616Kn+pam84bNxP/M6RRMsS5dD9B9Ret1YNvWXa3lYlV2Svm2dUZ8joUdExqjJqelcf/hMOgP07eyOAa0JG8k2+AHhE/uA+NX5+g9pnbxo9rWfcK22qbBDj/LqpUTfoSH2UjsQERwAn3kbsVtGuig1SXWDq9N72CrUVN4et2dvduFgdSzu9UcL9e1W99oiqRqZaj912R1/zcc69uwfu1IJ4IxNHBTTeFJG9NadHRUc9UpQAeNxlHKsKcYMj78uR58vMyzvLtKtpxaj1XePfl6WD+xr1+Q3tmr3p9BqrSa3XVGmySa3n6PYfc83tiOOOCoD9tovQ/QSmYC6KOuW8n99yG7Dmsz3GcLOp5Gv7Fqt0f6dm1gefTU5v7Pu+NfKV+OWOFsSOu33FbcejA+C0ntukXqfsLDUCPp4/I9tr2PO/z9+0qIWPHO1ro4KXae+yvWG/64n9RkRpg13eC1mxlh0ZKWKU+4mf3zf7fpebFcEbOeu3rUXS+D3WaFJbv7hctaqN8eJel/f3ljGmpvf2Od6XfL1vRd7TEq1/aq5z9ooAAggggAACCEgEwFwFCCCAAAJTWGB8HUCuk7KrQnvrF4es6xi/wzMIbOt73dhTrSfd972Ohm3zQ9ecHftUjF5/OGL7cXQGh5cl1nG99bB6qgPrernNRtfXdXY0zI2zrqblUtVasmdxyNq2PvwnHAD7Xc+zX3url2jP4tHrOrqQPspsvwmfj3id1wlNAR3lHFoQuGSbFjy8WxXzp3Azj1n12NffQHejytf2qmJXk0ZmAgzsJ34n5ehRNIm3ETuodTQ3qvA+W0+vV+0VbSpuDo72DXRbdtWrvLtM7RXz3Vrbaw9Vqq2sOKLmo9uuW2+6Y2ngnuTnGom2Rt7o741ex9rn/c6ms77xkOpDpoAefxnHqIevqTAjy9qtxoW1mr09ejuKfz145XH3v20LRu6TSa2Xn1PHNhECUdq/u/7C18CMcnW79eLbLw/9rbB2sUHa4v9eO/b0rn6fK8Z/3GB9BrqbVF43qLq2apV02VTQM9Uc9rKXN0V05DqdY19G8cs9OgBOoH3F+w2NNgW0ewHtgNZFrKceXh+bcn/i55amNhkEfDx/hlRj9PO/d610LA19PvZfbwt3GwvvU9OKc6SBLtWXd6usvUKhj2qJ/UZEaYPu2u9SZZR1h8NKbPe/NYdUv69awUde7/etImRplGh1DITh1YEXWm0/7nYYXp94On5/SyP3M9DVqJX1Un1bdcjLqqFbRaxRHLMgdj9do0P1oUtuJHBPS7D+8Xz4cwQQQAABBBBAIFEBAuBE5fgeAggggEAOCPjvAIodCMXvHBiBiui0HLBO17oiNe+K1WkRQRylcyZ0CyvjyjW9qow3Os++FLcD1dtz9LUOW1QSegzrvFpSp6LmXao+PVQ4ovAWXK1UZ5n/gDVQgAmuAWx9az6ce9tVsbJTZWF2ca6PRM9HPPtkBcB+1ljOgVaceBXGOr/eiJK1vRWjRn3G76SMMt1xwm3Eq529sLGjuE31xR2qaCtW88j0z4Ha28sfK3tUtnuVDtWvVE9ZtCAqyr3KvSSwX2VP12lhtPmuo+BaWdb01enJyDKMbDugfXVX6POHAtNGB/6768xuLdWu1jJFRtPBr/a2lWvlPaXha34nUMaY14R7oaRbNWGzOERs7UZmtmj+rlaVzXXDe1T1sQ4tjXpf9dZzXFvUPMaa0IH9R45uTma9Em8EU/ib0dq/FwD01T0ZNhIvDGlgn+qu+LwObQqf1tXaxebCJrWVx7q6w6nHnF7ZRv1fG/l7FP1Ujfe4bi+2RnV5nQbr2gK/2d5a402zm9VWveD01Pe+7luh5Yr/PDQqAE6kfcX7DY0WALs1Vteor+ZJ1ca62SXp3E7hRjWJqj7x53/3Us/+Mj1dtzDqchFjYlgbr5XqW8s0e1+91r5WoVb3gxPySeg3Ilob7FN7xbURz9+RpbMXn5aooahZu0LuAa69NsxR85PhL52Ffduen8sPqGpkG2trm1XY1Caft0O3u/jPVlFE+ztVu6xJJdvbx3zRsa+9Qtd2loW8gDp6X25N9IbIv5MlcE9z95rx138SNR6KigACCCCAAAKTTIAAeJKdMIqLAAIIIJBMAX8dQN70nftUOpGpGt1MrhVaeaAqJDjp0+6qlWotblJrdWnIqOJYdRyjA3OgW43la7Tz5cu1yUcAPLos0Y5pnUYrdaAqtDM8emdI3+4qXdtarO0x3sC3P1/ZWqrtYSMcfPhPeASw1cucr1Vr8fbwzu2RKgfOQ+l2N4Ly9Cde+RI8H/E6r5MVALvO+6bTQVYym05O7CvO+XUhyRr1VDymppBhwPE7KaOvd5tYGwlA2/qAHYu1q6RVrXO3RAmnrPN2jV4r36T+uv26vDXayJvobddNA3uo1uc9yIayeh2us6PeDy1balR5bacGiyu13dYNHrlWvDX6uip2hXmeboa7Vb2hVT09C8NGANufj7uMsa5Pa1tr2/W20hq1/f/s3W9QHNedL/zvC7AhEUlQFrmEy1hLOWiDrOC9szaKpCrNXetKyIFcE4W7NewFSSSF19iSUsIpLCNbWLZkqWJURpZIzOMgCfaB2iUO3kWJsBffQlWSIuyd3BAFsiIuHhmXoSxsE+8oixR48VT/Gaanp6dPN/OHnpmvXiVmpvuczzm/02f61+e0wXbO0haQUuK/CU2asUJaofgYbr9qkBSc7MPubz+PX3nE70CXH0R5dbWcAPff5o9avZIiHuNdCeP4lx5U2PrqV/Ga4bVM3Wp08M9YVXtaWb3n/yfFRdkb+GZX6K4BRjWTx5E33PhXTX9QPncb3ubv4rHuVZau5XI82jivcR9Xt5P+783Qb0mtXLtX4dUz9XBlidpoMcmSRcSX6BpqmACWhi5R2+5B02Uvcnfq3tlq21jkxL8vvYBofqeU0Hz+L13TnsGnz5xBvTg4dFWWzv8U/rz/Naw88ximdqoPHOk+Zf8aYRyD8irZ3ddRa7CriXRKn7cZO3d/it1vHYH2FbpKAtiLgu2v4bT24ZCg+XMl3t7SFXRdl2Kt7I1vhrnOGre+eG6l/54yd397S5g5hfbjt71o/u5uXK8N81mfF807d+PTkHcIL2ZMU8Yau/Vf+phgCShAAQpQgAIUSFYBJoCTtWVZLwpQgAIUsCCg3gDaqX8P7234fJ9i8vIgzna34TK2YP+RZ7BV93C+cgKDmwOTb6F5MAvbt7iw6i+kZXW3MeltwzP1Y9iuvzksJZl2PYY3smpxZH8pXKv+QllJcNuHybG38SvfFmxfH7jrKiURtu4ew/ZXj6DWlYs7cRufXHsbJ59vxqeeZmx5+wxwUNoqVq2+xbJMvtWMwazt2OJaBaXIk/C2PYP6se26Gzjhbob44G3eiccur8X+plqUrpXKBtz+5BrePvk8Xrp6P15+7Rms19wvh5UVqlFJAMt3t9C88zFcXrsfTbWlWJurtIti9xKu3v8yXntmvSZZJd/6Q9/uEuU9zQZbQMvNZLc95C6jvI+tPyg5pumuthPAt+HtOonJtR5sCXJ/BmeytIksCyGRUh8Rty+uncH2v+9D2f8bWF0ivklpnACW3gVuP0b8DXIVzTvfBlbdhnu/8Uoc6YbjM5eXAbnb8arhnt/hYncSg0270TRVFjwGyfF7Hd4L17Fquzvo3bfS9rG7dv8KBfUH8eSW1QtjxtVzbWhq/hQ7X90CZSjSJoClZzHeQn3l8/h0+8to2rkeq+ShzYfrl8+g6eSn2FnvwhuPjaFWswW0ImC/jEZdWV6F7C3F6TtO4qnfbcHB/duxXikEbk9exbm2Jrzq24mu5uB3/Uo34f++z4UTr9ZjvTx2qGV+ahAFpavw8zsrA1tk3vai6+Qk1nq2BI8zz5xB1sKKS3/polOvlArbqFU2XPzfxtVXd2H3rwpQf/BJbFmtXJP9/aP50514dcvbOIODwQlg6TPXzuCxx97Gqt37UbulALlZ6rJ69Xp+FaXY6t8lQ36Q4hn46k/jyPbV8gNggXO4UPrpB1j78mshW9AbVd/OeZUHNIBnflYPl27Vv7wCrvlOXfJb8XjsjSzUHtmPUv8cAbfhmxzD27/yYcv29eoDbItLltiKLyvX0DAJYDn5LdVlsAD12nmKHPsvoW/VQdR++vfoLtAlgO22bdT6KA8UO4FozP+lS9MgmnY3YarsCPaX+uf88hUFn1z34sL1VdjuNvzxIL8WYPfYKuReL8D+5q1hHgK1e40IH4Pywxwv+eB5uQke7Vy/+3nUt92B3V0vY/uq4EFBme94cBon8ZJvO/Zr58/XvehuegqDa40eYr2Na2cew2Nvr8Lu/bXYUpCLwHA4ibG3rwKlW4O2bBbPrYJ7g1Sfyre3WE8ySw9sffcl+Dwvo8mj/X3Wjefr23DH7i68vH2VbjX34sY0qf3t1j92fZ1HpgAFKEABClAg1QWYAE71HsD6U4ACFEhpgU8w+Mx38dTbN4MV7vgqClbdj/tL3di63g2XmiAwpjK4OfDJVfSdPYPut3+FsU//DNzxVdzv3oHd+yrhCkqA+o/ow7W32tB29m38auxT/BnSVwqw1lWK79SWYavu/J94z+Cl5u6Fzy67dxPK6utRv/4OeaXr9drL2L3wAi9rZfnkah/OnunG278ag1Lk++HesRv7Kl26pKj5zRDlOGfQd+ED3MQd+GrBN7HFsxM7ytbqjiPV3UICLloJYJn6E1ztO4szZ/pw4YObcrsUfHMLPDt3oGytUcNYKJ90VDvtYeXm9SISwJOX38DJs2/gsldyB+Q+UVuL2q1KYoH/jASsta9+5a74JmW4BLBSBnsx4i+38l7ap/Ba+K2XpYTSf29GQdh3Pgti19uF422BPgQsw70FLri2V6J2u34ckDs+uo6/irODv5PHDPnzm8pQX1+P9XdI2yYbJXKl3Ol1XH7jVTSfuQApDLHsXmwqq0Vt7Vasvi2tqL2O2su7F95BqG25T+yWUdfs2rYLPpY6Vu0IFzO3cb2vGU0nz+F3cmXvwFfvL8WTTfUo850MfqDj9iQuv3ESZ9+4DK9SQdmltrYWW1cbR2Ok9WJ8L0bAPP7lNnn1LAZ/p1yTlX5aj/r69bhDTorUGm/77buGt9racNZ//V+4nn8T35H6gDbB8okXZ146gjPy9VI9x85nsH/nvfiV4OGjkBpbOa+8Cq4JaPoZ6vXZX/mAyjawzXfqtoKWwvbaW2hrO7swR5Cvn2tdKP1OLcq2roooASyd13J8WbmGhk0A+8fgN9DW3IZzcttKsezGjt37UOn6C+W1F/f349WtBnMCK8aL6Yr8zhIIRGP+7y/2J/B2HUfbwpivxHKBy4XtlbXYbjzxl16yjSMbngJeM9lyXj2F9WuE+XXed/0y+qTxSb1uL7vXhfXbd6C2zP9AVnBThFwzF8bEZbjXtR7ba5W4CfcvZNyQfxesheub35Gv+UHDodm4GnICZZ7VLeo5+t05pPlHn/R7a1C5li+7F67127GjtmzhYbDgQy42AawcxU79RVXh3ylAAQpQgAIUoMBiBZgAXqwcv0cBClCAAhSgAAUoQAEKRE9Aeq/2yZU4/epWgwdGoncaHokCFKBAqIDyLuSrHs1DdGSiQAoLiB94S2EcVp0CFKAABShAAQokiAATwAnSUCwmBShAAQpQgAIUoAAFkllAejf5MziCM9uNt8xM5rqzbhSgwBIL3PbiyNa3sPUt4232l7h0PD0F4i7ABHDcyXlCClCAAhSgAAUoEHUBJoCjTsoDUoACFKAABShAAQpQgAK2BKTtaSvfgOvMEbi5b7ktOn6YAhSIXEDa7n/3p0/iDcN3qEd+fB6BAokmwARworUYy0sBClCAAhSgAAVCBZgAZq+gAAUoQAEKUIACFKAABWIucO3MYzh7xw7UbnFh1V/cqZzvtg+Tv+tDc/M5rNp/GrvXqv895qXhCShAgZQS8L2Fpqd+B9eTHrgLcpHlH4I+uYbBsy/h+KQHp5u3gvsPpFSvYGVNBJgAZvegAAUoQAEKUIACiS/ABHDityFrQAEKUIACFKAABShAAecLfHIVfd3dOPcrL66OfYo/A1h2rwvr3aXweMqw9i+cXwWWkAIUSFQBH65ffhtdb7wBr3cMH9wEcMdXUfDNTdi+vRJb1q8CNx9I1LZluWMhwARwLFR5TApQgAIUoAAFKBBfASaA4+vNs1GAAhSgAAUoQAEKUIACFKAABShAAQpQgAIUoAAFKEABClCAAhSImQATwDGj5YEpQAEKUIACFKAABShAAQpQgAIUoAAFKEABClCAAhSgAAUoQAEKxFeACeD4evNsFKAABShAAQpQgAIUoAAFKEABClCAAhSgAAUoQAEKUIACFKAABWImwARwzGh5YApQgAIUoAAFKEABClCAAhSgAAUoQAEKUIACFKAABShAAQpQgALxFWACOL7ePBsFKEABClCAAhSgAAUoQAEKUIACFKAABShAAQpQgAIUoAAFKECBmAkwARwzWh6YAhSgAAUoQAEKUIACFKAABShAAQpQgAIUoAAFKEABClCAAhSgQHwFmACOrzfPRgEKUIACFKAABShAAQpQgAIUoAAFKEABClCAAhSgAAUoQAEKUCBmAkwAx4yWB6YABShAAQpQgAIUoAAFKEABClCAAhSgAAUoQAEKUIACFKAABSgQXwEmgOPrzbNRgAIUoAAFKEABClCAAhSgAAUoQAEKUIACFKAABShAAQpQgAIUiJkAE8Axo+WBKUABClCAAhSgAAUoQAEKUIACFKAABShAAQpQgAIUoAAFKEABCsRXgAng+HrzbBSgAAUoQAEKUIACFKAABShAAQpQgAIUoAAFKEABClCAAhSgAAViJsAEcMxoeWAKUIACFKAABShAAQpQgAIUoAAFKEABClCAAhSgAAUoQAEKUIAC8RVgAji+3jwbBShAAQpQgAIUoAAFKEABClCAAhSgAAUoQAEKUIACFKAABShAgZgJMAEcM1oemAIUoAAFKEABClCAAhSgAAUoQAEKUIACFKAABShAAQpQgAIUoEB8BZgAjq83z0YBClCAAhSgAAUoQAEKUIACFKAABShAAQpQgAIUoAAFKEABClAgZgJMAMeMlgemAAUoQAEKUIACFKAABShAAQpQgAIUoAAFKEABClCAAhSgAAUoEF8BJoDj682zUYACFKAABeIvMDeDmVvZyM6K/6lT7oy0TrkmT4gKs1/GppnoGhtXHjU1BBg/kbczDSM3TNQjsO0TteVYbgpQgAIUoAAFKBBXASaA48rNk1GAAhSggBMF5obb8Wz3GLI37EFDWa7FIo6g4+lOoOooqtdY/MqSfGwGgy3HMLHZX07nlHt2pAfN3V7cnAfuefS7yHrzZ4v2vDHYjONeF/bVu7Eiqs52vJxrHVUSALHzjnZJwx3vBgabj6N/Ovjvadn3wFVSifKibPUPdto/XmW3e57k7pex7IvBY1QjnlinfYpG72q3XbSfj7SfRfp9f1midZxILOLx3RH0NA1g1tp41FcAACAASURBVF2CMvdq+KPdf+a5G170nxvERH4VnnBbuaI42c2pZbMbP06tRzz6a7hz2DVcyrI689yLm/87oS7xv67H8lobLOq0WNeWJ9z/dkKfiE0ZrLZ7+Fgynm8jLRsFmz3wuPOQCeUzXtc+1Fu65samrjwqBShAAQpQIFkFmABO1pZlvShAAQpQwKKADxdbDmM0qwDjE1nY1VSB1Za+6bQbFOEKrfyonihxXqJ6pONp9GbV4UB5niVxsw9ZvUFh/0R22tm51vbrbf6N2HlHu6R24mIOM+P96GjzIruqAdVrMuNVmBifR98v7fTpGBctCoePZV80H6OiGe9OaROnlCMKHcP0EEo9p7KzsbJUinXth324cqoZ/dO3kOW2ejM6Vdyi2S5244fGofp2DaPZfslwrMXO/51Q9/hf12N5rQ0WdVqshyuP08oZm35prd3NYsl4nJqb8aKzpQezJdLDdbNMAMem+XhUClCAAhSggCzABDA7AgUoQAEKpLbAZB+OnZhGycENGDt2Gr7yF1BTlK6azGJisBsdA2PyKtW07AJs9njgzpMSQ7of/jcG0XJ8ENmeelQXGey1fMOLjs5ejE7PIy2nGFUbfDh9KU9dsRp6EyHkB/fsBAa7OzAwdhPzSENOYSk8nnXIlYsarpy+oFWOOSXSzezp4JXL+uO6KlBTUaSuiJLK1Y+s0nyM9w9hWjKQyl5XjtVybszMx6xb6Z8GL0TVURe8CyuqRecFMDOMnvYeeCXPZYUozp/CpaniMCuABeUUGvhXepu1UyFGNStKnWOttMPsxCC6uwcwNjMv///QvmzWzna9E2FICX/jfHa4A8d6M+GRHwbRtrl5P5qbvIjO9n6M3QSWFZSitmZdYDW6SR+71tOEbnjQVBF49GSy7xhOTJfghZoipJvGvlQ+L3JKZnCpfwrz+RU4WOtCIHUdHGvafnnLVYzZES+mbqlj0kJcyx0meLwJGReCdz8IHq/MnWLbF22OSWHraTRGVSOQJzRyXRHqFjROA+H7iNLPwreJaEwMHpvM+qLYPxF2toh0jFG9SkowM56NOinO/If0XURLxxRyb3kxoVmNZMtNPx8wjeHQuojPJRivgw6pX7HWj6wKF2bOD2Ds5jzS7tmE2sp8eNs7MSRfTwtQWluDdfLCZ7XfVRRgsvcSPpxPw7KCzaj2uCFPg4TXlnB93ih+IEgABGLENyzNR/RlCTMWho1xKdF/GF5XYGX/RN+LaJ3YjMYn1kGZxY2go2kUxU2lyAw7FzQYL3Vxb9ZbbY//C2Px4sagkLIIx3o7fS3SuIzz903n/2bjtfnfQq6flubrUkBZvX5F6bou6qeiebbJuGa7XweVRTfXttJHTcYo8/YQzaH846DR74DFjUkQzse1c7r1WD3+ayzb1YTAFFEau1oxXd4Ao02rIr5+iNrdKExNYyn8fFsec2fKcbQ6hwngOA9/PB0FKEABCqSWABPAqdXerC0FKEABCugEpJsUp33lcqJlXPrfk5vRuHejcvNvohdNrTMoaayCtPPnzMU2HBtYgdqmCuRrE0M5g2g5MYis8r2ocek3k5QONI6epjZMFu9B3bZc3BrvQ3v7JUxll1hMAN/AYMsJDOfXoKYsH1lzM/B2tqAHZThY40KmaTnNVglIxz2OwWwP6j1FyMIkzreewFDOLjRWrka6WsfRlRtQW1OG/Az177m1aKrIF/iIu5q0uq4/z7/CKnRbtbDn1Xli8jxaT1zAVI7fU3dukY8FA2Wrb1Gi3qHWvitoO9yPDP/DCXNKO15ACRr2upEtame73uKmd8AnzFZODaPj6T5k1x1AWZ6mzbPMxgMpxjswWy49ADKL883H8dsC/5bygjgb6cDTPZma3Qcm0XfsBKY3v4Aal7TNo0nsq203XuhBfXUh0maBzMyFVJbqbNwvw8eXtXFBu/19UALYLN5i3RdNY13f7UT1BILHKIPvB+2uIBin5TgK10eUfha+Taz9XWkTk/NY9Hf+qw0iHUL8cb0PeQPnkF1XA/9zX76LLejJLEf+YGtgO0o7biHzAVG/0NXF4rnC9xW9jdG1dRP21G1D7vwwOo51Y3R+JTbV1WFb7i0MdzSje74ML9S4AnOAjEJ46j0oyripzD1mS5QkqbCsgnHR1u4kagzIZalGUYY6D/KXxXAslMbP8HOcGenVEeNuta7+pFohPEerUSTnfTpwwOvCi+4xk7mgzfYNaR7R+G82R9OP7XbLIhoDReNOpHG4tN83nf+bjtei6/0i5+t2r19B8SNqK7t9I/h3S+g8W3C8KMxrlOuQxT4aboySthaOeA4VOoZqfxOM2hmT5r2W5uPaOd3EucM4PVuBo/6tKnxXcKp1GuUNZQh5aZFwTBb1E1G7G8eseSwxAby0Ix3PTgEKUIACFOAKYPYBClCAAhRIZYG5YbQ/24ss/5PV8hPMoyjcoz5VLd/AgHKzMWRRr3pDoLQC8wN9mC+pQ62yZCb0n3ojREkcK//kH8sTbmsJ4PEeNHVloOZAGRY2S57zov3ZKyhsfALrJszKaZKUzOxBU5sP5S8Ebn5jog8vtk5gs3TcLLWOnqOolu+G6t79auoj7liiBDDCnfdaF57uTlcT8cp55KfIxzYarwA2K6dka8Ug0gTwElvrWyN4xaagne16i5veAZ8wSwBr/6a58QeTOJP6UQdQrYnxhUpa6mM9yAwah6ax+YUauD4UxL5BjIbihhkDwsWXpfKarAC2OS5EtS/aObewnjYTwKJxetqkj/gfKArXJlb/Lo1T0lgTri8aRJ6hv+PfbR/pEBKI6/IZKeFbhxqX9OCEFCvnkLWnFL4T5u8jNHQzmg+I+oXBhiERjdchNAbJC00/k67DnagKJBeGO/D0QPDuJPMezc4o0grpw8MolucIBqONlFT1upRrsdm4qL7z0frrKUIfwIJcFi+KGvbCnR16HYMoxmf68GL7LVRK47Y0pzo8grS8cWS6myA94yY9FHixsAnVorHfbH4mbF+p3Cbjv+n8RDe22+1rIh/RHDDSMFzK74vm/6Jrutn1frHzdTvXr5D4Eczj7PYN0bxPeDxBvzaNGU2sW5w7hx2jpOuulXNpxkSDH3GanZPCJYPVb4nGJKvXYG15dHHqu3IKrdPlaDBa/ruI4wddy0TtbhSzolgyHOvnMDtxCe3tg8iqaET1mhmuAF7K8ZDnpgAFKECBpBfgCuCkb2JWkAIUoAAFwglIK30OD+ajbiGxqqy88+bvUrdjVZ4c75+StkgtQHGxG8XF+VghL7BTn6KWD56NDXUNKAvzKluj9yfNedvx7GC+pQQwpBuq/dMG1ViGDfIqRbNyhk8Al/tO4fClNbqkqbLlY96+erhXWFjxGtZH3O+ECWBNEkJrKHv4bzCrpwn2DLl9HrYdpRsp1g0seBisyJBWCiy1NeZ8mBgfxrB3AtPT45iYvolbFleg2/cWt/3Sf8I8AXz+2HFMl+pXfYePM+N+pNRS3MeURGNPpjLuKNs/b5ZXpckr1Exj3yApEoIrflegNr4ybcWEcrLgMc5sPAJi2xcF59bYWG2XwC4FBuOKJt5lA5O2ck8ajTX+Y4rGFut/Nx5rNGW3ORYsfazGogQaz7yLaOnJRJ204lV6CKw/D/tqVuJSsy4BbMFt1GA+IOoXhvMGC+cKuwI/hMs8YRGyyl1KQkkGUgJX3QJamQ+E6asmZTUeS/zHsfv+Wu3cxKgsoTEijnFptVsXMmoOoMzXgae9RdiXN4DTs1Vo2HYTPU2DKGiUHpALP64sqn11bRRu/L8lHIuDDe2WRewjGndiEZvxOaZo/m//mq65FkYyX7c8p7Z3XRf/jgh2F/1usXK8aMxrrM2d/b9ZQseFkulozKHMVgCHP7fRrkFyCW2O74B2VxjA234Mk5ul335hYsXm8SP7fQWIYkl5sOo49GGRlrESBSUV8KzLRbr6Ga/mtQvxGQl4FgpQgAIUoEBqCDABnBrtzFpSgAIUoECIgPKD+tKMEU0BPJpVsXM3xjE0NIihoTFMIx+PNtQurI6d3rQHFfOdaB37BvbVbwu881NzWKMbKTBYZRPuhq5RAs6o1MbljGUCWCmF8XnFXS6aCeBgT+NzG5VzzUiiJIAjsJ67hq7DpzGaVQCXqwiF+fnIHGlH66i6Skv/PmtdQs+w/wX1X3FbO+8Ti9gCWn0BrPV+pNRafJNd2WpU2Qa6GGMvtmJ6m7T9c7ousWqk6MQEsElfzYhPX7QyJllpFztbQBuO85omM0sohLxTPiSpLkrEaFa0Gj7YoxZkEWOB82I3GiXSevpwsaUDaTVPIG/wmPxagpoi3Woki25G8wFRvwipjcVzLXUCOG3XUVTmm8dzvBLAcllWLyYBHFjlX+FrQ1/OXjyRO4gX+3Kwt2waLQO5aJC3wg4/puV7Qx9Is91Dw4z/4jHKIAGsezjOrCzi44vGHds1dcgXxPP/fG/4B3bMxnKr8W52jbJy/fIn1QIr6M3byurvCH8DiX63WDpeFOY1kSSApXFh85QoPq3MoewngMONSVjE+C61ifxg4MQmNNamo+fYJDZrd4TSRtUiji9KAJv/vhLHkvwAjXC7f+UzTAA7ZIhkMShAAQpQIOkEmABOuiZlhShAAQpQwJLAtR40nZ7E5sa92Kjdok/eyqobvtJG7A36g3TUCfS+2IoJdwP2bpzUbAmmvjPJvQ97A8tkAsVQt5LzNFVgtfpfg7csDr0BEfR36SZK53xQUtq8jtpyzul+eNvfWs36jWbteY3ehRxc6sUmgFeoW5TtCusp6gGacuYORLQFdHA7RmG77TCrnkM3F7duLa+OHliJfQ2BBxRE/c9oS7jFe4vaYyn+Hv6G1Ky3Hc/3ZaOuqRx5BsnxQGk1bZBzPmRb8oXPCbfZlD6pbpdY4sK1/mlsk7Z/lrIOwti3cvPS3kohedtWy9uiK7U03YJdM27WZfbGuS+axImwnja3gBa1lcHWioG+JEq02Ph7WugW+f7zLGYsWIrojP05gz2lhE4H3Mi7MIS8feqKT83NaHtuuvmAqF/oKmvvXMqXzZNOka4ADt7uXdl2WdkC2jUmuLaY9nkrSQEtjjpG+rfKVyqO5uMj2KB9ZYV2+3ILMS57D+dgw8wo0qoasE3a+eSAF9nFU5jO3aduDa7vkZpxJbvP5vzMqHeHGf+F5dcZ2uxrwi2y/VtAW56XxD5yo3IGK/P/nL7w13Szfm23DYJ+V+jnzWbzPJvXdbvlEs2zLR0vCvMai1tAB723XrtNvfSKHNPfT1bmUGYJYM327RbGpMWM73KfV+tUVJKJi77NOBBm+e9ijh/RfN9KLG2cZQI4KgMXD0IBClCAAhRYvAATwIu34zcpQAEKUCBhBeYw3P4setOq0Fi9ZmF1h7868vt5x12oK5lGa28aPPUeFGWlY27yPFpP/Bb58juCg28azI104HCnDyWG78VTtg8czq9BTVk+MuTjXMBUTom6zaJyI2cwx4P66iJkzFxBZ8ubGMvy/30Cfcda4c2pwN4qF7LT53DD24nWvgx4GiuRP9qOZ8OWUzn2mPsgal2ZC1tXKzdLpHIdx2C2B/WeImRhEudbT2AoZxcaK1cjXbAyNHvY7LzizrHoBDAUj/HC2jCeweeeMy2nHQNROznUWr1R92hjlfzORt/Im2jt9GJm2QZ1+3NRcsmet7jlnfAJo+TDHGbG+9HR5kV2VQOq1wTHi2ferL9LSZ8OzJbXo7ooA+O9x9E2U4IXaoqUre1M40zxkN/FKe0he8+jaHxiHZTnUsxjf3W6lZuXZv1SOXfoFs5m44J5HJiOCzPKzdhY9UV7Y5K4XaysAA6MraK2Musjohi083eT8yxiLHBCtEa/DDpP3xWcau7HTH4FDlRLS/11q5FsugXPB0T9Qlc7m+cKjV+9VuQJ4NGVG1BbU4b8jBl4O1vQl+FR5gjCsgrGxaC5iaiVlXoEyjKJwbY2DGZVqPM4o7FQHOOQ2v7wm/gww4Va+R3uPlw5dRhvfliACvVBHPM5hM32DVNN4/FfVH792G63LKLji8YdUZs58e/W5v97GtbgUthrulm/Xvx8vWTazpza7nXdbt8QzfusHS/yeY21Php2jIrKHMosAWxzTBKOmeHmdNJOFYdxbsr8lUP+hwZjNccKfhjVaiwVY4wrgJ04GLJMFKAABSiQQgJMAKdQY7OqFKAABSigCshPUl9SE7kGKtJ7AE8Mo7CuHgXD7egZ+hA35wGk5cBVUYOKIukpff2P9Fl4259HDypwsMYFKXUU9G/2GnpbOzE0PY+0ZQUoypuGd7o48P7dG1fQ3nYOYzel9w0Xo8rtw+lB/3v4pKe/r6GvowdDH97EPNKQsbII5dUVkIuCWVzrC1dO4MbFFpw4N4X5wiocrYZm5bL01QkMdndgYOwm5tMysLKoHNUVRVDWIYhu/pmdV7yd1+ITwIpHb5vfsxDF+VO4NKXxDMY39bFlIGgnZ1rP4lpvKzqHpuW+k31PMR7deAvd3T6UyTe4Re1s1zsRRhqjd5KlISMnH+7yCrjz/dsCaG3M4wz6vlFXjtX+gcA0zhQvOcnQPYZ7Hm3EE1Km3v/PNPatJIAFY4DRCkJReU3jwMwp1n1R0EYh47LZ+CdaAax3XSMYpyVo3Ti/0EdEMWjz72HPY98/EaLZfhn1nkrSb8wtPRglHU1//bLrppsPmMZwSKeMfLwOOmTkCeBbrmL4hocwPZ+GnMJyVFW71NddiFzM+rw+fnIEW4BK9ehHVmk+xvuVsiwrKEVtzTq1LGHGQtFY5n8/ZXaF/N51aeMF+YGYkQ2aB3EE44pp+4rnQqbjv6D8wXMOC2OQrTFQNO5Yq5v9+IzhNyzP/w+gLCPceG3erxc/X7d3/TKdbxpd122NQxbmfRaOF5V5jYXfKeHHKNHvJytzKLMEsN0xSTRmhi+PvLr3fI764Ga4GLF//JAdJKz+vrIcS7XI6jmOwHblRmVPwLEkhsMUD00BClCAAhSItgATwNEW5fEoQAEKUIACFgSsvifMwqGc+5GJXrSPu1HjFm8H7dxKJEjJaJ0gDcViUoACFEgUASvJkUSpyxKWM5mvz8lctyXsMjy1VYEUGqNGOtA0uhFNFflWcfg5ClCAAhSgAAUoIAswAcyOQAEKUIACFFgCgVRIAI/3tWGyuBYbQ19guwTiyX1KWid3+7J2FKAABeIvkELJlRjiJvP1OZnrFsMuwUNHTSBVxigfhjtaMe5uQHle1PB4IApQgAIUoAAFUkSACeAUaWhWkwIUoAAFnCWQCglgZ4mzNBSgAAUoQAEKWBdIleSKdRF+kgIUcJJACoxRM4NoOdYP3zeqUF+5JvQVQ05qDpaFAhSgAAUoQAFHCjAB7MhmYaEoQAEKUIACFKAABShAAQpQgAIUoAAFKEABClCAAhSgAAUoQAEK2BdgAti+Gb9BAQpQgAIUoAAFKEABClCAAhSgAAUoQAEKUIACFKAABShAAQpQwJECTAA7sllYKApQgAIUoAAFKEABClCAAhSgAAUoQAEKUIACFKAABShAAQpQgAL2BZgAtm/Gb1CAAhSgAAUoQAEKUIACFKAABShAAQpQgAIUoAAFKEABClCAAhRwpAATwI5sFhaKAhSgAAUoQAEKUIACFKAABShAAQpQgAIUoAAFKEABClCAAhSggH0BJoDtm/EbFKAABShAAQpQgAIUoAAFKEABClCAAhSgAAUoQAEKUIACFKAABRwpwASwI5uFhaIABShAAQo4VGBuBjO3spGd5dDymRUrkcuegNwssoMElqrvR/O80TyWg5omJkWhVUxYedAEEmAMiBsr3kbxPp9YIDU+Ydfd7udTQ5G1pAAFKEABClCAAgkrwARwwjYdC04BClCAArETGEHH051A1VFUr4ndWcyPHK0y2DmO6LMzGGw5honNsXARnTvSdohl2SMtG7/vBIEbg8047nVhX70bK5xQoKiVIZp9306cRvO80TyWH9ZOXaLWGHE4UCys4lBs9RSJGoeLL3ey9kN7fWZ2pAfN3V7cnAfuebQRT6yL5CmzxI4Be3KL/XQ8jLR9W38+Z/X7xcfvYv3j9T277ezsdoqXWuA82n7qrD4bfwuekQIUoAAFKECBRBVgAjhRW47lpgAFKECBGAqk6o98Ub1vYLD5OCZKEjEBHMuyx7Ar8tBxE0jeG8DR7PuiMULbXNE8bzSPlewJ4FhYxS0MkahxuPhy24mp+LVDvM800vE0erPqcKA8LwqnTuwYiAKAhUPE20h/Pmf1+8XHrwXqJf2I3Xa2+/klrVwcTs4EcByQeQoKUIACFKAABWIswARwjIF5eApQgAIUcKrALCYGu9ExMCavOEnLLsBmjwfuvEwAyg/+W65izI54MXVrHmk5xaiqK8dq6c8AZicG0d09gLGZefn/h37fi5ySGVzqn8J8fgUO1rqQOTuBwe4ODIzdxDzSkFNYCo9nHXLTjYz0Nx36kVWaj/H+IUxL5Q0qj7guC6uZb1xBe9s5jN2U6uTChpXjuDBVrK56NKu3clOof1opa07JPtS7s0wMQ+skNlPMfcNSHdOwrGAzqj1uyE2ioAf7uSpQU1GEbPmPoTcTAzf0CjEaUnbtGk/puz3I3NWEitX+cvtw5VQrpssbUJYbybml1aTS8Q36g1NDI1XKNTOMnvYeeKfnkbasEMX5U7i0EAuiNgfmJi+is70fYzeBZQWlqK1Zp64cNuuL/v7Qj6wKF2bODyixeM8m1Fbmw9veiSG5PAUora3BOn83NR07pPOFGx8ij9vg7hBct/Ax7TMYL1aExnDQGBhuHAtzrKCChYkxoZtmpwfB+Gw+fpmNwQZ9STj2m433Zn3TqL0X6+4feM0HBPG4LqiLKA5jNB7Ft9zia/TSzTeW+voX3GeBQlQdrcaaRcej0XgxHbKrS3DCbzHjh75jLvIYN7zo6OzFqDTuS/O6DT6cvpQXNCfT7kYTkqg0dbIzplqdz0lzo8PwugKrtCf6XkTrxGY0PrEOyrrtEXQ0jaK4qRBD8m46+5DXr58/Km1i1u9jFPrKYUXjjul8M5Gv/ytMfr9YiB3hPFww3gsaNaLr7MKx7fTRCqy2PE8wf2ghOmWPaa/nwSlAAQpQgAIUSFEBJoBTtOFZbQpQgAIpLzDRi6bWGZQ0VkHaaXDmYhuODaxAbVMF8tVk4ujKDaitKUN+xiTOt57AUG4tmiryAd8VtB3uR4anHtVFWdKdIPnvF1CChr1uZKvfHy/0oL66EGmzQGamtK3aCQzn16CmLB9ZczPwdragB2U4WONC6K320KfOw5bHQl2UG4jj6Glqw2TxHtRty8Wt8T60t13CVE5J0M3GsOeBbmWA6Xl1Pcyi2WhGITz11SjKUH1mS9Sbijcw2HIcg9ke1HuKkAW1TXJ2obFyNdJNE8BS0s18VcO1niacnq3AUf+e374rONU6jfKGMuRK343o3EpbBvcHw6x/yodl/ACCYwGT59F64oImFkRtLn2/A7Pl0hgwi/PNx/Hbgj1okJ8WsJIA7sToyk3YU7cNufPD6DjWjdH5ldhUV4dtubcw3NGM7vkyvFDjQrrc/8zGDuV8MYnbkAbR1C1PNA7qY05QD9PxRLQqySjGRGOutp0EZRONX6KyL2LsN21P0/Eomu6CiBS5iK6lEMVhjEaEeJfbwjV6KecbTrj+SSuA+/OkB8ukp14ijMeQ6721MTkaczZ7xzCYk7VfwlR28JwsfAI4imOqjfmcnIQedweuT/IDdoXwHK1GkZz/7cABrwsvVkOTeDdeARx+nItR7MuHFY07SXz9F459Ziu1RS6iuUiE15OY9NEcS/MrJQZNEsAiVxtlj2XP57EpQAEKUIACFEhNASaAU7PdWWsKUIACFBjpwNM9UJKNIa+aU3/ke46iWr6bBeG2lKGrSToBzfcx3oOmrgzUHCjDwgaHc160P3sFhY1PyEno4H8G246FK4+VulQdhWe+Hc/25aBOUwb5xu+EO3i1Sdh6624MmZ5X3MUMzbTvXfZdRMthL4oa9sI904OmNh/KX6hBkT93OtGHF1snsFn2E93gFSSQpPbRHN935RRap8uVhJ7ub3LNbJ07tD+JdfiJmApc68LT3enqAx/KmeRVTGMblVgQtfl0D5o6gGr5gRGz2DUaP0L7g5T86ERV4AGE4Q48PaCuAhOOHaLxKppxa74CJjimdecV1WPCbEy2lgC2N+Zq6pJpd3zWXRPMxkJRve1ef0R9Myua7vajUHQtDPq7KA7tn37R34hpua1co5dyvuGA619QAth2zOjnaOLthkXtveg5m515nzzmZQZdhwznZJp5UVC5RU52xlQ78zlp/tN+C5XS9U+axx4eQVreODLdTZCekRzvacLFwiZdwixMm9jo94sObv0XReOOaIxN5Ou/AaLpdVv7QJt0nbQyD49imwaVLRZ9VHjtN/gtpv2dYtIpF132qHV0HogCFKAABShAAQooAkwAsydQgAIUoECKCigrJ/qnpG33ClBc7EZxcT5WyMlFUTIRwJwPE+PDGPZOYHp6HBPTN3FLtGrDv39ykPgybKg7gLKQ196Z33QIuWFjoS4l0804PlESSDKFJLZF9TZeWWZsaNCthGb9yNtXD3kBkPwvUJ5y3ykcvrRGTVRr/+7/jt2y68s3ib5jJzC9+QXUuABv+zFMblbaRUoGR3Zu86RZigbgklbb6H1/c952PDuYL/exTEGbu8aN+kRov/UvKBc97BC8+k1ZQfV0v5IAhrTaynTssNv3zcY+UbPozmUa08HjhWxgWg+zcllMAOsTJRbd5LFRND6L6hpmDBbXW29u3p6ivuleEU13UX9Y5LXQ6wr0bfV/+4d9bRxqN+q3UBJ7HxFejzTbg+uulXJM2iq30+cbS3/9046BlmJGFI/NxzFRIq3aszKnCxNzojEhqMfZP0bxuKgfmY8F4muDnTHVznVBWkHbJOfeqwAAIABJREFUhYyaAyjzdeBpbxH25Q3g9GwVGrbdRE/TIAoapYf1dLss2GoTe+Fs59Opff0XjdnhH56IfB5uoZVEcR32t47+2Nb66MpLomu/jQRw1MpuwYkfoQAFKEABClCAAjYEmAC2gcWPUoACFKBA8gnM3RjH0NAghobGMI18PNpQK15NOncNXYdPYzSrAC5XEQrz85E50o7WUeWmtvLO1/A3j63d1LaTAFbaRVSX6CeAzc6r6yuWzIwTwGm7jqJsJtIkrCiBBEz2HcOJiU1orE1Hz7FJbFZXSjMBnHxxb3QDGJpVt6IkW9wTwLpkU3CLiMYb475vPF6I2lpzrgLROGiQiDSth9l4IopfkYFRvQLfkcdGs7IJx6/wZc/3Co4dUrQYJIAX7S7oD0IXCwksfdm0q99F3XGxf1+icouu0YYPjERYVmvzjaW//oUkgCOKx0WuAA630tZSP7M/BomuQ6K5pNGDCEZFNe53kV0X/O1V4WtDX85ePJE7iBf7crC3bBotA7lokF9fkDgJ4JS5/gvHkyVMAAvLZuM3h/wcnbKtvFkfnTF4mCf8/MrkYc4ol93SkMMPUYACFKAABShAAYsCTABbhOLHKEABClAg2QUm0PtiKybcDdi7cdI0gZstrRQcWIl9Ddvgv7katH2sQQJYXtHXOQ+PdgtjU1L7CeDA4YzrYnkL6LA3QUVJGO15s4NqJ6/qEpr1IHNXEypWq1+9MYjm4yPYIG3xLG25Z2XrOU3Zg9tEVHYA8pbTwygqycRF32Yc8C/LFm0HaLD9tLA/JHs4Ob1+6haQu5oq4O9utraAngzdQjpQ5dCbhKL+YLYCeIVw7BAlHkR9P3zchjZj4FyeW6KYNth62tYYqC3XHAaDVo/pS2ZwY9aOG8zHZ/H4pS+PpuzZfRGM/cpxQ7Z9NR0Lo+kePI7rayl2EfRNURzGaBxZ+nI7bb6x9Ne/oDFQELvi9hMngEVjcmRzNrXjisYgaW7RAXjCXYcM5pJB5RYdPyR+7Iyp5tcFuQ2Gc7BhZhRpVQ3YtmIEHQe8yC6ewnTuPtS4pO10nJkAhmjcEc35Evj6H1HsWN0CepEPUojLZnKd3Rh6rbLUR4UxZG0FcLTLHqNLHw9LAQpQgAIUoECKCjABnKINz2pTgAIUSHWBueF2PNubBk+9B0VZ6ZibPI/WE79F/p4GlOUKblqrNwwebayS393rG3kTrZ1ezCzboL5f1+gp8Qn0HWuFN6cCe6tcyE6fww1vJ1r7MuBprMRq/3ttFxrGegI423JdpC3R2jBZvAd123Jxa7wP7W2XMLWyBA173cgWrlxWbqqOuQ+i1pUJc0NdD7NoNrpyA2prypCfMYnBtjYMZlWgsXoN0iFtT3gcg9ke1HuKkIVJnG89gaGcXWisXK38vfk4BnM8qK8uQsbMFXS2vImxrBJ1VXZw2Y37vw8XWw7j3FQ2NtQ1aLbljvTc3ALaeeONEo/jhbWoKctHhhz/FzCVo+kvpv1NiqUOzJbXo7ooA+O9x9E2U4IXaoos9MXQ/mCaAIZo7LCWAF5U3IY0nOZcatI0/DiojznzeuSPmo3JovhdzJir/Y7AeExJEIer60rTMVjUfuJkduiW/+Kx0N/eEPQfc3dB5Foc1xE2ISCKwxiNHHEut/PnG5Lz0l7/gsfAyOIxT50PBGJAND9YzPghjltR7K1OV7ZdHs6vCX8dMp3XRG9MtTWfk7vLFZw6/CY+zHCp7zD24cqpw3jzwwJUvFADOf9rkAAOtInouhWj2JcPKxp3RHO+xL3++x9ssH7d1iXxTedFEbapYFw2v84a9BdLfVR0fbaWABa52i57LLs/j00BClCAAhSgQMoJMAGcck3OClOAAhSggCIwi2t97egZ+hA35wGk5cBVUYOKIukpctFNjFlc621F59A05pGG7HuK8ejGW+ju9qFMvvEVJuHnu4a+jh4MfXhT/l7GyiKUV1dAPmXIP+sJ4BV26nLjCtrbzmHspvTu42Jszh9Dv69UfS+wqN7AjYstOHFuCvOFVThanW9iqK+QFbN+ZJXmY7x/CNPzaVhWUIramnULq6wxO4HB7g4MjN3EfFoGVhaVo7qiCAt8urpVuX04Pai8R1VaqR1cdvnFgCH/5Kf4z+eoiXzNnyM6NxPAjhx1fNfQ29aJoel5pC0rRHH+FC5NFQfeM223zevKsTpTralpX7SbAJZutpuNHdGMWyVR4nXtQ33gZdya5tOeSxTTBjFnWg+zMVkUv4sZc3XfEZXNdMw3L7t5++mjQ9yeorEwZKwT1S3stVDUH0R9wEJdRHEYk8Ej3uV2+nxDQV7K61/IQzCiPmsajwbjhc0xWQZZ9JxN02lFx5i9ht5W/3WoAEV50/BOa65DgnmNeRntjKl25nNS/ZSxoT+7Ai/I2z2rOxWMbEDjE+uQJRMEx3/wuIQovColgsFBNO4k8/XfVuzo2snURTTeR3o9EVxnQ7qDlT4qinOLCWDpd1gkc4QIujK/SgEKUIACFKAABUQCTACLhPh3ClCAAhSgQBILyNsJ+ipwtNK/EW4SV9ZK1UY60DS6EU0V+VY+zc9QIPkEJnrRPu5Gjdt8+9/kqzhrZCjA/pA6HYPXvyVva8P3Ai95qVgACkRJgNeTKEHyMBSgAAUoQAEKUMC6ABPA1q34SQpQgAIUoEBiC0jvPTs9g9KGWmzMTsecvE1yPzI8jagM3YM6seu6qNL7MNzRinF3A8rzFnUAfokCCS8w3idtE1+Ljf4XnCd8jViBSATYHyLRS6Tv8vrnhNZiAtgJrcAyxEqA15NYyfK4FKAABShAAQpQILwAE8DsHRSgAAUoQIGUEVC2T3tz6EPMhGx7nTIIxhWdGUTLsX74vlGF+so18O/km+IqrD4FKEABCiS7AK9/jmlhJoAd0xQsCAUoQAEKUIACFKAABZJCgAngpGhGVoICFKAABShAAQpQgAIUoAAFKEABClCAAhSgAAUoQAEKUIACFKAAwAQwewEFKEABClCAAhSgAAUoQAEKUIACFKAABShAAQpQgAIUoAAFKECBJBFgAjhJGpLVoAAFKEABClCAAhSgAAUoQAEKUIACFKAABShAAQpQgAIUoAAFKMAEMPsABShAAQpQgAIUoAAFKEABClCAAhSgAAUoQAEKUIACFKAABShAgSQRYAI4SRqS1aAABShAAQpQgAIUoAAFKEABClCAAhSgAAUoQAEKUIACFKAABSjABDD7AAUoQAEKUIACFKAABShAAQpQgAIUoAAFKEABClCAAhSgAAUoQIEkEWACOEkaktWgAAUoQIEUEJibwcytbGRnRVDXaBwjgtOn5Fftmtv9fEqipmCl2S9SsNFZZQrEUUA0xoj+Hsei8lQUoECSCyTyeJPIZU/ybsXqUYACFKAABVJRgAngVGx11pkCFKAABQCMoKdpALPuEpS5VyNbZzJ3w4v+c4OYyK/CE+4V8uc7nu4Eqo6iek0sAGcw3NuFfu+HmJkHkJaBlQWbUVa+EflywncGgy3HMLE5kvNH4xiLrXss/WJ57MXW1/89u+b6zzu5bpHaJP/3bww247jXhX31bkijyOL/2e1Hiz9TfL7Jfh0fZ54l2QXiN8Yk2xiU7D2D9bMjEBxHTr4+OblsdsQB87ErmuNNvM2iWXZ7pvw0BShAAQpQgAIUMBJgApj9ggIUoAAFUlRAuSEwlZ2NlaUNuqSuD1dONaN/+hay3PtQLyeAY/lvDte6DqP7VhlqPd9AbmY6MDeDkTfb0DmSj9qmCuTjBgabj2OiJJIEcDSOEUuHxR473jd37JTTrrndz9spCz8bb4HoJWeSrV84OWbj3Ut4PgosXiB+Y0yyjUGLN+c3k08genGUfDaxqpG5eTTHm3jPN6JZ9ljp87gUoAAFKEABCqSSABPAqdTarCsFKEABCmgE1BsCJSWYGc9GXU0R0v1/9V1ES8cUcm95MeHyJ4CDbyDMTV5EZ3s/xm4CywpKUVuzTl3hJ33Oi5ySGVzqn8J8fgUO1rqQOTuBwe4ODIzdxDzSkOOqQE1FkbryONzNCeW/p+3ah9xzx9E/rRQwp0Qq07TheTAxiO7uAYzJy4iBtOwCbPZ44M7zyQnk4GOsAPTlKiyFx7MOuX6MG1fQ3nYOYzfnkZbjwoaV47gwVYx99Tnof7oHmbuaULF6AQ5XTrViurwBZbn6zqato/S/+5FV4cLM+QHl2PdsQm1lPrztnRiankfasgKU1tZgnZx793++AJO9l/DhfBqWFWxGtceNvEz/3zWrs03rZPfcEBipxyvNx3j/EKbngbScYlTVlWN1pnITSG8+a6uNpHY2qVtIP+pHlmFZGPzBAlb6lN04lhbqD6OnvQdeuQ8Xojh/CpfkeJFWAIfGuf4GqPG4YtyPjOtjNaakbh1urJCCyqxfG8QcQlfziI/v79ezmBjsRsfAGG5K8bMwZsnBzX8UiI2AzWty6ApBg/EhqKTJNMaEGYME8wfxGGBnHhCbbsCjpqiA5Wu1+fXJ/LdA8K5BwWOI2XHN/qabRwjHMbM5ob1rr6V4Npt/mppr++HixhtRW9xyFWN2xIupW9LvGf883aj/i+Y/Br8LFubiiym7vXZI0YhltSlAAQpQgAIUiECACeAI8PhVClCAAhRIZAH/TZR9yBs4h+y6GhSpSU/fxRb0ZJYjf7AVXsME8Dh6mjowW16P6qJZnG8+jt8W7EGDnPVUjjte6EF9dSHSZoHMTGk7sOMYzPag3lOELEzifOsJDOXsQmPlaqSrq3sHszag4tESrFmxkIrWAOufKDc4z7wXbYf7keGRypUFzCnnuYASNOx1IztkFfENDLacwHB+DWrK8pE1NwNvZwt6UIaDNS5kQqpnGyaL96BuWy5ujfehve0SpnJK5ITWTE8TTs9W4Kh/T2zfFZxqnUZ5QxlC8r9ByS+l7KMrN2FP3Tbkzg+j41g3RudXYlNdHbbl3sJwRzO658vwQo0L6ep3RzMK4an3oCjjplLO2RI0PrEOWUHHFtXJ7rmtHm8DamvKkJ+htm1uLZoq8qW0WPDKbd8Vm22kvdknlcWsH/nrFq4siRyv0S67aiXoU/biODheMHkerScuLMSLOAFsNq6IVpTY7NfCfijqS4JktsXjy1vqZ/WiqXUGJY1VWJcFzFxsw7GBFerOB9Fudx6PApKAtbFU+8oHoy1ig8cH/XU72cYY/RgkuDZaHAOszwPYcykQLQEb12rT65P4t0DYMWTC5Lpn9reQ+W4Ec0LT8+isLcdzuPmnyFzftjbHG/n3ivnvstGVVufGovmP6Pphs+x22iFaIcDjUIACFKAABSiQUgJMAKdUc7OyFKAABSgQEAgkMMpnpIRvHWpc0g1c6Yf7OWTtKYXvxHHjBHBmD5o6gGp5a2b9P/W4nqOoLlL/Nt6DpjYfyl8IJJkx0YcXWyewufEJOemhXTkovf83Z2U+Cta54f5GHrLk+8rGCWBoz2PQvME3rXXHkMrVlYGaA2XI8393zov2Z6+gsPEJuMbb8WxfDuo0f78mJX0n3MqKRl29fFdOoXW6XE2Eh3GR36EcajTS8TQ6URVIJg934OmBvKCVk/OeF1ATyNKj5fAwimU/TTJKahuTOi18VuNmem6BkdHxTM3ttpH2Zp9UN9N+FOrKbQ3DjXmKlbBP2YnjyS483Z0elLic6HsRrWMbra0Alvpa2HHFWgJYOx6Yx1Soi+E7EDX1F70jUdTXwn4fHXi6B/DUV0N6boX/KBBzAeE1WbRa3+A6H2YukDxjjL35gzyv0f0TjTF2x6yY9xOeIDkFrtm4Vptdn0yv2YIxZMTkumf2t2jOCU3PI256UTwH/V1oHjJaBD88KZqLT9v7XWY+XxHMpYXXD5tj5QTnQOLexk9QgAIUoAAFKBCJABPAkejxuxSgAAUokMACmpszeRfR0pOJOmm16WQfjvXnYV/NSlxqNk4Al/tO4fClNWpSR08QetNHSoyGfl7ZYixvXz20rxiem53Eh6NjGB72wjs2jfmMQlQ1VGONup1w4B3AoeeRSzLnw8T4MIa9E5ieHsfE9E3cylZW7K7QJZHlGyD+/YmDqrEMG+oOoHi8GccnSgJJ2ZBtXifRd+wEpje/gBoX4G0/hsnNB1C2kE3WHlRb3tCySzd++/M071uWbkxJ7bCwda7eyvh4JdPmdSrLs3duCIyMjidMANtoI/+KcmkViXG/0/YjUdIigcM16kU3ij/zPiqK48LRZhz3uoLGhTlvO54dzLeUAM40HCf8FbeYAJYfsFC+Yx5TorFC1JdEf7dzfGUlYf+UtC1jAYqL3SguzofhRghR7wc8YCoKiGLZvULUv8Ncf4Mwk22MCR6DRPMHeR5geq2zdy2W3wbBfxSIgoBR8i/8tTr89cl4HPEXUDSGmF33zP6meXjV8LeInTmhzWuvzXjWOstzadP5kb5h7Y037kl7v8ssJYA18ynt543nalp3e2Uvy7PZDlGIAR6CAhSgAAUoQIHUEmACOLXam7WlAAUoQIEFAe3NGR8utnQgreYJ5A0ekxORNUUz8tPnRltAxzIBHNRAcxPoPd6KkcI6HCjLCH4a3uB9opi7hq7DpzGaVQCXqwiF+fnIHGlH66g/KWVwU0J3Q0Z7fvmGh2kCGJjsO4YTE5vQWJuOnmOT2KxdTRxyM9z/PjS7N37D30hP23UUlasDx5MTwCZ10iZUrSTKjG5aBQeRhZt8zcexkLi32UZMAMdqyLLepwI7nJs/yGGUAIbBSvZwW0LGNQEs7Ieifi34+yKOP3djHENDgxgaGsM08vFoQ62yOwL/USDKAkudANZftxJjjLE3fxDPR+zOA6LcCXi4lBUwTP4JrtVG16c1I5EnHc2ue8Z/i2YCWOkClq69i7imixLAwfMjfXe0N95ElozXn9t8frOoBLDp7xIb7ZCyUcuKU4ACFKAABSgQiQATwJHo8bsUoAAFKJDAAsE/8KWbBx1wI+/CEPL2SVs1KzcfDN8BnBa6fVwAwmBlkGi7MGnr2NPzqDpaDXXx3sLhpFV8PZnS+2SXCRPA8gqGgZXY17AN/tUywVvQ6lYRSqtsO+fh0W5NrWnRuWHBFtDSZ30X5a2Yi0oycdG3GQeMl/8uvBtZSX7ZvfFrYKqeN2QLaGm7PpM62U0ArxAYGR3PbAWw7TZazHZ/YVYtcAWVdriy0af8QWkljrvTsaupAqvVU4m2gA76u8EWiYESR3cFcLZwrLCfANbWZTHHD9R1Ar0vtmLC3YC9G7MT+BrDojtWQBTL2tcKqPEviuXQuibbGGNz/rCIMUa4a4FjOxQLllAC6rXWzrXa8PqUcz7ktQ9mvwWCxxC9mNl1T/u3Sfn1FfJc2uprQSzPCcOXQTx3FcwZhOZ6D3vjDUznT6L5jP7cgs8Lrx82yx4SPJwDJdR4wsJSgAIUoAAFEkCACeAEaCQWkQIUoAAFYiGg+4Hvu4JTzf2Yya/AAXk5jkkCeM04epo6MFtej+qiDIz3HkfbTAleqClCutHKXOlYLccxmO1BvacIWZjE+dYTGMrZhcbK1Uj3/z2zBNUVG5CfLb30dw4z4/3oaB9H0Z69cK9QyjPmPohaV6Yuoar6qMnKRxur5JVzvpE30drpxcyyDep7fPXHmEDfsVZ4cyqwt8qF7PQ53PB2orUvA57GSqxOl+rZhsniPajblotb431ob7uEqZUlaNjrhpKakVZPH8a5qWxsqGsIs/2z9Dmt9+ISwKMrN6C2pgz5GTPwdragL8Oj+mmPJ6qT3XPbP55RAnih3Wy3kba8on5k9yZXLOIqUY6pWFnrU/46ifyVvjJeWIuasnxkTJ5H64kLmMoJ3oJ9MMeD+uoiZMxcQWfLmxjL8v/dbFzRx674hqVpMkXYD0V9SSlP2LrYOL5nvh3P9qbBU+9BUVY65mS33yJ/TwPKchOlP7GciSUgimVB/za8zhvHZPKMMTbnD2PKw1jh5yN2r8WJ1cNYWicLiK7Vgb5pfn0SX7PDXSOzpQcsw1z3SqbNronRmxOalSHk2mvjmu7f0SB4Liwy1/cXm+ON/HvF+u+ySLaAll+nI/pNF/R7zfx3RP4o50BOHi1YNgpQgAIUoEAyCDABnAytyDpQgAIUoMAiBPQ3H324cuowxtz+d2iaJYCl/PAVtLedw9hN6b2VxaiqK8dqKS8b7sbw7AQGuzswMHYT82kZWFlUjuqKIjWJKuV7ZzB8rgsDw1OYvjUPIA0ZK4tQXv0oiuSEMHDjYgtOnJvCfGEVjlYjsApgYdnwLK71tqJzaBrzSEP2PcV4dOMtdHf7UPZCDVzp+mOsAXzX0NfRg6EPb8rfUc5ZgSL/wjtdPTfnj6HfVxr0XmB5ZcD5HDXJHK4pIk8A33IVwzc8hOn5NOQUlqOq2qWudNYn883qtIibzqZGokSZ3jzfZhvp2tm0H4nKou/TiwibpPmKYmW5T/nrLYpj3zX0tnViaHoeacsKUZw/hUtTxYH3AuvHDbcPpwf977o2G1cMYjeoLez2a9FYIepLBmUNqoud48/iWl87eoY+xE156MuBq6IGFfIgxD6bNCHntIqIYtk0Vg1W94bUL9nGGLvzBztjgIJnvgKYY4HTQiihy2N6rdbGt9n1yfyaHfI7QX+NDHvdMzunbuyJaE4oqFtQA9uP55Akq2h+pOtQwb957P9eMftdFlkCGIDg+mGv7JwDJfRYwsJTgAIUoAAFEkCACeAEaCQWkQIUoAAFKOAUAXkLO18Fjlb6N7mV79qiaXQjmiryY1RMKzfbY3RqHjZJBdinkrRhWS0KOESAY4xDGoLFoAAFKEABClCAAhSgAAUokLICTACnbNOz4hSgAAUoQAGBgPROrdMzKG2oxcbsdMzJW9b2I8PTiMrVyqpkaQvo4Y5WjLsbUJ4XK1HeSI+VbOoel30qddueNadAPAQ4xsRDmeegAAUoQAEKUIACFKAABShAgfACTACzd1CAAhSgAAUoEEZA2ZbszaEPMROyNSuAmUG0HOuH7xtVqK9cA3kH7Jj84430mLCm9EHZp1K6+Vl5CsRcgGNMzIl5AgpQgAIUoAAFKEABClCAAhQwFWACmB2E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VJSYPnf/SAl681KUyBRBT77p1eiVnTGf9QoeSAKxEWA8R8XZp6EAo4UYPw7sllYKArERSCa8R+XAvMkFKAABShAAYcJMAHssAZhcShAAQpQID4CTADFx5lnoUC0BKJ5A4jxH61W4XEoEB8Bxn98nHkWCjhRgPHvxFZhmSgQH4Foxn98SsyzUIACFKAABZwlwASws9qDpaEABShAgTgJMAEUJ2iehgJREojmDSDGf5QahYehQJwEGP9xguZpKOBAAca/AxuFRaJAnASiGf9xKjJPQwEKUIACFHCUABPAjmoOFoYCFKAABeIlwARQvKR5HgpERyCaN4AY/9FpEx6FAvESYPzHS5rnoYDzBBj/zmsTlogC8RKIZvzHq8w8DwUoQAEKUMBJAkwAO6k1WBYKUIACFIibABNAcaPmiSgQFYFo3gBi/EelSXgQCsRNgPEfN2qeiAKOE2D8O65JWCAKxE0gmvEft0LzRBSgAAUoQAEHCTAB7KDGYFEoQAEKUCB+AkwAxc+aZ6JANASieQOI8R+NFuExKBA/AcZ//Kx5Jgo4TYDx77QWYXkoED+BaMZ//ErNM1GAAhSgAAWcI8AEsHPagiWhAAUoQIE4CjABFEdsnooCURCI5g0gxn8UGoSHoEAcBRj/ccTmqSjgMAHGv8MahMWhQBwFohn/cSw2T0UBClCAAhRwjAATwI5pChaEAhSgAAXiKcAEUDy1eS4KRC4QzRtAjP/I24NHoEA8BRj/8dTmuSjgLAHGv7Pag6WhQDwFohn/8Sw3z0UBClCAAhRwigATwE5pCZaDAhSgAAXiKsAEUFy5eTIKRCwQzRtAjP+Im4MHoEBcBRj/ceXmySjgKAHGv6Oag4WhQFwFohn/cS04T0YBClCAAhRwiAATwA5pCBaDAhSgAAXiK8AEUHy9eTYKRCpgQBNPAAAgAElEQVQQzRtAjP9IW4Pfp0B8BRj/8fXm2SjgJAHGv5Nag2WhQHwFohn/8S05z0YBClCAAhRwhgATwM5oB5aCAhSgAAXiLMAEUJzBeToKRCgQzRtAjP8IG4Nfp0CcBRj/cQbn6SjgIAHGv4Mag0WhQJwFohn/cS46T0cBClCAAhRwhAATwI5oBhaCAhSgAAXiLcAEULzFeb5kFvjSFzLx+Lc2yVX8xbtX8bsPPop6daN5A4jxH/Xm4QFTWIDxn8KNz6qnvADjP+W7AAFSWCDR4j+Fm4pVpwAFKECBFBZgAjiFG59VpwAFKJDKAkwApXLrs+6xEPBsegin6irx+Z9mUfb8yagngZkAjkWr8ZgUiI4A4z86jjwKBRJRgPGfiK3GMlMgOgKJFP/RqTGPQgEKUIACFEgsASaAE6u9WFoKUIACFIiSABPAUYLkYSigEYjlTSAmgNnVKOBsAca/s9uHpaNALAUY/7HU5bEp4GyBRIl/ZyuydBSgAAUoQIHYCDABHBtXHpUCFKAABRwuwASwwxuIxUtYgVjdBGICOGG7BAueQgKM/xRqbFaVAjoBxj+7BAVSVyAR4j91W4c1pwAFKECBVBZgAjiVW591pwAFKJDCAkwAx6fx/+G5l3BkDXDxzH58+3x8zsmzLL1ALG4CMQFsoV0f34/P3HdhbPAHWPdjC5+P5ke2PYn/b+d9+Hgpzh3NevBYEQsw/iMmTM4DLOX4lJyijqwV49+RzcJCUSAuAk6P/7gg8CQUoAAFKEABhwkwAeywBmFxKEABClAgPgLxSgA3H/sRPKvSkbFQrTl8/scbeKenC98f+Cg+lV3Cs4QkgHf8AJOPrMKN987igZf/7xKWzMqp/xqdr+7At75yHT+uegWNVr7CzywIRPsmUCImgE8efwWVdxt0ij+9j2dqTuLjp57DTx/Mwnu//CG2no1C57GQYLm/6GH8w4PzePL1C1E4oeYQTkkA59wHz+a/xtc+6MGhy9GtIo9mXYDxD6TK9b/c6jhmYXyy3sP4SScLMP5TJ/6d3A9ZtqURcHL8L40Iz0oBClCAAhRYWgEmgJfWn2enAAUoQIElEohXAlhJAH2Mrr97CU8CkJIvDd8vwbdWzKfEqlgmgJeogzvktNG8CZS4CeBA/OubxXLixGp7ChMsm/Cv7eXY+Md3sXxfl9WjWvucUxLAssGXUmJ8tdYwS/cpxn9qXP8tj2PC8Wnp+irPHH0Bxn9qxH/0ew6PmAwCTo3/ZLBlHShAAQpQgAJ2BZgAtivGz1OAAhSgQFIILFUCWMYr/B5+c3AtvjzSi788FOVVeA5rHW4B7bAGWYLiROsmUDImgKPeHMIECxPAUTfnAU0FGP+6B0BS6Pof0jGE4xODKdkEGP+M/2Tr06yPdQEnxr/10vOTFKAABShAgeQRYAI4edqSNaEABShAARsCS5oA3vQYfl/3deA3Z/H1l6RtkJWkzNrrvTg2twnPPbAct/3J4Zz1eP2pEjy86kv4sly/WXx8/fc49nIHzkwD+J8/wGSltKXySTzw8vuqgJrkmfs9vvfYa+hV/+uGp55D34OZ6sq4v0Lzi5XwfO1LyvbUf57FewM/wdazHyifvnc9Xt9bhkfuzlT+/qfPcPHCP+PbZ/8jrPI96yvw+o6H8OBX0uXPfP7Rr/HzP34du7TvADZYJXjPtu+hp2ItCr6oHPrzG1fx/O6f4oz8/5ajfEcFGjbdh4IvKseVy/rL/djaDcgrrL+ibKf7k4WSVeLKPz2Ego8CqxxNz1FUgbfqAuW+9afrOH3kFTS+H+b4ReXo2fEQNvht/jyLsdF38cxLvfg/ahnu2fMchjfM4ednPsPfVH4deXeodfvo13j+JbXt5P8kaAcbfdrJH43GTaCkTADrV6vK8XE3rv7y1/jypg1Yq8bErRvv4/TrJ9E4rGnlex9G597N+NbdmfJ/lD/zQRYefzDMO4DV2FPGEf+/wM3pe9aX45TnIWxcoR7vTx/jl12v4fsDnwU+Lo0LdSV4OPdL+LLap2999Gt8f18HfrkQ2z/BOzn/C7vWLJfHDsOya0pgPVYACGLPaMvtzxcetJHGkkoc3HQf8mTXOXz+0dXgeDQZC5wcX04vG+Nf2QFE/peM13+jVfeWx6e7sXNPNQ4+eJc6psxiYuRd7Dvkv57eh8PPVaLya8sDY07IeLgc//DUY2iQjiEjz2LivT488DL3gHfC2MD4T+7491/Du468j7V7pXmLf14RhWuuhfm2td8By/H6q8/hO3Pv4rujd+On/+NufHnhN4L57wxANEYB5r9jnBCFS1cGp8X/0knwzBSgAAUoQIGlE2ACeOnseWYKUIACFFhCgaVKAN+/qQJHKh/CxvSP8ErDKzgkJXH9CeA/fYY7VyhJEzlp8WPgX4+VY2P6Z/jF2Z+iamAWGzwVeP2Rr+Ou//o9nnnsNfwEpXirczMenLyA5Q1qqnf9Y/j99+8GvjiPf3/+EKpGFWjtTZLP9x/CqQfScbHrJL79L9JxN+Hh4V4ckj6bs0k5L67jx693oPEP9+Lw3v+Fx7+G8NuqFlXiylMPIe+/fo+ftPTg0Ggmdj71PRx5UKrPbOB7+gRwTjkuHN+Er03/Gk+81IHeLzyEZncm6s8qK6P/9vH9+Ef3cnw+8i4One1B9wfLsWHTfVgx+i56py0mgE3P8RB6XqvEw+nv4/nnT6Llv+7Dc4/8Fd45ew6XdGZyglmtZ8GcanM5E57HK3HEfTfu/OhdVOzrkr8H+Yb4ctz60ywu/VsH9nV/hr/ZUY3jj6zCnX8YQPGBc/gQgMesHZYwPmJx6khvAqVOAvg+3PnnWfzhci+e+PG7wObv4R93rEXeH6/iu7t/qjxksBCjH6HrbBeevDCL8h3VOPLIKtwFYGzwB1j3Y6NWDLMC2B+/f7yKZ16WHr5Yj86nyvGtr3yGrpdewpNB48LH+HlPD54//z4+vPevsHMVcObCfwBqbOOPH2PiN++EL7u+WBZjxV7shW4B7R9LbrzXi/8tJYZU1xXT/rg1HwtiEROpdEzGP5C01399Atjy+LQc//DcD3FkDfDeL/8Z3z/7wcJ1EpodUvY+/j18efQCTl94HygsxamnNmMjAg9+3bPjhxh6ZAUmLnWh4sT/xZc3VcDzhR40nk+lCHN2XRn/yR7/6Zi4sRx5K6R+qCSAf67O3xd9zbU437aWAFZ/L6R/hokVy5EnFVNNAJv/zrAwRgl+xzg7MuNTOifFf3xqzLNQgAIUoAAFnCXABLCz2oOloQAFKECBOAnENwGsq9SfP8Mvun6KqvMfqX9QkzJfBD7/wwXsa+mVk5vlTx3CTx/MxHtvvoSt3YFVeBse348+912YuHQSD5x4H4ePvYLHcwI3Q+WVvjnv4xdfeAhfGz2EdT+Wvqskitd+0IfcA++EWTmrFEc5L/BO63OoWNih2iDRrKmWXIZVn+Hnzx/C99WEs7R6t/nYc9i1yiQBrCaNPr90CA+c0Kw0lI5dWI3fHPxvWHH9AoobeuWEqf6fpRs/ZueAslr4rjDbceuPf/jYj/D4Kh9+ceQQqjSrMZWtrtPwXtcPsfVf/Angu/Dxez/B11/2r5pWVyCs+Ag//rsfodEowRyn/r9Up4nkJlBKJYB1fV7pX3N4p+U5VFwGyvcfwk8fyAz0N7VBlQcKvmQ7Aaz06xs4/eSPUC8/lBLYqv5OdaeCvS/+CAe/NqsbFzQ9SY2zOwVlD+l76rawolixF3v6BHA5LnRuwtrJSyhq6FkYS5RdEdJUV/OxYKliJpnOm5rxn/zXf+WBp0DMWR6f1n8Pv9+7FvhNF77+0rsLUM+9+CP84Gs3Fq6TxmPGl3Dx/9mPbw8Ayvg4i58/eQjf949fyRQ4SVIXxr+0g03yzf+V+L9LqZv8sKr02ybya67Va76l3wH++fbd0q4k6oNu0oZHot8ZVsYo098YSRK8UaiGU+I/ClXhIShAAQpQgAIJJ8AEcMI1GQtMAQpQgALREIhvAjiwzer9RQ/jBzs24zt3p2Fs8KdY92MpOagmgNOv45WqV3BIruB96Hz1SXzrK9r/ptY8pxq/OfnfkKc+vX7P4/sx7M5UkxjLcfL4c/ibPxzCmZwf4sgX31VWBss3KO7F2Js/lLdO9ieKpC1QT/9LPw5d8Cej1STlF9/HvpqT6jbMynmNb7JIf1HL/6erKNv9U2UFrPov5B3AYVYAr8V/4r3L7+DQzy7gknoDV9lWLgvvqWU2andLN37Up/ONzgGoq/6+Moux9y6hpeccutVdsEPrrCbB/xhaz4XVjyP/jL88dFldARy6ClHx+E95dYS0JWj4dohGL3feMZxyAyi+8R/aDgvbEhtuAX0fPtav4A36nBqjRmOD8B2bRiuAw70XWPvfP5K3qd9oEOMLtTPY3l3+m9H2sFqSMH8PjpUIYy9c2YL+u/lY4LxoSrwSpWb8J/v1Xx/j1scn5RqfuZDIXejRISuK16P58U14ZNVy3OV/FYRmpwNlBfDdwB+v4+dvnsMxaXeCxAuPpC8x4z8Z5/+BBx4ntK+iifiaa/2ab+l3wEIC+DP8QrMzkuh3hqUx6t+VnYyMf2MkfVhbrqBT4t9ygflBClCAAhSgQBIJMAGcRI3JqlCAAhSggHWB+CaAAjeAlRI+jLc6y/AgruP5qlfQspBA/TWKdneoNy7V5Itmm8NA7XTvuFWfYL81KK323YQL/7QWE9INjqIfYPIR4CdVr+AdaaVb0X9qEsx/hcP7y1H5gPLOvFs3fo9Dh17DT6YDq5ENNf+kf9+u9KnQd+76vytMAAO4Z3M1/rFiLdbK7w6exdV/O4tNr/+HuqrHZNvpsElpg3cAhzmHXE71HWMPy+9SncPEb86h7KULcjsE31gKX89AArgXf3noguUEsPQOYON2sN6XE+WTkdz8keqYSiuAzRPAJmPDohLAar8O15HkB00Q8l7tkI/HNAEcYez5VyiFqePCltkmY0GixJlTy8n497dMsl3/9Qlg6+OTMj9Q3jke+k/dOeTf/a+k+Bi/+Ld38JOBd3Hpu8qKw8BW98uxc8/30PDg3bhLejf5nz7C6ZYfoV77znSnBkaKlIvxnyrxr9Yz4muu9Wu+rQTwV4J/w4T8RtHFo6Ux6nz43zEpEt7Cajop/oWF5QcoQAEKUIACSSjABHASNiqrRAEKUIACYoGlTQCricW7/YlhoxV4FlYAX/e/91f57MOfDyB35D5MumfxxGOvoVfagu2fHsLnZ36Eif/xHCrnNO8JXiC6e+FdvfiDtD30Z+h5bQce/rPBKtewrNJ5NmHtDW0CW/mwlQSw/7D3rC/H69/fhAe/qGwlffoRaXvWKKwA1pRbf47AdtUA7lXfe7oCC1vrBt9YEq9IuKVulxtu1aN+BXCgaPp2eEfciRPoE5He/JGqygSwf0X5Xysxmm7wMMaiEsBK/H7tDwPIPXAuTK8y6fv+b8Q0ARxh7O34IT57ZIXpbgJBFTcYCxIo3BxXVMa/suOD/598XUma678+AWx9fFK2ip4PWpGn77zKZ9Jx8cx+fNv/Tt+w49xy+V3oxx9ZhS/f+DXKdncE7UjiuMBIkQIx/lMp/tVOHfE11/o1P5IEsPIaiPC/M6yMUdowNv2NkSLxrq+m0+I/RZuB1aYABShAgRQXYAI4xTsAq08BClAgVQWWNgGsbjX6Bd0K4D9KK+26FppE2R449B3Af/vUc/jZg8tx9d8OYdPryntz5ZsUX7uBrut34+G5XvV9esp20A9Pv4uJwoeQMfADbDpr1OLBCWjlvPMh77kN31f87/r9GF3Pv4Qn7bwDWH9Q7daP//UYfl/3dXz5DwMoPnDOcEvHhXcPa9/9t0n53l3qFtkh5TbbklaXxAq+seSv52c6m+V47sX9+IH2/aiWtrXVlyzcVryJHaXRuPkjCTABHNhSXIlRXVJEs6V4YGVcmD72J+3DGmq/zr2OV/a9gkOG79AM1/c1x49pAjjC2MupwIWTG+Qkd7ixJCTKwtUnscMx7qVn/Ot3AEm263/oNu+Wxyf1Wn37vZ/ggZel12GE/jN6v+/fPnUIP3sw/LvOw7+uIu7dP+VPyPhPvfiXO33E11zr13yrvwMMxwV1DAr7O8PCGGXrN0aKjQhOjP8UawJWlwIUoAAFKCALMAHMjkABClCAAikpsFQJYNN3AOsSwMhRtz5M/wy/6OrCM+c/w9/sqMYRaXXLR+/if+/rwv/xt56crFiBW39Mxx/eDKyUkd8P/EAmPv6KD7988keol5M7y/HcnnJgWHn37/3/80n0Vd4HjKjbF///7N0PfNTVne//dxJI+JOIJAoiSlol9U+wCrUm1UKrpIqx0lAtVAuVgjdCF81u3OziL71w4SGF3VyzptIGuZJig7jgH5C2kdagLWgFtMSuSasGraG1ATVRSFAnQPJ7nO/MhMn8yUyY+ZKZzGvuo3tb8v1zzvOc72eS8/mecy69Xbvvu0pfOPaufv7or/Tg781+emN13bcm6guNv9Ka7gSvb/In5f3Xtbxyi9Z8kK4Fd9yuJZenScnH9ap79o53UuVr31H1pe9rjdn7VxP1yH2369tjW12J5HQtWFKiH2cP0qGGvVr+6BN6vCld19x4tS5rcpbDvfefo6FWsyt/pQNZZhbx1fqy2SfQnQDu7R4ffFOP3CHtsPb+HauiJYu0NPvkstM+A0aX367d/+q2eUL3/l7dM6gdDVs0Zblz6ejQZgAHaYcB8GRGavDHUJAA9thTuscz6uyHt935Hf346rFKGT5YB7z3EPboS87Zh616+sfLdec/0nX+B63624136S9zL9GI91/XfzyyXRV/ek86e7xuy8uUHt+hx8353X3/kJ5+4gktM/tsZl6lJVdIy5/Z69pnPNj+xX46dagvS4T67OUt0l//lzOeTVn+unR2q/72gbTgvuX68RVDdeCV7Sp+Yoeeb5LOv/Qq/SDLVf6ze48FA+BxPO1V4Pn3nOkrDdjvf+9nOOT4NF6ry+/S7WOP65Xntlhx5KUPnE7fPrdJy5/dr/PvLNGfvjFWh17brO+sfEMjbvuOHsm/xFrq2f2iy213ztc17/3e2vtXV39fTyycpC98sFc3F29kBvBpf+pP3pDnP06ff1cXCPs7N8Tv/JD+Dgi4ZUywvzOCxyj1+ndMPz6A/XzraH3++5mF2yOAAAIIINAvAiSA+4WdmyKAAAII9LfA6UoAP/AfD+oHn/OobccxHf74Pe145gndWfue6we9zPzMvFqPFN2s/LFDNcQc3fGp3vrzXv3HI1u0pcdMvZP7Cj4450Etd9/y0vl6bellGvfeXl1evNE1i/ZqVT90s6aOcl1Tn+pQ4z79fxVPnLym933NPsEdR/Tqk0s0/Rn/rTch7/t65PZJ+sJw588Pv/e6Hvz9UP3z7WP1eoAE8JV3/LOeyPucRph9+8w9jh7Sjmd+oTnPuG3Gau49t+vfrxir0a7rquOIXuwuR7oW3LdI/35FurWXsXMP4b06fPXX9FVXQr3Xe+TN12u3X6xxJmFsPkeP6JU/bNGdj9T52QPYeYhZ4u2nt12lr45y7V149Ihef227/uknf1C9myakpFYI7dDfD0oY94/k4I8pBglgjwRwdz+8Wl8d5ey7n338rh5/tFXXFE2SekkAdydyrb0y96t43mqt99evXc/j0z9bqUWvnuz75bdepWvc8UjHdPi9Ov1T8UbV2DoDuA/PnsyA7j/rx9lnWCd57hM6447btfRr4zXOHUs8yx8kFoTxKMTlqTz/Utx8//v5vnN+T4YSn8x3/Pe19Muju38PUMcxHWrcrkuWm60QxqrovvnWd7z1O9DRVr34h0Ma941L9JkV5zK14v4F+kGW+/cZE5Pe0IMV61TRFJePXlRUmuc/vp9/Zyc0S7KH950b0u/b5js/yN8BpjSBVwYI9ndG7zEq+N8xUfFIntZCRPPzf1ohuBkCCCCAAAJRIkACOEoagmIggAACCJxegdOVAD69teJuCESHQKQHf0ytYjEBHB2tQSkQOL0CPP+n15u7IRBNAjz/0dQalAWB0ysQ7c//6dXgbggggAACCESHAAng6GgHSoEAAgggcJoFSACfZnBuFzcCdgz+kACOm+5DRWNcgOc/xhuQ4iMQhgDPfxh4nIpAjAvEwvMf48QUHwEEEEAAgVMSIAF8SmychAACCCAQ6wIkgGO9BSl/NArYNfhDAjgaW5syIdBTgOefHoFA/Arw/Mdv21NzBGLl+aelEEAAAQQQiEcBEsDx2OrUGQEEEEBAJIDpBAhEVsDOwR8SwJFtK66GQKQFeP4jLcr1EIgdAZ7/2GkrSopApAVi6fmPdN25HgIIIIAAArEgQAI4FlqJMiKAAAIIRFyABHDESbkgArYKsAewrbxcHIGoFuD5j+rmoXAI2CrA828rLxdHIKoFIvn8R3VFKRwCCCCAAAI2CZAAtgmWyyKAAAIIRLcACeDobh9Kh4C3QCQHgHj+6V8IxJYAz39stRelRSCSAjz/kdTkWgjElkAkn//YqjmlRQABBBBAIDICJIAj48hVEEAAAQRiTIAEUIw1GMWNe4FIDgDx/Md9dwIgxgR4/mOswSguAhEU4PmPICaXQiDGBCL5/MdY1SkuAggggAACEREgARwRRi6CAAIIIBBrAiSAYq3FKG+8C0RyAIjnP957E/WPNQGe/1hrMcqLQOQEeP4jZ8mVEIg1gUg+/7FWd8qLAAIIIIBAJARIAEdCkWsggAACCMScAAmgmGsyChznApEcAOL5j/PORPVjToDnP+aajAIjEDEBnv+IUXIhBGJOIJLPf8xVngIjgAACCCAQAQESwBFA5BIIIIAAArEnQAIo9tqMEse3QCQHgHj+47svUfvYE+D5j702o8QIREqA5z9SklwHgdgTiOTzH3u1p8QIIIAAAgiEL0ACOHxDroAAAgggEIMCJIBisNEoclwLRHIAiOc/rrsSlY9BAZ7/GGw0ioxAhAR4/iMEyWUQiEGBSD7/MVh9iowAAggggEDYAiSAwybkAggggAACsShAAigWW40yx7NAJAeAeP7juSdR91gU4PmPxVajzAhERoDnPzKOXAWBWBSI5PMfi/WnzAgggAACCIQrQAI4XEHORwABBBCISQESQDHZbBQ6jgUiOQDE8x/HHYmqx6QAz39MNhuFRiAiAjz/EWHkIgjEpEAkn/+YBKDQCCCAAAIIhClAAjhMQE5HAAEEEIhNARJAsdlulDp+BSI5AMTzH7/9iJrHpgDPf2y2G6VGIBICPP+RUOQaCMSmQCSf/9gUoNQIIIAAAgiEJ0ACODw/zkYAAQQQiFEBEkAx2nAUO24FIjkAxPMft92IiseoAM9/jDYcxUYgAgI8/xFA5BIIxKhAJJ//GCWg2AgggAACCIQlQAI4LD5ORgABBBBAAAEEEEAAAQQQQAABBBBAAAEEEEAAAQQQQAABBKJHgARw9LQFJUEAAQQQQAABBBBAAAEEEEAAAQQQQAABBBBAAAEEEEAAAQTCEiABHBYfJyOAAAIIIIAAAggggAACCCCAAAIIIIAAAggggAACCCCAAALRI0ACOHragpIggAACCCCAAAIIIIAAAggggAACCCCAAAIIIIAAAggggAACYQmQAA6Lj5MRQAABBBBAAAEEEEAAAQQQQAABBBBAAAEEEEAAAQQQQACB6BEgARw9bUFJEEAAAQQQQAABBBBAAAEEEEAAAQQQQAABBBBAAAEEEEAAgbAESACHxcfJCCCAAAIIIIAAAggggAACCCCAAAIIIIAAAggggAACCCCAQPQIkACOnragJAgggAACCCCAAAIIIIAAAggggAACCCCAAAIIIIAAAggggEBYAiSAw+LjZAQQQAABBBBAAAEEEEAAAQQQQAABBBBAAAEEEEAAAQQQQCB6BEgAR09bUBIEEEAAAQQQQAABBBBAAAEEEEAAAQQQQAABBBBAAAEEEEAgLAESwGHxcTICCCCAAAIIIIAAAggggAACCCCAAAIIIIAAAggggAACCCAQPQIkgKOnLSgJAggggAACCCCAAAIIIIAAAggggAACCCCAAAIIIIAAAgggEJYACeCw+DgZAQQQQAABBBBAAAEEEEAAAQQQQAABBBBAAAEEEEAAAQQQiB4BEsDR0xaUBAEEEEAAAQQQQAABBBBAAAEEEEAAAQQQQAABBBBAAAEEEAhLgARwWHycjAACCCCAAAIIIIAAAggggAACCCCAAAIIIIAAAggggAACCESPAAng6GkLSoIAAggggAACCCCAAAIIIIAAAggggAACCCCAAAIIIIAAAgiEJUACOCw+TkYAAQQQQAABBBBAAAEEEEAAAQQQQAABBBBAAAEEEEAAAQSiR4AEcPS0BSVBAAEEEEAAAQQQQAABBBBAAAEEEEAAAQQQQAABBBBAAAEEwhIgARwWHycjgAACCCCAAAIIIIAAAggggAACCCCAAAIIIIAAAggggAAC0SNAAjh62oKSIIAAAggggAACCCCAAAIIIIAAAggggAACCCCAAAIIIIAAAmEJkAAOi4+TEUAAAQQQQAABBBBAAAEEEEAAAQQQQAABBBBAAAEEEEAAgegRIAEcPW1BSRBAAAEEEEAAAQQQQAABBBBAAAEEEEAAAQQQQAABBBBAAIGwBEgAh8XHyQgggAACCCCAAAIIIIAAAggggAACCCCAAAIIIIAAAggggED0CJAAjp62oCQIIIAAAggggAACCCCAAAIIIIAAAggggAACCCCAAAIIIIBAWAIkgMPi42QEEEAAAQQQQAABBBBAAAEEEEAAAQQQQAABBBBAAAEEEEAgegRIAEdPW1ASBBBAAAEEEEAAAQQQQAABBBBAAAEEEEAAAQQQQAABBBBAICwBEsBh8XEyAggggAACCCCAAAIIIIAAAggggAACCCCAAAIIIIAAAgggED0CJICjpy0oCQIIIIAAAggggAACCJn7+RMAACAASURBVCCAAAIIIIAAAggggAACCCCAAAIIIBCWAAngsPg4GQEEEEAAAQQQQAABBBBAAAEEEEAAAQQQQAABBBBAAAEEEIgeARLA0dMWlAQBBBBAAAEEEEAAAQQQQAABBBBAAAEEEEAAAQQQQAABBBAIS4AEcFh8nIwAAggggAACCCCAAAIIIIAAAggggAACCCCAAAIIIIAAAghEjwAJ4OhpC0qCAAIIIIAAAggggAACCCCAAAIIIIAAAggggAACCCCAAAIIhCVAAjgsPk5GAAEEEEAAAQQQQAABBBBAAAEEEEAAAQQQQAABBBBAAAEEokeABHD0tAUlQQABBBBAAAEEEEAAAQQQQAABBBBAAAEEEEAAAQQQQAABBMISIAEcFh8nI4AAAggggAACCCCAAAIIIIAAAggggAACCCCAAAIIIIAAAtEjQAI4etqCkiCAAAIIIIAAAggggAACCCCAAAIIIIAAAggggAACCCCAAAJhCZAADouPkxFAAAEEEEAAAQQQQAABBBBAAAEEEEAAAQQQQAABBBBAAIHoESABHD1tQUkQQAABBBBAAAEEEEAAAQQQQAABBBBAAAEEEEAAAQQQQACBsARIAIfFx8kIIIAAAggggAACCCCAAAIIIIAAAggggAACCCCAAAIIIIBA9AiQAI6etqAkCCCAAAIIIIAAAggggAACCCCAAAIIIIAAAggggAACCCCAQFgCJIDD4uNkBBBAAIFYFWhpaYnVolNuBBBAwDaBjIyMiF+beBtxUi6IAAIDRICYO0AakmoggEDUC9gRb6O+0hQQAQQQQCDuBUgAx30XAAABBBCITwGTkEhNTY3PylNrBBBAwI9Ae3u77BgcI97S3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REXDY7lUYAgV4E7BocI97S7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SEn2ZvqVHxCqm0PF8ZtveKFtU4b6Z8+292arU5rR6nVkTOQiCSAnYNjhFvI9lKfblWDMTZvlTHxmPrK67RjqkvqWiCjTfh0gh4CRBz6RIIIIDA6RGwK96entJzFwQQQAABBE5dgATwqdtxJgIIIIBADAuElZAwicHpK7QnhPrnlG5T+WnOcIY0kN22W/ffWqGMB9Zr4YQUZ01Oa8LzFBMTbbVaPG2zcp5cqxljQmiAcA45rR7hFJRzEYiMgF2DY2HF2+6qtWjn/cVat+eA9rd2OP81OV3jc6aoYOY8zZgUrW+SRKZtTjLs1P3Fldq1/4DaXf+YOm6icgpma2FBrsa4wrkrqEfhizZtql08TZtzntTaCAfxtt3369aKDD2wfqHcX2uh6of0vRnqxTgOgRAFojvmhlgJDkMAAQRiQMCueBsDVaeICCCAAAJxLkACOM47ANVHAAEE4lUgMgkJD736Cl2zY6peioLpQyENZLft1P3TVyjtgW0qmhQ7CeCWmmJVNWaqcVyB1s7IjEj3bdm5RGXtRVrlnagnARwRXy4SOwJ2DY5FJt6al0aWylG0WicffYea62u0rmyNGvMe0No5E9Qj/xkr9PXVunnXRP1yYQjTT01cWiqVrM6X+x0YR0uT6jav0H07J+qhHsnPU3zRxk43U/6qRmU2jlPB2hk6lSgeKGa37bxf01ek6YFtRXJ/rYValZC+N0O9GMchEKJAdMfcECvBYQgggEAMCNgVb2Og6hQRAQQQQCDOBUgAx3kHoPoIIIBAvApEJiERwwlgfw1/WhOep5KYaNaWwkplrMzXnsJGFTw1R1kR6MAmqbxCpb4ztU+rRwQqwiUQCFPArsGxyMTbXmKGY7fKpm3VxG2rlJcWJkJ/nN6XF4gCxiWHdpdNU03ONi2f4kY4lThrL0DzlkJVZqxU/p5CNRY8pTmnEMQDxuwwik4COAw8Tj1lgeiOuadcLU5EAAEEok7ArngbdRWlQAgggAACCHgJkACmSyCAAAIIxKVAZBISHnR9GcC3WfyUB7JPa8LzFBITzVtUWJGmB1blqG7JXDXNObXkgTc/CWCbOySXjxkBuwbHIhNve4sZJvl5nfbcGKN7uPbl+6OXOO0by04hztraW81LPBVKe2CVcuqWaG7THD11ChlgEsC2NhIXP40C0R1zTyMEt0IAAQRsFrAr3tpcbC6PAAIIIIBA2AIkgMMm5AIIIIAAArEoEJmERKgJ4DY11lZp3boa7TrQbu1bmT15thYUzVLPbStPDtZPbq1V1bp1qtll9nlMVnr2ZM1eUKRZIexzGVoC2E9iwG9ioVk1xYXamb9Wq/I8Nt1t2adNFWu0YVeDWjtM+fJVtKxEnoe4dVr2VausbIOz7qnjNHl2iUrmZGpP8QqptFyhbpHctOUOVaat1qq8NLXVLtbc5vl+kge9Jzx62Jiky12bfbvvzIedS3l3e0xWa80alVXWqKFVVlvMu6dEMyb4m2rY97bOaarWiqVV2pP3UPcS4p5myenZyi8q1T15mbG5vG0sBog4LbNdg2ORibfBEsDTVHfjC+qxinIf4pTamrS7Zp2qNuxSg9lj2NpfeKaKSuZ4xGmv59vEs3mlKp01QZ7RoDtBmdPkESdTNW5yvoqKipTrDqWB9pPPKdW28nz53dU4YALY7K07V83zPV+MCWzWsm+TKtZs0K6GVnXIWbb58+cpL8tPXGtrVG1VpSq27pG1/bK73lMOaOmGdK0syQ0tNjVt0R2VaVq9Kk9pZj/3uc2a73clh3pVXLNDU19aoLSan2hFxValFm1T+bgNIcZsX7uW+hpt2FDt+k41VZiovDkluiffGVcDfW+2NXp+FxuneSotnaWe4d+hJlNO6zuiQ6njJmt2aanm+P2OiNPgQrX9CkR3zI1Qo/XlBZcI3ZLL2CsQ2t8Z9paBqyPQVwG74m1fy8HxCCCAAAIInG4BEsCnW5z7IYAAAghEhUBkEhKhJICbrUH5dalFWr5wqrIyzFBzmxprKnR/RaNyH1irhRPcu1aaWWyFqhs/STs3t2nO8oWampWhFDnU0rhDlUvK1Dpno8rzPRKxfjRDG5gJJQHsUH1FoaqyVvW8Z3ONiuduVdbKZZo3aYxVvuZ9VVp6X6MK1pfrZPHM+XO1om3Oybo7WtS4o1L316ZpUkeTspaFmgBuVPUt1cpcv1zW6qZtO7Vkep1mvlCknrtm9iEB7LLrfQZwm/Iyd2lfVpGK8rOsJE9b4xatWLRZmQ+s92g7c7G+tvV9ap6YpR11E1V6T67GuLqBo75Cc6vGafmyGbJyMW2N2t2UrtwJftNBUfE8UYiBIWDX4Fhk4m0vz7aJScWNmre+SN3hNOQ4ZR7dWi0urFbqwh9p4dQsWWHaxLX6OrVn5jqfQ3nEs6L87mezpmKJqtNKtb7IY//h+goV70iWaup6xsnda7R4aZPmbCxXnufj3JcEiZ8EsKOlUTsqy1STWaIH5mR5JGP9mTlUX1moe+tytXLZPE2yAo+J4Zu14r4NSi1Z3/NlH5fNmKLlmpeXacVAR/M+VS29V3VZ+UpOvlGrzQszIXwaq29RdeZ61xLVbdq5ZLrqZr4g39ObtOWOrUqZ06ydbfNVOsMZe92fvq3a4KzvfQ15WlY601Vfydo3uUnKneTchdjf96YVi1eY7+Ii5TuDsfXdvaQ6TaUefc2UZ1HDTK0uybWS9sanrj1buVkxuSN1CC3JIZESiM6Y61xOfs+N/p5NZ83rK67V0vS1AWfwt+30mOHfl/gWCVhzvzVZetJjn/RIXDZ6r9GkTXcUao/5+6DHF4t9JQ7t7wwb7m9eRtpQra2769Sw37y85HwhaWLOFBWYF5gyibm9qrft1v23VijD5+8XG9oqCi9pV7yNwqpSJAQQQAABBHoIkACmQyCAAAIIxKVAZBISHnQBBrjMfoeLDizQxqJJPjOkHPsqdPuKdK3ymAFlBlXu2jlTD20s0iTvcQwrobFbBU+6kqABWi60gZlgCWBn8rcsuURrF3okNmSW8FykAws2qsirgI7dZZq+a6q2lTjr6kxkZqm8PF/eKWtz7LR7m1WyLcQEcGO1bqnO1PrlU1yJAGfyYE/BdpX0KEeEE8DTy6RS36S7Vf6tE7XNzGRztUPf2/oWLW2arfLyGXKmIJwfq/0mv6SiSXH5aFLpfhSwa3AsMvHWfzKzub5G68qeVeaPHtKc7oRb6HFKalT1bUvUWrpeRd3ZY99GcOwr07QN2droE8+atKVwhbRsrWa4A521usBuLVj/uM8et01bClXcXtIzcdKXBInfWcPpmlq6WqWu2awnS+9rFrgeJhFeo+Jbdyp/u3svZXN+oRpn+8Z7p9tcrcl1rZgQtN96vcRjvcezRNP3FGi76zujZ7kLVZ1ZovVFvrOL+5IANve4dWuu1vv5HvIsss/3pmOfyqZtUPZGz5eanGeYNlyhZVprNbgxWiqVrPZ4+SkoBgcgYAlEa8ztkcD1aatGVd+/Tg2tU1Tk97nySiD3Jb71pV/UV+vmXRP1yx7LPphfoip1bVWmngy0ikJf7hETxzZp021ztWvORq0O8oJo36pTr+qbd2niLxd6vWgZeMWEvl2/L0c71LRlqRZVdWhm0ULl5YzTmDT3W5Ntaj6wR83JeXK9z9OXC8fXsW07df/0FUp7YJvH33At2rmkTO1Fq0JekSlW0eyKt7HqQbkRQAABBOJHgARw/LQ1NUUAAQQQ8BCITELC44J+B7jMgPc6jVnvHkz3bgKzZKeZAXUyiWkGocvGbdSjMzxTgifPMzOoKjPWqryXdZMjkQDuqCnW4sZ5Wus5q80UwyRiy1K1eu0Mn6SutM9atjPn+RLlppgEbW/79BqbSmWsDS0BbGabPJuzXSW5J7PiVhJ211Sv5EGEE8CFLVrob4lSx26VXbdHN77knoF8am29JutJnwE7ZxuvDjrTmwcagUgL2DU4Fpl4a57t6Vqxx6vWOfdo/bJZrlm6rp+FHKck/3HEN1b7f+HEeVxzzSItdpScjNvm+2BDtrZ7vCDSfUWzDHJFivViTPck4L4kSHxmADvU1tyo2nVlWtNaoLUrZ+jkJCjveBgsLpsQf4vKUlc7k5vGcd0YrfdXD5PArV2saQ2zu5eu77U/1lfo2mdztN1zuWgTR6ft0tTtJV4vPDnbunG2/xdhQk8Am5nEK6RVHsn5AIX0/t4MnJx2JsoXLXao5FHz8o7TtK7AX5I80k8o1xtoAlEbc00fL5OW+UuiNm1R8c4xKmiskUr8vZBYr4prn1XOdvO7oPVWm67ZMTW0ONGXBg503V72Se/L5TnWvRS/90o7pzsB7FzFoax9ocpdqyzQNpEU6P3vpkjeqb+vZVe87e96cX8EEEAAAQSCCZAADibEzxFAAAEEBqRAZBISHjT+BqLMIFSxQ0XWILH/j3fiIGjydl+FrtnV+0Ba0GtYRQk8A7hoXqMWrxmn8tW+SV4z8F7sKAqQoPacCeUcOJr8UpH8T2Ttw4CDNRNrhya7BxPdlFYSdpcmWwln9z9GOAFsbVPsby9OU78qZblnMEeyrR31qph7rxrzV6p05qTupaEH5INIpaJKwK7BscjEWz/PtqNZu9cs1oq2+dr4I/fqAGb77lDjlHMg+9mc53u8XOLbKOZ5f9b1coufJrPi/2S95J6231vCw5rB26h53S+P9DFB0ktyo2lToYoP3qON3S/ueJsFqYepmvmO2ZGj50ty1V5TrKUqCTyrLOTEjkP7yqZpx+SeL/GYpad3l12nXZO9/XuP4yEngEOIy+7W9P7e7L1feH2/WatzbFJ60Y+6twqIqgebwkStQPTGXN8Z+92/ZdUUa8O4chU03qHNY9b6xk7vFVtCjhN9bKbeEsAbzlE5y6j0EdT78ChJADdW67bKDL+rCYVZQU4P9PfgAJWxK94OUC6qhQACCCAwgARIAA+gxqQqCCCAAAKhC0QmIeFxP38DUSEsQ2cGsqc3zuueGRE0eRvCQFrQawT6g98MlhdWq2NKvjJ31+ic5b7Ll9ZXXqu7Nli7bgX4JGv2wy9o4ZhaFU9v6Jnk6HFG6Alga8nSu7c69/ry85m6crtrT0nzw35KAEe8rVu0b1OF1lTtUXL+MpUW5fqZcR16f+dIBEIRsGtwLDLxNtCzbf79VjXM9lhJIdQ4NaFFtcXT1TDvJT/70HqItZh4tlTek497mOYs07byPOes3n5KAMu1MsHU7hdvvMysevQWl11lr8rStvJ8NVdeq6rMJwOvOBHC95FlZL3Ec7e2Bg7i2t69vH/wOB5yAjiEuOxuw57fm85+sbT3BteybR57OZu9KasqVVHTookLSlQyY0KPfYtDef44Jv4Eojnm1lfcoB1Tf+MVG82M9zVKLi1RbmOFbqvL1+Nzsno0XNOWO7QuY/XJ38u648QY7asuU9mGXTrQnqpxk/NVVFSkXO89Qlr2aVPFGm3Y1aDWDik1e6oW3FOiGRNcG274XQZfUk6pFbcy2nZqSVW6lntuLt6yT9VlZdqw64Dak9OVnV+k0nvyPFZL8O577uTnAqXVrlHluhrtOtCu5PRsTZ53T4Dnu02NtVVa5zrW7E07eV6pSmedjAWBX05yrnqwM3+7VuV57nhuymVWMqhQSnngFXN8fu93my9IU+2aSq2rMebJSs+erHmeln4fuQCrbShHpa6XHrvvN8bD1dQ3v0hFAX5fbWusVdW6daoxbSDT/vNUWjpL7mb1//QHX7UiYNTw7kfjJit//nzNywuwp/zERlVUVDjLl5yunIJSlbjq0rJvkyrWVGlHg7MP5BctU0meV8d1m8+TtpT9RFVW/01V9tQFKimdIbNDhaOpVmsqKrR1T6s6/PQPqy7Bfn/o8WLqye/4nCZTxg3a1eC6tt+26Pk7gbXt0GZfwZkPv6SCRs+tDryPcW6z0V7ylM82F9Ecxe2Kt9FcZ8qGAAIIIICAESABTD9AAAEEEIhLgcgkJDzoAs0AtrYG9N0D132mmQG8QqXdM6yCJW/NcqXX7bmx16X0gl3Dee8AM4CL21T06CxlmhlNixs1b22RPLfFNOUt07Jel6B2Xt8sB70rAjOAnXvJ7Zrqvdev8y5Wcniz5168pl7FchQ9Kn+raPuzCTmZ0ONJ8TMDOMJt7bxdm+qr79W9dTO10Z1cissnlkqfDgG7BsciE28Dv9xhLeO850a94BrwDz1OhbrntjOemcTqhFAaItgArk0zgCWvuOQT54OtzOCaAbzLOZvZ+/vJp+ohJoB7XWbbSg5v1sRtnlslRHAGcJC47K6T93fDvoprtGtqkBcD/PaFZtXeX6x1GaVav3CCTm5aEErH4Zh4E4jmmGue29sbC3ruV25eMlnRoQXmhQ2TaF3Uovk9Vrnx8+xacSJLpc01appZqnmTxihFDjXvXqPFS5s0Z6PHixRyaN+mzdKUmZo0xvn0OJp36yfFVRpvlnL3XE4nxPgja1WVKo1bvkwzskxytU2Nu5uUnjvh5DL8Ph3P1KNKTVn7tLNljpYX5Tu3GWhr1JYVi7Q58wGv59uh+oq5WtHW89iaiiWqTivVeveqDP62ALB+Ja/Rkg2NSmuZ6LT1LE+gc3r8CXKNdnjGK5Mkr2pS1r6dapmzvHtlgrbGLVqxaLMyH1ivhb3see+8dJAZwFmlaq5p0szSec62cq3IsbRpjs/vq476Cs1d0aY5y4uU726DmgotqU5T6fqef2f0aArTx6bXaeYLIX73uk521Feq8N465a5c5upvpnj7tHnFfdqQWmJta9Cdvq2v0KIdUnJtsyaXlzr7iKnLT4pVkVqq1ZN3aOnWLBW5+oCzP94nFXmtaGHMKxuV2bhPWrhKC3JNP29To9m7eFe+1pd0qGKFh5fpS0sL9ezk9Vrr2bGD/f7gtTJRfUWxdiRLNXVZWrksWFv4+24N8H1rvRQcYBuc5i0qXCot87sdUPRGcbvibfTWmJIhgAACCCDgFCABTE9AAAEEEIhLgcgkJHqMvvjZ48zsg7ZB2T0Gtj25nXsAN8x+oXuGhRmE3jzRc0Zrz+Yx+zNWZ673mPHq23xhJYA9Bhaaa4o1tzZP68s9Etj1/md8+JbCvB2+WCr1n4i1BpaurVLWk0H2ALYGf/aowGePSPcdvY2dS4ruMQNhPmtPm5kE01Q3s+egfkQSwFZ9+t7WPQbsAj6JwWd/xOVDTKUjLmDX4Fhk4m0vSUEzs9V6ecW13H7Iccq5XHRhy8KeSQ4fWXPvMiUvC7Sfu9cJwQZw7UoA+yyL721m/nehWhYGnrXTY595s2+vecHGOyHhqq73Chb+O6SJu9O1p8D/SzzmHLPH+4bsbR4z3yKUAA4al0+W2Pt709StLHmZn9l4ITx2PnvEh3AOh8SlQFTHXD/LzZuk8H2t81wvAZrntEKpyzz2ATa/s93booWeiSETD+/arZkPr1eRV9KxaUuhittLgsRf117tdTfqhYUer+CEmgD2XqI/pJ7mnAVblrrSN/5Ze5dv7fHSivUy4oZsbfT8fdm6T5O2FK4wmTKZbdUl/0trm3izYVyJsqoqe3paueFi60XR8vzuXeN9auDze781S7pMqSu3+fy9YL2Qs9XzxclAIL0ngO/aPVMP+yRvTX2Le84MtV7y2aDsjeXK95o0a9p/hZY595z39zHLiVdmaK3frVgClLuX+0nN1oohPWZau/rngvXeqx6ZtlqsrZmzVV7utZWPKVdZqlZ79vOA5uZvvbmqbMpVyXrPLWvMCwW1WmwS3J5/4wT7/cEnAXyN7tq9QOsfnyOvufi+beF3laRA37fOv1HrZvp+d5vfE9aNWX9q348hPX/2HGRXvLWntFwVAQQQQACByAmQAI6cJVdCAAEEEIghgcgkJDwqHOAPdmtw68ACbSya5DMTyBqEqRqv9WtPDixYy3E1/Ks2evxb912sfQYbNHtbiSb1Mq0oUglgsz+jmdFQlVWu8u5Rm0ZV31GpjFW+Aznezd9Wu1jT6wq0vSTXp+4muXz7CqnEvYdugL5jrjG3eX6vg4M9EhauwTK/CZ2mLSq8/f8q+2GvBHBtsW5tnNdzYNGUp5e9Nn1n2kmn0tahJYCbVbOoTFoWJFkeQ88fRY1OAbsGxyITb3tLCnoPqocep2S9ZLJVEzeWuwbo/bdN284lWlQ3U2u799ftpQ2DDeD6JIArdW1Vlp4MZZZ/L3HJiqsNs7W9xP1942tmfe9s9peoMLmKLSqcu1/zuvdbb1T1bUskP9sBOGfV3aXNuQ/3uiKFNcA9t1nzn/IenPbw8xnkD5IA7kPMbqy+TYtbS7S+aFKvSzL7fG9asxvrNNNrFYzQntw+zhgP7aIcNQAFojvmmpfPNmvM2pNJq/qKQjUWnJyJa37/2pq1sXsfYBNfCptn6lHvGY0bsrV9VZ7vMxjC7Far2f3FvVATwK74stonOdtbh+rtZRnXi4Y3un+X7P0lF7OSwmJHSbeJt5lzRZ4qpa8sUWZNoTaMechjX2Vz7XvVstCdQPZfZr8J4ECzN0N+QaX3BPCGbH/LVZuvkTtUkWL+bnAmrM135/Q95m8B37+D1FyjRYsdKukxi9z7byvnihShfsz95jbNCfx3g3fy1vSjAP3TrASxIWubn+S7sdmsids9Xn7oZcas6QO3Ny7oXqXkZF389LNgvz/4SQCH2hb+t8npZXUVn1WWTMnN7wVblb2+979FQ22v03mcXfH2dNaBeyGAAAIIIHAqAiSAT0WNcxBAUMDfdwAAIABJREFUAAEEYl4gMgkJ70GKqX4Gws3b5rerOr1EyxdOVVaGWSatRY07KrWkol3z16+S5zZSZhBnq2aqsSFZRe6lvMxSefU1Wrdis9JKfWdQeDdG5BLAZu29elXOXaEOj/taS6vd16T8lUUqmGCWODMfh9qaG9XQnqlca3k38/Gou3v5PEez6rdW6N6t2ZqdW6eM2b0lNZ1vzTfPD7LHlPdgjjU7o0JaWa57rCXYHGret1krltYpK69DLRNX9pwR0bRJtxUfVMn6Ik3yXHevjwngHvUNsa19E8At2r2lThlTJjv7isfycSwBHfNhJ+orYNfgWGTibW9JQedS8XtuPLmaQuhxyoS5Cs29e5+yS36khVOzZD16VtytU3tmrnPpTzWrdnGhqscUafnsycp0HmTF86a6ZiXnTuixpOQ1O/x9H7gSGd4J4Ladun/6VmuGVKCJUN2dx9+svJYm1W1eoft2ZuuhHjOy/Jk5X+y5u2GKHvD8jtlXpaX37dbEB9b2WBo00FKaVSuqdM7kLP3fgwHq6SpwKC/xOGfFlSl1tTvJ0XsCWH2K2c7voYqOeVpZ6rGsrDFrknInOdeU9fe92Vy7WIXVY1S0fLYmZ2Z0f9e1NNWpOTlXE1wz+mo3tSm7YJKsFWs9lg5lCeioD3n9XsDojrmSeYGiZuLjrlVqGlVduFu5az1e5qiv0A27puo3rpm59RW3qS7fayZlsISWdzy0HqN9qtmwWVvrG3Rgf6us7cPde/y6Wy3UBLDrZcZ7G/N7xIDeG7/3GGTiRVV3YtAkA59VzvNeszt7lNMjiWnMdkzVb9x7FFvLNadrpXlZ0iytu2GMHnK/OGl+ny1s1sxACVLXPfwmgL0ShSfr671VQCCJIEtAB1gi33tlCFO2Z3Oe90hqe94vyLYEfdjH/SR3b/czR5kXdHacbK9e+lHgv6cCbKMTwLy3WdwB92/23MPaXTk/3/+9/c3nu0pHH5aAtu7p/d3s3HpnbkOBz97f/R5MQyiAXfE2hFtzCAIIIIAAAv0qQAK4X/m5OQIIIIBAfwlEJiHhUfpeB6JatG9ThdZs2KWG1g4lp49XTt4czZ+X50oseAzLVDj38ZqXUquqdetUs+uA2pWqcZNnq6RkjiYFXgGu+yLWLOLNgWRn6mFrH8s+DF5YM49rlbfeY9Zvyz5tqlijDbsa1GpG5pLTNT4nT7Pmz3Pt79U9WtGj7rLqMk+lpbOkqjvUWBBoiWhXoiTQDIYe1TPLTVubUZ1MnrTsU3VZmTZYfslKz87XwtJ7lNNwn5+l9Bxq3HSfitfsUWtHqmY+vM25TGGfE8CmUH1v655jPA411a5R5boa7TrQLqWO0+T8+Vq4IE+ZbCbZX+Eibu5r1+BYZOJt7wPyfmf9hBynzKPbM6Y54/QszZ/n2vvR6gVtaqyt0jr38ynziE5UTsFsLSzIdSYAzecUEh7NO8u0dMVWNbQna2Lpxu594X06X0utFt+6VLusjIj5pGrc+ImaVDBT82ZM8trTMpCZb5yZmFOgeUWz/H/H9IinJobnq6ioSLktFbp211Tf1RO6Cx18yWn3oc1bCrW0eynQIAlg9TVme7dbqsZNzFHB7IUqsF4S8p8Atlq80fO72GpwGavZCwuUazW4d8zP1uTZC1Q0y7st4iaMUNE+CER3zHUuvdw9o7dpi4p3TlD5HI+FZnskKM3MwBpNfNxrv9Y+xUOHGqvvVvGeySoqylPOuDFKsx6zGhV7J9dCTgA7G6Rl3yZVrKnSnuR8LSstUm6AVYddR6vGeUP5W3m5RwLYbEEwfan29NbuOcu0zb3Cg1dSt612idakl6rEWtqn56xrvzOq/dwnehPALaotnq6lveNo2TbPfaA9KmhsC5u1sLcVJHp4OO/XMK+3/du9EuAkgHvt6z2/mx3aV3a3mmZ67cfdh5jXn4faFW/7s07cGwEEEEAAgVAESACHosQxCCCAAAIDTiAyCYnIs4Q2ezfy9+WKCCCAgF2DY9Eab2nx8ARM0r1MJb3uSR/eHTgbgYEtEPUx1yyFvrRDReV5krVPbblrNrC7XTz2AW7dosKtWdYy+T0+fUkAB1quOQIJYHeZ2uqrde+9dZq5MUDS0TqwLzOA+7rku1nWeanai0xyuU21S9YovfTkcrpmO5HNmQ9ZCWHvJbcDPQ3RmwCWzDLKuwLMFg7+dJsXPBf13FM4yEmWxeSXFHjVaGd7TX6pSNbC0tGYAH42R8/72T7H34sQ9s4A9noZ12zpcG+bijz3Pg7eiFFzhF3xNmoqSEEQQAABBBAIIEACmK6BAAIIIBCXAtGakCABHJfdkUojEBUCdg2ORWu8jQr0mC2EWVq5QsnLVinPc+n8mK0PBUfg9AtEf8xtVs2iDUp/YIE6VqxRcqnvMsdmz9etmY9q9sFiVaWv9F3qtw8JYLM/bmXGWt89V/3tFdzHGcCereu9T61vy/clAWyOLetTLOx+eWbiHi1Zk65Sz/1xzV7sViI9xXfJ7QBdNJoTwGYZ4rLkZVp1il8UxurW2jw9uXxKr/u4u2nM/QpbFva+B3BlhtaW5ztXzIi2BLDp62UpWrU6/+S2Eu7KuV6Q6C57L6tXmFPCXwLaXMVsxzNddTO3a0HrUmsVpVNty9MfYXve0a5429/14v4IIIAAAggEEyABHEyInyOAAAIIDEiBaE1IkAAekN2NSiEQEwJ2DY5Fa7yNiUbp50K27azU1uR85U/MdO2NbPbnrFfNujLtmrRK5fm9rqPaz6Xn9ghEt0AsxNzG6kLtzl2g1up2zfOXhKuv1G11E7WwsUYqWa4p3i+E9DEBfH9quR6d4dyb2/0xexHPrZujbe6knfmBtT9slp50L63ch6ZurlmkMi3zTTR3X6MvCWDJJCkX1c20Zj+HtFuHa9/f0pxaVaWWuJZ/7q6tM/FbmqpK7yW3A9TRrgRw5bVVynrSd6Z0n2admlnki+o0c22RzO4qff+Yl43malPWSq1eOCl4EtgssT1ts7I3emxb033TJm0pnKv987affFEh2hLAqlfFtRuUvc375SqHdpdN073NJT2egz61hd+Z7WbZ7FvVOO8Fubby9mkis+/v9B3jtaB5vzJXnpyt3ve27N8z7Iq3/Vsr7o4AAggggEBwARLAwY04AgEEEEBgAApEa0KCBPAA7GxUCYEYEbBrcCxa422MNEv/FrOtUbVV61Rdu0f7zYbvrv3e58yfp7wspv72b+Nw91gXiImYW1+h4q1tGjNpoUr8bYhrEm4rauVInqKiH/mZpdmHBLAaq3VboUkWLtMME18czdpXtVT37XYoPWOWVnsmgNt26v7pW61E34xe3kNp2b1FdRlTNDkrw0rOtjVu0dJFu5QfsSWgTS9sVu3iQlWPKdLy2ZOVmeHKdDpa1FTXrOTcCV6zOU0icrP2ZyXrxhKvPZMlNVYXa+vBdJ1T8CN5brkcqL/bkwBu0877p2tr9kaVewH3LekoNdcuVmH1GBUtn63Jmc52kBxqaapTc3KuJgR7j8jRpC1LC/WT5sm6p2iOpmSffCFJjjY1H9ijRkeOpkxwfic56is09+4GTXlgmeZNcu7z7mjep6ql92n3xAe0dqFHoj7qEsCSWQZ87q4btXbZDFlfs22Nqqm4X5vSJilrZ7pmeeyJ3Le28P9iQ9Om21R8sETriwIl2M3+3oWqyV+rx0PpkFEamO2Kt1FaXYqFAAIIIIBAtwAJYDoDAggggEBcCpCQiMtmp9IIINCLgF2DY8Rbuh0CCCDgKxATMdckeK+r1PiNj8prYq6rQmZP22namrvN/4zaviSAzbK1+6q1YmmV9pgXTpSq7IIild4zTltvr1O+R+LLSrvuLNPSFVvV0J6siaUbtdrPigSOplqtqVynml0H1K5UjZucr/kLFygvs7fpqH2bAeyEaFNjbZXWravRrgPt1r+kjpuonILZWliQqzFetzPLUM89UKIXvPdMNieapX4XS6u86hvoGbInAWwBq2zpCm1taFfyxFJtdC1L3Leko0unsVZV69ztYOFoYk6BZi8sUK43ToCKttTXaPPmGu2ua3C+kGRdZrwmTipQwez8HtfxafeJOSqYV6RZk6yFn09+ojABbJLjTTU/0YrKGjWYeqaO0+TZJSqZk6wN1+zQ1JdOvjTQt7YI0K8djdp0X7HW7GlVR+pMPbzNe7a2WQb6XrUVre31ZYtoj/F2xdtorzflQwABBBBAgAQwfQABBBBAIC4FSEjEZbNTaQQQ6EXArsEx4i3dDgEEEPAVIObSKxBAIOoFmrZo0eYxeqAkN7QlzqO0QnbF2yitLsVCAAEEEECgW4AEMJ0BAQQQQCAuBUhIxGWzU2kEECABTB9AAAEEokLAroQEv+NGRfNSCAQGgIDZg3mFHEWrA6wAEDtVtCvexo4AJUUAAQQQiFcBEsDx2vLUGwEEEIhzAQbH4rwDUH0EEPARsGtwjHhLZ0MAAQR8BYi59AoEEIhegWbtvH+xtk5apXI/y6tHb7n9l8yueBtrDpQXAQQQQCD+BEgAx1+bU2MEEEAAAbPHWEuLUlNTsUAAAQQQcAnYNThGvKWLIYAAAiSA6QMIIBAbAo6mGq1YUqmOgtVaNiMzppd+dovb9TtubLQopUQAAQQQiGcBEsDx3PrUHQEEEIhjARIScdz4VB0BBPwK2DU4RrylwyGAAAIkgOkDCCAQIwKOFjV3ZGhMWoyUN4Ri2vU7bg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CAhESYgpyOAwIATsGtwjHg74LoKFUIAgQgIEHMjgMglEEAAgRAE7Iq3IdyaQxBAAAEEEOhXARLA/crPzRFAAAEE+kuAhER/yXNfBBCIVgG7BseIt9Ha4pQLAQT6U4CY25/63BsBBOJJwK54G0+G1BUBBBBAIDYFSADHZrtRagQQQACBMAVISIQJyOkIIDDgBOwaHCPeDriuQoUQQCACAsTcCCByCQQQQCAEAbvibQ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Ag3IZGSnCAlJEhdXerq6pISE6wSJXQlOP+3+SQmyPw/87+c/1fdx5/oTFBCYpeSEpIkdZ5ybbqct1WHw3V9P1f64w/u1EeNb+vE0KFyHh74WM/TTamOd3Xp68OHaWRSgj7pMvUI7WOO6/zMoc/OPFNpj28I7SSOQgCBfhWwa3As3HjbryjcHAEEELBJgJhrEyyXRQABBLwE7Iq3QCOAAAIIIBDtAiSAo72FKB8CCCCAgC0C4SYkrASwx8ediO060aXEJJPUlTpPnJDD4dCxYx06fvy40tPTnWeYxLE7Fdtp0qxdSrD+re+fUBLAv518rc5ub9eYzz7V0b/+1WSmQ7qROcrktf/adUyfSEoOMXVs0suDzzpX6WedpfGJnRq+79WQ7sdBCCDQvwJ2DY6FG2/7V4W7I4AAAvYIEHPtceWqCCCAgLeAXfEWaQQQQAABBKJdgARwtLcQ5UMAAQQQsEUg3ISETwK4y5XETUhUh+OY/ud/XtOLv9+p9rYjSujs0sGDB3X+uLFKSkrS8LQ0fenLVynroot15siRUlenNWvYzAju7EqwksEJ3ZN03Ylh9z94/28nj6Mj8Kze5745Q5mvvqLLcq6U/v3fpY6OEFO55soJerfjmD7p7FRyiEnqpKFDVfdfP9GxF3Yof9KXlPz8b21pQy6KAAKRFbBrcCzceBvZWnI1BBBAIDoEiLnR0Q6UAgEEBr6AXfF24MtRQwQQQACBWBcgARzrLUj5EUAAAQROSSDchIRnArizs9Oa9dvV2anGxv361TPb9Nabb+jIRx9LJ45bCd2Ojg5nYtdkdhMTNOyMERqZcZbyrr9B06bdoMTERHV2HVdC4iCrPpFMANd+s0Bj6l7TJRMuVef356jL4bCSzsE+znnKCWo+dlyOri4NCmmScoIGDR+uNzc+rhN//KMmT8jWkOefC3Yrfo4AAlEgYNfgWLjxNgpoKAICCCAQcQFibsRJuSACCCDgV8CueAs3AggggAAC0S5AAjjaW4jyIYAAAgjYIhBuQiIl2bmMcqdr+ea2w4e1bds27X15j44ePqyRZ6Tp07Yj+qT9iJXcTRo8VGeMGKGDh/6hUaNGKSlliFo+atXglKGa/LUp+va3v61haWlWErnHctDuNZ69kq/d/+ya+OvoCJzQrb3pWzqvuVkXdjh0ZP9+KTEppM18TQ0HJSTqd8c/00eShrlaItgOwubnSSNHadSo0fpy+ggNeaHWljbkogggEFkBuwbHwo23ka0lV0MAAQSiQ4CYGx3tQCkQQGDgC9gVbwe+HDVEAAEEEIh1ARLAsd6ClB8BBBBA4JQEwk1IeCaAzQzgrU8/rT+8uFOJxzt1TvqZGp6cqE+Ptqm5+ZA+PtKuY8c7ddZZZ1nJXfMH6NmjRykhaZA++exT6+c33HSjpn/7FiWnDJVJoHYngSOUAB777rvKGpKio2ZTX7P/cJdHGtcs7WztRWw2/U10/iwhQYknTlhLVr/yqUOHOzs1fHCyPn6zXkmDhyntggt04phDSnDtJ2zOMf9JTLR2GD56/LjOVKJyzh1FAviUeignIXD6BewaHAs33kqH9exP67WqJZBJqn62JEPPL2/SkzL//XJl28b3dz1k+336eo++Hn+qOKG0g532gcodvP6HDx9WbW2tDhw4oDPPPFNXXXWVsrND6yWPP/64mpqaQkLLzMzUbbfdFvTYDz74QDt27NDf//53jRkzRrm5ubrwwguDnscBA0sgemPuwHKmNggggIBd8RZZBBBAAAEEol2ABHC0txDlQwABBBCwRSDchIRZAtq59PMgNb71ln7y4H+ps+NTXZfzJaUOSlDqsAQNHTpUJzRIrR+3q7GxUe+++65SBg22ZgQ7HA4NP2OEzhwxUodaWjV0RJoKZn5Xl135FZOF9dijN9AewD1Zgs0AHnvggLKGDdWR/W9by1J3ffaJEkdmqMvRoa5PjmjQxc6B8GNv/MVa9jkh7QwlZ41Xwvvva8ffm3RE0lAl6qJ7inTs8BE1PrpOI86/QIf/9o6VsE4bNVaJyclq//u7SlCXjg89Q2PHZepKZgDb0n+5KAJ2CNg1OBZuvI2/BLAdrRuJa8ZmAtgkfzds2KC2trYeCHl5ebryyiuDwqxatUqLFy8Oepw5IJRj//GPf2jTpk3W7wHuj3np65vf/GbISemQCsNBUS8QvTE36ukoIAIIINAnAbvibZ8KwcEIIIAAAgj0gwAJ4H5A55YIIIAAAv0vEG5C4mQCOEnPbN2qdQ+v0ZevmKAJmaOVnpaiyVNylZg6XBoyQkoaJjkcOnjggDo++0wpKSlqbW1V5wnprLPO1sftbXp13x/l6ErUt77zXWWMHusxQzcyCeBz//quspKk45OnSENSNOTar6n9p2uUMmWykkaP1pHF9ynxvPOU9r9/ZM3+/fQX1ep4aZeSxp6vT+65W0cdHTrwWLWm7d2jzuPH9NzUb+jgzt/rmp9WavCIEdqz4IcaNvY8nfWVHKWcMUJHP/tMrY8/pq9d9kX2AO7/7k4JEAhJwK7BsXDjbc/Cu5OQg7X4h1fpxrPcPz05C/Q/5yVr+6Otev5Egq760gW6/6ZzlGId1qm2/X/Rqqc+1ouu3Nu40WeoeFa2Jp5pXrxxX2O4FudL235zVH8+IV160RjdP+sCZVjX8Jpt+uGbKvnZh9orU54rrfL0vEeCLr0wQ4tvuUiZQ1xl/fjveuyxA1rf0qVxmaN1/5eO6rtPt+uq6yao7KsjvO5xidofe0X/9naSigtz9a1znPVofGa37vyTVHh7rr43/h9es5JDqYekoOXordsEa4ehujW7Q9saTuiK676gJee8H8D9uPYErV+i1P4PPfHYu1p/qEvtSUma/rXPa9FXR7vatfcZwE8//bTeeustjRs3TjfffLP13597zrk3fShJYM+k7ttvv22dF2i2brAEsGfy18xA/vrXv659+/bp5Zdftlb+uPXWW5kJHFK0GhgHxUbMHRjW1AIBBOJbwK54G9+q1B4BBBBAIBYESADHQitRRgQQQACBiAuEm5BIHpxg8qRWsvT/rfmZXt61U/lTp2jsyEHKvjRLZ3zuPClhsJQ4XEpIkZJSJLOcc1dn9xLL3RvxJnTpWHub1q5dqxEj0zX7B3ea3XfVlZCgBM+lmi0F74Swk8bREXhnXrMH8Ln79+vCw4eV+vYbUmeXOtuPatD55+mz51/QkG/kqf3HK3VkxUqNKC9TyvXXa9DnP6+DF1ygUTU1Op41XnsX/FDH/nFI1/7qGXV89JF23TpT59/ybY38So5VzuPvf6A/LV+uG1960SrPrn+6Rx88vEZTc3JJAEe893JBBOwRsGtwLNx427O2wRKPUrKkDo+Tpn/7y7p3QrLUvl/Lyg/peW++C8fot9+7QCndyV1f3+5reCaA/y1Dz1c06UlHgm6dOUl3XzxEan9HK8ubtd3rEskXjtWvvvc5pegDPVPxlsoPnzzg0hFJ+vPhEwESwJdrfP1r+ubTRzU+52JV3mDS0Af12H+8rbU6Q4/8+2XK8k5Kh1SPUMrRWz8L3g7us2+9ebRafxnYXUHr56rvyQmz1qWvuuZSlU0d6ZuU9yr2f/3Xf1mzbe+55x4NG+bczf7111/Xr3/9a+u/33TTTbrssssCVtad1D1x4oQeeeQR67g777zT2iLB+9NbAtg7+Wtm/Lq3e3jxxRdl/jN69Gj94Ac/sOcB56pRJxAbMTfq2CgQAggg0GcBu+JtnwvCCQgggAACCJxmARLApxmc2yGAAAIIRIdAuAkJKwGcmKj29o+1tvJnamlu1o3XXaPxY1J1xoihGjb2XCl5uLoSh0oJQ9XVaWaXufbLtfLGSepy7bXb1XlcSUkJ+ttf/6pHf/5z/XDR3UofdZ46u7qUaCV8u5zHWh+TeHb+m+cnWAJ47Ntv64K2w0rd/5baH6zQJxse0zn739J7Q4cr/cnNGnTOGLV897tKvXuREkeN1rDvzlLLzdOV8pVcdc36rhr+4z/1l0ce0cymd/TOLzboxR+VamFXl/b//FEdP3pU5027Qa+VLNZXtzyh391yq/789FO6KGuCrjzrTPYAjo4uTykQCCpg1+BYuPG2Z8GDJR4TdOu3r9DdE5LV+OtXdecfPROrXgR/b9D8qo+1P+MsPf1PFymjO3GaoFunf1F3XzFIdZv26Z/f7PKTnB2sq0Yf095D0lXXXaqyr5pEpCT3jOCxo/T0/CzXrGGP+777umb94ogOpqTqwX+6TBOHfKRn172hVdZ1/M0AvlzZx9/VAz9+T9tGpOu/iy7RmP2va9bGI9LlF2qTNSXYewas+3/3Uo+QytFblwmlHUxSvFNtGqa0QR7X8nYPUj+HK0E8LvvzevCWc5V2/AM98/BbKm8PlADvWW6TtP3www/1ne98R2eddZb++7//W9OmTdNHH32k7du3W0lhkxwO9HEndf/whz9o586d1mFTpkzR1Vdf7XNKoASwd/J36tSp1h7A+/fv19ixY3XDDTfod7/7nd555x39y7/8S9BnlQMGhkBsxNyBYU0tEEAgvgXsirfxrUrtEUAAAQRiQYAEcCy0EmVEAAEEEIi4QLgJicREKSlRev+DZj1e/Qt9euSIbv7GFA091qqzR43QiAvHSylDdbwzSSc6E5WYMFhJSYOVmGBGwRPVqSQrkeue/WMSvGbv3f9+rFpXXnmVLsi6VMdOHNfgpEHOYxKtnXkth86uzpOpZPOzrq6gM4DH7t+vC44cVtqHh3T0wQp9+sRmnf3yyzp47liNfPopdR74m3TsmIZ+73Z9VHiXRq59WIfvmKsju3aq/ftzdcn/WaLfTv2GJv7HSg0eNky/mfx13fLu22p/+x3VL7tfnxw6pMEjz9S1v96mHddep6bfvaDzL7xEV43KIAEc8d7LBRGwR8CuwbFw423P2gZLPKbqZ0sul7Wr+Rt/0tc2ey6tLOl4u5rePajX/nhEz7/7qV4zs0p9EsAe16h/TV97+qif5Ky7VAkq/H6uvvc59ws+H+nZh/9sJXTNCzvjM4boqsvP0a0VvLOEAAAgAElEQVS55ypjkNT26qv6Zo1DV1xzqSqs2auSmQHr/x7ucnSqYdPL+uGbZhnoq3TpHrP8c6KK5+XqW+eZCwRKAAeuR2jl6K2fBWuH4XpwyRWa6L5Er+6916/lxb369vPH/BTGvQx470tAv/HGG9q6dasWLlyo3/72tzLLOF9wwQXWnrsPPfSQdd1/+7d/05/+9CddccUVPvcxSd277rrLmv1rZgGbj5n9a2YBjxw50pq5az5f/epX/e4BfOjQIW3cuNGahWyWfb722mutPYA/+OCD7nudc845mjlzpp555hnddttt9jzgXDXqBGIj5kYdGwVCAAEE+ixgV7ztc0E4AQEEEEAAgdMsQAL4NINzOwQQQACB6BAINyGRnJKiBHVq//4/69dPP6mEzuOaPvWrSjr6vkacMURnfO4CacRIqWuwc9nmjhNSstmFMkEnOhOUaJaEdiV0zRLKXV0J1oDyGw1/VlraCI0d93mZ+b/uz7Hjx/TJJ59o6NChSh6crM7OY0qyZgI7P0FnAL/zji785KiSH39Mn23bpo4/vKyRj6zVhzfdrDP+94/UeaRNnz75pEZWrdOJAwekwYN19MEHNTT/JnVc8xV9/Mab+kPhXRo3LV9feXSdXrlzod7ft1dX//znGjR8uN78WaWaf/eCvvb44/rjP92j9/a8ojHnjdVVo88mARwdXZ5SIBBUwK7BsXDjbc+CB0s89pIA/rBRpQ+/r/3npGvxDedq/KCDWr72Q+3tLQHsk0R2JxulcaNTlHrIoT93n+8uaYea3z2gvS99rG1/d2i/STK7Zu+mnlICWJJr1u+460bripcOae0Q12xg65YhJIC96mF/AtijHYK6916/cBPARui1117T5Zdfrv/8z/+0xH74wx9as39NMtjs53v99dersrJSBQUFuvjii3t0OZMANse49/91/9D825gxY3okgE0yePHixT3ON8nfAwcO6JJLLpGZ+etO/p599tlWEnr9+vXWKh//+q//qiNHjig9PT3os8oBA0MgNmLuwLCmFgggEN8CdsXb+Fal9ggggAACsSBAAjgWWokyIoAAAghEXCDchMTOva+q+W/v6tO2DzXouEOfO+csnTtymHT0kL7wufPUOWiI9r32F713sFWjx5ynYcOHaExmps4Zf6GVXO3qSlTCILNTZaK1j7Dz/0/UB4cOqfn9Vn34cbs+/ey43n//fR18/0O1trZas4dGn52hb+bfqC9mX9ojCRw0AXzggLKGpKjt0PtKGDZUCSlD1NnaosSzzlLX4SPOMh09qoTU4dKJTnV+/JEGjx5tJZn/ODhZB/5cr/Sx43Tso480aESaBqeeobamdzV46FANP3+cHK0t1gxlR3ubUtLOUMfgZI1Ql3LGjCYBHPHeywURsEfArsGxcONtz9qeegLYnUh07h2bppbdr+m7v3Wo45QSwGaG66VK3vSqfvimdOvMK3X3xSame32OH9ITFfu1+qhrtmr7KSwBbV3Sve9vgs5xdCm9ez9g87O+J4Bl+xLQJxPAwd17r5/jtX26ftunuvTyz+s/v3Wu0nyQe58B7Hn4T37yE+tlKrMEtJm9a5LA3/3ud63v2qeeespaItrM7PX8mARwXz7eCeDy8nJ1dHRYy0y/8sorevnll2WSv7NmzbKWgf7LX/5iJX0LCwv7chuOHQACsRFzBwA0VUAAgbgXsCvexj0sAAgggAACUS9AAjjqm4gCIoAAAgjYIRBuQmLKdVM1OKFTBdO+pqROh85Jz9DZI4boS5dk6oyhydr7h1f1pz816MyMc5ScPEQJXZ0adf65yr0+T0mpw9TZlWQtB232Jfz0U4fOHJmu1JEj9UlHgrY9+5w2P/NrDRmaqqRBydYS0IMGDVJiotkRuFMjR4zQd26ZoS9f8UV1nTimxMSE4DOAm5qsBPDRjg4pMclaUtos+azkZOn4cYs4ISVFnW3tShg0yFrf2twvqfOE/tDysY4OGarhgwdZ+xIfb29XYkqKkoYM0fFPPlGno0ODhg9TQlKSTnzmUFJKsj5Vl85UonLGjCIBbEcH5poI2CBg1+BYuPG2Z1VPPQHsnvXqeT2Tsj21BLArwdm+X8vKD+l59/68776uOb84ogPe7eP+uVr0TMUbKj988oCrRg/W3kPHAu8B7Dq06Te79f09Zgli99LH7mucQgI4pHL01slCb4fg7s77BKzf8X/o4Qf+qo1mJrXnZ0S6flF0iTJ9EuCBy/3666/r17/+tXXATTfdpAkTJljfsW1tbfrpT3+qlJQUnz14w00A//znP5dZBtosEX3ZZZfJlGHSpEl67rnnrOSvuadZ9tksA80nvgRiI+bGV5tQWwQQGJgCdsXbgalFrRBAAAEEBpIACeCB1JrUBQEEEEAgZIFwExKzvnWzvnLlFzVtylV68r8f0/sftWvsueeo6K55Gj5kkD46dEhnjzlX6jimjvaj6vqsQw51atg5Z2vQyHSp84Qc7Z/q7Tff0tvv/FXvffCBzjr/8/rmd+/Q/6t+Qs/9/kUNTT1TiYMGq6tTMv+ns7NTgwcPVlJCl4YmJ+p//eD7uvKKy3XsuEOdJ04uF+2NUHvTt3Rec7MudHymI2/vlxKS3KtP+/Eys5G7rH83VxyUkKjfnXCoVdLw7p/0zmzOThw5SqNHjdaX00eQAA65V3IgAv0rYNfgWLjxtqdK6IlH3z2AP9Kux97UqrdPqCNpsApnXaRxe+r1b2+naEnxlZqa6mcmacAloE/uz9v0m71WYnb69C/p3iuS1VLfoPLftGnv0S51yCwVfYaKZ2Vr4pmuOP3xO3poXbOePCpdenmmHryoRdf32Ks4wIzWg3/RwrWt+vPoUfrVXVkeM2FPJQEsKWg5euuPfWgHBXN33Sdg/UxZ/67HNh3QxkNdapd06dh0LZp1kbJTjWnoM4DNnV599VXV1tZaN/3GN76hiy66SL/85S/VZF6UysrSLbfc0qPi4SaAzdLRTz75pLXM89VXX62JEyfqd7/7nRoaGqzkr9n7d+zYsf378HP3fhGIjZjbLzTcFAEEEIiogF3xNqKF5GIIIIAAAgjYIEAC2AZULokAAgggEP0C4SYkZt5wna6/9hp94yuXKSnhhN5896D+uO81/f1vTbrowgt04XljNe7cMToz7Ux1fPqJDh88pNQz0nTepRdr6IgR6uo8LnV2qbPjmBKTktSRlKhX//K2Mi78oh55/Cm91vCmkoelSV0JSk5OtmYAHz9+3NoneFBSopITu3TmiFT9y90/VNaFn9cxh3MWr7/Pjm8W6Jx9dbr48gnS/7pTXZ99JnU5k7y9fUwq2Pzn0PET6ujsUtLJLYd7OS1Bg9PS9OefP6pje17WlMsu05Dnnwt2K36OAAJRIGDX4Fi48TYKaCJXhA/fVMnPPtRepWjJPZM09czjavz1Pt35xxMeM4Ajd7uAV4qWcpyGqvq7xd69e/X888/3+FFqaqrmzJmjESNG9Pj3cBPA5mL19fXWzGOTBHZ/SP72U+NH0W2JuVHUGBQFAQQGtIBd8XZAo1E5BBBAAIEBIUACeEA0I5VAAAEEEOirQLgJiZu/+mXN//4sXf+VbJ1wtKvpvfeVfcWV2vWHV7RyxY/1pYuydH3eDRp/0QSdOHZM+//nNb351l907he+oO987zb9o6lJ/1O3T6NGnaWRZ2Vo9Pnna+hZ5+pnG3+pLb/5vU4kJalTzmWfk5NTrH2COzvNVr1JSkpMUHLSIJ04/pkuvmi8lv+fJepyeK+NeVKk9pszdN4re/XF3C8r4b771GWWgQ4xAWzu+/djx/VZZ6cGWXsVB/8kDR2quvIKdex4TtdPmqQUEsDB0TgCgSgQsGtwLNx4GwU0ESyCay9fn5CdpOLCXH3rtK0CHC3liCBtHy9lZuDu3r1bH330kTIzM3X99df7JH/NJTdv3qx33nknpKtfcMEF1oxef5/GxkZr/9/m5maNGzdO1113nUaPHh3SdTloYAoQcwdmu1IrBBCIPgG74m301ZQSIYAAAggg0FOABDA9AgEEEEAgLgXCTUhM/uJF+udFdyov91J9+vEhDUkZphEZ52jIuZnauf23Sk1IUMvB9/Xq/zSo81iXrrgkS2ePGq31T2/VkOHDNHrEcH3+c+frwgsv1EWXXKyP2o6o4d1/6KnnX9Vb77XKzOc1Kz8nKUmDUlKsPQrNTGGzBLRJwyZJSkkeJIfjU/1w4V2aek1uwHb8zdfzdP6RI/qctQT020pISLQSysE+ZmHNxIQE7Tnh0BFJQ4Kd4Pq5md+UlD5ao0adrS8OStKwV/eEeCaHIYBAfwrYNTgWbrztTxNb7v3hO3roqYPa7lrOODUlRbffdJG+NyHNltsFvGi0lOP01pq7IRA1AsTcqGkKCoIAAgNcwK54O8DZqB4CCCCAwAAQIAE8ABqRKiCAAAII9F0g3ITEpEsuUMk//1DfmDxJY0eP0PGPWtVxolPDLrhQh95+Vx0ft2lMRobebnxHn7Yf1cXZl+pPbzTqxT+9qa9de60a/+cVXZP7JT333A4dOXJEeXlfV8snJ3R/5UZ9fGyQUv5/9t4Ezqqyfvx/n3P3uXf2nWFfFQUUFEQQFMP4ipqWUZpmlvb/fUvtm2llarnn2mJWppalfa1c8puKIZgIogiKCgLKDsM2+3r35Zz/6/NcLg7DwAwMI+A85/W6znLP8jzv5zmPw32fz+fj95NI2TgcTpX+WYnfXc5W0kA7bNTvRRNL7cBf333rPiEs+crXaF23HlxOJZK7uqXk7LbNeJ+XXNMkYttKPndps23sZBI7N4fs2S926RC9kyagCbQnUMucW65l51ee5PJjO6YTWvZbrv5VFtc/eTn72KXLWHvqw7Hurrdd7oDeURPQBDSBo4iAXnOPosHSTdUENIGjmkBPrbdHNRTdeE1AE9AENIFeQUAL4F4xzLqTmoAmoAloAu0JdFdIHDt0INdf+13++9tfxWqopnXHFpWuObuiH7bTy6aPNxBuacVj2jgNk1QqxaJ3P2DGrMspG3EM7//nRYpy/URCETZu3MDw4UOxvAG+++O72LizAY8/G19WDh6fF9sy1PGxZIJUPKG+FxErX2XzBwK8Oe8FPciagCbwWSIQ2sKcX93K/36cYNpP9iGAQyt45Nr7eCM8jZ9oAfxZGn3dF01AE+gFBHpKSHT3b9xegF53URPQBHoZgZ5ab3sZRt1dTUAT0AQ0gaOQgBbAR+Gg6SZrApqAJqAJdJ9Adz8cGz54EF8450we/M3tpHZsJrx9K7Zt4yspx1VUDk4vrY3NxFqaiDY3UbttI/klfRh40hTw+anZvJaV773LgPJyCouLcOfmsHl7FVs21RBJwWtvLuG9FavYvqMap9uLN8sPhgPbspAIYBURbJokkymag62sefeN7kPRZ9AENIEjgkDoo79y132vwbRpFL3yCnkdCuA4Hz1+K28kinjjjTwtgI+IkdON0AQ0AU2g6wR6Skh092/crvdA76kJaAKawNFBoKfW26Oj97qVmoAmoAloAr2ZgBbAvXn0dd81AU1AE+jFBLr74djwYSMpzXfz0D0/YuyQPiRqqkjF4rhzC3CXVkB+Mbg8YKWgrorGTevJL+sDfYeC0w3JKC211bTUN2IZJu7sbEr7VLBj8w5Mh5eivv3ZvGMnry94k5df+Q+rPlqLx5eF1+3BkuLApqEEsNPpIplM8ua8f/Xi0fzsdz2RTPLBmg2MHjYYj9vV5Q7Hkyk+rmpgdN/iLh+z147b3oS+kw7+eH3kARMIfbSYDUXjGF28gccvvQs6EsDr/8r3XzmWO6at4P+pXXQK6AMGrQ/QBDQBTeAwEugpIdHdv3EPIxJ9aU1AE9AEeoRAT623PdJYfVJNQBPQBDQBTeAQEtAC+BDC1KfSBDQBTUATOHoIdPfDseNGTyDcUMmpwwt5+N6fkW/aRFtaMEw3Ln8AV04e+LKgvp6tWyoprqjAW1pOImHh6tsXnDZ2JIqRXQCGqaJ7W6tr2bx5G/NfW8hpZ5zOmJNPxnBl0RyM8Nxzz/Onx/9Cc3MQl8eH6XSRkmhgFQWcZOmCOUcPfN3SAyYQjcf596KlTBt/IrkBf5ePj8QTvLFuG2ccMwCXw+zycbt3TIRg3Ysw8ivQ9QrQB34dfcQ+CHy0DwG8gxdv/CtF1/+QiTsfJ+2ItQDW00gT0AQ0gaOJQE8Jie7+jXs0MdRt1QQ0AU2gKwR6ar3tyrX1PpqAJqAJaAKawOEkoAXw4aSvr60JaAKagCZw2Ah098OxL3zp69RWruSKc0/lm1+cTrKpAeJxktEELreXlNetxKwViuJyethSW8uSD1ZQVtGXwceOIOaA8n598WTlkd+nH3YsxfIVqxg0ZASBQABHtqR8NlX9XxxeDNPJwkVvcs33rsc2TBwer4oEdhgmoVCI5UtfP2ws9YV7joBl25iGwcr1m7j4hju4+3tXcvbkUzq9oL1L1y7ZuIOfv/w2t51/2kFFAdvLfgfv/gbjyy9AwTAgc+ZOm6B3OCQEOhbAO168kb8WXc8PJ+bBR1oAHxLU+iSagCagCXzKBHpKSHT3b9xDheHFF1/k73//O2VlZQwePJiKigpKSkooLCwkPz+fnJwcvF7vobqcPo8moAkcBgKxWIyWlhYaGxuRtae6upodO3awefNmtm/fzvnnn8+Xv/zlw9CyPS/ZU+vtYe+YboAmoAloApqAJtAJAS2A9RTRBDQBTUAT6JUEuvvh2PBjx+JONPLXX/yIUf3zaa2tocCXRSwUUzV6LaeD1mAYnyeAP5BLQ0szG7dupaGlFZffR3FFqfowrGHHDgYOOob3P97InPlvcMm3rqDfwIG8t2SR+pCs76hxYLhIpQwcbh9//sv/ctfd95GdX0DKFgHspLm5mVXvLeqV4/hZ7/Sct5byh2deVPOmobmF4oI8BpSX8uXpU/cpgkXR/uv9dby+ppLq5hCRRJLi7Cwq8gOcPWoI4weV7x+blYR3foW95XVo2gjyc3YFRskY7OMuwugz4bOO/QjqXwcCuHYOt/zWxXdvOROV2FsL4CNovHRTNAFNQBPoOoGeEhLd/Ru36z3Y/54nnXQSra2t2Lat/jZOpVLqq8fjUeJXBLBI4X79+qlXnz59dgvigoICsrOz1f560wQ0gcNHQO5bWatE8NbW1qrXzp07qaysZNu2bUryNjU1ISI4Go2q+9w0TXXfy1e3283y5csPXwd2Xbmn1tvD3jHdAE1AE9AENAFNoBMCWgDrKaIJaAKagCbQKwl098OxouI+DCoO8Oxvb6bIHae+agcVJWU4bPAEAsSjEZpbQvh9BWQVlIDbDZZNMh7HGfBBrh9CzWz7+CP8OYX87YXXue2Xj/OFC8/mzjtuoXLNCjZt2kQo4WD0hEmMOeUULMOl6gPfcPNP+dvfn6GgqESKAROJRFi+dGGvHMfPeqer6xu57he/54M163d3tU9xIXdedQUnHTdin93fVNfMnbMXU9ca3r1P/4Icfnz2KfTJC3SObfvbMO8a7GjTJ/tWTIQzH8DIKur8eL3HISKwtwCu/c8tXPvnDR2cfwjf+MUtnNmNcs899eFYd9dbWM+cv7xJddtemzn0GT+N6SNyD551w2KefQ2mXTiRgvZn2d97B3/F/R/ZyTWb1yxgwQeVNEalEDyYOX0YP3UaIwo6ESRtz3s4+tVTvPR5NYGjnMCRu+YeGrCXXHIJK1euVLJXJJBlWUoOyddEIqFe8rOIIvlqGIYSvrKv3+9XkcPl5eX07duXAQMGKEEsv8vLy1NyOCsr69A0VJ9FE+jlBOTfkvKwhojcthG8InirqqpURG84HFaSV+5V2eR+FcEr96zL5cLpdKrv5SW/j8fj6jVkyBCeeeaZw064p9bbw94x3QBNQBPQBDQBTaATAloA6ymiCWgCmoAm0CsJdFdIlBSVM3ZYOY/fcz0BWtm0fj0VfcrIC/hx+7yYXjdr12ykbksD+YEiXA4PuYVF5JQVg8fEIk4yJemhbeqaY9x8/1+Y8/pSxp18EjPPOoMTh/TB7/dRn3RQMXQEI8aMwsbAspy0hsJc98Mf8p/5r5OTW0w4GmHlO2/1ynHsDZ1+9e1lfP/+3+7u6oM/uoYzTj6h067PXbWJ381/f/d+9886g6El+Z0et3uHd36NvSxzXQO+Nh8ju0/Xj9d7HgIC+6oB3ObUvSICWATweoZeNoOhu7oer/2QefM+xD3xQqYPch8c66NIADcsfZYX1wcYO30qI4t9OIhTu+Y1Xns7xahZMxnp2w8CLYAPbn7oozSBHibQU0Kiu3/jHqpu33zzzUgaaIn4FUEk4rftJpKo7ZYRwVJCRSSTfM1IYtk3I5jkfCKB+/fvryKHRRJLJHFpaSnFxcXk5uaqcipyTb1pApoA6l6S9UayRtXV1akIXnmJ2BXJu3XrVpW+WYRt5v7LROzLfSRSV+6/zD0o8rf9vSv3b2ZrK4BPP/10fvWrXx32Yeip9fawd0w3QBPQBDQBTUAT6ISAFsB6imgCmoAmoAn0SgLd/XCsKC+fz00aywM/vhJXopkN69fiNGDY4AH4c/wECvJIxG2adjTTWhvGaTsx3R5Sbgc1rXVEE2EC+X7GjBnDm++s4uqbfk1tc4IxY08kFWoiYAV58Bf3UzH+1HQ112gY3B5wusF0EUvEeeSPf+Hhxx7H4XLxzoL5vXIce0Onf/O35/nX64s4bexoFixbzrfOP5uvnf25Trv+2BvLWba5WqV8nr+mkm9PGcPkYX07PU7tkErA/B9hh2sgfxjGhtnYZ/1m7/TPzVskBABy+nftvHqvAySgBXAa2N4CWP1602s8+UEuF1wwjgApqpbNYcHqOlSArOln4OSZTB0kZrSWZbNfY2VdFPBSdPw0Zo4rBhGj84JUFDSzdkdIQmo5dsYFjJcoaiVN41TkVrF2RxS8RRw/bSZymGyRTQuYvWgzIUsuNZDJM6eiLrW/dqjrNRNwVFMdKmXSJTMoXjOHOe9UE8VL6ZACmqsCTN8rInkTrz25DN/MC5nYLlR5+7IFNA+aysiC/fR/PwJ4j37kDGHajMlUSD/2aGsxg4qaSI66mGm7bvWqRf9gsW8mF4zrQkaBA5z1endNoLcQ6Ckh0d2/cQ8V/4cffhh5ZQRwRhC1FUUdXautXMpIYjlGBLLIqbaCWL6X37eVUz6fT0lhEcQihuV7iR4WQZypPSyCWG+awGeJgKwnmSjeTNSuSF5J0SzpmkX2SqRv5uGKTCRv2+jdzH0k913mPmz74EZX7105Vh7eEKF88cUXc/311x921D213h72jukGaAKagCagCWgCnRDQAlhPEU1AE9AENIFeSaC7H47l5gS46IKzuf0H34ZwE5vXf8Tq5e9z0gmjGDJkEL6iXNyBbKzWGLXbaoi0xDEcLrJy/biyveQU52C5HITDNvc88Ad+/+cXcWcXMXbCKaxbvYKLz5/Orff+nOoPV7Bh5Wp2rl/DMccfx5BxY3EVluDIKyFluLn+xz/mnWXv8+pLL/TKcewNnV6xdgNlRQWUFORTVddAbWMTo4YN7rTr62sa6Zefg8flYEdTkEQqxYDCLqbLTYSxG9djlIxW17HrPgJfAYa/FDvWgmE6sJf/CT54DAJlGF99pdP26B2OfAI99eFYd9fbfQrg+Gpm/62SERIZXLWIf7wW5ITzZjAikKJq0fO8UtWf8y8cj2PZ8zxfO5ILZowgEPyQ2c+tp+xLFzAuvphnX1xP4OQLmD7SR60cUzuIL4lQFgH64np8Y2cyY1QuzR/OYfbqXKZ/ZTJlzct4/v82Ufb585hYBlWLX+CVqkGcf8E4cvfTjlx1zkqKP3chU8uA5qU8O7uBETNnMCq3mQ/nzOa9yFDObS+AK1/jyaUBzrtwPPu8gzu7bibVdVsZvEc/HFQtfp5XGkZy0cyRuNu1Nb5mDs83jOMrk6XhDSx+dgHu6RcwrotLypE/+3ULNYFPn8CRu+YeGhbPPfcct956qxLA8hIhlKkLKoIo82p7ta5I4oyYyhwvx3QkiDPRw3L+TO1hSS8tglhSSg8cOHC3JJbI4aKiIiWIde3hQzP++iyHloCIWBG8UotXonhramp21+KVskFbtmxRaZpFurZN1dw+eleEb0bwyj2UuX/U3/ttonjbt77tfdf+PWlb5h6U/eQa0g6pCfzDH/4QSQd/uLeeWm8Pd7/09TUBTUAT0AQ0gc4IaAHcGSH9viagCWgCmsBnkkB3hURpWR9mnDmFAp8Drxln2qST2bFlPS01O5l4ykmMHHM8+aWlYDqI1TXQUNNES0sQX06APgP74izIxrad/OuF/3DXXb/C6y2gJRRn9ITxrFy5gv/908M4U0nuueVWQjVVDAz4KMgLMPGcGUz+4oVQUI7l8LLy43XqH9b/eua5z+Q46U4dfgJ2pAHDV4Bd/QHGkgewDRNOvwuengmJsIr+NS5+9fA3VLeg2wR66sOx7q63+xTA+4oMFhLr5/CXD3KVTHV/+ALPfQhDxo1j1KAKcjMZo0Vyzo4w/tJpqMDW9pGy82DqVyaSDvqtYtFTi3DPvJCR65/nudqRXDYjU4dbIpQ/pFikcvugsjbtKGh3vealz/JCcDyXfhJWy1OLHMxoL4DlHOuHctmMTALsPWsi+4efy4XtQ4PbX7cDAexY+iz/13BCm/NW8tqTH1L2lZmMDLZjI6z/UcUJIsClHwvcTBfh3e1Zp0+gCfReAkfumntoxmThwoVcddVVqqavCGCRUpKeedKkSUoWSTRiS0vLHi+RRpnaou0FcVfksLS8I0GcqT8sUY+Z+sMZaSXHSOSj1CqWl9QZlshhSS8tL/lZ5HBBQYESxLr28KGZH/osexMQgStpmuXvJpG8Uo9X0jPLSyJ5JaJXpKrcOxL9npnrInRFumbSNWfq8B6I4G1/72Ra1/YBi7a/k/tIanXLS9otr8wDHpn7Xb2suGEAACAASURBVO7ne++9lxkzZhz24e6p9fawd0w3QBPQBDQBTUAT6ISAFsB6imgCmoAmoAn0SgLdFRKjT55KNBQklYwSaqpj8IAyPj9lAnZrI/FgA2d97nROnzoFT352OkWuZSoZjM8JNtjxOAveeo8f33gP/cv68atbb2LpW4uwPFlELYs33niDpe++T3VNAwUeF+NKC6goCjDprDP43Kyv4hpyDJY7gGG4+J/rruPeO+/pleOoO32ICSRC2E2bwUpg5A/DXnw3bHgJJt+CkQhiv3ErRlYR9hefg9nfhMYNkDdIRwAf4mE4XKfrqQ/HurvedikCGAhWfcgHH1bRHKyloSWB5R++K5o2SOXiBSxen04P7S06lqnTx1MmkjMjRgX6fmvlStSr2pkRa57lNaa1ka6fvCcedp/taFdzuGFxu/Psqybxpnn85YOCdGRyu8nR9hxdum6ba7D4WV5cG2p3Rj/Dz72QibRjo5z6P6g64SuM3NS+/4drxurragJHN4Ejd809NFzXrl3LrFmzlJQSQSUvSb183333UVRYSDgSUTJLIhpFaIVCIfVzQ0ODEmAiwiTiUSSxfJVXRhBnJHFbaXUwgliObx89nIkczoivTESjyGER2CKHM4JY0kyLIG5be1hkst40gY4IZGrxypyura1VQjdTg1cEr7zkfpD7IJPePCN5ZV5l0jXL95n06BnJm5nL+yPfPoo3c8+0fRgiM+/VV6nbbRjqAQm5d2X+S/1teRhCXnIfyNwXCXzDDTeoNslDFnJspob3448/ztixYw/7hOip9fawd0w3QBPQBDQBTUAT6ISAFsB6imgCmoAmoAn0SgLdFRL9R4ynqblBRQJgJwm31JPjhUljjiPXZRNvqeOMKROZMH6c+geyP5CL6fVhuBwkTSez5y7g/l/+jq07Wxla0ZfvXfolpk08CY8/C48/wI6aWv7+zHP879+f4yvnnMN/nTCSjaveZ1vtNk477zzGfflSLF8OpunlrbeXMO7Ek/Yzjktweaditt9j+HTsm+4nMWuEOOlON6NpOc47noTr7ichWUB7ZNtHW+Va5z5B8plZpHrkunLSzLVvJxW9nmSPXefIOHFrLEHA7cCx7p9YDZuwh5wNzZvh1e9jZBXCBc/C8xdih+sxzrhbPiLFnn8D5A2Gcx6Hly6Hpo1aAB8Zw3lIWtFTH451d73dlwCOr57N39aUpcVo5Ws8tShI/1Ej6F9WQXHDIp7+MB0B3LZsbry5kqXz5lPV/3wuHLp6/wJ4jwhgiY5dSuC8TiKAG/bTjnaCt8sRwCrV9RrKzt875fJuAVzxwb77vw+xLRHAs+OTuVildW63dSSjN73G81WD6F+1jPjUvesRH5JJqE+iCfQiAkfumntoBkH6N23aNFWjNyOAPV4vv/rVrzj22GMJ+AM4HObu6EGJEBbBK5GEIpFEVokIy8hfEcTyXkYOi0TLSGL5KteT/dumtz2YKOKOjslEDretPyy/ayvlJOpRag1Lamn5mqk9LII4U3tYRJnePtsEZJ7KnJUHGSSCVySvvKQG7+bNm5XkzQjeTE3rTASvfM3U4ZWvbetht03V3BHBjlI0t5W5mWMysjfznlwz83BDRu5KxHthYaGKfM98n5nDEgEvUf2ZBx3kunLvTpkyZffDFG0fqpgzZ456SOJwbz213h7ufunrawKagCagCWgCnRHQArgzQvp9TUAT0AQ0gc8kge4KiaL+I9M1kwyDQJaXZCqGHYtgJuJMGTeS4wYV01q7heLcHMrLK+jbfxiBghISppO3l6/m0b8+S2s0hScrl8aaneQ4bD5/6kl8++JZDB5YTlFRAabHw7sL3+LYQYPwxSNs27ye9z5cxvgZM+lz5tnY7gA2EmVgkIjvT+HuR6pSiv3CcuJn5XUyzlW4vjwQ88VzsTY/owXwEX5XWLZNUziKaRjk+Dy8s2kn62uamDS0gm2NrTz9zsc4A0XcfWZ/sp+ZSDRqY0y5DQwTe8FNUDAMZv4JXrgEmrfAtHsx7JQWwEf4uHe3eT314Vh319u9BXCKSO1qXpv3Ie6JFzJ9kBslUxtG7arzW8miOfPZkBrO2V+ZiGPxs8xuHskF00cSIMiHc56jctBFzCxbtn8B/OImAqecx4wRvnR93O39OffC8RTspwYw+2lHcXupuvs8FzCxOMKaeS/wdnDQ3jWAJTh52fPMXuNj5NTJnFARwJGKULt+EQve3oF77JeYGpmzz/7vcd09ZPBSVZO4QtUydhOsXMCcRSnGXzyN/h1GI2/itWeXUkt/prdPU93dyaeP1wR6IYEjd809dINxzjnnqAjHTOSiSNLf//73jBgxXNXlVX/DJhJKJolIEjmViXwU0dQ+mlbey0QLC7+20cHyswhiEW9NTU1KDrdPMS3iLRM9nBHFbXvbWRRxRxGUckwmaritIJbzthXEOTk5quawvNoK4tLSUiWND2YTqSg89le79WDO21uOEfHZt2/fg+puZWUlVVVVewhe+Z28ZO7JnMhEwcr4ZMRu25q8befggc69TKMzsrXt8e3r8Upda4nelYeSRexmal7LVxG7InnlfXlAQe5RdT+aZrpOt0qrLhH88l37zSaVTFDf2MSMz8/YPQ8z97Gce968ebujlQ8K9CE6qKfW20PUPH0aTUAT0AQ0AU2gxwhoAdxjaPWJNQFNQBPQBI5kAt0VEhXDxqgPqVK2of5x7PY4MeRDq3AYRyrElRfN5PNTTyZYV8uWzdt4Y/EH7GhoJZqCyppGEk4/lsOljrVTFmYyjhEJMbQ8j4vPP4cvnHsm/YoKIRrBCgWJtjSRSob56OPV5A0YzPAZ50NuMbbtAtMkHrP2g7ujyNYojrk34TzvIbh9AbHrJ0DTclzXX4355FIYMB379kx0cEb+fnIJ+4nNxGeV7ecY2Tdz3Suwbl+LefMW7CfmEp814ADb2n73js+bHDEX59X3YyzdAgzAvvQqrPuuJqncduaY67BeiGJc9wzGWi/27Y+SvH4KaXrtOG15GveUr2PwZayFT5KQZu+TUVev0fld0dQaJByNUpSXqz6AWbluo/o6cvAANm3fybrK7Rw/dCA+j4dXlywjlUhy/vTTeXnVFlZvq+Ybk0aRSKa49un59MvP5mfnTeKHz75OfTDC9z43jmAswR/fWIEju4ynvjiU7BdmEGsNwpkPYFgJ7Pk/Tgvgs/8IL16qBXDnQ/aZ2aOnPhzr7nqbFsBvUt2GtOnNp/8JU5k6YlcV2sgmFsxexOaQyvHM8BMKqHq7mZGXzWAEtSyb/Ror66KAib/PeKZPH0Fue8m5Vw3gIGW5tWyoTmD6BzJ5xlQG7crBHNm0gNmLNiOXU+/NnMogH7C/dnQgVYObRLrKebz0GV5G83Y30/YhV4OVy1i0bDXVLekVy8wpZeS4yYzrH+j6ddu14ZPro7gdP3UG48oce6bDbsN9zZy/8GFuBzWHPzN3ge6IJvDpEThy19xDx+Cyyy7j/ffew+V2Kwkscul3f3iYwUOG4HY6cRim+ntatrbRjpmoYdm/I7nZPko302LZVyRvKBQmGEynj85IYuEt0Zkih0USi6RrL4lFILetQZxJs9uWyL5EXdv2y3Fta6dmZGBGbmcinGU/6eMf/vAHJk6ceEDgpS6spNgWAZyW6Xo7EAIyx4T9X//6V4YOHXogh7J8+XJkbgv7TEStjGVbuSt/u8vPmbmamedyofZzuqPo3UyD2qZnlt+1jeCVa8qDEiJvMxG7JSUlFBcXkZeXFrvykshekcASge+S9NGZdu267zqa59iWSgEt18vU0BYFnEgkiUSjxOOJdC3vRIqWYIQrL//a7n5l6mwfc8wxPP300wfEtqd27qn1tqfaq8+rCWgCmoAmoAkcKgJaAB8qkvo8moAmoAloAkcVge4KCYkAlqfGDYcr/cGVaeN2ujBsm3BrI35HjJ9c+11GDB7I08/8kxfmLSIcs7Axcbg9WIYTCwOfz4eVgmQigdfrxudy47ZiTDpxBN+55EKG5PvJ9ZqYPhfR1jq2rllDyu3jmLPOhRJ5Yt2LbToPTgC/cB3OWY/tEsBeXFMmYC7dcxjtJ9YQn+XZFf37yXtpAVy9n2PElraPPC7FWrCFxIT9TZWupGHu4LwvPYrxrfMw2hoiucxVc4nfPwV7r7Zk2lCKPXcN8SnePQVw0xSMs6ZiLh2PtWAuiQny/vID7G9H1+j8NvnBA7/j/TXreeDa/ybL6+XC635G/7ISZj90N9/82b28s+pjbrziEgb0KeXbtz1Ars/DSw//gl++/iHLN23jJzMnku11c8NzC+hfkMNPzz2Vnzy/kJqWMN+ffjLxVIrfvvYeOYV9eezcwQRePJtYc5MWwJ0PzWd+j576cKy76+1nHvzR0sHIGuY8u5ri8/ZORX20dEG3UxM4kgj0hjX3Rz/6Ef/+9793p4yV1LGPPvoIFeXl6gHGQCB7d9RvRpqKHJVNhLH8nXyw0a0dSi1QaaZFBMsrLYdbCKpaw620BIMEW1pobGygqbGRZvV9k/oq+8oxGaHXNtV023nVFUHcVhaLkL744ou5+eabD2h6vv/++1x++eWKU9vzHdBJevHOmchtiUg/UPn+wAMP8Oijjyqx2j5NsyDtquBtn6K5fTSv3C8SOS7XyQheidqV9OLykghbEbsyF5O7UpKHgkEleocOGbL7YYa9hjkjd3fV620rlSWLkOSVsm1V/CX9Vf6z63dyfzY0NBEMhtW/e23TQSie4Jr/d7lK3a7akkyq+2zy5Mn87ne/OyJmWU+tt0dE53QjNAFNQBPQBDSB/RDQAlhPD01AE9AENIFeSaC7QiK/YoSKynS4POqDK8ORftLf7fKS5TGIBRvwOS0CLoPmYIS4mUPSdIFlq/0zT4WbOEgkk9g4cHi9eHx+fA4bo2E7gwrc/PeF/8X4sSMpHdAXUmG2r/qI+lCIQadMJXvIceDJwTZcXRTAHQ11WoAmuAP3Wfdj37eA5NUTsKJbcF06AnPLfSSXXk2KvVNAGwtv6uSYjKgdjb1gIfEJUcxoHpa41H1u+05XbS2I7pLHXTjvmkdxj7kaY3fd4DbHzJ1LYooXx01TcNy/gt3RzLsl8bnYX16K8QzYTyzcHbF8QP3d5zU6v90u+P7NrN+6nd/f+H3cLiffuuU++pWV8PJDd3PxDXfw4bqN3HnVt6goKeYbP72bgaVF/O99t/HbRatYsnYLPz1vEn63kx89u4CBRbncfM6p/OSfC6luCXHtWScTS2oB3Pko9M49eurDse6ut71zNI6wXlct4qlXNuA79mwuGF98hDVON0cTODoJ9IY196GHHlLRrZm0siK0HnvsMYYMHoxlpXC63OkownAEy07XCs5IXxFr8rDlwQrgzmZFRuSK2pKHNP1uG8twsK4hQiwSJhIKEQm2EgkFiYVaiYZaiYXTvxNB3NjYqKKJm5qbaWqSV9NuQdy+DrG0RWX92S3SPindIvVTR48ezRNPPNFZk/d4f9WqVUoAy7UkpbT8+0IimKWuclaWX11LokPl/8EiCjPpr2OxKH5/APkqUZxpDmnh11GS3wNq1BG6s9CWfoqUzM3NwbJsVYtXhOUjjzzCiSeeeEAt/+5VV/HmokVqXme2jiR827q9bSPC5RgZN0m5nKm7K4JXonfTEbzF6qv8Ljc3D7//k7q7ko65obGeZe8uw+H0UFpSSG1NDR6vj74VfXA5TCWN5dwZoRxPJNRYu90uTNOBkry7RW9a+MoEyPxOSshk5mr7fsk8a24O0toSVBHCKcMkmEhwzZWXqTkoUc/CVebbRRddxE9+8pMDYttTO/fUettT7dXn1QQ0AU1AE9AEDhUBLYAPFUl9Hk1AE9AENIGjikDvEhIdSdVSmHIW1u33kZiQh+PpL+P8+osdjGGm5u/eArjzYz5Ju5yK3kGySzPkQATwdex53iYcSxZivjgXY+G8dCrovQTw7aSi16fbsuQmPFPv70AAZxo6HmvJQhJj0j93vb/7u0bnEC698S4+WLOex352PS6ng8tuvpvBffvwr1/doYTvstVrtQDuHKPe4yAI9NSHY71rvT0I8PoQTUAT6JUEesOaK+lfb731ViXKJFJVXhI9edqkyarGaDwRV7JIXiKOMulmRTrJzz0pgGXSifhMWbCyUmRuIyePHIRBCq/DVGJLSr0k1W8gYUE8ZRONJ1Tq30g4RDQUJBxsUVJYJHFMyraEgzQ2NNDY0EhTcxMNjY3pKOLmZlpbW/dKMS19F9k2f/58Je66urUVwAUFhSpaM6IEcJqb6NysLJ+qU+txu2kNBpV0lGuJZBfxnEm1LftKjdddfrqrTehwP8M0SCWT6vxpEW6KXUwL5jaGOS1EUcI6JQ/T7jqbzAsrZe2aL04la7u7yXXVaawUAY+TlOkkFI4clACWfp155plqDsgDvW0fUJCfRdrK3z0SBStiXsZUXm3Fbub7TARv5gGJ3TWBDQORsHtJZdtSojYRj6uxk/tJuiVjno5oTiqWMqfkgQphJ+I3HInS3NhKcUkBWX5f2vbvY5PztL9upj53NBojEokSbA0RiyVwynxyOAkmU1x9xSWqDZkIYBHA119/Pd/4xje6O3yH5PieWm8PSeP0STQBTUAT0AQ0gR4koAVwD8LVp9YENAFNQBM4cgn0LiHReVrl/crNNc+QGHCAAlgd0/l1954hXTmmg32qXsA9dRbG9EdJXT0dy7sQ54ivdxAB3FbO3odn6s0dCmD70kvhySfbHN+JAN5Xf5e0v0bn94QWwJ0z0nv0DIGe+nCsd623PTM2+qyagCbw2SPQG9ZckZrf/e53lQCW6F8RVT/76U8ZPXkSJJOUBrIxHA4lyzLyS76Xl+wvEaw9FQGcmVEiPrc0hJm9qo6T+mYzdkAeTiWG0yJM5KEherJteKydfl/EsAhi9bLSkjiWTBKJxAiHQoRDQSLBFqLBVqLyNRxUUcSN9fXs2LmT2bNnpyWebauUwuPGjevyRBcBLHJNpGNufiH5ebk4JLrTspAarF6fj+amJqprqlVN5EAgQDIRJxKN4XA6lBQWYSz7puV7OvV2dzeRj3Lt4qIidW4ZSyUUDQNLpQgWWSmRolIj11Dt8biFQZq1HCNtk7Tbco9I/w7FZqWSeAO55A09EWeonnDDTiVKJUJ97NixXb7E6tWrueSSS9T+0tbjjjuOsrIyFbVbWlqqau7K91JXWES7vGQui9iWeSR93C162161TVrmvVIy74rWDYUiRCMxTIeh0jzLfZVK7eLbQQ+Eu/SxtqaBeCxBcWkhPl/HdbXl8Ez967ankvujuamV+oYmFYks8ripsZlkylLjZhkmdaEIP/jvy9U8lrkkkdYiyu+77z5mzpzZZbY9uWNPrbc92WZ9bk1AE9AENAFN4FAQ0AL4UFDU59AENAFNQBM46gj0LiHRuVQ1Fl6H+6yHsO9bQvLqMVh7jWgbAaxkJ3R+TOfX3XvidOWYvffJCOx0zeIBmC9chUvqG+83AnhfAlgii2+C+6bguBmsBQtVDeCD6q8WwEfd2tCbG9xTH471rvW2N88g3XdNQBM4EAK9Yc0VWTZr1iwlwER6iey84oormPnFCzAdDgqz/EoAixgU0ScCSsSRkoAej5JnPb1Ju5qjCRZtbKBProcxfXIQVaeiUtuGrO6jIeKF07vtKYltyyYponhXFLFkn0nYEE1YuFNxGrZt5Itf/NLuiMkf/OAHXHbZZV3ubkYAi3ArLi2nIL+Ampoaamuqd5/D5XKTslL07z+Afv37Eg1HVESwpK0WIRmNRNS+zU0SsdygxHBaUqb7L+PldKajS7u6xWNxAjk5nDL+ZDWG9Q2Nqsay2+MmPy9PRaNKRHAqZeF1u6mpr8Pv85KVFSAUDuH1eBST1R99RG1tHT7ffmvHdKlZMhYS/evOK2HA0JF4o41U1dUclAB+9tlnue2229R8FVF7++23c9JJJ6kIbxGfwmzgoEHk5ebu2baM4LUkMlckfRyX26OidiWVstWm3q6kaBbR2nb+yfcSgZtKSnrlGC6Pk9wcSWe997/aMhfOpPZOJlMk4vJQgGefc1rOL7K+qalVRR9Lu6Q/MvaxaBx/IIs+FaUqAlgkdDgcIRGNk3I42LB9O7f+6PvqsjJ2Ip3lPv7zn//MySef3KUx6umdemq97el26/NrApqAJqAJaALdJaAFcHcJ6uM1AU1AE9AEjkoCvUtIdEGqRpfjOmsC5tJ2wzn9UZIvXkqKJlxXlWE+tuv9+5YQu5JOjunCdfeaPV05Zu99zLlX4Tov0zg5aSmUVsP4J0g+M4vU7vq+XYkA3rVP01zcY87DGL2LQaeMOmj7QQjgL/3gZ6zdspWHb7pW1QD+5s/upbyokLkP38dXf3QbqzZs5tbvXE6/0hK++bN7KM3N5rnf3M0vX/+QDzZu48ZzJhJwu7jhnwspy/Vzx/mn8YOn59McifG9z41TNYAffv0DXDll/PWCoeQ8P41oOA5n3INhJbAX3ATZFfCFpzD+eSF2uBbj9J+DncRecDNGoBz7C3/D+NdF2MGdGIEyuGThUbkO6EbvSaCnPhzrXeutnlWagCagCXSNQG9Yc0WKTZ06dXdkoUizc845hyu/fSUlxcUqPbCIRhFgIolly0QAZ1IZd0XCdo14x3uJ7IpbUBkCr5GkIiDCU/zb3qlw5QymRKla6YBg+b4rW1oSfyKIo/EkGzdXMuuLX1DXEdEmkZL33HNPV06n9skIYDlvdnaeEpKRaETJc3UtFY3pJJaIU5CfT0FBgbqWpGeurknLT4/bAybU19WrNMUqJXYqnULY43HR3NRMMBzG7XIpYb+7UPAuPio2ehcDOUa2dLrgFIlkardMFuGbji51qPbJ+wWFBVT0qVDjLddMJtORyCIQ5WsoHFYRwPJ9dzfVpmSCZCJJzkmfh4adhCpXKR4HGgEsKc2feeYZNV9FcP/2t79VNZxV/VvTJJayqW1qpjTLQzSZUsI2kBNQ/cpE9mb6k2Em73VlU7JYyfh0qmVpQ1sBrOpMS1Lodr4+E8m+r3Ta6frICRXZKym544mkSsMtv5drypafn0NuXra6Z+X3O3ZU09LYAk4nyz5cyYP33bFbLmfm9Ny5c1Ua7CNh66n19kjom26DJqAJaAKagCawPwJaAOv5oQloApqAJtArCfQuIdEVqQo0LcF1/fWYT4oFHoB9xU1Yd1xKMi89RYzlj+KadTXGlgHYj75A/NIRnRzTxevuMQO7ckxH+2zBdd1VmA/Ng+FfxnryPuwnB+J46FKsqkdJ5HVFznYQWfzkuTivXIE9dw3xKd4D7+9BCOBbHv4z7320jp9ffQUul5Nr7vkNY4YP5Z7/+Ta3P/IEby1fxY1XXEJxfh43/OZRhvQp5ZbvXslzKzayZN1WrjlzLD63iztfWsyx5YVcPnkUf3j9A7Y0tHDllDHqA7nH3/yQstK+3DCpD1lvXke8YTvGpJvASmK/dRdGySjsiTdgLLoNu/5jjEk3gnxAu/jnGEXHYZ96I8Zbd2LXrsQoPg4+98teuY581jrdUx+O9a719rM2K3R/NAFNoKcI9JY196yzzmLnzp27okmdTBg/nsu/8//Rr29fCrNyMBzm7pTPwjojgEVwiWA7FAJwvx+KmSbJ+u2EFs/BdewpeAaPVAVjHeJQ2x2Ylr82sRQqTbTXaaRryx7ApmrfGvD+9hb+8bv7mf1//1TCtby8nFdeeaVLUcdyORHAEjGsRLnPT2FRET6Pm9q6elWfVn4vr2QqRTwWVWmpJaV2TnY2wVBarIrIC4WC+LICjD/5ZBXtG4vHiMUTZPl8atwkVXVeXp6qJyxSUPoraYHlJe5XAlATyaSK8pVzyt+uIhBF6KYFudLfSFSr6EkZ13g8plJoDx82TL0rf5vGY1JTN50O2+3x0NTUROXWrSoiuO2WiVSVeeL1+lQ66c42kZZ2MkZtc4jBF34P77blbHlvoZKnjzzyyAGlgL7gggtYt26dEu4TJkzg179+kJyc7F31q1Ns31nNzvpWAia43C4lVkWeZucEOmxmJro686BD+58zB6n0yk4HEmHd3BTEn+1X9XytRALTYZJISGRwFKfDqSJ9ux61basxjEUl8j5Jdo6f2toGIuGI8v3S/tzcbIqKC5S8l/GTeSJpoYMtQRpbgyx8+y2eevxR9V7mHpaU4wsXLuzx+7ezsc+831PrbVevr/fTBDQBTUAT0AQOFwEtgA8XeX1dTUAT0AQ0gcNKQAuJw4pfX1wT0ASOQAI99eGYXm+PwMHWTdIENIHDTqC3rLkXXXQRK1asUAJYXn379uXGG3/EiGOPJcubrURipk5sOlIxHVKaqUfalRqwmQjHPQZVROvewZB7j7tIq1AT1ro3MbPysSqOJerKxmOk69RmtkQKVSJF0jrLlu1SnviANxVZbJoEw1EWLFjA9df+z65awwZPP/00w4YN69I52wpgpy+L7Ipy8i3Ytn3HbobCOxGPYZlu8gpLCAdbiUSjOETeGun2r/t4NXfcchNXXXUNWyq34nZ7VPSviD+RwBL1OW/28/zi1w/Tr285Hp+L1tYIoXCM/hVFNDY2UlZWzm133KnSLO/YWYMnUEZpYTp1czwlghdcDhHGKWwkBbLJzLPPZuGCBap+royfyGMVEStRrCKBd82XPUWmyEobry+L/LwcduzYqSJWY7F06uV9RtJKBmjbUmLUMp14fD5S0dABC2AR4mefffbuqNvv/Pd3mHnOOSq6WtohaZ1XfbSWnJxCSKVlqfQpPz+XnLxAm4joPYe4bbT5/gSwui8cTgyXGyPSqqS6nV2MEW5Qkl1Etzy20D5j976i2TORv0nLVLWBnYZFNBanurqWRFwif9PzJB3Rm8TpMPFmefF63Ki00rEYW6treHnOv5n38gtKisu9LKJY5vH//d//dWkufxo79dR6+2m0XV9DE9AENAFNFO5NKQAAIABJREFUQBPoDgEtgLtDTx+rCWgCmoAmcNQS0ELiqB063XBNQBPoIQI99eGYXm97aMD0aTUBTeCoJtBb1tzvf//7zJkzR6WrlZeIvgfuvZspkhra6SYRjytJptLXtjNXsm8mNXSHg63SKhtE4xYt0ThOw1CSyjZsyWyMyzRwOUwlPPe5KcNlQf1GqN9AqvAYorn98BopJYCVPJNIVxuCifRXnyv9khBhS8J5D2DLyLimcIz/LFjETddelY7UTSa56667OPfcc7t0tpUrV+6OAM4N+BjZL5+6VC7hcAj5/65sct6WcIy+eR5G9i9k49ZtNLWGsUhH2no9LtZuquGy/3cR55w3le3bG3GbBo0tUXKyfbjdJtXBAt5fsZ6NH72Py5PFlo31nDtjDKeeNJKb7nkKw+2hrDSPSZOn0ByCaLiVKaOd2IaLUCSM3y1j4pYYYCyHg7LyPrQ01fOT6+9k3ZrN5OXn7Le/mXTWoVAYj9dFPGpR0ecYSkryeXfZIvW7wqJCVXM2GolidDTW6kEAiyynDafMwgzWwcZ3lMh99NFHuxwB/Oqrr3LttdfultXXXHM155xznhK8Il9lbuyoaSDWIjWWHUjtYZHOTqdJIODHuaum8l4dlrkv8tbpxDYdYDpVZLwKQU/EMRIxjEQEI9aCEQtBIoKz5mPMYC2J8lEYx32eYGuIbRs24HK7KSouJOD3KFku274EsCXVrmONOKNbwF1I0tdX1QoOtrTS0hLE45W2O1W938zW/lwbtlTy7LP/4L133lYSXuSvpDSfPHmyYnukbD213h4p/dPt0AQ0AU1AE9AE9kVAC2A9NzQBTUAT0AR6JQEtJA7DsFc9jXvg19WHaB1u52bq9R6GtulLagKagKq1V1hYeMhJ6PX2kCPVJ9QENIHPAIHesub+4he/UCJIRK4IIiU6b72JSadOwpVdiMf1SY3XthJYRFMmDfRewy0pfe0U1FdirPkPyUApOwbPxGklIZWkMR4nLIV9lfizGVSQRWmOT9WwlajJjs5nxZoxa1ZDoA+RnAH4nbaqTZuJSBav2BiTlMc2hVkO6sMpJEayyINKCS2bZz/latvXMpY0yxvXruEb3/qW+v+vSLOvfe1r3HjjjV2a3SKAv/71rysZmRvIYlhpgKp4lkrPK+mYW1rTaZ5bEzDYG6Svo5rGSAxML7UhqUebIj87i5qQSbz8OMaMdhNr3EIqaRIMpQj4HSQsD8/OK4DsfL4x02Z9lYtFc6sYdlw+k08dzeNPvIqZna0Y27XNkMgHb5JJo1awM1pIOJbi+OJGPB4vrdE4WYEcrvrvH/PSy//Ly88vwbRFiu5foGeEY3FJMa1NESKJWvoPdxMNOtj4UZjigiEMO6aE5SuWYdtmOjV1pjBxhqSqWWyplMnkleGwkiRb63YL4HHjxnWJ+YMPPsjDDz+s5rK0S+b26aefno5cluhwy2b91p14E3EsFY0rNZVT+P0+CouLiEUjZEl0sDyeYCcxrDiEWnCEm6G1EbO1EVrqMVsaMOTnliaMfBPyRdRGQea8sWuSSXR6Mo7tzWNnxTQa/IPxResIGX5ynRGKhp+IkYyqDNwd1f6VuyDlzMNX+yreujnESv6LVOFE1UZpc1NDC1kBH8mkRWNDk4pw7mhb+fEa/vz4o2zdsklxkXksMv6rX/0qt9xyS5e4fho79dR6+2m0XV9DE9AENAFNQBPoDgEtgLtDTx+rCWgCmoAmcNQS0ELiqB063XBNQBPoIQI99eGYXm97aMD0aTUBTeCoJtBb1tynnnqK2267DZ/Pp4SuCOBbfnozp02ejO1wkR3w764TmkkBnUmdKwMsx7XdRPDFLJuG+jo8614j3w4qKRYKGrw/cCa224vDiqvgSVGLTjG3po3LMBmUn0V+IBMZ+YkIluvVRBr5+7q5HJc3iGn9x2NYFikloQ2SqXQwZtw0VJSsJxnDKiknYFiUZMHWFltFzsr3+8oK3T66OWHB8powf/j5z1g09yUlI48//nj+8Y9/dGletxXAgUAORdnZpJwOovE4oWAonUbZLX1NUV/fSCQWx+OWSFwbh5mmI6Iv22uzqqaA0uHHcc5JrUTCjQRycqhuilDg81HTUsjra3M4fWgVw4ojvP6xl7dfr4REK3nDhpKMhrEcPly+PK65qJYBgwt5aa6X9ZsbGdEnTp+cKEnLQTgaI+DP4trv38nfnn2ERx96GivhweP9JM12Rx23UilMp5MxY0azaW0VUWMjJ36ukVCLg3jYg9MqZfXbbhoa68nJN/G4faSSSRUZvnvLpIDO8pBVWI5hpYg0H7gA/uY3v8mSJUvUfD3xxBO5+eabKSkuwZeVfrhA6hqvWLuFPJep0oVnNqlxXJJr0pzKZ4D9Ft5EJYYVJbS6hugLaykbYJNMSOSvCRJ1LnJXBLLLBQPyoMCXzj2uyinvyt1t2RjJJMmKcmL+ErLXvEc4tw+1eSfgMVLEBk0m25kkkbTIykrXUZY5JicxrThGsBUj2Yo79R6e0MdEvMey1TWDgnwf/iwPtTX1NDS0qGM6kr8qKh6Ddz54n989+Asi4dDuBzykFvEPfvADrrzyyi7N5U9jp55abz+NtutraAKagCagCWgC3SGgBXB36OljNQFNQBPQBI5aAlpIHLVDpxuuCWgCPUSgpz4c6+56u3379h7qsT6tJqAJaALdI1BRUXHQJzhS19yD7tA+Dpw7dy5XX321ErkiziRF7G133MGU00/HtC0C/oA6MlPzN3OatKwCrzddSzazTzxpURWKsbnVoiRaw+CNrxBvbMK0LFYO/jy1uYNwGDaphKGcmWmmyPWZZHudxJM2JX4Xg4v86fq9u6KBRQCHExE+rFtNnieHEfnDSFopzF0SUfaN2iZOA7bXh0g5fXiiTaScHrKzs1S0sM+ZTg+dqQvs2E9ga1oGG7REY/z1iSf59QP3KjkuEdLz588nNze302EQAXzppZcqpr7sXPL79qHE66O1tZVt27ar34sATqWSNDc3IxHHDhGMbTaJhs72GtSE/WxvLGX0WC9Dy3ZQkl+A7fRSU59gZFmMrJwdRKJBEtFSNtYPZcFqN/WVm/BISmXTINyQpHRYOS8+soaTx57DjpqxXHf9Y+T64+T5fVi4SSbiimdF/+Fs2bmVV/+9nKb6KFl+DyIMU5aFr81Yt50H0pdBgwaxc1sjSccORk4MEQ05KK4AwxVk68deNizrw4hhx9Dcup1t23fi8aSlp9p2CWB/bi6+VIiUbRJFoqAtHnvsMboSASxRrWeccQYtLS1Krn/pS1/i6quvobCggJSV2lUnN8H6jdvwuRx7PAhg48BtN9LXuRqvVYdhJ9XUq19YQ/j1bQw4MUtFrttt04mnLPB5oG+uPMUAsSRIVLtE4uZ4wLAg4IO+kkI7KcNAOFxEXXIoNhL5axIuOh4SYcrKi3A5XdiOLBwt7+BZMw/j7Y9xDAiQGjuUYLyE5lQJVu5o/H6PiviNRuN7R1K3mTsyvVMYLFn2Lr/55b0kEwk1f+Whgkgkwj333MP555/f6Tz+tHboqfX202q/vo4moAloApqAJnCwBLQAPlhy+jhNQBPQBDSBo5pAd4XEUd153XhNQBPQBDog0FMfjun1Vk83TUAT0AT2JtBb1twVK1Ywa9YsVUtUXiLd7rzzTmaeew4OQ1L2pqOC5feZCGCh1ZEAln23N8fYFLLIjdRTsvENAjs/xnJn4bbjbC8dzZve0cQMN6V5DbjdFla8iHjSi20alHsSjGxaTLbXgXX8uWkBLDV+DYN4Ks765o2qTcfkjyCeSuIyTSXy5LpNNfVsb4hiupwE3OCJhqgNW+QdO5REOIXfhUq33C9gkLJBAlszMrij+S9pk0OROE//7a/cddfPlTzL1KSdOHFip7dMWwHsDmSTLCtihMcv4Kis3KoiUA0V72sTDgaVZBWR2naT62X7HNTFs9laHwBPgOnjWji2jwPDXUxDyE1pwSsM7V/NKROKaAxm89u/j2L+qmG0bl+NHa7Fk11EtLUVO2zy6CP5XHyBj0efyOO9dzbi8zlYtiHAoJI4WV4/Wdj4jWbipovX3thEfV0r0qTikhKyfF42bdpMMpXA7cwi2urG40/h8iQxTCfHHnMM2yvrCCU3M/ykCKbhJCvbIhZxcMz4GNUbc3nrmQHE7CoVmypjtntTw5xSkr5lwsV4E0Fcq+YdkACWeSwpumWT+SoC+KKLL6aqqpqJp0xQ41dZVUu8JYjRTrRLFWmHw2CE9RKGHceIprAbw9S+XkPj6maOnZRHqjX4SZSvpEV3meB2QyQFiV0RzZJq2u+FgXngdUCuF0oCmMRJmAFqzDF4d1RS0rSMzf2/QDR/KIUFOTjcPsLhGM7GdyjgA5yrdmBGbVLDK9iecyKN8f5YhhOvI6VSpCcl5L2TTQRwEoO3ly3joV/craKuZX6JABZZ/pe//IVTTjmls9N8au/31Hr7qXVAX0gT0AQ0AU1AEzhIAloAHyQ4fZgmoAloAprA0U1AC4mje/x06zUBTeDQE+ipD8f0envox0qfURPQBI5+Ar1lzW1oaOC0005TAyYCWLY77riDs/5rhorMdDudSsCKVBNpl6nfupcANg3MqtVUUkJNzEH5xtcpqlxG0pdLo7eIl3KnqnOL040lnAzsV0lubr2KWk0lSkglfMTNbIYkNjKmejapPidhHHfWJxJYdKmEUYrYSqWIxhN4nA7VJtNhkopE2bqhEjuQl06Lm51LzHQTkFS+uJUYLvDYWIYDF5aqB1vkM/YtgW2IJ1OsWrOGb1/+DVpbW5Q8++EPf8g3vvGNTie4COBLLrlESTdvdi7ukkIKbYPWllYle0VcOxwi3FPEolEl9YSty7VnymW302JznUHVFgdX/OB47rymL79+YA0xq5GRoyPY9mZ8nghnTivDSqa4+W7449N9MGjFGwjgzS6gae1mho/K5uN3z+eBR1dy3ffWc9Lp2VQUWuyocTG4OExlSx/6ZedyyuAQdbEg/563iprqZpX1WOr7DhwwQNWPbWkO0tRSTemQJjav9FO/wyS3yKbfoL7Ub94OrWsYPAGyBhWQiLsoHwC+bBuXO8b8f2Sx+u0sSvuK/DVUVG56UogXT5Ll8+A+8fMYrbVENn6gxvGPf/xjlyKAJTX3rbfeului33jjTZxz7jkq8lVSJEvE8bpttbgkJfau+r+ZQbScTrI3f0y/xBJMvweWbIK6FmpaXTQ1WvQb7Cann5vk8QOhyJ/OI57vhXW12G+sA4kGlpByEbPZWTAgHzwmJIDSAGaZkxargpZwGaWVb+KIt9BcOhZj1Lm4vF4cdQvxNi8HSY3u9dKwtZHtvkooOht34mziVhWmYStee9VP3sdMFMIJDBa/+y6/eeDn2Lse4JD7WObxvHnz6NevX6fz+NPaoafW20+r/fo6moAmoAloAprAwRLQAvhgyenjNAFNQBPQBI5qAlpIHNXDpxuvCWgCPUCgpz4c0+ttDwyWPqUmoAkc9QR605o7depU6urqlDwTwXTXnXdy6hmnk0gmKcnJVXVN2wvgjLxzS91aScUs0cJ1HxNpbaY6mkXuqlfxxlrYkDOC/+RPwZ2KqnhXiWBsCboYMGAL+fn1WJYbl2ljJ/NJRgfRQj4DE5s5pfZ5Un1PxRhxuoqazWxyKanlGkta+N3pVL7y9ta6ICkcuOwYoapaPA6IeLLJyvISj6dw5eTg8brxNa4gq+wYIikXPpeBxzRUemPZdvnl3ddKWhbxWIzv/8/3mD//dSUkp0+fzoMPPtjp/M4IYBHUvpxc3OWlFMSTbNq0BbfHg8fjVrwjsShZbh/9ykpJxOPUVNeSkrLIHhdWysJBnLU7YlRvTnHNT0Zz1RWjmPv37ZT3X4Dh28x/fX4WXn8h82Y/SkOLk4efLOH1Vz14irx4s/OVWA1WV4M/wOP3jcdsgT+/XMvSjRGcRoLTjzc585hcWlx1lPVpxG6pYOPWAC+/9i41VY0EAj4i4QjJVJKysnIcVhGlwyuZeskWtn6czYrXs9iw0odVtwFPQTGpk87AWb2TgY5XOfFLBdi4aK43OO08m1gE/vC94ykq8bB+/ccqElfNHYkAxsbndhDLLlGCnnDjAQngG2+8kX/+85/qgQARmw/++pf0Ly8lNz8fO5VCajov/WgLuaa9R/1fGciUx0+/N58ib8NyJXMNj5N4ymDruiSJeAojniJ7dBEVlw3FTlhpcS3hyu9VweKt6drAssVj0D8fhhaDLZHBFhRk4cqFna5R1JsjGLrxGVxGkuZBZ7Ij5wT80Y30TcyXis9S/RmX5WJJoJa33EGGR85mUPx4EnY4XV/4ADaJjY/jYPF7y/jNvXfsPlzkr6Rtf+utt5B790jZemq9PVL6p9uhCWgCmoAmoAnsi4AWwHpuaAKagCagCfRKAlpI9Mph153WBDSB/RDoqQ/H9Hqrp50moAloAnsT6E1rrqTLXb16tYoAFoEmUa5fueirpFKWigCWLSOARVqKAMtEI8oxUrvWkkjc5q3EG7ezOpxLOJggULee1/zj8VoS8WpgWTbFOR5OHVJMwJckbrewqn4NTbFmfG4bd6oIV2IUEcOkT2g9o1oWYw2YgDHgpN31gKUtImwTKQuf20WkqZmmjRtJxGI0JgzKp0ygsT6FM95KqrYaYjEc2TkkAgV4s7PwOAwCbof4aox4BH+qjrgrn5jlwOvxkE4qnd7ku/pghNtuupGXX3pBsSkrK+M///lPp5GYIoAlJbGqAZyTi7+inGLDSSIeIxKN0dzcIl6dRDiCWZSHu18preEwsUQcwlHs5hBZeTn4k3E2rWtlZ9QvIcmQymLKaeX88Jtb8GVX8vGOU0m6hvDRu//k/fcivP+h1Lw1ycrPJhmPE49KTV0Pp044hrNHZlGW78CX62JLdYz6+mZ2Nudy+rgYx57wNpFkBLdRxuLF/Xn8qVWEW0N4fekIcJHfwWCIplqY+U049pQksTD4AhbrFsRZurgfjd/5G8kJo4nXg+/XNzAj725yRhYSyHEw6VyDY0YY3DCrjHf/Y+PNCX6SBlrVAE7hD/hJBopwJmOkwk0qUvVPf/pTlyKAZ86cycaNG9W8PPnkk3n44YfxeL2kMumSbZuP1lfic8hjCHtuKbePY/91D65wM/YumRsJQeW6mJonyZYkBZPL6PedY0hsD6efFJDX9lZoiqJyjosQznJCNAX1EbCttBi2DBzRIC05g0j488lrXIXtySHuLcRMteAocWA6bCV4JWVz0GHis0tIWmPYbmYRJYHT2jM1eFfWa5nHMRy8/uYiHvn1/ZhmOuJa7uOBAwfy8ssvd+U0n9o+PbXefmod0BfSBDQBTUAT0AQOkoAWwAcJTh+mCWgCmoAmcHQT0ELi6B4/3XpNQBM49AR66sMxvd4e+rHSZ9QENIGjn0BvWnO/853vqJSwEhEoL0lx/D/f+56SUiKBM3WARQS2FcAyyiKAXU4HrbEU9S2tNAQjbI1m4TKTlBuNbK6LszUm4hUuHt+PbF+6lq4p9hODpngT21q3szW8DWfCYFz+KAoKykkkUqQkZjgZ31V7WK5mfJKCGhu3w6HOFW5sZOf7K0g4veSeNpng1p14s3wk16wk5XDhzg4Q2ryR3IlTiZgOSqwqnMkg2fGt2EUnYmQVY1sJbFe6Rq9sIsukRnA0HuehBx/k97/7rWIjDP71r38xZMiQ/U5yEcAXX3yx4uPLzsVXUkKB6rNNLB6nsbEJwzCxk0nChkXYbSIRx063CyOexAqG8Qb8ZJs2W7fH2Rny4jQNknEJl83m3M+7mXySwQN/s6ip8pNfZND44SbwRMiSNMW4iYWbSaVMAiV9uOvy48g2W2gIQ8DrVVGoPkeC5VvchNxhrvzyMuJ2hDdW5rHgzcFsW7GandUt+GS8UlLr10NBfhFN9RGmXbaV/sekaK418Wal2P5aPU87HyF61ZV418axStxEKmHwL0cybtwajOxCsgtM+g4xeOkxk2Wvp8grNsjy+RRTiXSWCGCHadNnzCSsYAO1WzcoAfz44493KoCrq6tVZLbsL2mqp0yZwkMPPfRJTWXDoDkYoXZn9a5598nQJd1esnduYODcP2HGYupBBdka6qFyQxRvthMraVD8X/0ov3gwieqwqt2szLBTvtogJXklKthlQH0ctrdAPAEut/qdxBw7LDWbSZlObMPEkMkl6abLs7BTNqbDYL2rgXWekeRHTic76QAzdNALaUYAv/DyS/zt/2fvPOD0qMr9/52Zt7/v9r6bXgikEAIhAQWpAgIXBREURJrYlaYIF6+FPwqioBRBNCrgpRfpSEkEaSEEEiAB0pPN7mZ7e3ub+X+e8+672SSbxma5wZxz70p2d+bMOb9z5uw75zvP77njz7gsS8Ff0Udy/951110fue7hOHG41tvhaKuuUyugFdAKaAW0ArtSAQ2Ad6Waui6tgFZAK6AV+MQooIHEJ2aodEO1AlqBj0mB4doc0+vtxzSA+jJaAa3AJ0qBPWnNveaaa5gzZw5+vx+3283n/+skzv7+t3H5fIwpKFZ8K51OKxCcB8D5wRSQK+e0RpK0RlK0RbN0Jk3GmK3MtD4gnnEzLzqOA/YeTUXIiyXRpPncr8p22cQxHNaF17OifTkjvSOYVLk3kXgUx8nBZylyXYG9AmAFqgqES2fSubbFYtgN9WzoihOc+SmSzc34i0K4OjbQs3YdwQI/sYoxFNVUUN72Al0FM8j6K/G4TAoJk3ZMQoEQdjYDhkRbbsxNG89kWLV8OV8766vInJA2XH/99Rx//PHbnM8DAXBxcRF11SVEEgZNTRtUHyQnrQBgQZ/Rrm5SsTjuvuhqiRw1XJbSvCDopjkZoqnTwuM2sTwW0sys7aUo5GXs+BTNbRALuymrCLCmPkG2u5lAkVudn07ZBMuq+MrxBYwuS+E3vSTjBomsm5DHTSIVob6riDGjEvSmP+Sexy2auuvYv3wtXS3tmG6PAoeBQJDRo8eyYX03R573AXvtb9PVYuHy2Cx7sIP7PHdgX3w23g8T2OU+Uu0w5rppjKx8n7S7hHRKbLsTmIlxlIf2wjGTNDQ00NPTg9vlxnZsvH4f5VXVZJIJurs7dxgA/+tf/0JeYshHKv/oRz/i7LPPVmOl5o5psqq5Hae3V8HXjcUh6w5Q0LWGUc3PYfps8PlU/l7HY2H63coOGsvByBpkwkkMl5mDvcr23ACXjKEN6SyG28SsT+C80wpdEYzqEM6oglw0sG1guAxMgcSGQaorSceSCBnTTWBiKWX7FzPXasJnH08RY3Gc5JDWSwHA4VSGu++9m2ef+IcC7QJ/Jf/0aaedhtzzu1MZrvV2d+qjbotWQCugFdAKaAUGU0ADYD0vtAJaAa2AVmCPVEADiT1y2HWntQJagW0oMFybY3q91dNOK6AV0ApsqcCetObeeeedXHXVVQQCAQVaZ8+ezfd+eClF5eWUudxYbrf6uXwJkM3n/xXVJF7S6/HQGEnSHk7QmjDpTFrs7axjX1aA4cIoqYGaGdiOwLON+XzzqudyCBus6lxFb6yXaWXT6Ap3Ew6HGTVqJC2tzbS3tavcrvF4nNbWFhWZvNdek7A8HqKtrUTeWUS2rIZ0RR3+oJ90PEHI76bt5ZcIVVaQmTKbKqcew05hJdoIet0QaYSiCQo0E6rBCNYILpSswqpp0rdUJqMidk879VSWLVum+i4R0ldcccU2b5v33nuv3wK6uqSQaTVBVqVCtLW1K7ApEZkKADs20XCYZDK50RK5r2a5VoHfRXM8SFOvD69LcLcAcJO04yUVtfEUeCkscDN7WpqaygzLGl28v8xLx8oOjEAav98iHnOoHeNmv708hGMWIyoh6EmRtV0EPBYHjq7kvnkGzzy5AgIOgeogtZ52rGQnWcOtwKq0OR5P0N1qctolWWYcnqG90aS01iC8tov7/jqRFac+iv/ocYTrwbrh55xU8v+omFlEy3oXqbiDY2RoXl5NgXcEwQI3G5qa6O4DwBIl6/V5cReU4PX76W1pUABXLKBnzpy5Ta1vvvlm/vCHP6hjCgsLefjhh6mtrVVtFpTvdbtYvHw9fony3qymrOOi2nqfcmM5huTtxZSw99zgO32QVyUp7oO+qgIHLPHvBmfheljRCj43huT8FWtot5Wz6w76oK4Io8yPK2iSbE/T/EYvVsClDut8t4XyI0dRdlQVWbOcWHc1G/zjSMl95mT6ZuBHW50FADe0d/K3v83hrfmvKgAsIF/un0svvVQB892pDNd6uzv1UbdFK6AV0ApoBbQCgymgAbCeF1oBrYBWQCuwRyowVCDR2Ni4R+qmO60V0Ars3grU1dV95AYO1+bYUNfbj9whfaJWQCugFdiNFdiT1txnnnmG7373u/0AeOzYsVx55U+YNWs2mXSSdCajom4FAA8swsLE1tbn9dAZswlnTJyVC1mfdFNUWcC+ibfIusswaveDQFkuYnILBJerUSBjxsnQ0duJx/aoaGQpAq2kKEtm21b/lchWiWYMhUK4JbIxGoVolJaFbxJpaab8mBNJZA3cTauJRBKE9p6CWVSK5crgJUMiIbltC0ikktiBGjyxRgqT6ykIBbGLJ0u4ca6ZBsr+uK2zmfPP/jpLlixVkHb69Ok88MAD25y9AoDFAlo0qywtYkptIa2UqIjXzs4u3G7JrZsDwLFIRIE50Vi+8oBdmGPAC82xII29PjxmJhd4arkwXB4swyKW9DJ2hM3kvRpobg9TWeTFCoxlbb2XlvXd9PSmwEmTSJmQykLKy+RDQhy5b5L2rgwlIS89PQU88FQjtmHiDXhweTxUWU2YmSg2G3MAC5C3srUcclKaYy5oIN7jpbPFZOnbWToWt9LSMZa2cUczJtRK0YYncFcXUDXWj+VO4ws4dDR6+OedFpYni8tl4PP5+i2gVQRwwEf1qPFkk3FamurVeIu1EzmVAAAgAElEQVQF9PYA8Hnnncerr76qdCsrK+PZZ59V8yevo8syWbK8Hq+Kt950BqcIMtJ4izJnWd/clLG3B8zVAXNWgHC+Bo8LepPw6jpo7QW/u2/O9EUYC0xOZnGNLyVZVEDLK23EW2Nkk9nccW4XRfuWMeKCCdjhLFFrDGti08hkDCwjN+eHUuS+/GDVav542y2sW70yp7PYpcdiXHfddUje792pDNd6uzv1UbdFK6AV0ApoBbQCgymgAbCeF1oBrYBWQCuwRyqggcQeOey601oBrcA2FBiuzTG93upppxXQCmgFtlRgT1pzFy1apICQ2BILsCwqKuLKyy/juGM+iytYJBRUQVeBtCpat6/kAZvf66U74RDJGPgXPoKxYTnsPYNSf5ysFcIYPQs8Bbnoyq0AYKlS4GoikaSnp4viYADL5cJ2C7aT3Lcp7EwGp8/WV45XdtBeL/HOTro++JBUexsZ26Hq8KNoWzAft+ngjJ2Kp6KSzOpluGqr8ZRU4GtfiFkwipRt4890U5Rag10+g5akjzJXFJedBn8lRs8q7KoZNLc2cv111/LAfY/gdnsUuHz55ZcpKJA+DV42AcAlRew/oZLmTJHqv0S+hiMRBeUSyaSClaUlJQoCC6AzxAJa9c/EdBKsbLFpjvjxWDkLbNPtxXAcnGyaWDzLiJoAB82I0hXpxXQXE7TS7DW6gLeXeHjh+SY8xV68gWLSySiJzjBlo8v52kklkE5iuRM8+orDyjcTFE8oVKlrjVSEancblpPCxsxZb5smEydMJOgvZPnyZfzXhetIxizeeNZRltSltSauRCdNb2a44u9gVVXxq29nKSkzCBUZTJwZZemLtbR8MIFYuoFwOKJgtyoOCoQHvBaFk2aSjYXpqs9FW28PAMu8POSQQxRYl5cC5OWFJ598sh+ki17RZIoNDc1Ks81LGi+lRj119psKvDoSAa4igZV3tIrolXaYLhOX38KRfMUZB9tl4qzrhdfWQSQJnhw4FjhvucWgPAOmQyzuZn2DBQmbTCKDUeCl+qRxlMwuIhtOkm6Pk41miNnlNFcfRtYTwEwn+wD00Fbm+W+9zc2//w2xaE5riYgWC2jJ/yua7U5luNbb3amPui1aAa2AVkAroBUYTAENgPW80ApoBbQCWoE9UgENJPbIYded1gpoBbahwHBtjun1Vk87rYBWQCuwpQJ70prb2trKQQcdpHL5qvy6hsEVl3yfE445nISvkqDXRcDvx9w8AlggpOMQCPio707SFs9SvfQZyhoXY0yYjLusEAc3xoQjwPRsE/7KCAgAlujPta29rDdKSCczWG++gKd1LaGqKkom7U3hmDH9uYjxBJRZcyIcI7pqCfG19diZNIVTptMbTRKQ3K3xCDFPAeWhJNnK0bgCJZS0PEdD2XEUpdZREFlBxleFK7kBd6iabLwHo3Y2xNqhcCQ4Jql0lra2Vg77zCH9UaVimy1W2VsrAoC/8pWvKKBeVlpGaWGAeNZU+qZSSaLRGKZpkUgm8Pv8VFdW0NvbS2dXlwLfUgQCu4w09T1eWmJBvOI5bLnBcpFNx3IQ2M6SiBpMm1TAobNcRDMZxtaVY3lMrv/rerrXd+Mt8OIOFJJNRol39DBiUh1nH19IOhUnnsqwqD5ALJxi6fIwlr8QEt3UCAAm3Q+AZW5U19TQ1tbMhvUxKuqyjNmvFyfjwsm68Iey2FmTRDzL8V/z8IWTPfzmFynefSXN6H3SdDa7ef/lSvbaZzSJRJj6+vXqhQNVFADO4vd7KZywP3a0m66GFQo833HHHduMABadJaetzEMB6BdffDHf//73FeyUIlbb9e3dJDq7tjpWWTPEJPsJvHThiE256QKxYE45sKEHl99FuD5G/VONkLJJxW28ps3ofdwEq8Va2czlABb3aNuit8sm2pvGdLspLDYpKLSx7dyLE1J/y/oM7etk/A2cRALJo21+4SSyRx8GMvZ9Ue9DWZcFdT87bx43/vYa9cKC3FsSTS/A/IUXXmDcuHFDqX6Xnztc6+0ub6iuUCugFdAKaAW0ArtYAQ2Ad7GgujqtgFZAK6AV+GQooIHEJ2OcdCu1AlqBj0+B4doc0+vtxzeG+kpaAa3AJ0eBPW3NPfjgg+ns7OyPnPzOt77B+V87g2jWjd/nVV8SBSqgLR8FLP9WANjnY0M0TVM0S/kHc6lofAtz1Dg85UU4pg9jvIAt36D5fwfOCIFU8ViMrnCEuKeE5u4EPfOeIvz8o0SbmwlM2pvx3/8u0YhJKPwmM5eci1MSJDL9V3QUnkny3VfI2hksl5tMaRUetwtz/QpiY6ZSOG4iJT3zCXgMjHgbKVexikr29i4nVbgPVroTt7+YZOcq3CMOgbZ3ccYei53OEk1n8GEzZd/pubyyjsOVV17J2WefvdUJLWDyy1/+sgLAxaUVmF4/JUEvtkSQAh6Pm96eMKlMmu7OThURLLmU3QMsoG3HIeS3aE8V0RwJ4HFJ7lk3BiaOncIQS2wDYok0QcvHuZ+voqlnHT+68AuEnRqO+eytYMbw+D24vUHSyRipZJayutF85/gCqgo38OwSL68vNRlVGuHtRV14C4OqbVVWM2Ymjm1IrmJDwViJHs1H7ZYUjMFb3Ejp6FaCBSaZlEkqYZKIZdj/cC/nfddNfUuWO38bpbe1iGWvF9PT24MvkMWy3P2WxDkqKv9v4/b5KSwuzuXHbW9VWgto35YF9IMPPqjGQooA4JdeeokxY8Yo2Ck6B7xu3l29ATMRU0B98yJWyQknyDjzNYrsdWA4YFqQdWBVh8rl6y720LU8yupHG/CXuEl1pyieWUntN/fBiiaw/7kSWnpxhSx6wyZN622S0TTuwgD+Qi/pWFqYPVUjPFiWTePKOIlIGpfPgxMMwbRpZI45NvdygcDfAVH2H2XFlH5mMXj4H48w5/ZbCAaDOYv1TEa95LFw4UIFhXenMlzr7e7UR90WrYBWQCugFdAKDKaABsB6XmgFtAJaAa3AHqmABhJ75LDrTmsFtALbUGC4Nsf0equnnVZAK6AV2FKBPW3NPf3003nrrbcUIBIQe86553LZZZep6EQBUwLjlBXwABvoPAAWC+jeZJY1MYfAsteoWfMqrqoqPHVVYHox6vaDUGWf+/OWNrx59RUAVjbIcUIBv4puxePF43arQ1RMZyKG22WRyBiYPg8SV0yqByfVTU9rjHWvLcZyW7jKqshk0vgQgJslNGk6Je71+DwuMqafwq43SYfGkol14AsW4SR6oGgcdtdKzNpPQdeHGMEa4r46IimTgNdg5v4HIPNC2nncccdx8803b/XWEQAsmgowDZWWERhZR3nGobWlZRMT7KxtEw2HFVwVWLy5xXbQb9EmOYDDPgLeXHSqIRGqks9W7LAdh2g0SW2pj5OODlBQkGBDdBQvvRqmpbEZyyN01ca0JAdsmmwmQypqcsYpU5gxpovfPdpDU4Ot+LyR7CLrmPgCfur8XcoK2jb6bJqF09oO8n9jxo5BTKo/fL8RX0GUsfvGKCw1MV1pYtEk++wf5FsXeVi7JskNV7hY8HQZBx8ymabmlbS1dSr4u0npiwB2B/xU1+yFnYjQ3LpWzTmxK94WABb4K/mYZW4mk0mWLFmigKeam4Df4+a9FesxM6lBAbC0w8ZNOcsZ6byBzBhFoDMOLOsAt4ErYNG5tJe1TzXhK3WT6U1TengtNaePg5YwTmMEoyuLy+2idU0vTW+0Yga9uLwWTsbGzjq4XQ41ozwUVZi0t9g0vd+La8JY7M9/gcy4cRjxuBrLXVEEAGcMg/vuv4+7/vonpYcUif6dMGECkvN7dyvDtd7ubv3U7dEKaAW0AloBrcDmCmgArOeEVkAroBXQCuyRCmggsUcOu+60VkArsA0FhmtzbOjrbQM3X7WOh7Zou8GEqgK+d/oUZhRL3scdKJFmnnmsGc+x+3FU+Q4cT/7aIW796XSmbPH9VupINPPY3Wv5U2OWCDCqqpBLdridm19zR9r50Y7Z8Ox8vvyGIA+Db3ztU5w55qPVs/WzdnVfhl6f5HEUe8r6+nqKi4uZNWsWU6ZM2aGO33vvvaxbt26Hjh09erSyZ9VFK7A1BXbfNXd4xuwHP/gBTzzxhIJz8nX2WWfxw0svxnJ7c/l/zb5csFsAYIlm9Si7YCLNpNa+T3LFB1g+L94xIzFdbsyiWpyafXEkB7Ajps2DF4Gfcq1kMoXX8ioYmnW5yFhgpDNIstnWeJrutE21x8SNTdDnxs6msTNhMrEsq5/9Ny6PSbCyikTWoXDECNoXvU35tKmUFUewXRKF6cbV8yFWoAIn2QX+KszIOvBX5KIv/ZXgK8G0XITNCnrDEUqDBtdffxO33Hqbsi4uLS3l1VdfVdB2sDIQABeWllFUV0Wx4VHQNhKNIn97Bban0xllBSwaZrMZstmN+kj/3WaW1c1pNoT9+LymOtZ0B1Sks1hAS3Oj3Qkm7VXIGcf7+LCjlHv/dx10rYTKSkwsTLfQXRM7HcdOJUCstUuK8Xr9xJrbIejG7QuS7u6AZBqKQuxVGod0FFty4vYVabvb46GkpJimpiYFXQuC1ZQUF9HS/T6VdW48PgeX26as3KJl9QhWLomQMTqpFVtqy0VLa1s/0N9YcS4HsN8foHiMC8N2aFkd3SEAfNRRR6m/FzJvCgsLmT9/fn+UsppPWZv165twMn15fQcZLJmXLiNJwOlmnPEvJC8w0RSs78WwVDZmWhd10fpGOy6vSTbtUH3SKCqOGUE2mRWfaehJYwRcpJb3wDstJOIOLeuiZJIZDMvCwqZqjJfScpt4j02zfxzhQ4/DHjVql8Jf6Z60OGWY3Hf/vfzvX/+kclVL9K/kSD7iiCP4y1/+MjyLyBBqHa71dghN0qdqBbQCWgGtgFbgY1FAA+CPRWZ9Ea2AVkAroBXY3RQYOpDY3Xqk26MV0ApoBYamwHBtjg19vd0aAO7rb1Ep9124DzXb7X4Pz/xhCdd2uLn8O7P43A4B4M0r3REAGeHlv7zDTxo3O9dbyJwfT2Pidtu5I9fYbiU7cEAbj12/nBuiuUOrp4/n/s9X78B5O3PIx9WXHWuTwN///d//JRwOb3LC0Ucfvc0IsPzB1157LZdffvkOXWxnjt2hCvVB/3EK7L5r7vBIffXVV/PnP/8Zv9+vANq555zNt79+rgJoRWUVCisJRBKoJhGwUvIRwAIyxXaZ3vXYnesVAM52thMcMxqrKESr5aFy/JEqelVA39aKgYFhGjT0NvBm2zsEHIuxDW3UdEUx9tkXq2okjdkylnenqQuapMNduONtlI8ciysraYYtepcvJ7Z6DXVHH8mG1+bjHzGGZCxBRY0XXzAHmIucbtrsYorNGFY6rK5pOAIITQVK8RRC9QFguMlEOsk4FnHDTWdbKwfPmtlvqfvUU0+piMrBSj43rWhZUFaBu7aSsWLDnEopeJrJihWyRSwep7iomBEjaunu7qa9vaNfX4HubiPNsvVxWro9Kq+vJbDdV4ydjuGk45iWm0QYjj2yjJnTR3Dt3e1km5dSWVOM7Vgqz7DlDWJYHpx0lKzAfMMhFkup3xcEXRi+IjDdHHXgWEZUlbDog3Usef0Z/EYyl3O4v0g0uETaphQEl3vkwANnkogneOP1xYwfvw8lJSUsXLCIcMbm8E/tj+WOsGzZilyfDAOvx6vq2KRIBLANXm+A0v068TgFrH8n2w+ADzzwwEE1Fh0FAEukcCwWU5bcP//5z/vzNLstk6buCJH2DhW9vO1iYBgmZc77VKdex44EoC2C4XJIhzM0zttAoiNOcGI5rsIAxQeVERwbIJsc0JciL7zThnvRejq7obFejJgzmC4LX9CivNKiwIoSrRxPw+FnEPcVYiYSQ7Z83rxfcncmDJN777uHe++YQygUUvNeoszPOOMMrrnmmuFZRIZQ63Ctt0Nokj5VK6AV0ApoBbQCH4sCGgB/LDLri2gFtAJaAa3A7qbA0IHE7tYj3R6tgFZAKzA0BYZrc2zo6+1WIGKmmQdvXMUt0QFAN9LEg3ev5Y4Wh4hlcdJhY/neIVV4ycPfjRrNOnIqvzmkgPDKD7j24W5eSeZ+t2m07keIAI6s5Bc3tDAvWMycC6cwkQ4eu/1DbujIR9naO3lNYKv9khZvXp/B5PFlXP7FSYzeVgq+te9x+l29dE4q5NS1vdzD5oA63/cglx8Pjz8b5f0sTJ5Uw9Wnj6NMqbUzfRlPpwLjAwF8fly8XH3JTA4Nba8vm4/H9o7f9J545JFHWL58OaNGjeK//uu/1L+ff/55ddCOQOCBUHfVqlXqvPHjxw9642kAPLT1aE84e/ddc4dHfYkKvOqqqwgEAgpMnnfeeXz3m+cTkbytBaUEQ6H+/LcCNVW+0j4ILMe7xNY32g6xFlKrlmEuX0p7eTH/HlFDxrGpLR7F4aNmYUokqtC+rRQBhQ2RRha0vU1J1sXo1euo6ezBnDwdV904rOKxIFG3tkPaydDxzioC/36JwsOn0jthf6Jd3YSXL8Pp7sE1aiQuwyHjKaSo0kOp04rRvRyneB/oXk53yUz8yVacVBiPywV2EsNfCh0fwLTzc7lpMyls2yGSylKQDVM5bh8KQiHV/9/+9rd84QtfGLQn7777rrKAFm0KKypx1VYxyvKSiEVVFGwOpFtKi1gsSiadVpA0r2te24AH2lJFNEYCGE4Kf2GJiui1UzHslNgGQzJp8eXP1ZHxV3L/Y+s49IAijjhkFu0dncpWWCKZJa+ty+0hk05iZ9Lq546TVXbSoaIS6ps6cGeijN1rIu8sb2Tx3PvwIgB4M7vmvt5KtHIwWMiIuhqWL1uGYxhq7sjc6O3txbazlJSUEgoFlTOD17utP3iGiuK2cNj/gJk0NTXTsH6Vmm9///vf2RoAlr8P3/72t5WWcr8+/fTTTJ06tV9DsX/+sKGNVG8P1g7m1XW5LUaOHUsqlca7ch6+jiXE04W0vd2Lf1wlpTMs3PHV2C6xVc7mbM0l5Fb5TVuwPozxVhOZqENrl0VPxk/xfjUUVnnxNdfj6e2gc+xM1kz9Iu7Upi877ao7Ow+A77n3Hu6/6y/qhQV5eUPs1S+55BIuvPDCXXWpXVbPcK23u6yBuiKtgFZAK6AV0AoMkwIaAA+TsLparYBWQCugFdi9FRgqkJC30oeryGaEbObIhs3999/LnXfez7PPPk9hYZCLLjqdoqIsXm8Hs2ZVc+CB38Bx7sAwbshFFZDb8JJ9L9mHGLgXIfto8r2kgFq0CK6+2mDuXNhrr5nMmXMjs2cfrDZC8lZzskE0ME9YfqNIfiY5sHTRCmgF/rMUGK7NsaGut2zNdjnSxO23r+GeqJuf/mAWRxU3c/evV/GnzZanWZ+ezG+OMvuifzeOmQLA+7XlYO3mQzm+hufOHIf3o1hAZ1Zz/a828DgWx80exTmHVVLj25jjkDwg3uFrbqtfJRBZzTU3bOCfm9XnGV/Hk2eOEaPJQYrNisfm8/V3HE49bTbHLVvQ9++D+f7eeTvtrUden3TKgVw61cPO9mXUwoWc+HSSI4+fzs9mhjaeX1fFk+dPoGC7fdkMAG/3+E27/rvf/U79/RIrWgEJUiSKTqLspJxwwglMmzZtqzd2HurK38o5c+ao477+9a8PatGqAfB/1vo4HL3Zfdfc4egtynpdoO9AAHzxxRepiFHHMPssirMKrg0EwNIaAZcSAWzYKcze9US7OvgwXsFaPER5n3CmEwOHQ0fMZFp5zmdhMAgs9STSCZZ0vMfaZCvlaZOJy1dTEk3i2nsKrtpxUNoXcWs4GO1gPN8Cz/8OZnTA9y8iHJ9IIpnCSUSJtXVgpFL4igrpXt9I1T7jKex+EUKjcnmDs2LP64ZEJ07hWAyJYsaFI/l/J54K4Xqckr0wJU9vMo2VTTF56jSSqZRaV8466yx+9rOfDTogmwDg8gp81ZWUZmza2tpzzFBZaUtULPR0danoX49H/iI4CtaJxhItXFBUBIVlKoK1rLREWUen05LPVqij+vSv/tfndZPOQtZw4XFZWIZDtg/0qucF5WQsds5CtTdGw8p4isux9KmtvQdbgHBBkAKvmcvBvJXMuRLJ7fN61bNJIpnE6/GoKFMZV0/fc5hAbbmSRIj3R+D2NVv6mH+uEStrx+vHSsY47dijWbR8Dcvef0fVtS0AfP3113PrrbeqOSn3q9g/jxgxon88fAKA120gHY3uMACWOVhdU876+mbqxo3FGwip5zdLrJ9tcDe9jL/pHzhi6mwFVY5r9Xwn4+kzMBY1Y7/bAoUFtHz6ZDbsdQhOOEog3k5xbA2F3R9iZrMsH306VibRP3678q6WTwlxw+SOv/2VRx+4W93T+Shp+Tv7xS9+cVdebpfUNVzr7S5pnK5EK6AV0ApoBbQCw6iABsDDKK6uWiugFdAKaAV2XwWGCiR2JQCWTQXZgBhoc9fe3s7ZZ3+Vp59+lkMPreKkk1qZNMmhogLGjVMpt/rKKOA84A5grdpEyYHbrWufTkM0Ctks1NcbXHaZwwsvWPz1r3/i3HPPUw/wUmTj6cknH+eeex7nsMNmc9ZZZxAIBFX9kuNJF62AVuA/S4Hh2hwb6nq7EQAPrveoSaOZc/oIWLKYEx+JMmrKWH7/xVoKMm08dvtybojkI1t3wAK6YSnn/7WblWXlPPLdSZR9FABMiqUPL+Q7SzdugJeWhfjeCRM5akwOOm5StnPNCdvrV/syfnRrOwvqKnnk/Il9kbnbm5t9IDVvS73yPU6/p5fOTaBxHrYanHrSvnx/PxeL7n+bi5Y55KKni3a6L1Py8LsPsKf6gPAhx0znlweFYLt92QwAb/f4TZso0Fb+vn7pS1+ivLyc++67j+OOO46uri7++c9/qk1sgcNbK3mo+9prr/Hvf/9bHfaZz3yGT33qU1ucogHw9uag/v3uu+YOz9gsXbqUz33uc8raVz5jilXsT3/6UwzTUiBQPl/KZ1CBifL7gZGq0iKBfJLrNBPtxOltYl0swAfxUhyjnQ2ZN3Mg0HQzu3oa+1ZMUp0YCIFz0a+wpnc1yzqXk/Z6KOuJsv+b75INhfAdcBBGYRlGyQT1JqU4CidXGEQe3oBzygJaU8UUVc0nVLIPiZZjMDxhLI+XTCRCZG0bVZ63yYw7nmDnG5iekOqHE92AESjHiXdilE3BaV0MwVoMTyDHVV1e9WWU7kPGMYl3tXDNb29UOVRFJ3kh5R//+MegAyIA+LTTTlNaFVVU4qmtZoTppqWlRdk+C+CVPgt4lfy0xUWF9EbCCqRL1Gw0EqW4uIhYxqZhwwaM3lZKSssUKFZW3H023HJxea5IJG0MbLwuyNiQtZ2Nx/QD3/zfvb4Hkb4HEgWBJbewjKtAXznedKuczQLuBy2GoaJ8JTpa+jIQKueP3+Rq6loOqd4OyKQoLq/EV1qNyzTIpJJ0xNN4C0o5aPJEesNhlixdsl0ALJbPkodZnntkPF9//XX1t0NpouJzDdY3NJNJJLZ4aXawPuVfrC0tKyISjlFWXoLX69k4Tw0LIxPFSLXjeMrx9CzE3T4Px12CZTqs41Cazcl43HEcw8KVjGJlkjimi4wpLxeY1LW9SlHvMtaMPpmkFcLYhiX6R73T8wD4pt/fwIvPP9P/8oZYQD/00EPMmjXro1Y9bOcN13o7bA3WFWsFtAJaAa2AVmAXKaAB8C4SUlejFdAKaAW0Ap8sBYYKJIYKgGVDSr5kYyaf5yyvoGzcnHLKF3jttfn8+c8X8vWvyybzYrXV0N5u0NAAPT0oIFxVZWMYhYB8NfR7hL37LnR1wSGH5Fzs8tG/g41SJuPizDMzPPCAh5deepbPfOZwddi///0Shx12DOXlKdrb4YgjjubRRx+koKBIA+BP1nTXrdUK7JACw7U5NtT1dmsAuLTIzxmHjea4/cooADpeWcAp89KD9DVvObwVAJyJsG5tM4vf6mXe2jiLJYJ4SABYmhBjxSvLueGlnG1yrogF9EGcOcaEnbhm9Xb71cUzt7/PtS25a0wo8zFrejWnHlRL2YDA44HCJPugcml/3t98lLGf6/57f2ar8wax3l6ymMMeiW4KgHeiL1OIMPf2d7iqJcjv/3syqfvf5LJVAy2ht9eXzdu0veM3nQ4ffvghjz76qLL0fO655xAb53HjxnHiiSdy8803q4Mvu+wy3nnnHfbbb78t5pJA3W9+85sq+nfgy1ISBSx5KV955RV1ziGHHIIGwDu07OzRB+2+a+7wDIt8vp05c2Y/ABYb9l/+8pfq+zzszQPbzQGw/F4AsIBAsRfuidtsiGRp6o6REKtm2mhKL1JRq17Li8dy81/jj6DYK38dciWZTbKmey31kXripAngZkRjK6NWrsKoGYF3xmxwFWIUjQQnB4A76k3e+HszvfHzefQfS6n48SGc/LVxfKrhKjpdjfjcPhWV6g36iSbEodchGHkXdzaaA5yRBoyCkTiJbghUYIQbFABWtsemCyqnK4t/x3BhhWppi6ZYs3wZx332SGWrK/2VqNPi4uItBkUAsLzMIscUV1TgqqthlOUjHo3Q3Nqai5q2LOKJhLKfrq6qwnJZeH0+AsEAiViMdDpDa1cPa5s2YMZ6KCwqVjnS87mYh2cm7NpaFWi3s6QScRVhXTphBv7SWpxkmOS6xSQzjpozcdvAdvt5+KnnePeVF7ju6l+odVzywg9mAS0wU0Cm5P6NRqPqhQXJY513SnKZJh3RBO3NrRjbiGQe2FsZE5njbreLsvJSurp6qKmtxNnEsjwHsh0riLt3EcH2f9LJGOo5OBcdTwpnkKhpG3mmNKjueIuytgWsG3kivf6RWEbuJeNdWQQAN/f2cuMNv+WdtxYoTURLcdh4+eWXGTNmzK683C6pa7jW213SOF2JVkAroBXQCmgFhlEBDYCHUVxdtVZAK6AV0ArsvgoMFUh8VACcj/TNbx6IQvKzNWtW84GVMqkAACAASURBVN57S1m+fBkPPHA/b731Nn/7288555x/s2bNPC691GTRIpvRo2HqVIk4gqOOgrKynO3zwOf6X/4Smpvhe98Te+dNbaDzkcFyfP7LsiSvlZtPfzpFJDKFVaveo6OjlcmTD2fvvT/kyiu9/POfWX73uww33vgHfvCD7+yxFtBZ2+Yv/3iKM4//LEH/tnKNbTr3n35vNXtXlzKuYssNvO3dJT09vWpzLxgcJHJweyfr32sFdkKB4docG+p6uwWIjKzl5j808lASZs2ewNXHSo7fjwiA21dw5e2trKwu5fJja5ngauaqP7WzYMgAOC98hnBDA/PmNnHDOgfPlLE8f1h0p665fQAs10qxYW09C17t5vGGJCsFYheVct+F+1CzxRxIsejuN7kol8J2i9JvzzwYAP7wHQ57ILIRAO+0fhCev5ATn0ty6imj4ZF1PNSvdb4p2+rLYPmgd6bvsHjxYqZPn851112nLvid73xHRf8KDJZ8vscccwy33Xabyru59957b6KPQF05Jp//N/9L+VlNTc0mAFhg8OWXX74Td6A+dE9TYPddc4dnJAQQCWjr6elRwEii58XeeKClbh4Ab/5ypLL99XjUefJZNhLL0BXLEMtkeL81ilsig81mNqSXYjtZHNug1FdEoSeooHCRL4jHcmiNt2BigddHUW+UKR+swB2Nkx0zCf8++2K6CzAKq3O5VFTkq8OTjxpcfuFcLj7jT7wx1cvsrx7O15u/TrPRjM/rU4BQngskKjbgdGM6GVy9y3D7inBizRihETjJDnBMDH8ZxFqhfAZO6xsY1QeB5cYJVCtL5Z5YkhUfvM+RRxxOkVgzgwKUBx100BaDIgD41FNPVWC8uKISqyaXA1iidBuamshkJK2LC8mlK19iW11TXYPX41b/9vu9tLa0kjFMwokkdriT0rJyujo7SUsE8A7mtB2e2bLtWlXblINSlmQqjccyKAm48AcLyX76AsKFY+h5bx7Gq3NwF5Tnoo79IQJFpcyoLKMnlWTZmtXbBMCir1gZy9yTnMO33367elkoX0TH+rZuulvb8Eh0+U4I4fV5qKurYs3qBhWNXVVdpmD8xpIDwFayCV/7PFoSlbSwN27JmbyNknEFKeteSm3bq6weeRIJVxEuS1yftp4Teyea3X+oIOolq1Zxy+9voLF+jfq53N9y38oLVPkUCx+l7uE6Z7jW2+Fqr65XK6AV0ApoBbQCu0oBDYB3lZK6Hq2AVkAroBX4RCkwVCDxUQDwwPy6qVSSf/3rRR5//Anmzp3HsmUfbKLfzTdfzfe+t4Jw+E5OO81SAPbgg+H3v4fJkyEk6aIGPIaLa7NlOdx3H9x2Gzz5JBQU5GyelcuamfvavMjvJFJYnCxffNHg5psdTj/9qyxYsISSksX89Kcmc+faXHmli5NPlg2QT/Huuy/vsQD4wzX1fOvqG7jn2p9QW5GzgNuR8q2/P8tJ+03k+GnjduTwTY5Z39CEx+OmqrJip8/VJ2gFdkaB4docG+p6O2gkat76F4NTT9uf7+/tI7n4bY55PM7k6WO57vO1Kip407J5BLBNxysLVdRwLk9wAR3zF/Pl55KkhgCA8+2oHl/FradPoMyVoeOVxZwyL6kA8H1VDTt1zQnb7ddm3cy08OCNK7klOjCydsAxW8tBnD+kqpInvzmRgh0AwPmo6x3XD4is4MobWllZZEFPltLZe3PbsWWDT9Ut+jIYAB5w6vb6PuDQm266SYEbsYCW6F2BwF/+8pdpbW3l4YcfVjafEtk7sAgA3pmiAfDOqLXnHbv7rrnDNxbyYoW8hCHQUl7EkHvkgAMO6L+gwLZc7tpNc5nIZ+i8dbRAWXG17UraxHu6yYbbWZQsw5ScvbTTyArS2RiWDbYDGSeLx7KoDhZQ6PES9ropiKWY+sFqSloa6S0fSdPUEwgVBBhX7MN2+fsBsEROmqbD42tNTm6r56R913OnZypGp0Uim8Dj9RCPx1V/VNtNFy7Txok2UWJFcHrX43iKMOwkZBPgK8Vx+TBKp0Dbu1D36RwAztqYBsRSaTrb2jniiMOJxaJKB3El+Na3vrXFoOQBcC4CuBJ3XQ1j3D4ikTDNLa0KlpumRSweo7ioiBG1ddQ31NPd04tH2us4+HxeLJeX5u5ust3tKh+wRLt+LBHAMsYCZjOpnAYSEZ1NQzICvgIw+yyMpOeSyzgVxU7FsT0h7GRM5RUOhkKEXA6uqceSLR9PuLWBbkK4Smtxty2Htx4Ab0HOYtxfSNZXyAVlTXS6S3hyZVhBy7vvvnvQCGAB72JRLnNAXlqQ748++uj+cRAAvLapnZ7OLjzWIA9Z27qNDINQ0K+OSKXSjBhZ3ZcOaOBJ8gDnxcyEaW3poCdm45JOS3xw35u/m98nYgtt2Qlc2RRpdy6CXODvYPmwh3qXv/j6a/zxlpuIR8OqPRIJP3bsWObNmzfUqofl/OFab4elsbpSrYBWQCugFdAK7EIFNADehWLqqrQCWgGtgFbgk6PAUIHEQACcy7m78YE8t1m0cSMgn9tXfhaNRvjb3+7gd7+7kdWrVyrBpk0bzwknHM6aNQ3cf/+zXHHFJfzqV6OBC7nzTou//93G5XK44AI46STJgZbbl5JL5vfH5Hu55E9+AjNnwhe+IBsK4PFsHJN4HHy+3Dn545csgSuu8DFvngvbjmDbJqmUzZe+JBaWJk8/bfP978MJJ5hceaXNNdf4aG+vJxgUy+k9p7z9wXKWrFzD3AWLkH8f9+lZHLLfNKZNHMu4EbWDCtERifPisnoauyLM+3AdtcUhTp6xF2UFfvYfVbVN8STSWKIN0qkMXd3daj6Vl5WqjRyJFNidozL2nFnxn9fT4docG+p6OygABsILF3LK00lS3iC/v3A/ZriauP36NdyzeYBMUSl3XbgPo4nw8l/e4SeNubGrnj6eOXUNnPj0pifIsjkUAEymgZuvX6cilDctBmecMZMzut/duWtmttOvte9x1l291G9+ua1EAOcjcKX/93++esBZeRtoLz+9ZCZHhQaBrZtFAMsY7Jx+crm8DbT82+KS8w7i8yP6mrHdvmzWpu0ev/X79L333uOpp55SB5xwwglMnTpVra1if/qHP/xBwaaLL754kwo0AP7PW/f+L3u0+665w6eKgEy57+T+EpvYiy66SN1/+TLQqnbgZ52BADj/OTtjZ8msewdv/XwaCvfmHd90Zqx5hpqOtfxzr3EsKQ7gTqewHAHBDsWhAsqLiihr62bcyrWUtrUQCxbQPvEztFdPo9wDY0sDKmdqPppToGw4kWFVT4agy6Dcl8EtUDmbRSyCBfyK7a3f71frh7xU4vMHSMW6KTfbsKINSOZcwxXAkYyxwRGQjoA7CNkklE7OwU3DUpbQWcdm6bKF3HbTHB55+DEV9Xz88cdzyy23bDEoeQAsoLekskoB4JGmh2w2rQCwQFz5nUTzOtksfp+faCyqgHXeiUish72hAsKpNOnuNkpLy9Tnz48OgHP2xQrkCtAVmC96Gjnr47wTkh3vxbLTWL4QdqgcM96F23AwgyVQUAWd6yAVUxBY5bDNJKF8HFZJHa7WD3EFizFrJmMU15JNROgN1BC2vbicNO50BCdQCq3LMd5+cCMA9gUpKKlkdCBONOlQ39zZD4AHy1n74x//mAcffFCBTRnbJ554gn322UeNg/TSNqBxQzvxcARrsLdst3MbBQI+SsuKWbumUb18MGJEjbpWXiO5psfrprcnTktLO4aT7c+5rJ49pRWbvifRD5Elf7PLMpXldyqZUi0We+hdZQUt98cjTzzOnD/egtfjUfNF8iRLVL+A8t2xDNd6uzv2VbdJK6AV0ApoBbQCAxXQAFjPB62AVkAroBXYIxUYKpAYmK8sv0E1MMI3L2o+z698/8wzT3PxxT9U0b777juR888/hWOPPZhJk/Zl3bqVzJp1OkcccSj33XcZcDLJZBvf+pbJIYfYrFoF558P48cPns83n+N3/nyUTXRVVQ4IZzIGTz5p8PrrtoLHn/50rmW5403a2myWLLmEJUvG8IMf/ICCAoOf/9zCth1Wrcry1a/mzpHjn37a4MQTHR5//HFlkbknldffXcp3f3Wj2kTLl6JQkL/94sdMHJ0nF5sq0haOccPzC/mgqX2TX5zz6Wl8YcbEbconc6mltY1wOLLJcRLBUVlZrgHwnjT5Psa+Dtfm2FDX260BYAGJeaBbPWk0d50+Am93A3ffX889LQ5y90yuK+V7p09iSij3Uk5y5VIuu7+bxVmYPHsCtx3r4eW7l3Htqiwpy803Tp/EqDeWcNmqrUHQ7USg5sdrs3aEvF7OOGESZ06VuOSunbwmsM1+2XQsWcoNz4ZZEHWQrd5RVYVccvoUZhRvHpWUh68G3zjjIM6cMPD3Nisem8/X33H6LJ7D3HzVOh4ixK0/nc4U6dvmFtAfpS8C7/tsoAmWctelAuf7/2pupy+b678zfd/yZlq4cCEvvPCC+sVnP/tZJk2apDb5161bx8SJE5X958CiAfDHuCDtAZfafdfc4RNfLJ8lh7YA08LCQpWPe2Ck/Y4CYEW+TAMj2om94iXMSAdRI4TT2oyTSOAIALNtooEQTSVFpA2oiMcJpDOYmQzB3h6SLjeR2qk073UEbmzGlXgp8OYiY/NFAHAybbMmnCHjmIzyZ3EbNql0RoFUeTEv97nayeXbjcdV3wSG+YlQEF8BqTAUjYNkdy6qteZgaF4IngBU7t8XbSxwTvIOm3T1hnn4gfv50Y9+pPIAV1RU8Nprr/VD23zbxGpXLKDluqXV1fhHjSDYHVHRqgJecw5AYk3sEO7tVT8vCBUoV5l8RKiC6R4vhs8P4U5sgdjR2M4BYAG02Qy4fTgCbVMxbF+Rir62M0lMO4PH68frMhQodQUKcVfvhWOncQJlODX7QDyMufZ1DDsDs78GS5/BiLTh+IshUAxibV05noyvGKd1JU5BFQlXAZGuNjKYeEyw0jHVV9XxUDm0LNsEAKddXibuM5XK6jHM/9czWE5KAeB77rlH5frdvEi07+rVqxXUl3zVN9xwg3pxQYplGvTEU7RsaMPIpDfNt7ODt48AWYHyGTtDMpGiqrocr9eDrAsybvJyQTAUpKuzm9aWdmXnvbWSj5wvryiluKSAzo5eOju6+18Uzr2YLJbZO2NUvfWOiKH0n//6F+6/+051Hwu4lhcivvKVr/Db3/52BxX4eA8brvX24+2FvppWQCugFdAKaAV2XgENgHdeM32GVkAroBXQCvwHKDBUICEP5fkoX6lL7CPVJovjKPvIqqoqtbmS/9n//M//8Mtf/pJRoyq57rofc+qpR2NZEmfmoaVlPdOmncyoUVX8+9+P4/NdiWE8yIIFFnffnUUCkNatgxkzoC8dGBK5K1G8++67MZpXhiUWy+17BIMg+z+nnAJ5J645c+CccyCdhtz+hVjsOXzwwSQWL3bxr38t5Z//hNdeA79f8gvnBjpnLw0ffGAye7bNN795OVdf/fP/gFmwc1145pU3uOz3t6uTXC6Lu3/1EyaP24gtBqtNrPy+9ffn6I3nQgHPOngKXzxg0g5feM3aerWJKKWoqJDqqsodPlcfqBXYWQWGa3NsqOvtzvZDH7/7K5CPHJ4wey/+cuz/rb39ggULtrCsDIVCnHXWWf05OPOKagC8+8+tT1IL98Q1949//CNXXXWVApsCT+U+u+KKKzYZtsHsbQXUyWfvPHDNnZCDwCQiOMvnYQQLcEpHEX3zFZz2DRh9trxOHoZaJqZtk02mMN0urMoqGmsPpK14IuP9WaqK/INa5eYcd3KhlmLX29XV1R/5Kz+XNslnNYGD+f9mlbVxmorkuziRDdjl06HtHYxgLZRMAEyINkLZZPCWqA/v+cjmnlic555+ivPOPVetQfIs8fzzzyt73YFlEwBcVU1g9EgC3WHa29txud39VtrxRJzCgiJG1NXS3NKiQF0+AlggZDSZxh0I4YQ7aOvoUqBQRQALNMymMSTXruUmk07nIkjtLEY2heHx534v0DZQghPtwltcgbtmL4wxs3Avfgi3x4uzzzEY7z6GOf7gXB0fzsM57LukgpWkk3GMaAe2y0cmncKOdILLA24/uNwqmFhd0xtUVtG2HGv5VdC0yzQxU9FcpLGcIxDa6ct9MwgAtr0ByqrqqAj6aG9rpaurY6sAuLm5mUMPPVTpIBHRYgX9jW98o183t8uirSdKU2MLfsvYqfy/A8dQZpVE6SYSKQoKAtTUVqrnuPw9IL/raOuivb1LPXuoWW8Y2FkbcQvKz02xIhe4nk6lMS0Tt8eF3+8hncoSjcb7wa9lSSR2bq4NpWQx+PVvfs3cZ5+ioKBA6Sig/JJLLuHSSy8dStXDdu5wrbfD1mBdsVZAK6AV0ApoBXaRAhoA7yIhdTVaAa2AVkAr8MlSYKhAQjZ55EH3oYceYuTIkRxxxBE8//xcrr32V+ot8muuuUYJkkjEueCCbyg7rDPPPIHf//6/VV5B6CWV8pFOpzjssK/S1tbB/PlPU1OzinT6y7jdBnPmOHi9DmedBRs2QGlpztJZHvbvuAMCATjttI2AVq4ncFf2awQEn3oqvPBCkNGj/axZ0051NfzgB/D5z8Pee+eOW74cbroJBZTFIlq+f+YZOOigXL1S5Di5ZmuryZFH2hQUHMmLLz79yRrwXdDa6+96gPuf+xcHT5vMiwsX8+ef/ZBZU3NWcFsry5o7+MXjr7H/6CoW1beqHMBnHjR5h1ojmylr163H5/WSSCZVnra62potzh1oQb5DFeuDtAJbUWC4NseGut7qAftPUkDihiQX8/tc22FxyTcOYhMX6v+jri5dupT58+crsDN69GjlciHgZfPywAMPqIiwHSnjxo3jNPkjrYtWQK+5/QpIru3zzjtPAWABmxJZ+Zvf/GYThfLRqZunUxFouSkA7jutz37X6VpNNOOiMzCKwu41eN97AbujBUfgoES69uWBNQuD+DwZZakbDVTTM/6z1BYF1GfdwcCYQDqBbWnhkJZBd3ePAoP5Fz0FTCvrZ598rk8rSCguO5l0kiJvBjveQTCxFrv2M9Bbn7N8dvnA8quoWQKV6m3O/Oe5RDpNU/06vnTa6QiIFOB34403cpJY+QwoAoDFpUCuV1ZTi6u2mlrHwLEdZR3d2dVJd3evioo1MSgsLFBtT6aSAyyLHQyPj4xpke1px+vzqwhU6YcpoNEwScUi+ElSUFaNidg5Wzhi29xVj1E2BnPcbMTNwVjyNJSOgimfI5OIYr//HIbLR3LC4SQbPyQZqMCWaNnWFVBQgeUvxHR7IN6bs4wuqsEQcB5pz+UAlohXyQ+cjueAsERPZxK5N19lTAX8Sr7gHQTA+EOEikoJ2klMr5/mpgY1jvfee+8WEcBz587lggsuUGMsfxfkuU7mbX5OCoxt6ehlw4ZWgm7rIwNgGU4FfG2bYMhPVXXuhah+AGyZdHb00Nkp6WBkJhpqbIqLCykvL1XvQHS0d6vfS2R3vkjeX4/HxYgR1WruNjVKTuhcNLhcL5vOqDbnI8R3tgNpDH559VW88tJcdS+LTjJvbrrpJr4keYR2wzJcn3F3w67qJmkFtAJaAa2AVmATBTQA1hNCK6AV0ApoBfZIBYYKJGSj+Oabb+aQQw7loosu5Ic/vJKbb/41qVSW2267nW9+8wL18H7uuedy11138dOffptf/OJ7kjGKdFoibyWKtJ1vfOM67r77RRYtup+99ppCOv0l3O63SKct/vKXLEccAZMmQXc3FPal3ZV9rquuguLiHNAVV2JxoMu/zG3bBg8/DA895HDxxX+juVny/J7PZZc5HHec2ENLjuIc8JWcwSUlJg89BN/+ts3998MPfwjHH58DwPl6pb29vfCVr8DcuUX09LTscfNmwZIPKSsuZPyIWl5Z9B5Bv48Ze2/byrmxK0xPPMnk2nLWdfTS2htl5tiazVN2DaqlbPDIVyAQUBtUiURS5f/NbwrFYnE6OjvVhp5YQ+uiFRiqAsO1OTbU9Xao/dLn70YK9FlIi63EScdO4tKZJbtR43RTtAIfrwJ74poreWuPO+44BUsFXIrN7q233rqJ8NsCwDm4ulni0/zZpkks5RBJ2fib3qKg/T3MbIq1lZ+msXgyVipC0BugJttB8apnFMxk76Owy8YgCG9rQZFyuXTWJpN1CHjddHd3K+ArkFU+p8l/JapWrJ+lSE5geVE0lxs4iIsUgWwbdC3LRS17CyEThcoDwVsEyZ4cBO6LAs7aDu3hFP9z+Q957JEHVLSxwEeJQh1YNgfA7joBwKZ6cbCzq1sBYNOwMEyD7s5OZQEtbcy7E0ldkhs4UFxC3LZJdrRSVl5GOBIlm8mQaV2Hse/xVE4/DGvDUrJNS0kVjsSum45juXF6W3ACJdgF1RDvRuJgxS47HQ8roCm/k2hh0d30BXO5fAXiCrBN9IDLmwPhibA6Dn9RDgSLjbREF8uxEtUr+X93AQB2fEGKSisoNG3StkNrywY1fvfdd98WAPj6669Xz3ny+Vv02sIm2oDmtm56O7twiU3SEEsmnaGoOMSIkbXq8/7GKW2STCTVi8LxeAq320UymaKyqozauipamtvVVz46eGAzZN5K29PpXC7oQMCvILPL7SIRSxKJRNW1lH25aL2V22rzrslhccfkV1f/jPmvvKTmutyzck/84x//4CB5i3g3LMO13u6GXdVN0gpoBbQCWgGtwCYKaACsJ4RWQCugFdAK7JEKDBVInHzyyephWnIFXnTRf3PnnddwzjkWc+ZIlOyxPPbYE/z617/m8ssv58orL+Dqq3+E46Sx7TQwH8t6grlzX+Poo7t49NHr+fznzyGdvgmX6xcqaiCRcHjnHYdp03KRvvkcv3k75u9+N2fjfMMNm0YAy2BmswaxWM7aa96881iyZAlnnLGAsWPlkV3yP+WieufOzUHgZBLefx/+53/g7LPh3HPh8MM31pu/djQK3/wm3H23RDYn9sh583/d6a7uHvWGfVlZqcoPLJEc5WWl6ntdtAJDVWC4NseGut4OtV/6fK2AVkArsDsqsCeuuU1NTRxwwAEKAAuckmj7gQBY4K5ANykS7bt5TmD52UCAufm45ixxTZyWlTgblmBmYrQWT2FDcALZbBqPy6TYzFLsyhAqKccWKLkd8iWfngUYZrK2AsBiCSxfxcXFyvpWvgSAiRWuwDAZVwGt4XBYvcTn2BkFVP1GAqf9PRA76EAptCyEdCIHf8v27o8CdhyDrmiCq35yBXfddYeqQzR7WN7uHFAEAJ9yyilKp9LqGryjRjDactPe1kZPb0S9bCp5Y8WOOhGPI5AxF0W6sQio9QRDxLI28bYmCotLSMYiRONJvGMPoHb6Z4gHKulobSHR0YhVVI0h1sy9zRjFIyCbxIjlbKPxFWJYLpWXWT1oSI5j0TfdBzQtd85SSKJ6xapZ2Tx7BwfA8jsBq8MIgFuam9RcGwwAn3POObz44osqp/Ps2bO5++671Zjmcu1KXugs65vaIJnIWWUPseTsvy0qqkopLAgpMJ0vMt/FAlpyActcKysrUQBYrtvS3EFnR6d6CWFrJRfZnosqLisv7Y8UDvdGcpHFhoFYSO+oLbTMoJhtcM0vf8GC1/6tnodFF3k2fOWVVxg/fvwQ1Rie04drvR2e1upatQJaAa2AVkArsOsU0AB412mpa9IKaAW0AlqBT5ACQwUSF154IUcddSSjRo3joIMO5JlnTJYscfGjH6U46KD9ufXWOcyaNZvPfnYWTz/9R2zbi+N8iGneDDyvHsQlp+/Ikcfx5JO3kcmswbK+CjSpjaumJluB2hEjNsJfkXcgAJbIXtkLykcsbB4QIYxWgipOPx3q6nKRwvmX1OXYf/0LPvUp+NOfYPZsOOCAHOCVqOAxYzbmFs4D4EgkF3F8xx2G2hDRZXgUkA2Y3OanoTZ6Ojo61aZMZWUFa9auUxeVPG6xeJzOzi4qyssoLdVRdMMzGntWrcO1OTbU9XbPGgXdW62AVmBPUWBPXHPl88306dOJRqMKHB177LH84Q9/6B/ybQFg+SwksHNzMDzofOmDcnncaWezCn7mo4cH5lndkfmWdRzky2tZZLJZ0n05f3MRlrkoYGlfPo9v3h56I1TryxObexdTOQJJTmAq9stBUfnQ32f9K6mLm7rTzPnrPfzm5xcp9xfp81tvvbWJNb0AYHkhVX5XXluHZ2QdtbapIm3bOzuJRqIqF3A6I4a9qEjizSGfenawPLT19pLqbKG4pJRwd6eKeB71pSvpTFl0NK7Bb9q5PLwCdSViV2yZfWJN5GwEugJzBfLK76VigbgCgAX4StnNAHDzhkb1OVssoAXy5ouAzJkzZyqQL6BfNJZo4Lx+AkxjqTQr1jQSMkFyTO+KknuecwgFA5RVlOJymYiVs5SBUe85q3CIRhO0t3aRtXNRypuXnGW6pean5P3NVSRMPWc3riyhVV3GNl+q2LxeBYCzBr++5ioWvP6yOl90lLrkpWN5EWJ3LMO13u6OfdVt0gpoBbQCWgGtwEAFNADW80EroBXQCmgF9kgFhgok5C38GTOmceut9/HSS9fw5psuzjorzWuvTeTEEz/DihVrefPN13j33QcYM2Y/stmnsayfksm04HIZPPKIxRe/6GbRor8wffph2PYlWNb9sjtCMpmlqSkHf90b0zmpccrbPf/iF/Dkk/Daa7lj8pA2P5jyvTDaTMZU1tG5jaiNQz0woviuu3KQWI6/7jq4+upN68wfKzbUF18Md965PQD8Ibfe+B589kt8Z8fS3W5lDu6qena/KS7bMNFkCrH5C3ncpJIJYvEExcVFCur29PRSUlKs3shvampWm3sjR9bR0NCkNnJGjqgjGotpALz7De0nukXDtTk21PX2Ey2qbrxWQCugFdiKAnvqmisW0JJ3W4Da5z73OW65I73VjQAAIABJREFU5ZZ+hbYFgOWzrJyzQwB4M837uesQZqN8ZlNRtUYfzB1CXepU+WDeB343fn53FDxNpdNEe3s44sijaPv/7J0JXJTV+sd/szDDviMgirsoam5lppaJaZR7Ym5lVl692nbT8tpqWXbLbqa37Z9lmqmluZt7kgvlrhjuiiICsq/DNuv/c87wwjDMMAPDwADP28cPMO95z3me7zlzmnl/7/M8GRlcoGM1yO+7777yUQ0F4NCQlmgb4oMieKBQoQD7/y67hkWVWhKAdWInZBYUoDQrFV7ePsjPyURgixZQ9oxCcrEYbhItdKVF+pTMrDYvi1pWFgLOrPxIXQnAasDFuywFdKFePGY1gI0jgNnYTFS2qgbwFYjObATkHtCx+s9GKaDNCcBsbY4cObK8/u+sWbPw4YcflouwTAAuKCrBjYQUeMpsq/9ragkJoqyfnzc8vdy5CMzqOrN1wR5iEB6EYBG8rMYzm2fWhn0/ME6Pztqy9w0TaJkgzP7ZerD3UqFGhA/eewt/nzvF7WEPdrRq1Qp/sS+mDnrYa791UHfJLCJABIgAESACFZ+vddbm+SBoRIAIEAEiQASaEAFbBYkDBw5gwID++P77X7Fy5Rx8950Uzzyjw6RJC3Hlyjls27YVixbNwjvvLIJGsx0SyTzodAUsoR0Xax94QA0fn6HYu3cVtNo/IBL9g8m7EIl0yM9nT2UDbm5VgQsC8E8/AQsWAMeOAaGhFdG6hlcIwq2xOGzYhqV/vntXH/F76hRw8SIwfXrV/lgfGRnAK68Av/xSXymgG78AXFiq4nV/W/t54k5WPv6KT0GPVgFwlUmx/PczCPZyw8tDeiE7LRXFKg3ahLZGTm4u8vMLeFpnF2dnJCWn8MgSFvV7JymZBOAmtA9ZdiUDe9+bi7sTf8KzXU23LjzzFV5a5orXf3oWZppYHqashb1ujtm631rtADUkAkSACDQiAs11z2X1bPfs2cPTQDMB2NoIYCZisc9DtRGAbV0WQhpoLY8CFoP9NFuL2NbBWMpptQbFJSV4YuwYsLrJzOc333wTTIwUDiYAjx07lp9r16oleoR4IEXrg+KiIqRnpHNhUCqtiAA2xU2IAM5SKFCSeZenm1YpSyGSe6DknnGAmz+P9hWri6ETSaCVu0OkKoVYVQStsxd0Og1EaiXErMQMF2WdICrJh0gigU7KUiarIdbohUmtWMqDn/nf0EIrceYpoMVKBXQaNe9PpFXxvnVOrtCKxBDx60uhk7K/RRCrS3mtYS2rQSySQKwshEjipP9bpeT9MoFW4+oHUeolyM6sh07uWS4Ae/r4l9cAvpuSxIVRlgLaMAKYpXtmrIXU3uz8gAEDuJCqP0TIyi1ARloGZFLbBVVzy0X/8C4TbdlDukouBgcE+EDCUqNrddw+9qVSKnNCcVEJMtKzy2sWC32y2708Tblaw9eJxIK9bM0IEb3m7GLvhfRcBT5c9DZu3rjKx2T1rgcNGsQfUnDUw177raP6S3YRASJABIgAERAIUAQwrQUiQASIABFolgRsFSRY6jovLy9kZeVi8OD+6NcvHps2ySGX+0OpTIKHhy/Ont2OoCA1tNonIZFkQKtldcvUSE0VoU0bHb7++kM8++xUaLUTIJWehk4ngUik4UJrQIDpaRFSQJ88CURGAps2ARERpgXgmk5sWpo+8tfXt2pEMbvncfu2iIvcf/8dhLS0hGq6ryzcKhKO45sDyThRpAWraOXm6oVpwwYism2Zwp10Ep/uuY2YIiAkqD0WTuyLQN67kQB89zhe35iMdkOGYc49Kfh6+TW4DfDDrRMpOKdh17bGayP7o70gnN+NxfI98ThaoAU8ArGwRwnejvPEiuf6l/VfPaGCwiLkFxbBx9Od30TLys2HjKXZ8/HCibjLKC5VYlDv7jh/NR4xZ2IR+fAg+Pr44ouDpxHg7orpA7tj2e+nceVuNr6c+gh2x93EptNXMapXR/Rq3QLv7fgTHQK88dGYgcjJSIeiRIm2bVojJycPefn5JADXdAE3tfaFt7F32ftYd0WFiDfNCMCFf2PF3E9xtCgCb5IA3NRWAPlDBIhAEydgL0HC1s+49sb+xhtv4IcffuBiY0REBP7v//6Pi1PCIQhtxmltG1QAFoGnRdZodHBxkvB00HYVgLU6/sDf05MnIfqPP7hYPmbMGJ6KWDhiY2PLU0C3axWMHq19cEfpBrVKxSOli4qKkJ+XD5VGzUXR6gTg7MJCLgCLIIKzuwfABFipM+SubvxLQWlJMY8+lTm7QqNWQa1UQuIk44IiS6+tVikhkTpxwVKrYSmHtbwesJSlzFapodGoeTpqZoOytBRarQZyuTMXb0uLC3kksUzuysVKtaoEEokTb68XL1UQS8SQOsmhUSmhVjP/5FwIZWI1q+MslcogEYv5ORbx7OLmCU1xPgpSbkIqk3OBmUUAe3j7lQvAKcl3uJ3GAjBbn0wEZqJmy5YtER0dzdMaC+uSzf2du1nQFCrqpP6vpfeb8CCvSqmCp5cnvH084OTExHQdSopLIHWS8rWYnZkHBUv7bfBeYn2zc+w/HVjq5+pHq0iRbr4hE4AvXI/H8qWfIDUlia9TttYmTZqE5cuXW3Knwc7ba79tMIdoYCJABIgAESACVhIgAdhKUNSMCBABIkAEmhYBW2+OyeXysrTKYrz00hs4ceJjTJggg0ajxK5dQJs247F27efQaqdBLD7EI3/5U/BiQKGQoFMnDcaNm4Ovv34MGs0o/jQ5e8L79991cHcH+vc3LeoyIZb1kZysryH80UfAjBlVBduazFZ1EcLlNx1UwNmzYowYocOQIZOxdu0P1QxhINy2isVHq+LhzUVbT0CdjB1r/sJKtMHq5/rBB/H4/ptYFA4chlfuKcKOH45ib6sB+Hp4SGUB2Ock3tp4B94PPYzXe/uVn9sn88XCqQ+ij2sujm4+iuWlbfHdtL5l/Z7F1bD7sTgiBMr44/jPbym44NHaagF48fdr8cveaCx+8Xm08PXBPxb9F727dMLqDxbgkZnzkJGTi/3/9yk27j+Eb9b/igUvzMKAvr0xf2M0grzcsHjcQ3hjyxEeAbxy+mPYfykBG05extT+4egc6Iu3tx1FeLA/Fo64nwTgmizYZtC28PJafPRpNH+6w3/fPnibFICVuLzqfRxV+ePoUW8SgJvBuiAXiQARaFoE7CVI2PoZ196UmYj5wQcfwM3NjUdefvbZZwgODi4XVB1ZAFZrAVcmADOBs45qvxrz5ml7IUJJaQk2bfgFr746F+x7R0hICE+xK4wrCMAsrW+71i3RLcQLKWpPniKZRUqXlBQjIz0DKlb/2IIAzCKAizNS+JcMD3dPuMilUCty4eHuxmJqkV9QACepGF6eXigqLkZxcQnkMinkcheo1GoUFRXCzdUVMicn/oAkG9vFWQ5nZxcoioqhVJbC090VMpkzsnPzAZ0GnmV95+XncaHY28sLpUq9mCiViPn6UKpY30VwcZbB1cUVRSWlKC4ugoebGxeICxRFXFx2ddGPxc4XFSrg5+2JIpUOSZl5cJbLygVgL9+ASgIwE5g3bNhQKQJ4+PDhuHr1KgoKCtCuXTscPnyY8xeSJ7Lo74vxSfCAhkcp19shAtQqDR/O09MN7p7ucHGRw0kiQV5eATIycqHTmVuXLBKY1dCWlNeqtmX9HjxyBD9893/Iz8vhEcDswehXX30VTDx31MNe+62j+kt2EQEiQASIABEQCJAATGuBCBABIkAEmiUBW2+OsRsr+tRcYly4cAlDhw5BeHgGT9scHS3CL7+sxOjRLtBoJkMqZTcH2JPU7Ms3IJGI8NlnOrz2mh9iYu7HwIF7+DkW1bt3rz61M3t427BmrzBJggBcWAh07w489xzwzjv6s5aEXHbeVJ9C38JT4Yb3s4Q+i4qAn38WYcYMHX7+eR3GjRtfzbqpPnVzWvQOzExooRdi4w9hyh5g4YsPI6xKj/p+VL06QXkpHqp7BuLNgUFlrfTnCh8ahdd7O+tfyz6Jt37KQOSzI/Bg0kFERUuwuLxfDa7u3Ib5GSFWC8D/XrYCu2OO48MXnkcLP2/MXPQZenbugDWL38Sjs19HamY29n3zKbb9EYP/rfkZb788Bw/06Yl5vxxEWJAfFjx2Pxbt/BO3MvO4APz7pQT8TAJws9xvaup04eVjiPfvi3sC4rHq6Y8AUwLwjbV4dV9XfBjxN/7Jm1AK6JpypvZEgAgQgYYkYC9BwtbPuPZm8ttvv4GlgXZ3d0d4eDgWLlyIPn368M/U+s+z+uhDY4GqQSOAWVpmlnaXp4AWQcvrAbNYSOuOmrQVeixRqniEa7u2bXlEL+Ozb98+hIXpPzEzAZilgGYCcPvQEHRv5Y10+CIjPZ2LpOy7CmPGBFpmqdkIYKkcWXl5KEpNhMTJiYu0TCiUyZx45GipUsmjYZ2d5XB390BpSSkKCxVwcXGGk0wOpVKFkuIiuLm5Quok421Liovh6ekBkUgvHjOR0NPDHU5OMi4gsyhlV1cX6CDm1zLhkvWt5rVsleV/M/vz8/K42MuioHm9WZWqPJ1xaamSs2ACN2PEfGVRwC7OLlCqlLysipPUqVwA9m7RspIAzOxiaYuFFNApKSkYOHAgj2rOzsnBxIkTeY1qxlhYl2q1FhdvJMLTiSW+bphDpVLD2VkGZxc2J258ntNSsyCRVBak9SmgtTxS29vLg2cZksnYQ8waPk/ML56emz3QwFYJq3Fd5it/jUUPG6xztu610GHDpk3YvHEdSktK+LVMAF62bBmmTJnSMECsGNVe+60VQ1MTIkAEiAARIAINSoAE4AbFT4MTASJABIhAQxGw9eYYexJcuEnFvhizOlwrV27Gzp07kZV1DVevHkRw8HJoNL/wL9KA/oltQcBltXcffBBISQGuXRNBpdKBfWdeuhRg93WEdsZ8BEFWqQR69gTGjgU+/JB9WTcvAJvry1r2TLTOyBDjn//UYfduN6SnJ8DFxb2ay40EYHUubl6Lx7lrBbiZn4sLOSrklkXiuv25C1Ov+pkRZfX97OMjOWHa+FEY30qotcXOXUP7KaMRWZ4uu2Lc8akGInOZpcpzezHhnLfVAvDbX63E9j/+xOKXZqCFjzePAO7TtTNWLfo3Hn/h30hOz+QRwEwAXv7jz3jnlTno35sEYGvXFbWzhsBlMwJwCna+tRb+r8/HA3dXQa8RN2UB+Ab2/vgn0gyRiT3Rsl8EhoV5WQPSdJvsY9jEAq2jHoCvcYvqztV+xOqvtDBm3tXDOBybiJwSfR1CsWdL9BscgTBfCzUIDfttCL/sxYv6JQKNnIC9BAlbP+PaG+vZs2cRGRnJIzxDQ0Mxb948XgtYSF0rCG3Mjsrik5aLfPrP1fV/sMhPtVYHJ71OZiD+VciA/LcqqmBZ67IfVUVDXZVrGItilYanPG7Xtg0X2ZjvLMXuuHHjuPOGAnDr4EB0a+OPLK0Hrx2syM/nwi0XTDUauDg781S9TChkQirjygRS9lMmd0FacSlKcrMgc5Ix6LxmLBMTWaSzjn2RMBACuRs8Bba4DITOILWwXhhn51k6aCbsst+Zz1wuL+uHibgBAS141DA7m5bGROtivgZEYr0gyevR8u9O+j5YD/whAZH+NSZYsrTU7GB2CuulQtBkD77qRVqeAtrFHZ6ubvDSlUKlE4GlgGYCMIsA7s9SLwFcYP/HP/7BX8/Ozsbu3bvx8MMP87+5XwDyFUW4eycVcqdqon/ZlPIvbabWg/HarZ2MrFVr4OLqjBaBfigsLEFGRnYlAZjVCZbJnRAY5M8fWJDLZXxeS0tLoFbreDrpvPwC5OXk8mhiJ1ZbWAdkZWbzFNNMkGdrRBDZmbCu02qgFUuw7IsvsH/Pb3q+Oh0XgDdv3owH2ZdbBz3std86qLtkFhEgAkSACBCBcgIkANNiIAJEgAgQgWZJwNabY4IAzO/zGNQBe/31ediwYT1u3twMqfRp6HQ3IRJVCMCGsI8cEfE6vjNnsi/OQMuWwPvvoyxK2PS0GEYAMwF46lTg9dfB00ZXFwHMBOeEBKBtW6BMu7Y470J/zLZDh6QYO1aN8eOfwi+//MSfGjd/GAjAHa7h6x/OI0buhUfbtkCf9i3hdu04Xk3SRwBbIwDf6jEAs9Wn8GpSkIF4W40AHDkB45OrCsD4ez/GnLa+BjAJwBaXCDWwOwHTAnDKzrew1v91zH/AG7jcXATgG+j4TCQ6ljFXZsThwIE4yB6IwrB2strNRCMSgLNPbsLOG+7oM2wwwgNcIIESGVejEX1cgx5PjkC4SzUISACu3fqgq4iAnQnYS5Cw9TOund1GUlISevfuzWsAe3t748UXX8T06dO5wKkX+ioEReEzNhPfmHjJghFdWV3aBjyKeWGXCs3WUhwwkwmFNnrvrDvUOqCkqBgzpk/DnzEx/LM3EycXLVrEOzAUgLt3DYOnmwuKNSIeiZubm4v0tHQEBQfxOrFJyUk8hbTcSYa09HQuoPr6+PL6uampadA5uwNOMmhUFZ/vBdFVCAA1Fuar/s2/FXHbuAjLvh8ZiPiG7VkbJvYKUd9MYNXPr56UICILvwvft/Q/2YOvYp4mmkek8u9hhkwNlHaDE0y8d4EW7nInKNUaZGWmc1HcUAD+73//y1OSCymfL1y4wNelcLCeE7IVyMwvgZRFgjNxu0ycFtqwBxTcPTzg4+1dLkxXdGBoaNnvemW86qIwsN3UmmFjMwZyV571GyXFejYQ6/9mf0ikIriy8yyCXQVIpGXfFzlDVte68vdO9vWutFQvdvM5YOJ7mWW8a7EIIo0Gn7zxKg7s2FIu1DMBOCYmpjw63boVXr+t7LXf1q8XNBoRIAJEgAgQgZoTIAG45szoCiJABIgAEWgCBGy9OWYoADMc7AYCu4kxbdoziI09g4sXPwEwCTpdcdnNDIPoAP5UOLjo+/nnwMKFQI8ewLFj7KaW/pypVM3sdfblnZ1LSgLuu08vGD/5JODnV/U6QSyOiQG+/BJ45hngsccAtVo/gfwhehbFYHDPQUgDLUxxSQkbS4Jnn9Xi5ElXxMYeQ9eu3aFkIchmjwoBeEbpXkw47Y0V/+iPwLL2Sfu34QVBzL16EFEHDFM1G3ZqGEnMagWfxdXwwfh0cAuD+sBPYE54WSSIYQrojKqppSuNa8UaJgHYCkjUxM4ETAjAGXvx3ldOeOG9oeDB781UAObgb0Xjp1gvjBvXF+7QIPXMXhy+lAkeICt2Q9tBIzC4HVNGM3BmVzQuZJYAcIZ/9wiM6BsAMGH0gAIhvnm4llLIQmrRNXIc+jGwXDRVIsQrFddSSgBnf3SPGAF2GTuKbx3GrpgEFLK67G5tMWjEYPChqrODj5cHd0ka0goDMfCpSARc3Yu9p9JQAmcEdvBFXqo7hlWJSL6F6J/OwGVEFB4wClVOPnMYee0GI9y3Gv+rEYAr+eHZARGRgxDC/KhkawDa+edC3WMKIkL1/qfGbMAxlxEY17e6bBB2fntQ90SgkROwlyBh62dce2NlnyFZ6mcW8cmiUSdNmoS5c+dCWVrKow5Zut/U1LtcXAoKCuLt2MGENS8vb14HNzb2HHx8fMpNNRQOjdMtCyIjaywIW8apbY3PCX8bvs5+Z5KmkkWnCtGvQp88fW6FeMltMPibpSjm0a9gUaT6KNlKbdgZwyhbsRhqlRKdO3VGbk42xo8ZxTn07dsXu3bt4n4zAXjMmDH8uo5h90Aqk0Mq0sLVxYVHr6ZlZqBVSGuUlhYj4VYCQtuEQi6TI/XuXV4X2MfHF2KRDqrSIrjJWVpgNUpKSsrsMF4FlmTumq0ahoOJtxWCsZjjMv4eYqpXJkKyNMylKjUkYhFP/yxE2grftvTCc+WrmZjp7OYBZ3cPPuzVKxe5eGsoALOUz6zmr4uLCxeBv/nma7Rv3wGZmZn8ex6Lki3UaFGqEfH5YWmy5XJnfZR02ZGYeAfnz8fixPHjcHVzrWSE0I5F5woHE+HLXzcAYNinvo3+GhZVXX6tQeQzay/Uz9a3M/zuqeU+C68JD1ro+2ER22Xn2eo0MQ5/TdCrRSIo8vNQkJ/PRXt9mmkNLl++zB/ocNTDXvuto/pLdhEBIkAEiAAREAiQAExrgQgQASJABJolAVtvjhkLwEKqsmnTpuHUqdO4fHkegBllUbmm83+x1MrHjwMREXoheM4c09G/7Ps7+35vmPFuyxZg2jRg82agSxegTRv9NLI+BWFX+N7PagSHhuqjhIcPB/z9K0+5wT2LckGYXcs03jt3JHjvPWDdOg0+++y/mDt3Hv+Sz57UN38YCLdgAq8KrzwbgQc9gZxLf+H9Axm4JWuJr2YPRCswYTcWhQOH4ZV7ZLi5Zy/m57fH+on3QIbKqaSVlw5i+oESzH56BB701Z+L9miJJVH90d41C0c3H8X38h74bmxnyJCOvT8cxsFW92Hh8LZwTzqO1zffwbWy1NOCGF3d4n/lky8QfeocFs56Bi18vfHCf5ajfauW2Pr5B7h/6myUKJXY980S/LL3D6zYsBmv/XMGHurXF/M3/oGW3u74YOyDmL/pELIUxfjumUjsjruJrWevYXzfMHQN9sP7O/9Eax8PLHniQWSnpfJUf21CWyE7JxcFBQr4+vjw+mrJKXf5TU927lZCIr/REhISjMLCIuTm5sHfzxd+flUS2DbL93XTc7qqAJxx8D3MXR1vwtUOmL70PQwtT4lecxr2ujlm634LsBTQlSOAuXfKS9j1cyLCWGRwagw2RCvQa3Qkwtw1SI3Zin2poRgb1Q+SM1uxNSMc4yLD4K6Iw67NNxA0fhz6Ko9h084bcL9vHIaFuyCDXZPRDuOZoMwE0J034NJnBCJ7eCEvbi92XfLCsImDEJR3Blu33ULQo6PxQBCQemwH9qW2w9hxfeFVjR1evM9EBDwShcGsnHneSWzalY2wEZHo4ZWHuL27cLa4I0YZC8CJ0fjppDtGR/WD2YTXlsYVUl0bisGV/JAg9dhW7MsOx+QR4ZAZ2aq8uhdbs/ti4iBmeDaObToM2bBx6GtDBu6ar1C6ggg0LQKOu+fan3NERASuXLliMu2z/UdvXCMIUdDsuwYTzM+cOcOFNkEAFtJDs+8mhgJg4/Ky/qxlQi57CEGogSsIwOw1FpnOoqeF1MbMqtrUb64/b+p/JMOofEH8DQ4O5uvSkQ977beO7DPZRgSIABEgAkSAf5bRGedhIS5EgAgQASJABJoBAVsFCWMBmImiTKSbPXsWdu7cj1u3XoGT06tltXyrCsBMP5VKmbAKzJsH/P13hTBrGP3LBF1D4ffSJeDUKWDxYsDNDfjpJ/1PFgGclwe0bq2fPJ7mS6KPMj50CBgyRF9b2MUFiIrS/81SSAexe/ksV5jBwWxLSxPj5EkdPvtMgz//BObPfw2ffPIpF3+FGyfml4mhcFuIq3sO4v1rpSiEGCH+QZjdQ4X//lGC2f+MRH9WSvnuGXz6203EFAFuHoFYOPEhhPHsfka1hFGI4xt247/ohNUTnbFmeRxy2wci53YarmnE6BzSAa9F9SqPNEZhPH7cEIudBVrA1QuRPiXYma9PPW2NABxzLg5XbiViSL/ecJbJsPvocbQKDEDkwH7YcvAocgsUmBQZgeuJSTgWG4eH+9+H4IAARF9OgJ+7K+5vH4xj8cnILSrFYz3aIyEzD7F30tE7tAV8XJ1x5HoSAtxdMaBDMEqLing6Ok9PT35DitVvc3N1gVTqhIKCAn6D1M3dDYoCBa/l5uHhDrVKzaNBWHQBq+1GR1MkYK4GsIGvzTkC2JwwzPDc2IsfY724mCqL24HNcUCHvn3Ro10IvISM0Uzk3FWMfk9HgAe2GkfKHgAGT3xAH2mNVMSsj4FsRBTCb2zF5oxwPBMZVjYRTKCOQwATlY0DYg3s8DUaL+/kJuxQ9MPTFWG1WB8jQaSxAMz6uNERz0QKCbAr10R26zwKUcahwcbjmhCAJSc3YVt2L4N+ExH9UxyCJo5AuMKIDWO9IRW9mADO/DgswzAmeDfFtx35RATqiYC9BAlbP+PWh/tPP/00Dhw4UJ5qtz7GbOxjsFt3TODduHEjBg4cyAXg0aNHc7eEcyRWWp5lfX1i/XcfxovxZDWAz507h1GjRlWKxLbcW/NuwWtJK5Wc39atWx0ahr32W4d2mowjAkSACBABIkACMK0BIkAEiAARaK4EbL05ZiwAs4hYJtItWvQ+PvnkSyQmzoWf31s8vRlLVWZc8UsQgP/1L30U7507+pkQhFuh/q4gBu/erY8SZhHDTMRlEb/PPw8MGKAXjll079KlekF3+nRA0ANZCmdWuiotDejTR/9TOFq1Arp319cFDgnR91tUpK8VzETmuDjAxycEixe/idmz55SnDWNf9i3XAL6GVk+Oxuhge60wY3HY8jhp0SbqAlu+jFoQgQYkQAKwHr4VEcAAFKlxiI1LRZ4iA9n5KmjdOpdF0yqQeOwwjt3Qp4d29u+KwcP6IYiJnIIwyoaptlYui3rljRF2dROiEWEgulacYzqsWTuMag5nHzPqx1xN4lsH8GOsrz4y2Wg1GvZh1bgGY+DYJuy8VmjUoxs6j4rCAzBiwzX1DUjtNRHht4z9b8C3CA1NBBoxAXsJErZ+xq0PpK+//jpWr17NI1rZUd9xCfU9Xl0Js0xsW7JkCa+ZzOb5nnvusRihWl++Gvoo/C5EixrPcUPYZLyumQ3s34kTJ9C6dWts3rwZs2fPhkwmPCVm2zuhvnwUrKyrNVYTr4XvhBMmTMBXX31Vk0vrva299tt6d4QGJAJEgAgQASJQQwIUAVxDYNScCBABIkAEmgYBW2+OmRKAWQTwzz+vxdSpM3D27Fz07r0cGk0xJJKqArAQ2cseln7iCeDf/wY+/rgqW1YXmNUIZlG4DzwAjBkD3HMPE2b16Z7Zv65d9VHAN28CixbpxWRWFzgqSgQSUwUZAAAgAElEQVQ/P3ZzA9ixAxg3Th91zGpiMbF38GD2uhTOzv5QKguh1bI6xlK4uXkiLCwMY8YMw/TpU9CqVZtK4i+z0rwArAGyz+Ctn1Lx4NOjEWm3zMQkADeNdyJ54UgE7HVzzNb91pwArLy0Cz9fDdILo4nRWB+jQGiPMIQGhSAgOwYb4/QRwIbbkDIvEScP/IHU0LGI6nipegG4UgQwi449CffRFiKAs6uxw0jgtToCmKe6voqgsVVTLpcLwCGx5v03I2yzCOBdykGYwtM6Gx2mxOhb0dia2g6hqWegHFy1HrEjrWWyhQg0BgKOu+fan97ixYuxbNkyXuOXRbVaEstqKm7VtH1NPTbVv2EdYqE/4TXmI/vHMumYO6rrk13DzrPrO3TogEcffRTp6enYsmVLeTSr0MZ4bMPxTIm01Z0X5sVQ0GXtDWvJCkKq8JP5yR6MFdJRs9fZdyT2oCz7KdhpWI/Z0HZDGwUBuXI924ratoLttTkv2MuiqFu2bIk//viD17FlNtakP+P5ZNHFrA8hythUX6bWu6X3QE3XqHH72vRf3TVsnpifqamp/IEE9mCCIx/22m8d2WeyjQgQASJABIgA/4xFKaBpIRABIkAEiEBzJGCrIGEuAvjf/56HJUuWYtWq5zF9+m9Qq9MglZquAcxq77II3+++A2bOBMaOBV5+WV+v99YtYNUqYOdOfeTuP/8J9O6tT+vMBFwWMMF+Z0Kulxe7EaOvE5yUBGzfDrDI4s6dgZ9/FqF3bx2v4/v++/rxWLtBgyTo2lWHv/7qjQMHtkGhKERRUTFPxcfqyQYEVCRJFtI+G96QMScAJ+3fhhcuqxDSpgeWjO1SJVqt7tYaCcB1x5J6IgJ6Ava6OWbrfltVANagOOMSog/EQfZAFIa1k4GLqdk9yur8JiJm7x+I13TG4xMfgOTYJuzKC8e4YeFwhwJxezcjsd1kjAg6U70AvPMW3PuPRmSYi74+bnIoRkX1g281NYBRjR0BxqJqeT/j8EBAMa4e2IHjinZVawCz4OQzW7HrqgvCBw9CrxB3SDTFyLgRg8PHUyDrMx6Di/ea9b/SuJXE4JO8JnEIr2UsgyLxMPbGaNBvSgRCTUYj30L0ppPIQCiGGaeppjcRESACNSbguHtujV2p8QUnT57E448/jlatWnGxrTbiVI0HNbjAlBBq7WusG0MBVPhbELKNBVFDYbQ2fhrbxcRVIfMQE1UNo2wtMTEnjFsrSBqKtqZ+Z6KnMIaTkxP/XsG+M6hUKv66IISbY2RuLZiz29TrNWVsiqfAsaZ98ZusIhEXf6tjZcjJ1IMDlkRj4/VnuCYtrYG6PM8E4KSkJJ5GewirL+TAh732Wwd2mUwjAkSACBABIsAJkABMC4EIEAEiQASaJQFbBQlDAVi4CZORkY57770PiYmJmDr1QaxdmwKdLh4iEaszpa3CmYm27B8TZX//HXjlFSA+HmCZx1iK6I4dgdmzgYgIQC7XC77e3vpoX8M6wUK6aFbvlwnAN24AU6eKodO14HUrDxwQIzWVvabl/XTpIsLkyU544w0lXn75Q3z44Vsm1wATfoWbGMYNqk8B3SyXFDlNBBo9AXvdHLN1v9ULwH/CIIM9xM4+CO01GIPDyqrQFt/C4V0xSCjkOZ7RuZcvUo/nIfyZSIQhA2d2ReNCZgmvee7Wsh+GDQuDl7HIWaUGsAJBXhmIT1NB7NYWgyIHo11ZDubiW4exKyYBbDh+bsRgtHMBUJ0dJkRVxS0murJ+nNGycxDykmWIMCOuKhLPIObMJaTl6/9/IvYMRHjfQegb6m79uEY2VIwPzq374Ej0DZJUTodtsLKv7v0RcV4mag43+tVPDhCB+ifguHtu/bC4dOkSxo4dCzc3Ny5o1sdhLKxZEiIFUVcQLg1/smuNzxv3x3yqjYhoLxbmbDEWmQXx0lDIZL+zf0x0FqJ5DaNdhfOGAijjw143xUqIiBZ+sjXAvnuwf4ZiumEksaFAbI0v9uJobb/G4q7A0xQr4TXDn6bmwZywLNhk7+h3YRwm/paUlGDNmjXo16+ftUgarJ299tsGc4gGJgJEgAgQASJgJQESgK0ERc2IABEgAkSgaRGwVZAQBGDhxkZubjbGjZuEP/88gOeeA/bt88ORIy5o1SoJWi1LkVU1XZlAVIgEZlnhjh7VC7gBAfpUz0zwZRG/TPRltXyFg4m+hgdrk5EBZGcDGzdK8O67Wsye/TzS0oqxdes6nl5aJpPw9NAuLhr8+iv7uy+OHNkHT09vfqNFSFVmnJLN1MyTANy03g/kDRFgBOx1c8zW/ZZmx0EIFF/F3k2XEDC6aipqB7GQzCACjYpAc9lzq4tQPXPmDOLi4riQZCoVtLGAVtfilmEkJevbnqKiNUKwtZG4lha6oTDLhDrDfywyl9W5ZT8FIZedNxQbDUVIIZ2xcT/C64LgayqqldkpcBV8EwRdQ/FcEH6NRWDD1NmGIjL73bAtq43MoozZP6Ev9lNIRW0p/bY5nqbWmzVr0Jo2lubQ0noxFTlsqU9rzpuKbq/8nVMf4czqd3fu3BkDBgww2W1NItOtscvWNvbab221i64nAkSACBABImBvAiQA25sw9U8EiAARIAIOScBWQYIJwOxmAvvynZWVgUmTpuDgwYNYu1aC4cM16NkTeOklKd54gz3Nro/ere4w1UaI7GXXsd9ZcIRQw9dUX4mJQF4e8PbbEuzfr0Hbth1w5EgM3n77A6xY8S3atNHwflJTJRg6dBxWrPgMrVqFVhJ/rZ0sEoCtJUXtiEDjIWCvm2O27reNh2ATtjQ1Buv3xcOl6+MY1y+gCTtKrhGB+iNAe279saaRiAARaN4E7LXfNm+q5D0RIAJEgAg0BgIkADeGWSIbiQARIAJEoM4J2CpIsCfn2ZPN7Anof/xjJr7//jv88IMTnn1WxYXaF18E9uwBLl/W1+kVUj2bcqS4WH+e1fUVRF8W0Ssc7PesLH0/rq6mUTABOSEBuHIFmDMHmDRJjM8/1+Kbb37C888/hSNHjmDfvr+YlIxHHhmIIUMe4h0ZRv7WBDIJwDWhRW2JQOMgYK+bY7but42DHllJBIgAEagZAdpza8aLWhMBIkAEakvAXvttbe2h64gAESACRIAI1BcBEoDrizSNQwSIABEgAg5FwFZBggnA7GARwEOHjsLZs3uQlcVqXKl4fd6TJ4EhQ4BPPmGRwBXRu4YQhNTPLOXzrVv6Wr+CUGwoAKenA3/8AUyYUDWSWBCMWeQvE4lXrQLWrgX27pXiySc18PUdiT/+2GGSfW3FX9YZCcAOtZzJGCJQJwTsdXPM1v22TpyjTogAESACDkaA9lwHmxAyhwgQgSZLwF77bZMFRo4RASJABIhAkyFAAnCTmUpyhAgQASJABGpCwFZBgqWAZnWlWO2szz9fhrlzX8WBAxI88ogGKpU+VfPs2cCmTcD164CPD4u2BReHhUP4+8wZYPdu4J13WNgv+8cK/Op4P+zYu1dfG3jJkooIYaEPQQBmtX0VCuDZZ4HQUGDFCgmmT9fg/Pl7cO3aSYjF0krRvoZ1umrCTWhLAnBtqNE1RMCxCdjr5pit+61jUyPriAARIAK1I0B7bu240VVEgAgQgZoSsNd+W1M7qD0RIAJEgAgQgfomQAJwfROn8YgAESACRMAhCNgqSDABWKPRQCKR4M6dBHTp0gtdu+bh0CEJ3N01SEvTR/WOGweMHQt8/XXVNNCCABwXpxeLWQRwYGBFlC8TdIuKgO3bgYcfBj77DJXqCQviLxOKk5P1UcIs2vj771n0sQSvvqrB4cNhuH79FFxdPWqd7tnUhJEA7BDLmIwgAnVKwF43x2zdb+vUSeqMCBABIuAgBGjPdZCJIDOIABFo8gTstd82eXDkIBEgAkSACDR6AiQAN/opJAeIABEgAkSgNgRsFSSYAMwOQQT+8ssv8NJLL+ORR0T45BMJPD018PDQ4YcfgLffBuLjgbZtKwu4ggAcGwsMHw5kZHjAyUkLqVSCkpJink6aHW5u+prCH32k91SIIjaM/s3PByZPBoKDgS++YCKyBIsXa7B7dyfcvHmGBODaLBK6hgg0MwL2ujlm637bzKaB3CUCRKCZEKA9t5lMNLlJBIhAgxOw137b4I6RAUSACBABIkAELBAgAZiWCBEgAkSACDRLArYKEoIArNPpoNXqIJGI8cEH7+Hdd9+Hv78+Eve++0RYtkyHU6eAK1eAFi0q0kAL4q1azeoFi/H441q8/PIiTJ48Hnv37sU777yL0tIintJ5/nwdj/xt3x5wcqo8XSz1M4sAZkIzSxG9c6deBHZ1lWDZMg1+/DEQN26cQ2BgMEUAN8uVTk4TAesJ2OvmmK37rfUeUEsiQASIQOMhQHtu45krspQIEIHGTcBe+23jpkLWEwEiQASIQHMgQAJwc5hl8pEIEAEiQASqELBVkBAEYNYxE4HZIRKJ8Ouvv+CNNz5AfPyl8jFZ+maWnlnflrXT/86E28xMVuNXjOee02LduvWYMmUyJkyYiK1bN2LLFilGj1abnb3bt4HCQn2q6fHj9VHCc+aAp5/29RXhr7+A557TYcOGX/Hkk1HlNYvrYjlQCui6oEh9EAHHImCvm2O27reORYmsIQJEgAjUDQHac+uGI/VCBIgAEbBEwF77raVx6TwRIAJEgAgQgYYmQAJwQ88AjU8EiAARIAINQsBWQcJQAGYO6COBtTz1MqDFoUOHsHXrFnz55deYN0/Ho3NZFC8/DUCp1KeFLi2V4JlnNMjL64q4uGNwdXVHVNRU7N69AampUnh6qsFSRbPrWOpnJiCzf+zaggIgJwd46imgc2dg5Ur936y9lxdw5owYTz2lxXffrcSMGc+RANwgK40GJQKNh4C9bo7Zut82HoJkKREgAkTAegK051rPiloSASJABGwhYK/91hab6FoiQASIABEgAvVBgATg+qBMYxABIkAEiIDDESBBwuGmhAwiAkSggQnY6+YY7bcNPLE0PBEgAg5JgPZch5wWMooIEIEmSMBe+20TREUuEQEiQASIQBMjQAJwE5tQcocIEAEiQASsI0CChHWcqBURIALNh4C9bo7Zut8mJyc3n0kgT4kAEWhUBEJCQmptr6PuubV2iC4kAkSACDgoAXvttw7qLplFBIgAESACRKCcAAnAtBiIABEgAkSgWRKwVZBoltDIaSJABJo0AXvdHKP9tkkvG3KOCBCBWhKgPbeW4OgyIkAEiEANCdhrv62hGdScCBABIkAEiEC9EyABuN6R04BEgAgQASLgCARIkHCEWSAbiAARcCQC9ro5RvutI80y2UIEiICjEKA911FmguwgAkSgqROw137b1LmRf0SACBABItD4CZAA3PjnkDwgAkSACBCBWhAgQaIW0OgSIkAEmjQBe90co/22SS8bco4IEIFaEqA9t5bg6DIiQASIQA0J2Gu/raEZ1JwIEAEiQASIQL0TIAG43pHTgESACBABIuAIBEiQcIRZIBuIABFwJAL2ujlG+60jzTLZQgSIgKMQoD3XUWaC7CACRKCpE7DXftvUuZF/RIAIEAEi0PgJkADc+OeQPCACRIAIEIFaECBBohbQ6BIiQASaNAF73Ryj/bZJLxtyjggQgVoScNw9NwlfLLqNTUZ+ucvlmDKiE6Z296qlx8aXCeO44+t3e6KbyV6taVNH5ljTzZXzGLxRgX4R3fHpoGo4KNJwcNcdrL5RikQN61iEjoEeeHFiV/T2llozEgBj3x2MhZVeUDMi4AgE7LXfOoJvZAMRIAJEgAgQgeoIkABM64MIEAEiQASaJQFbBYnk5ORmyY2cJgJEwLEJhISE1NpAe90cs3W/rbVDdCERIAJEwIEJOO6ea1oAFlD2iwjHp4N86oCsNYKmNW3qwBRru7BGAM68jre+TUcMF36NDycsmHMvHvMXWzEiCcBWQKImRMAqAvbab60anBoRASJABIgAEWhAAiQANyB8GpoIEAEiQAQajgAJEg3HnkYmAkTAMQnY6+YY7beOOd9kFREgAg1LwHH3XFOiqxJ3L1zGoi0KXIILPpzbBw+6a1Fw4zI+3pyLmFI9y9BAT8yd2A29vZnAaXxehPAOflgwPgxtnFnrinGWPCfD3h+zEa0RoV/f9vhwRBDkvEehjQtejBAj+nAhLlVpw9oV4Nyu61gRW4xLGsDXyw0zx3TGY21dyybZkq0V40R1U2LHRQ16RXTBp92LsW5dIlZn6SBzc8e7A3WYv7+wmgjgPOz56gI+zgI6hgXjwzGhCHaWAooUrFt5CyvyAFmHEPw2tS3kVfgY87NCAFak4Nd1CVidpoNCIsHowe3w4qDAKuwEn9p4AtfzmQjdD4/5MzSCvXJ8OPdePOjesO8JGp0I2IuAvfZbe9lL/RIBIkAEiAARqCsCJADXFUnqhwgQASJABBoVARIkGtV0kbFEgAjUAwF73Ryj/bYeJo+GIAJEoNERcNw911zUrRbXtx/HjPM6RD3xAF5qexPvL01DtDH5DsHYP7U95Iqb+M/Su9hrdL5CAK2INJYBUBq0G/3EfZjXnb1qPho54vGeWHgvUyxLcHHDWcy5qjMaSYQpU+7FrI4yQHGjeltNjBP1ZCeE7ruOpXlVl5bZFNCZV/H615k46eePLS+Ewc/w0qTLeOsgMGVMJ3RjaaCttklIkW08L6lY90k8VpSJ78JQ/QaG49OhLEK7KrvRfeXYcaYU5ewEG0IC8dvzHeHR6N5FZDARsI6AvfZb60anVkSACBABIkAEGo4ACcANx55GJgJEgAgQgQYkQIJEA8KnoYkAEXBIAva6OUb7rUNONxlFBIhAAxNw3D3XfNrlrJiTeCJaZToCNukinv8hFzcE8VMQQ0NaYMvznSqLoZy9MI4IUU/0wkvdZbi+6zRmnNEY9F+1TUHsBczYUYhUYZzUy5i9IhuX5G5YMqs77vcGsk7/jTm7iyvaGM+1sa2VbOmDl7poUXA7HjPW5SNV7o5lL/RAb+cCHPzxAhYlw3wEcFmK6I73d8bKRwNqtsLM2mRaAO54IRYjtxQitFs7LBvfEh7qDGz/9hqWKjzx/b97oJMpnxQpWPq/NESXifTK06cxcncpBg3vicX9Kfy3ZhNGrRsTAXvtt42JAdlKBIgAESACzZMACcDNc97JayJABIhAsydAgkSzXwIEgAgQASMC9ro5RvstLTUiQASIQFUCjrvn1kAAVitwOyEVsWfyEZ1QjFgWjVoe/ZqDPd9ewsdpzHcROvo5o1/PIET1bwk/qaEALAicAKrU2C2zxc0Xa+Z1RZtKwrH+utAyEbPXwHAs55Gv7MjA9s+uYWmhQd/V2ir47IZl7/ZCb5ZU2lS/F2IxeEs1KaDL7A/q2QEbxgTpTSl7rWIF1NQm0wJwUJkYX3VlCSmeq/oEKHDw2/NYlOaGZW+GQ7nhFObHG6aEpncqEWiaBOy13zZNWuQVESACRIAINCUCJAA3pdkkX4gAESACRMBqAiRIWI2KGhIBItBMCNjr5hjtt81kAZGbRIAI1IiA4+65VqaADorHW9+m40aQLxY82hIdpalYtMI4/bESdxMScfLPXOxIKsUNJhB7+eKXV7oi2KAGMBNyuxmIpRUplstskQtRraxRZfs6xp7F8B3FqFYAzrxuwdaqPtdKABainr18seaVMsHanABcY5sq22i9AGwgODNh+/hpjNxfiqgn2gBbbmOTqXTVNVrJ1JgIOD4Be+23ju85WUgEiAARIALNnQAJwM19BZD/RIAIEIFmSoAEiWY68eQ2ESACZgnY6+YY7be06IgAESACVQk47p5rSgBWoyDhOhatycZJsOjRXgg9XpYOmtec9UDW8VhM2l8KpTlBUZ2GX5ffwJeFxhGqVkQAQ4TRj3fDvHs9UHDhb8zYUojUwBbYMqsT/KpLAR3YAr/N6gSlkLrarK0mfE6Iw8Q1himgc7Bn5RUe0Wy2BnB5hC0Q2iEYS8aHItiZhTsrUZB6Gx+vSEcM9P4KAq6+Zq8pfsY2mRa+w3u2w5IxLU3U7zUj5Cuu462l6bjhJQHyNPC9vwu+ebRStWJ6uxKBJkfAXvttkwNFDhEBIkAEiECTI0ACcJObUnKICBABIkAErCFAgoQ1lKgNESACzYmAvW6O1eV+e3ffcUw6oeHpRGdOG4CpbQ1nyHza0opW1d9Q5xFo9jpKUrF9XQJWJGugABAa6Im5E7uht7e4jka0xv8a8BIi2fglcnw49148WFYisrQs4o6fsiV6zFy61zKBpNbzYXfWABSp2LM9FbJHe2GoPwNRU/51NO3G3VSxq+o4eXl5+P3335GYmAhvb2/069cP3bpZR/vnn3/G7du3rTK+TZs2mDx5ssW2GRkZOHjwIJKSkhAcHIz+/fujQ4cOFq9r7A0cd88V1rJpwv0iwvHpIJ/yFMmGrWRM6hT2hIQ4PL0mH4nG3dQmAtiEKRGP98TCe9mmVIIT685gfrxxIxGmTLkXszrKLNtq8v2bhe3Lr2BpXtXBzQvAAMoie2PY/6pMHOE9O2DZmCAI9XfN8qtik9Eeo07Bt5/dwnoWVW14lEcfm9uThDTQ7CIJ5j7XH2NaNfZ3E9lPBKonYK/9lrgTASJABIgAEXB0AiQAO/oMkX1EgAgQASJgFwK2ChIrYydArdNABFGN7dMB0KHyDX+dTgeZ1AlFilKcOZSCouJCRE2JRMr1Qhw4EA1fP29oNGbuJNXYAusukEglyE4rRNe+gVjwj09x9ux5rNz+MeTKVliz+HfrOqFWRIAINBoC9ro5Zut+WwFQqOmof6VSjUWrKTeUSKfA0ZXn8XaykaGV0ppa7UQdNbTAopIADIwefR/m9WLyjhYXNxzDnKtlZtSpAFwXrtUH6zzs+eoCPs5ytNqZlu1i4u/atWtRUFBQCfYjjzyCe++91+IEfPzxx1iwYIHFdqyBNW1TUlKwYcMGlJZWqFgikQgjR460WpS2yhgHbOS4e65pAdjXywVThnbAhO5eZTRzcHTdVXwcr4FS4oSZE8MQeuIC5sfL8e7cezHUXYusCxexdF8BThbqoKzy4IuJPcjsQyEueDFCjOjDhbikEaFf3/b4cEQQ5OXzWoBzu65jRWwxLmkAXy83zBzTGY+1dbXSVjP7YW4S1q1LxOosHdy93DC3O/D2n9XUABbsUaTh4K47WH+jFDfYx3eJCL2CvDBlRDvcH1Rbm0zYyOzbkIj1aTr+YFF4iC9enBiGbu7se4b5PV5IA41KtZUd8E1CJhGBOiJgr/22jsyjbogAESACRIAI2I0ACcB2Q0sdEwEiQASIgCMTsFWQ+L9z46CGulYCsCkuTACWy+TIyyrEsT2JkLlpETUtAhf+ysaR6GPwC/SCRl2/ArDUSYL01Gw8MmQI5j77DtZvW4uNu1ch2L8dVi887MjTS7YRASJQCwL2ujlm635b7kpZOs7sME9EJeRjPQxrQrJW5qJ7XRDVTYkdFzXoFRGA0OgMbCqPMDV3jRsWPA7s2MfEBiA8LBgfTmyP8iSZihT8ui4Bq9lNd4kEowe3w4uDAg3ECKMJUNzA+0vTEO3mje9f6YZOyML2b69gaZZhJLMlAYMFuqVhz+ZbWBGvQTa72d/BHwvGh6GNsyn/tSi4cRkfb85FTJm2Vjnq2EoBWC5CUKkO2WFtcGAiCxNLxbpP4rEC+tdTDQVgS1wMxBSZmzveHajD/P2GYoqxTZZ8MLHQrWFdrZ2CDebWgCCyVoytjwYswBeLblesrfJaoJ5Y0LYYK86roJDIsWBWHwwquYqPf8xGtLGQZRe7BLFOb++WLVtw7do1hIaGYtSoUfz3AwcO8HPWiMCGom58vD7k0ly0riUB2FD8ZRHIDz/8MM6ePYtjx46BicBRUVFNOhLY4ffcWvx/hC5pHASE+sYd7++MlY8GNA6jyUoiYAMBe+23NphElxIBIkAEiAARqBcCJADXC2YahAgQASJABByNgK2CxIpz46GCqs4F4Kz0Qvz12234tXbCqMn34/S+DJz48zz8Aj2gUWvrD6MIEIskyMnNQNTj0/H0E9Pxvx8/RvThQ2jbui1WvEkRwPU3GfU/0t/X4uHv44WWATyvqdVHcXExpFInODmxenc1PwoLi+Dq6sJv/NNR/wTsdXPM1v1WT0KL69uPY8Z5HaKevB+RV0+W/f4AXuoiZFQwJ+ZWsIx6MhTYmGiFAFyV/+gn7sO87iwCtkwANUq7qa/j6GN64tQ38dlHd7EDEkTeH4rpg1uU1YUUmpfg4oazmHOV5YgwPCpSmAJ5OPjtBSxKq9xCFhKILc93hIexAC4IocYWdQjG/qntIbeUslgQMP3cEQUFNinKBPeky3j+h2z4hrkDVxU4WS4AW+KSge3Lr1lIp2o0hxZ9MIHbImtLdppPf6tfA8Vl0b8VY1crABub6OWEXnkqxBq8HvUkW8fpemHd7LqqrV2VBeDPP/+cR9u+/PLLcHXVRyLGxcVh165d/PcRI0agR48eZjcgQdRlWUm+//573m7GjBmQSCRVrqlOADYWf1nEr7D3x8TEgP0LDAzEs88+W/+bYT2N6Nh7bj1BoGHqmQD7LsEeYrmEj7MkmDuzP8YE1bMJNBwRaAAC9tpvG8AVGpIIEAEiQASIQI0IkABcI1zUmAgQASJABJoKAVsFiToXgLU6yF2ckHanEDE7b6F9Nz88MqEbYrbdxt+nbsG3hVv9CsBiEaAWQ6FOxz8nvIUhDz2ERV/NxcWzd9AhLARf/YsE4KbyXjDlx56YE2gXEowu7UJr5GZ+fgGcneWQyZhIVvMjNzcPnp4eEIvrqiZqzW1ozlfY6+aYrfutfk7KxC8hZfKNOExcn4/sDiH4bWrbsshbcwKwCFFP9MFLXbQoQDZWf2QQpWk2aliEqNH34KVeUpzbcBb/uqqDUPOx9EIsRm4pRGi3dlg2viU81BnY/u01LBUEUpOLSImLm09jzipz+IUAACAASURBVMUKgdfXzx0vjuiEoSxFaeplzF6RjUtyNyyZ1R33ewNZp//GnN3FFRG2ZRHQqX7e+P6ZrujknFMWRSykIbYQ0Zt0Ec//kIsb5YKtlRHAfv5Y0jEH80+A14oclHAST0RrMXe0D2J2ZJYLwO6WuAj2y92x7IUe6O1cgIM/XsCiZJSztVhHt4oPpmBXz9ry/AlczK8BvYBinALaiGd5Cm0nLJjZB4/5p5fX6+w3sAs+HeqFi5tP8jXB1taH3rcsrKva2lWZERNtMzMzMWHCBPj7++OXX35BZGQkcnJysHfvXi4KM3HY3CGIun/99ReOHDnCmz300EMYMGBAlUvMCcDG4u/QoUN5DeAbN24gJCQEjz76KA4dOoSbN2/i1VdfbbLbsmPvuU0We/N2rCzFNljmikfDMO9eMw8tNW9K5H0TJGCv/bYJoiKXiAARIAJEoIkRIAG4iU0ouUMEiAARIALWEbBVkLCPACzF3VsFOLLzJu7p0wEDx4bi4LYLuHEuD95+cmg09RcBLJaIUFoIwCsDC55ehjadgvHWslnIuSVHl94B+HjafutAU6tGQ0Cj1UIiFiNPUYiHZ/wLUyKH4vXpk6y2X6lSISEhEf7+vvD1qfkNxaKiYtxJSkZQUAt4eXpaPS41rDsC9ro5Zut+yzwURDvfnh2wgYcrCVGcLljyZh/cz4POzadzXvZuL/TmqMy1ccfX7/ZEN1NRsRdiMXhLRZrirBgmgKpMgLdUD7YI12OuYSmvYSlczlJA98fozLMYubsUvQaGY3l5FLFQ81hvW+jp0ybaGJphQtBVK3A7IRWxZ/IRnVCMWBZdWgsBeMsIJeasyUdoRAeMvhqPtzM98f3zMqz4ukIAhgUugxJM2G/E1qQAXK0P5ta/edaRSactzJ8JjlXsrIEAXM676jXCWmIC8AJctZNdlRlduXIF27Ztw+zZs7F//36wNM7t27fnNXe/+OIL3nj+/Pk4f/48evXqVQUwE3VnzZrFo39ZFDA7WPQviwL28fHhkbvsGDRokMkawGlpaVi/fj2PQmZpn4cMGcJrAGdkZJSPFRQUhCeffBLbt2/H5MmT626Tc7CeHHnPdTBUZA4RIAJEwCYC9tpvbTKKLiYCRIAIEAEiUA8ESACuB8g0BBEgAkSACDgeAVsFiToXgHWA3EWKO9dzcXT7TfR/sCd6P+KPvVtOI/WqCu4+Umg0xqlB7ceVCcCKbA18OxVi4cz/Q6lKiXe+nAnn4lCE3+eHd8butt/g1HODEDh/LR7/+WE9cvMLkJyeCbnMCb3COmJAz+54euQwOElNp3UuKFAgOycXWo0GTARmIrLcWQ53Nzd4e3tZTOeck5OLvPx8qFRqaLVaSKVSHkHs5enBo4HpqD8C9ro5Zut+Cyhxbt0p/EtfbrTKEfF4Tyy8190KcZddWgsBuCxiSogArr0ALJiuRkFSEqIPpmDpbR1k3drhtw6pGL6juG4F4MzreOvbdNwI8sWCR1uiozQVi1ZUCLZ+VqeA9seWWU5YzVJY+zmhX5YKJ8Pa4PDQQrxubwHYog+W3h9VWf8SmFRzodVoDdQoAtieArBVdlVlFBsbi549e2LJkiX85Jw5c3j0LxODWT3f4cOH45tvvsHYsWPRpUuXSh0wAZi1Eer/CifZa8HBwZUEYCYGL1iwoNL1TPxNTExE165dwSJ/BfE3ICCAi9CrV6+GTqfDa6+9hvz8fPj6+lqa5EZ73nH33EaLlAwnAkSACJgkYK/9lnATASJABIgAEXB0AiQAO/oMkX1EgAgQASJgFwK2ChJ1LwCLIHcR49albPz1WwKGDOuPjn29sGfLn8hNA5zdJdDVowAsdRIj+24xOt3rhXdf+B8u/n0d/1kxD6GBndC1XwBeG7rNLvNCnTYcgVKlCh98twbb//iz3AgW1fWfl2bgsUH3mzVMpVbj7t00sPq/wsGuCw4KhJubvr5kdYdSqURySirYT+FwcnJCy+BAODs7W7qcztchAXvdHLN1v4W5OrCC74Et8NusTlVr4JoUOG0XgEtjz3KxNrxnOywZ0xLWPKYgXBPUIRBfT+wIP6kaWTGxeCK6lAvABwbmmU8BLfhXJYVyEY5uOI+34wF9DdkUfLGoIr11UFlErr42sQeyjsdi0v5SKGsTAfxCCC6tPI+3k/XQuejeNrmSAOxuiUsV+3OwZ+UVfJxmPgW0ZR+qvgEssRbEdvPzZyIC2KLQyjJ0VObfrbyGsj+2vBAGPxNpow0jgD90j7ewrmprl/mU+v/73/9QVFTEU0Cz6F0mAk+aNAnp6enYvHkzTxHNInsNDyYA1+QwFoCXLl3K93uWZvrUqVM4duwYmPg7ceJEngb68uXLXPSdOXNmTYZplG0dds9tlDTJaCJABIiAeQL22m+JOREgAkSACBABRydAArCjzxDZRwSIABEgAnYhYKsgUdcCsEgnhlSuxY2/s3By/x1EjhyMwPZu2LXtD6gLZZDKRDwipr4OqZMUGXdz8MCg3pg/cxF279+Dr3/6FPf0DkPXfi3wwn2b68sUGqceCaRkZOLR2fPLR5w+OhLzpj1p0QIm/ibeKVOGAAQFtoCXl/VpnBWKQiSn3C0fp3WrELi6ulgclxrULQF73Ryzdb8tOH4aI/eXIqg8/bPgt5AGWo53596Loe6WxF12naU2Vohs6pTyWq6VZsDLF2te6Yo2pqZFnYQvPruNTSwFc6VDhClT7sWsjlqcWHcG86tEOQvnWV3tPBz89gIWpRl1UT5uZduFlNGGrVkvtROAw1CR4rks1TWuVhKA/SxyycL25VewNK8qICG62nh+LPtgArYl1m0zLcyfFWsAChw1EMT1a1NdSYCvqQD8af9CO9nFUqabPuLi4rBr1y5+csSIEejevTvP2lBQUICvvvoKcrm8Sg1eWwXgVatWgaWBZimie/ToAWZDnz59cODAAS7+sjFZ2meWBrqpH4665zZ17uQfESACzY+Avfbb5keSPCYCRIAIEIHGRoAE4MY2Y2QvESACRIAI1AkBWwWJOheAIYZIqsG1s1k4ezgJY8Y/AndfGX7b9jukOleIpTrUo/4LiUSKzIwMjBr+BP4xZTa+++UbbNq2EQ9EdEHXfv54ruuvdTIP1IljEdgdcxzL123Gfd274ML1W+jVpSPe++d0i0ayNM45uXlwd3cDE3M9Pdzh7+9n8TqhQVZWNvILFDxtNEsH3SLAv0r6Z7VaDfYIhLlU1FYPRg3NErDXzTHb9lsFDn57HovSRJg5pT+mdjSMZtTi+vbjmHFeB72AWFBZgLNTBDAHmJuEdRsSsT5NBwWA8BBfvDgxDN3czUdbGl/jLpdjyogwTO0uxBAX4Nyu61gRW8xrBPt6uWHmmM54rK1BJH1JGvZsvoUV8RpkAwgN9MaCqV3LxjUWLnNwdN1VfByvgVLihJkTwxB64gLmx5sTzI2WhnEEa9JlPP9DNm64+WLNvK5oUyXC1QoujNu6RKzO0sHdyw1zuwNv/1lRX7mqQG/JBzPL2Wh+qrCudv6sEYCB0hsXMX9DLmI1QPj9HfHNoyrbBOBBXhbWVW3tCqx21zt9+jR+//133mbYsGEICwvDzp07cfv2bXTq1Anjx4+vdL2tAjBLHb1p0yb+UNuAAQPQu3dvHDp0CBcvXuTiL6v9GxIS0ix2asfcc5sFenKSCBCBZkbAXvttM8NI7hIBIkAEiEAjJEACcCOcNDKZCBABIkAEbCdgmyAB1KUArIMOYkihgwaXTqfj8um7GPfkcIggwu7ffoeL3B0icf0KwCKIkVuYjuljX8WoxyLxybfvIuaPs3hwZGd06ROIpzqstX0SqAeHI3Dt9h24OjujVWAAiktKcTE+Afd2C7NoZ2lpKVjaZ1a/lwm1KpUKLi7WRfAyEYBdL6R7Ztey11gdYPaT/WN1hrOyc3hdYD+/plsP0iJoOzew180xW/dbO7tN3ROBZk/g5MmTiI6OrsTB3d0dTz/9NLy8vOpUAGadXbhwgUceG2Y2aW7iL+NAe26zf+sRACJABOqJgL3223oyn4YhAkSACBABIlBrAiQA1xodXUgEiAARIAKNmYCtgkSdCsA6HaQSJy6cxR27i1tXMjF+0jAo8tTYt+cPeHl5QKutv/TPYpEIaqUISqcM/Gvyf9CjT0cs/N/LuBGbh4dGdUTH8CBM6bCqMU8/2e6gBDQaDReSmQicnpHJfwYFBSIjPRNFxcVo0cIfPt7eDmp94zfLXjfHbN1vGz9Z8oAIOD4BFoF7/Phx5OTkoE2bNhg+fHgV8Zd5sXHjRty8edMqh9q3b88jek0d169f5/V/7969i9DQUERERCAwsPpoZasGbUSNaM9tRJNFphIBItCoCdhrv23UUMh4IkAEiAARaBYESABuFtNMThIBIkAEiIAxAVsFiboWgJ2kTigtVuLckRRkpOZj3OQhSE8swsEDf8HXzxMajbbeJlEsEaE4VwfX1tl46/mvIHeW492v/omSNHc8ENkGoe2CMaXT9/VmDw3UNAmwyC+lSgWNWgNnZzlPIZ2dnQNvby+eCjrxThJ3vE1oa+Tm5pWnhvbxIQHYXivCXjfHbN1v7eUv9UsEiAARaEgCtOc2JH0amwgQgeZEwF77bXNiSL4SASJABIhA4yRAAnDjnDeymggQASJABGwkYKsgYQ8BuKigBKcOJqOktASjpwxEwoV8HI0+A7+A+hWApVIRctNVaNULWDj7SyTeSMcH3/0Lvq7BuG9IKFq0aIGpXb6zMANZOLvnFL6PL0CyhjUVo3tIazw/vC/ae0oAXMHXy+OAYRMwJ7w2k2npelvPm7dJeW4/phzJQ4uuA/D1cMM6hZbGrI2fNbsmLXoHZia0wIrn+sOR4qhYZK9YLOZRvEVFxXBzdYFIJMadpGSeArRNm9bIzMhCYVERfLy94OXliYTbd7jz7ByrMZyfX8BrA5MAXLM1UZPW9ro5Zut+WxMfqC0RIAJEoLEQoD23scwU2UkEiEBjJ2Cv/baxcyH7iQARIAJEoOkTIAG46c8xeUgEiAARIAImCNgqSNSVAMzq/2o1WjjLXFBYUIq/9iRAItPisUm9cOVkHs7+dQ2+gW5QKTXQ1VMaaKmTBJl3C9Dz/vZ4a/bHOHwkBst/XIyOYW3Qe2AIPFx8Ma3HymrWVQnitu3Cf0s7YPHIcLRykwGlWYjbfxTvJ3lj8eyHEdbgAnBt3xa5OLjmAE7IPXA2wxmLX2S+CEfzFYDzi0uhVGvg5+EKtbIUuXkKuLq5QCKWIC0tHRqtFq1Cgnla58LCIvj6eMPNzY0LwCzlc2jrEGRmZqNAoeDnPD09SAAWltXlVXj6o8q1OfWnOmD60vcwNKC2a7nqdfa6OWbrflt3HlJPRIAIEAHHIUB7ruPMBVlCBIhA0yZgr/22aVMj74gAESACRKApECABuCnMIvlABIgAESACNSZgqyBhqwDMoh5ZVV+pSAqWclkmFyPtTh6O7UlGYFs3PPREOxzZegtnDyWiRZAvnJykkLmKIRaLmGTMawLr7JQVWiKVICM1C49EPIIXp8/Fus0/Yf3mn9BnUFuE9w2CE7zwXK/qagCbE0LLXo+cgDlh+t9z2wei8HYaLmgAN49ALJz4EMLc9NOpSDiObw4k40SRFioAbq5emDZsICLbsgYV1+fcTsM1DRAS1BqvjeyP9vx6687rI5BZ20S06qXCmtgiwL8TVk/tBXdTqyrpT8zZXIhpMzrgwqqzyBk4Cq/3di5rackndv4a3Aa0QHrsHcQUAW4+rbFkZAAObovFzgIt4OqFV0YOxYPBLEraEgMA2Vfw/baL2Muv9cXkgEKsybY+ArigsAj5hUXw8XSHi1yOhJRUKIqK0a1jO6RlZSPu+i20CQ5Ex9YtsSvmBO6kpOKZcSMQm5yFQ5cTMLxbO3QI8MYrvxxEcl4hDvxrAkry85CckcUjdT3c3Q1SObdCdk4uCgoUCPD342mf7ySlQCqVoHUrEoCt38RycWzJXKwLeB2fPNsVZW8X6y+vpqW9bo7Zut/WiXPUCREgAkTAwQjQnutgE0LmEAEi0GQJ2Gu/bbLAyDEiQASIABFoMgRIAG4yU0mOEAEiQASIQE0I2CpIfHsuCmooIYKoBsPqoGOqr04EqVQKiUwMjVqFgiwlcrIKkXGnCNdPKRDUTYdJzzwO5Z1AnL98FnmqO7h7NxV5GSpoS6WQObnA2dUJTnImCANanZan0a0rQZhFbWbmpGPyyBmYMC4Ky1b+BwcPxGDA423QsXsgdKWu+EefNdX4nY69PxzGz/KWeC2iL3oECwKp4SV6sTTaoyWWRPVHe9dU7FjzF34J6IP1ozoA+bH4aFU8vIcMw5x7PAF1Mj+/Em2w+rl+8CkTePfJfLFw6sPo45qFo5uPYnlpW3w3ra/V5ysE4DjEhIRhRVQXyAoBGYtarnJocHXnNrxV1AnrJ3bDrZ3bMD+nNVZPY/aww4JP5edbY9nU+9BKfR3LV8XhqMYV08YPw+hWJTi76QDe13TArxN7QWaRQTy+/+Ysrobdj8URIUDSKby1+Q6uebS2OgX08vWbsf3Qn5g9YTQG9OyOJ19/D8WlSpxY+zX+u2Yj1u/+HWOGDMSbz0/F/U/Ngbq0BPtXfY3Dt9Kw6cRFRN0bhofDQvHiugPILlYieu6T5QKwr68PF4BvJ96BSCRCm9BWyM7ORX5BAfz9/eBCAnAN9o6KprnHlmDuupZ488un0LFWPZi/yF43x2zdb+vYTeqOCBABIuAQBBx9z834ey1WrIjGlTwV4BSMHo8+hWcn3oM6TDxRf/OQcRDvfQW88N7Q2tlf3fW29l0bCnU9pmF/dd23oX/27Ls2HIVr7O1/yk7M//ffGPnFW3jI28hQ5Rl8NWs7EloPxvxF/8/eu4BHVV77/5+5JpkkJOQCScAESBDCJSKxGKrIKdSSFrGiFNqCp/LrEaypLXJ+gEf51dg/ego5RVpNi1jFVrCFqrRSWqglPQotURsviRrABEiAJJAQcpvc5vZ/9p4EJpPMZMJkJCFrPw+PMXvv913rs9Z+M8/+zlrvFeanP777cu9AjZsvtndcE6j1tg8myKVCQAgIASEgBK4KARGArwp2mVQICAEhIASuNgF/BYmtH3wDG20+CcCd1b5ajQ6DXo9Ga6O12UJ9bTu155uoPNFMVVkT6NqIGqUjZWoCX0z7CrGRCTQ6qrBZrLRc0HOhop3Ki6WcqT3KucoazLUOsBoIMoQQpArCGjRaRWRW2kp3iM19Ba3VgEVLk62KrMVPMPPWG3ji2f/k03ermPX1RBLHx2Ax61l50yveR1YrU4vY26hcpmVsTDizrp/InBsTGa5XfucUSy1fupsfpjmrXXvbv7br+c4q47t5cJLzfmrf5bGXq5h1751kRvl6vrMCuKstPTrXVkjO1s8YnnkX/zFBB2o1cDWZ99zFnaN98am7z0Wv/p4nmMqriyY6pyz8K1//1zCPAm4XBscOsuhNXZc21Gf++geyzsT5LACv27KNPx/O53uLv87tGTdx9+r/p5rxwe+e5/97/mVeP/g2/75gHt9fchcZ9z6Ipa2Vv730Cw6fquaVfxby7Zsncev40Ty446/Ut1mcFcCN9Zw9fwERgPv68PlwfXsx2x/KoXnFVrLSe/qSgg9jeLkkUC/H/F1v/fNK7hYCQkAIDEwCA3nNrT6Yzbq8JFatWkparBHaqyncuYUtZXPYeKUi6tUMg78ClgjAVzN6gZ/b3/zo1UJn95Y9aRvYlJnQ5eq6t59kffkSnl3W31/r69Uo3y8IOB/fTbnSKwO13l6pPXKfEBACQkAICIHPi4AIwJ8XaZlHCAgBISAEBhQBfwUJXwRgRYhV+jzrdAb0Ri12m5WmunYu1jRzocLM2ZJmLtaYCR9pZ0xKAhNGT+eGtBuIH5FIS1MrNc1lNLfXY8eKVudAb9RhNBrBZsBcraHqTB2nL3zCmepjVFc10NqoRWMxYjQEExyqRx+kVQVhu92u7h+sVh/3cijtqNuaQBtVzbrv/JwRCcP40c8fpO5UELcsGMXIUVG0t8ADN/2ut6Gc581nOfbpafJPnOdAVRtmYxQb/n0uU0O7t4nuJgBb6zhxvJQPjjdyoqGOjy9aqLtU3epspzzu23eSeakUxXVMX84X4VoB7PzZs1sX/7GP+wojyf3eLah6L2d54/l/8ru4jqrlHvY17lm0vjyPIgD/Jmo2OXNGOCf+9CBfzw+9LOB6YUDeG6w41bXdc/sH+/nGB5E+C8CP//IlVeRdtXQRc2bcyJ0/fEz9ksK7O37Jxu2/5XcH8kQA9i3TP5erlJeED/0pnY2bMun6+rB/pg/UyzF/19v+8U5GEQJCQAgMLAIDds1VKhIfyCfjmSzSu+wz4BSx3p+7lazEQ10rat0rKLeUkmTIJ688gzVbV5DW+Z0l5botpaQklJCXXwmmqSx+fBWZCc4LzCW7yMk5QGmzcmoxj2ZlkhRq5simHJqXO/e9by/I5btbYNULWSjfhVLE6lyyyFZOuhx1Bdt4KvcQlcQza2EqZQWJrOoQryvezmXLzgIqmy0YTMnMW7OGJSmKs9Ucyc3h+fxKLIZ4Mu5fQ9bMWGUSsreUk5Fawu4D5ardSzesVe1Rz+XWMCulgJ0HKiE+g/vXZKHc1s2n5HmsWbMEdSrAox0dnFwZJhZ59sfV7+ojueQ8n6/6PW9pOiWHYi5VPnudr7NC2k3s6zkmHX5fivMM7pr2MS1fe5ZOHbNi/1p2RDzO2pkuSdRlbA+suzjTh3y5xPYK8qXHCuBZlOeupnjeZZ+U3FtdPE8Vaz1y8bTMlOxgZQ6sec61g0sF+9dux7Qyg7yXL1eo9+dz0FuOeXoWvT0/A2sl9c2aQK23vs0uVwkBISAEhIAQuHoERAC+euxlZiEgBISAELiKBPwVJDwJwOrOvg4HGnTo9Qa0ehvtrVYaOqp9q06aqTzVTLu1hbhxQVw/bhLJY8cTPy6ciOCRmOyjCNFFEhY8nGBdJM1ttVQ0fUJFw1Hq2qqw047BFo5JH8WwyFBCw0Owtxu4cKaN8vJyyi8UUVFbSu25Jlrr9WhtIQQHBxNk0qkitEbbuX9wz4KwIgA31tqImdDCj1bmUldj5sdbszARz4yvxDN8eATtbQ7fBWDXGFtP8evt73E46Wae/0qzWgHsKrp2EUvbjvOLFz/icFAE88aMYPq4BEKP5/PwmU7B04vAe2mPYQ8CscsexL4LwE6x94XmnpI2gv964CtkBPUmanc/71UA7oVBTwJwbxXE7taLAHwVF6E+T628JFxHwR3P8Fi3/oF9HqzHGwL1cszf9bZ/vJNRhIAQEAIDi8CAXXOLt3NvXhovZKXj3mtCFV8L5/DyHRXeBeDVB0jdsIklSW7MFaFt9R6S1mxgeVokFfuzWVc4j61rZxJad4RNqw+QtuFRVRBWzq0vXcDWrHTqD2az3bRGFRNLdqzkiQMW5jz6IstTFbFvPTXLnmaB6zejlHnWH2XeBkWIVYTG9fyiejGbFQG4Yj9rn6pk2cblpIXitCF/Fs9kz8WgbLNQlMnmFWmEmo+Q+9Ahpj+zlpnNit27SVi1kRXpbnarPu0m9sENqlisCLDr9yTzuPJlrS4+KXM9xfrCeWxeO5NIL3ZEqmO6MPTmjyviLmNWsD97PTtZ2qvf6nw9CcBeYmJ0s1HJjfUVC9mkBqKag9nbMKxya3nsMo/JE2vXLx34nC9d2VquJF968D/CRfCFdgpyH6Bwzossj/ecq577s9Tx9pOrKcp06eJSsoO1+Rlsmld2mX9/Pge95piHZ9HXfBtYS6pXawK13g4iBGKqEBACQkAIDFECIgAP0cCL20JACAiBoU7AX0HCXQBWq33RoLZ5Nmixa+w0N7RTV9NCbZWZyhOtnK9oImhYO2NSRjI+KY2UiaMYPjKIliaoqa2itvkMVpoJNUQxzBhPVHgcIyKSSAibSLgxgZb2Js42fsTJ8x9x/uJp2o0X0BOMyTKGmNhoomLCiQwdgaY9mNMnqjlaWsiJ2veoqDlFXZVFbd2stSuCcBDBoVp0Bg1olAphZf9gpyCs02uprWpmwhei+X8P/pT38j/hpy+tZ9yYJG6YNQJTSBhWq4MHpu/ynEJKa+L98PgP5zLV7SpF8PzvIKVi1uJVAB6uVLL+K5Jt92cwsmOMru2NFTH1E4yd7ZiVa6rzWfPKBe5cPp9Zw3w534cK4GP/y7f3m/nuvfOZG+XilNoW+hh1N93Ok7dUeRe1e6gQ9iYA98qgH1pAiwA8iFbCir08vK6YxVvX4lpM058eBOrlmL/rLZSw/9f/4Jyrs9phJMyYw+0TIq4cQe0RXs2DOYtm4vpYqwN6O3flM3q/s5c564+9xVsflnOx1a6Oox2WwIzZc5gQ1dEG39PoruNeDb8CxUvGFQKDnMBAXXOVitrV5Ut4eXlqd8KKOJyf0bsAvL6SZV0qHTuGUoUll3MugqChY94XL81bwo6VB0hVKpHLd7DyQCrPZCVzKHsLNakmCiOW8+SccnLXVbDw6QVdOmPUKS2sK5fx3KVy1L08vM3Eoz21r1Z82pWoiqSmI0/z0E5YvOJuMiYmEelauezB7li1WtdC1pOZHfsLV7D34W2YHs8mo3gTDxRl8vKKtA4AxWz/P3uZqIjKXaqrARc71DFd5vPVn+r9j7GFVTzZ2R5HqTrdEc+GXvxW5+tBAPUak3q3WFLM9rUlzNu0gARlvG0GVj12G122vO0iAHtg7Zp1XvJFEZA9sq3sW744q7g7KnBdf1ar4QuZ8+JyUl1+jveWq9526FDisSuRjSoXRVB+irrF2czl8vz9+Rx0e4C95JgrA8UGn5+fPq7Duw4VsOr53USEhvDqIyuYkhSInjbdjQrUettH9+VyISAEhIAQEAKfOwERgD935DKhEBACQkAIDAQC/goSnQKwUvCLQ6NW++qMDiztVppq4HAoWAAAIABJREFULdTWmDl/WhF+W2iqbyHiOivXj7+e1HFTiU8JJyg4mKbaVqounOBCaznWdivYDTjsGqx2Kw5HO/ogCAuJIkKbyPBhcYwakURiZBrRpjFYbTYqGoo5cb6A05UnaNScxmE0E2G5nsTIaYwedR0jIuPQG+FcdQ3Hj53kWNkHlNV9wPmLlTRUObCYDejsQaogbAzToteD3qDjXMUFvvjFL/Dw/f/F62/8ke27tnJjxlgmfiEGvSYE7DpWTP+tlzBWsf/FQ/w26Doe/eo0JkQFA61cLC3gqT9dYK7atrmXatlPlf1tLfxw+RxmDYOLn/6TJ96s5qQxoaMFs/P+vPAENi3KYJypiv2v5PMb02ReWjQRY4fY2tt53yqAW8nftZef66Z2jO3quo1je//A2qo4cu+P5g1vVc19FIBH9sqgnNeef4f8pC/w+FfGEHYmnzWvneb4pTbZvT9pjz7zK/a+9U+yltzF7TNv4q5V69WblD2Af7zt1+zJO8w3583h4XsXcfOyB7G2tfLmS7/krRPn+P07H7P4CxO57frr+P7ON6ltaSdv9WJaGuqoqK5l+PBIwsPDKC8/o46ZlHgdF2praWoyEx0dhSkkhNNnzqLRaEhKuo7q6hrM5mYiIyOIGDaMsvLTHfeNpra2jsamJmJjotW9hYfiobz8fejQLGcVT4AABOrlmL/rrVMALiHlO5l07pDXXl3Em28WYZy5iNvHXuF+yINIAK5991X2loQx/fbZTIoNQUc71cfyyMu3MXXxfCaFeEkKEYAD9MTIsELAPwIDds1VRKJD6S6i5WU/fa4A7hTT3BG57yXq8v8ootpLpW53JHPfZqX1syKc5pPxYjqHVhYy5/EIcvcksGFOIesKZnXbP7VbW2j3tsYVR8g7cJTyikKKS2uoT7yv4++rmbKDL5G7W2kPrXRzXsqq++eSoIidrj55EgxV65XqV/Vi0grd21NfPqe0jzZ7ssPN3t786YRWvP1ediVuvtwO21e/PfjjNSYuomXn55Li7Y9RNu9J0ot7bsvdRWjFA2vXP+m95EvX1t+ubPuWLx4FYJeq36XNuTxQOAflCwrqlyQ85qq3dUGxMQfLik1ksp/sA0k8ujwVtZq6I7/68zlQLPE1x1wZKDZ0YeseB/+WPq6GCByo9dZPFHK7EBACQkAICIGAExABOOCIZQIhIASEgBAYiAT8FSS2frAIB1ZV+NXorDQ3Wam/0ErteTPnTrRw7rQZm7aV+OQQJoybypQJUxg+Wk99XSMXaxqps5TTZK3B0WpAi0EVkS3tNqxWpbJLqSTWYrPZsVqt2Oxt6MOshIWGEakbQ3ToaEbFJ5IUO5W4sOvRavScqy/ldF0RledPc958CktwFcH2GGIcUxgzagKJCeMYFhJFm6OeUxUnKC4u5viZIioaP+HChRoaqzRYW3UYdWE0NtXxjbsW851v3csvXnqWP/9lPzMzx5KcNhzag9Cg70UABqznef/N9/lNaSMnbc4MiBweyw+/+kWmxypvdnprl2zm2F8O8sTxNsxoGRUTx/emWvifv7fyvQcyO9otHyf0pkg+/uAcx20wKm4cjy9J76gYdraI9n7exwrg2nd57OUKbr7nLu50bv7b9TjzDx58rZq590zk3Gte2lr3VQCmNwZAw3F+/WoRexvtYIriW7FmflPbdV9gb8/fr/bs449//wf333MH6anXs+bprRgNel54fA0v73uTF//wFx5YtIB7vjyb+3/8P1jb2/jZY/+Xoqo6XvtXMfekX8/UUbH8z4H3MFus/GzJl2g3m6moriE6KgqTyURl1Tm0Gg1xcSNoaGikobGJqKhIgoxB6jmDQc+IEbE01Deo54dHDScs1ERF5TlVHI4bOYKGxkYaGxtV4XhYePhAXFICbpPyUneL4fHL1UwBmDFQL8f8XW97EoBV90/m8fKHESxcmE4YNqoK9vPWpzWoBbLaUMbcOp/ZYxVltJqCfXl8XNMKBBMzZQ7z02OdVb5vNjEqqp7jFWalpJbUzIXMUN5kq6JpO6Miqjhe0QrBMUyZMx/lNuVoOfkW+w6fwmxXphrDrfNno07lzQ51vnrCdOc4Zx7JLcsyiT22n/3vnaOVYEYmR1FfFcbt3SqST5L3cgEh8xcx061U+WzBW9SPnc2kKC/+exGAu/gxLJk5mbcySvGji62xjI2pwzr128xJdPpfdXgXR0LmszA9LACZKEMKgaFBYMCuub7uAexa9ap0qeissPUmFnkR9JSqwyeaV/B0l17OnbmgVEuuo2LqHPKKEtiYZeCllYXEz8qnJv1Z3IuVvVbMluzg+1uquWPpXFKSkkms2c13X3dWALt+waq9roQDW56iYNZmstMKetnz2LUCWKlc3kH8xl4qgCu92OHGqS8VwE9Zsi4zdK0A9ua3lwpgjzHpKc4lO9hUlkFG/g4sK5x7Nnc5PORGF9ZzXWqGveSL1wrg0L7li2cB2Lnn9AOFGWQ15zrbP6eCEg/Puep9/XLuIzyHLHZRNiebTLVjdtcK4P56DvA15orJbjYEqgK4k87nLQIHar0dGn+txEshIASEgBAYzAREAB7M0RPbhYAQEAJC4IoJ+CtIPPfhN7DThrnBRu35ZmorzVSWtlB3oQXTiDaSxsUzMelGJk+ZxLjRExnGWCrrPuODM3spv/Ax5qZmHC0m9Ho9OqMWu9WGxWLDYUctKrZZHditDlUA0xm0aNFgtVixKJXBJgvhw4KJMCQSFZJEQvwoJibcxPiI29BgpNXewImL7/BZxb84c/4EZv1pdAYHEZbxJMZMZdyoycRFjEOv0XHBepLPyos4WvwZZeePUlVfSsnpT7nv9sf56rwv82TuY3zwzxJmfX0s110/DGuLFp3WyIobvVUAX3FY5EYhIAR6JKBUjKzmkPISutvb1P5DFqiXY/6utx4F4PZP2ffbciYolcFVh9mV18S0OzOZEGaj6vAeDlQlcteiGegK9rCnehILMycQ1lTEvtdKiLtnIentR3h1bwlhX1jI7ZNCqFbuqR7LPYqgrAige0sImT6fzKkR1BftZ9+nEdy+5Fbi6gvY84eTxM27k5lxUHXkDQ5UjeWuhelEeLEjQh2znNgvL2J2HFD/Lq/uq2XC/EymRtRTtH8f77eksMBdAC7P4+V3w7hz0Qw8Nrzubd7OVteuYnAXP3RUHdnDgdpJfGv+JIxutrYf28+e2nSW3KoYXsuRV9/CePtC0v3owN1/mSsjCYHBSWDgrrmKFpTNurwkVq1aSpryxb32agp3bmFL2Rw2KkKp+QibHjhA2kZFwKqjcPt6csoWOkXUKxSA1fvWHSKjYw9gc9kucnIsLHt2mdr9wXxkEw89f5T4xRt5MtPAweyHeKk0g1UvZJHu3gji0j6q3e1T29uW3t2xz28Ze3OeYLdlMZufzESpfFT2Hd64Ip1I6jiSu5r3M7aSlXiolz2Plb1UN7I8LdS5d3H+LCcnL3sAK3N5sqMbQy/+dNFYvewB7M1vTy2gvcakxziXsCN7G4XMY01PHUvcKl17ZO0aTC8CsDe2ioTcp3zxVtGtfCFi9XaKm9PJUlpBd4qlXnLV+4pUwf7HnuJAynI2Lu/YZ9t9/n56DtQvDnjI9W455mqDr/nm59L7eYrAgVpv/UQgtwsBISAEhIAQCDgBEYADjlgmEAJCQAgIgYFIwF9B4rkPvsGp0krOHGuipqIVc1MLI5K1pIy9nskp05k4cSIJw1Ix2IbT1mamzdGETmPAgYWa9pOUVR3lVOVRzteXqS2jtdZggoKNattnq9WGzeZAgwYHjktisE6nwWDUodPrsNlsWKxtaILaCYsMZqRpPHFhE7guIYnkuGkkhqYDOnW+8oaPOFHzPuVVn1FnK8MeXEeINY74sEmMjb2BURGpanWwhSbONn3MRycOM2H4XIio4ifPPUbVUQe3LriO2KQwLC0ODNpg7r/xlYEYVrFJCAgBPwgE6uWYv+utRwG4h9bQl9wv2c+vP4xQxVRj0RsoxfnJ6elMHTuKiE6hQBE597Uw4945qIWt7pWyb8LsJTM7KsKqOPzKYYzzFzGpZA+vVU/iO5kTOqZTWlQXEauIyu4FsS52RLnNV//uq7zRNIN7L5fV8sphHZnuArAyRkkK38nsbIDddU/k0OsXsMi9NNh93h4EYN27r/KH2mku45aT93IRcUvmM6nJjY3CelcV0xQBXPHjLSO3K4K3H/kmtwqBoU5g4K65zshUF+5g27Y8jtZbwBDP1HnLWL4k7VKVbPWRp3nq+fepIZE77kujOC+GLH8EYEW0K95FzpYDlDZbMMRncN+qLG7r3CJUEahW7yTpUWcVZsXeh1lXvJita2fivp2uYv+lsSwxzFuaTsmhDvvMJezKyeFAqdrjmaXLkinIKSfz5RWkUc2R3Byez6/EYjCRPCeLVcvSiPQmRCrntpSTnlTInkP1GJLnsWrNElI7jDKXKEK24hOYkuexZs0SUpRz3uzoQVz16I/bg1R9JJec5/OpVOKyMIm8gmRVjI70dT73ttGeYuJB6C/cdi+vJ3v4wlqXezywdvXHG3cVoQe2agL3IV+8CcAdbaBzTWvU9s+dh+dcLWb7vbtIVFuX97zKtRfsIi9+ibP6t9NWlxbj/fYc+Bpzbza4Pz/9vHB/XiJwoNbbfsYhwwkBISAEhIAQ6HcCIgD3O1IZUAgIASEgBAYDAX8Fia0Fi3jv7ROUfWJmzIQoJlyfypTJk7l+zBTCHKOxWaDN2oTV0aq2c9ZodMpmwei0QRi1Jmy0UWc9TUV1CaVlxzhdW8SFizW01hsI0psINhnR6lGFXrsNtFonVbUy2OZAq9NgDNZjNOqwWe2029rQhLQSGRVKtHEcI0wpXJcwlnEj00gMvxEdzg0iq1tKOF3/IWcufEa1+QQ2g5lI42gighKIDrmO0cPSGG6KJ0gXRl7pL/npC9loW6LIyBxFREww1nYHeo0IwIMhx8VGIdBXAoF6OebveutTBTDQVFXEh0VV1DdVU9tgwR56fUc1bRPlR97iSImzPXRwTCqzb59BnCJydgqjCiyve+UqVa/qxUw49ip5zHERXS+fU3RYj3a47Tlce8RtHE97Ep98k19/GOWsTHYLqusYPs3rMgdHXmXvcbPbiKFcv2ARM3FjA5Ts30XVtCVMOunuf18zTa4XAkJAITBw11yJz7VBwEzZrhxyI1aw6ZLSGGDPzIVsW72XiRsf4zaXTs4BnlWGH+QEPg8ROFDr7SBHL+YLASEgBITAECAgAvAQCLK4KASEgBAQAt0J+CtIKAJw4TvlHP/oAl9b9AWW3fEAjvp4GpprMRh06HUGrPY2rPZ2ZUdfNBqngutw2HFgR6sxYNSGotNqsGGhwV5OecVJjpd+xomaf1FTfQFaTYQEmQgK1aLox3Z1f2BQKoGVNtHKfsEOVRzWEByqJyjEqO4b3Nbegs6kiMEmoozjGRGSwnXxY0iKmUJC2BSCtMPUcZraqymre58Pq/fS1H6BUN1wgnShRAZfR1L0FA599Gd27trJiJHRTJ+dQEioURWgRQCWJ0oIXJsEAvVyzN/11pMA3P7pPn57LM4pjJbn8crhJhKnTiAxbhSxtYfZXeSsAHbdNre9vpx33/w7VYl3sSjlU+8CcJcKYKU69l3C7uylArjWix1uAq/PFcBqq+tjxN3VveXyJQF41Iee/fcgbCsVwPvab+Xbaltnt6MnMfpkHnuqxpJYVUD77O77EV+bT4V4JQQCR2DgrrmB81lGDiyB9pK95GzZ01G1bSI+/T7WZHV2sgjs3Cj7QK/bQ8x9G3ksgNtVBNgLGf4qEQi0CByo9fYq4ZJphYAQEAJCQAj4TEAEYJ9RyYVCQAgIASFwLRHwV5C4VAH8aRPjJyYwZdIURowJVtsxhzpGY9JFExmcQHhQFBZ7G23WRrWds1atBNZid1jQEkSIMQJH0EWOnSimqa2GhOQwbM1BlJdUc+xsAWdqimmstaGxhhAcbHSKwVqlCtiORqtBp1caRWvUKmCrzYFepyE4zEiISa+Kza2WVnQhbQyPDidKP54RoeMYHZtMXPhExkTcRJX5KDvf/0/CjLEsnLqelvYGCs/tI3JYNO++8xF//ONeUqclkHrzCHRaHQ67Fr0mSFpAX0sPg/giBDoIBOrlmL/rbXcB2EZL9afkvVmEceYibh9rRBVTa6d27PNbzuH9f6fUdj1fWzIT3ZFX2Vc/iYW3TyKMJor2v0b52G8xP67AuwC89yRhGXeSOSHEuT/u2UQWLJpBlJc9gPFiR6y7qHppnIXMjG3h2JtvkN80tvsewEpxcsEe9h0LYdLsW5k2KgydrYXqksO8lV+Bcfo9zG7Z79H/LvN2EYPfVfckHqXuZWykqfwt9h+2MePbc0jssRr5JHmvvks1idzu3qZaniIhIAT6TGDgrrl9dkVuEAJCQAj4RUAEYL/wyc1CQAgIASEgBDwSEAFYkkMICAEhIASGJAF/BQl1D+CSSsqLm6ipbKbN2kLihOEkJo0kelQw0bGRRBgSidSPJsY0lmjTdeDQYrZexG63EB4Ui8bUzNHTBRz511u8/9F7tNnMjE+cxJQxtzJx2mjChwdRUV7L0WPFnG34hJqL52m+oMWgMWEyBaEPRhWD0YBOCxpFDNZocFgdzj2E9RrCwo2YwozY7DbabS0YwqxERkQxwjie6yJuxBQSzoWL50gcdiPx0WM5VnOI4fpE4uNH8MvXN/DG7/O44ZZRTLwpxlnFbNeJADwknxhxeigQGLhiRNc9b5VYaIOHkzhtNrMndOxC23KSt/Yd5pRZ7fHM9dOiqMqvZ9J3MplANQX78vi4plX9Ak5owgxuv30CEe4iZ7c9gJuIi6im9JwFbegYbs2czdiOHswtJ99i3+FTKNOp5+bPZqzSad+bHT2Iqk0nFdFVGSeYhOvjqD9rZI4HcbWpvIDDBZ9yrsHZDUI7bCST0m8lPTHM93ndbLg8Pyq3KbMzSY/TdW2H7ZL8x/b/mqKIHvYcHgoPiPgoBPqZwMBdc/vZURlOCAgBIeCFQKDFX2XqQK23ElghIASEgBAQAgOdgAjAAz1CYp8QEAJCQAgEhIDfAvCH38DmaMNcZ6HmvJnqM2YqSlqwWa2MHBNC7HVhRMZriYwNZrgxybkvb8Q44sMmEmQI5ZOyw+T9cx9HjxfTWNeq/k5pFd3c3IzW1EJYWDgp41LI/LevMyHxRhraz1FeUcrxkqOUXfyA6ovnsNQHEWQ0EWIyYghS1AAHaDVqFbBaGazV4HAo+wbb1bbR4VHBhIQEY7fZsGmbaaOJafF3sCj1v6lo/piDx7eSEDmBUTHJHPrgLxw4kEd1uZkJN0UwOSMOh0OHxqFFh1QAByQpZVAhcJUJBOrlmL/r7VXGItN3Emg5xv5XPyX2zu6tqAWSEBACfScga27fmckdQkAIXFsEPg/xVwTgaytnxBshIASEgBDoGwERgPvGS64WAkJACAiBa4SAv4LE1g8W4cCKwWDAobHSXGfhQrWZ82caOVvSQpvZxvC4YGJHhRAa6yB8pIbhppHE6icRHzOW6vrTHHnnCCeOV9DY0IzOEUTYsBAcNg2N9WaCIuxMnno9X711MdOSbidUG4NW76DRUUFFw8eUlB2jpOwoZxuLqKurw94STHCQIgbr0RpAqwO9QYPOoEWnV/4pjaLBYQeNwYY+BCaP/DJTRtzO8aojlF/8mLTkWwhqG8Ebh17i72+/ha41mjFTQxk3aTiRsaHY7HZ0GEQAvkaeAXFDCLgTEDFCcsIjgarDvHKglJDUr7FwRqyAEgJCoB8IyJrbDxBlCCEgBAYtgc9L/BUBeNCmiBguBISAEBAC/UBABOB+gChDCAEhIASEwOAj4L8A/A1stIHagVmLQW9Ao7fRarZysaaF6opGKkoaqa+xqpW3saNNhEVqCI5uIzIyktig64kcEYqtXUPl0XaOny6ktLQEfbBD3U/4SzffwRdSv4ypfRQtlgasjnZ1r98gXRghuggcOisXLac4U/8pJ8uPc7KymCpzMU1NzWisJkKCggkK0WMwatAHadAbdegNOmyaFkKChpFx3WJiQsfy/tm9NDc3MTkpg+pzF/nda6/wWfEp4uLjGHdDGKNTIggJM2Jps+PQ2NBhFAF48KW7WCwEfCIgYoRPmOQiISAEhEC/EJA1t18wyiBCQAgMQgKfp/grAvAgTBAxWQgIASEgBPqNgAjA/YZSBhICQkAICIHBRKC/BGBnXS04lF7LDg16vQG90UF7u42GmlZqKhs5e7KRC2fbCAoxEDs6lPBIHUGRVqJHRDAyZCKRkRFoTe1cPKEjevhIpk1OZ7g9Vd3HVxFsteocnfPYsTts6n68wbphBBnCsWqaudh2kjN1xZyqKOHMhWNcaCulzdKCzh5CkFFpEa3Dpm8hMWoKt45dirmhlXdOvUbESANjwmZSUJTPH/f9gdYLQSRPiSJpcjgjEiLVNtIWixWNOr1DkbpFAB5MiS62CoE+EBAxog+w5FIhIASEgJ8EZM31E6DcLgSEwKAk8HmLvwqkQK23gzIAYrQQEAJCQAgMKQIiAA+pcIuzQkAICAEh0EmgvwXgznEVIVjRgnVaA4YgDQ6rlQalPfQ5M5VlDZw/1apWDUclmAiP1mE0WYmMNxAfcT3RpjGkxE9jQvRtmPSRNLc30matV7VfrUbfLXiKEOxw2NFqDQTrwjHqTLTTxIXWE1Q1fUblhVLO1ZdRb6nASiuT424nLWEOn556h09OvUfK+CRCiWff/j/xzr/eIyosjpTp4YweH8GwyBAs7XZsdhtarVN8FgFYnh8hcG0TCNTLMX/X22ubungnBITAUCUga+5Qjbz4LQSGLoGrIf4qtAO13g7dSIrnQkAICAEhMFgIiAA8WCIldgoBISAEhEC/EvBXkPjlB/dgx9mWuafDgQOH3YFWo8NgNIDGRnNjOxerWzh3uoGKE820NFoZPiKE4SOC0YVYMUVbiI6OYVTwNMbG3cD4UdOJC56A1Waj2XIRh8N2qRK465wO7A47DuzoNEaC9cPQa4NoszdS13aGi81nCQoKxWqx8sHZP1DTUE3yyBu5UFvN67v/wrmz9YybOJKxU8KJT4pEb9TT3moBrd3NPwca9GoF8Iobf9ev8ZDBhIAQuPoEAvVyzN/19uqTEQuEgBAQAv1PYNCsudUHyc6FrOy5BHQH8EDME4gx/UmF/rDH3zG83e/v2FfCps9zVnDwsTwSnlxG6pXMd9XvuYr295n1VYfVbwYEar3tNwNlICEgBISAEBACASIgAnCAwMqwQkAICAEhMLAJ+CtIbPvgm6oA3NmauWdvNYoMrPSHVq8z6I1olX2CWyxcPN9G7Tkz58vNNF60EjbcQPRIE1qDA7uhmeiEYEaHTSMpchrjRk1ieFCi2gpaEXm9zalUBCv/FDlYrzUSoh+GVqflszMfcbjs17QZz3Bd0CyOnzjG39/+G0ZLNGOnRJKQEkp0bBhWG1itlo6qX0XcVmx3HoovSgtoPUa+e+PLAzvAYp0QEAJ9JhCol2P+rrd9dkRuEAJCQAgMAgKDZs39vESjQMwTiDH9ya3+sMffMQa9AFzM9nvzyXh5+SAVgK+i/f7mjj+5f5XvDdR6e5XdkumFgBAQAkJACPRKQATgXhHJBUJACAgBIXAtEvBXkHjxw+VYHa0eK4B7Yma328GuIcgYQlC4lpY2M6eL6zhb2kJDbTvN9RYiY4OYMD2GyBFBHP30FG36c8y/7VvcErcSoy4Yq729Y09gL1HpKEq22SxoNUZshiZ++cZ/YbZcZOWiR/n93l38YfefVWE5eoyDlGmRxMQNp+liOzZNOzqtrsfBFQFYpwjAmmC+M23btZgW4pMQGNIEAvVyzN/1dkgHRZwXAkLgmiUwkNfcuoJtPJV7iErimbUwlbKCRFZ1VACbS3aRk3OA0mYwJc9jzZolpISaObIph+bl2cyNhfaCXL67BVa9kEW6EaoPZpNLFtlphWRvKSUloYS8/EowTWXx46vITFAv6lJp3PM8znSoeDuXLTsLqGy2YDAlM2/NGpakhKrnvNl+OZmqOZKbw/P5lVgM8WTcv4asmc76Zo9jq/bVMCulgJ0HKiFe8T2dgpwcnP+7hseXpRLa7boM7l+ThTq8Nx+nLubRrEySnG50Obz55JmFBx8VG7aUk5Fawu4D5WoMlm5Yq8bNaZ+rjy62A1cUE3W+UpIM+eSVZ7Bm6woSizzll+e4OIFUczB7NS+VKj8nc9/mbDLqe8pHN4A92JBc7nKfG/vqg5tYv7MIS8R07n/04cuxc/PD2xg9x6XZu/1ecsBrXnp6pnx+Hq7ZZfaSY4Fab699cuKhEBACQkAIDHYCIgAP9giK/UJACAgBIXBFBESQuCJscpMQEALXMIFAvRyT9fYaThpxTQgIgSsmMGDXXEUsW3+UeRsU0VIR5Nbzi+rFbFYE4LojbFp9gLQNj5KZABX7n2J94Tw2r52J5WA2201rWDszlJIdK3nigIU5j77I8lRFHF5PzbKnWWA4SPbqPSSt2cDytEgq9mezrnAeW9fO7BBOO1pNe5knsmI/a5+qZNnG5aSFKjZksy5/Fs9kzyXSm+0ukTIf2cTqokw2r0gj1HyE3IcOMf2Ztcys72Xs1btJWLOZFWlwJPchni+ZxaoNy0mjkG2rXyd5YzZzLYqPO2HpBrIzE6g+ksv6Pck8vimTBFcBuIuPRtWP9aUL2JqVjtE1q7z55IWFwZOPzYp9u0lYtZEV6T3EYPVuYh/coAriXWz3JyarD5C6YRNLkjpEZg/5ZfJkcxdR3KWC1ptN7gxdbfDGXmH6RDnLNq8gufBpHnr/NmdMlDj0ZQxPOYon+73kQG857+2Z8vQsX/HKNThvDNR6OzhpiNVCQAgIASEwlAiIADyUoi2+CgEhIASEwCUCIkhIMggBISAEuhII1MsRHrHdAAAgAElEQVQxWW8l04SAEBAC3QkM1DW37mA26yqX8dyyFKfRFXt5eJuJR7Pnogh0DxRl8rKigKpHMdv/z14mKuJp5Q5WHkjlmaxkDmVvoSbVRGHEcp6cU07uugoWPr3AKYCur2TZc8tQR3cVRF1+9jqPe4Vs8Xbu3ZWoCtQGL7a77l9sPvI0D+2ExSvuJmNiEpFdFFeXWLmMHetmu1LVvP4SJ6UydR3lS15kecxBsteVs+TFzhbFFex9eBumxzvE4Y79lBVbV5cv4cXlnTvZlrBj5QFSn3FWTXce3uLRbU9mF3tNnnzsLQZbLGQ9mdmx3/Nl2zOKvcTeS0zcuXnPL1/icllATfSWj642ufms2OCJ/cSCTTx0dIFLXDoi0YcxXOPnfEwu52isiwAc72MOdFs9vOSl6zPl6/MwFNbnQK23Q4Gd+CgEhIAQEAKDm4AIwIM7fmK9EBACQkAIXCEBESSuEJzcJgSEwDVLIFAvx2S9vWZTRhwTAkLADwIDdc291K5Z7QncVaSls5Vz5zm1Ja+qaDI3VhGD88l4MZ1DKwuZ83gEuXsS2DCnkHUFs3hWEZTd9yD1IAB7nwfMFUfIO3CU8opCiktrqE+8TxWAu93ncc9TM2UHXyJ3t9JGGuIzlrLq/rkonag9ja0KmR3irbNbckdba2fvZLW1b/mSl50CsMt1znMdjLh8TrF1tbOXscvhbGt8CW+3eXpoI+2BRSwefKx3s89DDJzRv2x7WqGrv13PKfZeGTd3fzzH5TKkywJwjNd8dMHaQ+w8se/uZ8c4fRjDKw8XAVix35ccUCzwla/rM+b78+DHQjZIbg3UejtI3BczhYAQEAJCYAgTEAF4CAdfXBcCQkAIDGUCIkgM5eiL70JACPREIFAvx/xdb8+ePSsBEwJCQAgMSAKjRo26YrsG6pp7xRXAoe0U5K6jYuoc8ooS2Jhl4KWVhcTPyqcm/VnUQlcfBeDeKo2/v6WaO5bOJSUpmcSa3Xz39b5VALsGrb2uhANbnqJg1mayk/6Ep7H7JAD7WAH8RPMKnl6Q4DWHvFYAl+zwbK/LqF18TCvoKlC7C8BdKoCVquQdxG/MxmsFcKUXO9xi7mtFcxeb50a6eHOFFcAuorxigyf2SntwjxXAPo6B17hctl+pAPYlB7yO5+WZkgrgy2kTqPX2iv8AyI1CQAgIASEgBD4nAiIAf06gZRohIASEgBAYWAT8FSQGljdijRAQAkLAfwKBejkm663/sZERhIAQuPYIDNg199L+qNlkJtRRuH09OWULe90DWJHoVPHs+aPEL97Ik5kGDmY/xEulGax6oaOtsY8CsLe9hpWqxnWld3fs31vG3pwn2G1ZzGalbbE3211SSG3fXLqAjSvSiaSOI7mreT9jK0vrnvI8dl8qgN32AH7i0HQ2rJ3p3KO4U0RUfl53iAx1P2Uj5rJd5ORYWPZsR3vsTnu9+KQKfB5YKJx68jEr8ZB3AVjdT3Yjy9NCnfsS589iYy/7P3uNiXvMvfjj0eYuPZUVAXU/E7c+zEyL5z2pXSXjHr944Im96x7ApdtY/XoyGxT/e8pdD2Molb0ec1StAO6wX9mP2YccUEVzTznv7Zny8Xm49lbX7h4Far0dCuzERyEgBISAEBjcBEQAHtzxE+uFgBAQAkLgCgmIIHGF4OQ2ISAErlkCgXo5JuvtNZsy4pgQEAJ+EBjIa665eBc5Ww5Qaolh3tJ0Sg7FkKWIYIrIW6IIlQcobQZT8jzWrFlCSud+q4oYtXonSY++qFb8Vux9mHXFi9m6dibqJb4KwN7mMZewKyeHA4oB8RksXZZMQU45mS+vQNmZ2Jvtl8NVzZHcHJ7Pr8RiMJE8J4tVy9KI9DZ2XwTgLaWkxBST9349huR5rFqzhFQFgNsYl2xttmCIz+C+VVnc1kNBsEefvLLw4GNvMdhSTnpSIXsOudl+pTHpoQ235xh5sLnLc1ZHwbYnyD0UwdLN2WTUe8nHzvu82dAD++qDm1i/swiLYSpLN6x1tuTuyxhe4+Jmf03Hs+YtB/qQlx5zrIdn2Y/la9DdGqj1dtCBEIOFgBAQAkJgyBEQAXjIhVwcFgJCQAgIAYWACBKSB0JACAiBrgQC9XJM1lvJNCEgBIRAdwKy5l6jWeFx3+Fr1F9xSwgMAgKBWm8HgetiohAQAkJACAxxAiIAD/EEEPeFgBAQAkOVgL+ChOxJOVQzR/wWAgObwLW4H+XAJi7WCQEhIASujECgBAl/P+NemTdy1yUCIgBLMgiBAUcgUOvtgHNUDBICQkAICAEh4EZABGBJCSEgBISAEBiSBOTl2JAMuzgtBISAFwKBejkm662knRAQAkKgOwFZcyUrhIAQEAKfD4FArbefj/UyixAQAkJACAiBKycgAvCVs5M7hYAQEAJCYBATEEFiEAdPTBcCQiAgBAL1ckzW24CESwYVAkJgkBOQNXeQB1DMFwJCYNAQCNR6O2gAiKFCQAgIASEwZAmIADxkQy+OCwEhIASGNgERJIZ2/MV7ISAEuhMI1MsxWW8l24SAEBACsuZKDggBISAErhaBQH3GvVr+yLxCQAgIASEgBHwlIAKwr6TkOiEgBISAELimCIggcU2FU5wRAkKgHwgE6uWYrLf9EBwZQggIgWuOgKy511xIxSEhIAQGKIFArbcD1F0xSwgIASEgBITAJQIiAEsyCAEhIASEwJAkIILEkAy7OC0EhIAXAoF6OSbrraSdEBACQqA7AVlzJSuEgBAQAp8PgUCtt5+P9TKLEBACQkAICIErJyAC8JWzkzuFgBAQAkJgEBMQQWIQB09MFwJCICAEAvVyTNbbgIRLBhUCQmCQE5A1d5AHUMwXAkJg0BAI1Ho7aACIoUJACAgBITBkCYgAPGRDL44LASEgBIY2AREkhnb8xXshIAS6EwjUyzFZbyXbhIAQEAKy5koOCAEhIASuFoFAfca9Wv7IvEJACAgBISAEfCUgArCvpOQ6ISAEhIAQuKYI+CtIREZG4nA4Lv3TaDTqz1qtVuWk/H/nofz+8qHBecqGRqMH5ZxGh0Zjx263odfr0ajXO6+zOxzY7Xb1dodGi1ajQa/VkZIUx+pVP+Rr31iMw2HBFBztMT4Fy/+Di5+VYgsJwWmVqz2ew6rManU4+LdQE8N1GpoVU33MAuU6e2sbrZGRhP92h493yWVCQAhcTQKBejnm73p7NZnI3EJACAiBQBEYuGtuBQcfyyPhyWWkBsp5Zdzqg2TnQlb2XGK9zFO2/zGe2FmOZeqDbF07k9BA2jRYx/aRJQQytoEc20tgfPa9H4Lrz1z+3NsPpg/1IQK13g51ruK/EBACQkAIDHwCIgAP/BiJhUJACAgBIRAAAv4KEsOHD+9iVafI6/rfTlHY9UKNFrRo0WiNOFQ51dIhqioCsB2dTndJZO0UkZXfq+KyrkMA1mj5939fyMP/9ztYbcexWs+RlPRfHin9ddaXiG1qIr61BfPJkygW+HIoV2k1cNJhoRkw+igdK/KyISaBqJgYUrR2Qt//ly/TyTVCQAhcZQKBejnm73oLZ3jmx2W82o2PhpSR4Xx/yWRujPRtXfOOuHOeMH7xoxuY3O3iev6S+zE/ueBpFOW+aPJUWz2N0d9B9sWmnnzxbkdbySes31XHuzZAF8Yv1t1Ayin330WT95Q/vnbwjo7h9awJeP4aU1+Y9RZD4OhHzN7dxIw5U8i5NaIvgw+ga33w01drW6v4485TbDtrowlIHDmM1f32TClG9I+t9fX1/O1vf6O8vBzlS3gzZsxg8uTuT2lPbv/2t7+lrKzMJyJJSUl861vf8ulafy8auGtuMdvvzSfj5eUDQACu5mD2FiwrniQzwV/i1/D9PouLgYxtIMf2Ejuffe+H+H+ec/WDuTLEZQKBWm+FsRAQAkJACAiBgU5ABOCBHiGxTwgIASEgBAJCwF9BIioqqotdndXAnb90F4Q7f69W/6rlsTocOiNobGhs1o6K4K71tUo1sVLx2zmWRuMgzBSKw2blG4tu4JHHZnD+QinRMSMYOeLnHjm9ecdCkv71HlNvvgnWrYP2dh+lXGVIDafaLTTb7Rhdqpq9BUUXEsIHT/8cy98P8rXp6Rjz/hqQGMqgQkAI9C+BQL0c83e99SwAd/gfEcXvfphKvN84ehOqAiO2+md2IGxq552d77G21MDqFTfx9ThFXO/pd/5Zfimu/SoA+2DTNSEA++CnT5c0ceiFj1h/1u3ioGH8at1Uxvs0RuAvUsTfHTt20NjY2GWyL3/5y9x00029GvCTn/yERx55pNfrlAv6cq1PA3q5aGCuuYrgupqXShXDxzB7go6xK7OZGwvtBbl8dwuseiGLdKNSwJtNLllkz43FXLKLnJwDlDaDaepiHs3KJKmjVLfi7Vy27CygstmCwZTMvDVrWJIS6lYBbKZ4+1PkZzzK8tTOGl9XW2DOoy+z2OAyT/I81qxZgjKUWk28pZQkQz555Rms2bqCNOWbi7RTkLua4nnPsizFGYyK/WvZEfE4a2eGdrXbfTzX6mRX4c/jXM7xu7C4NKaZI5tyaF7eC8u0QtWPlIQS8vIrFZgsfnwVmQmqM12OuoJtPJV7iErimbUwlbKCRFZ1VFP3zLzZJbbJ3Lc5m9RiD7GhmiO5OTyfX4nFEE/G/WvImums0+451q6xUsbOwrS75/tdnfCaG144ePO9P8bvPWdnUe4xr5p7ZtdFPPbM1991Re7vmUCg1lvhLQSEgBAQAkJgoBMQAXigR0jsEwJCQAgIgYAQ8FeQcK8AVozsbNWs/NxZ/XtZvO0Udx3oNA4Meh0arQ7sNkJ1WtpsdmwaHVabg3abFYdDAxq7qhV3VgLrtFoMWj1x0SFMnRjOj376b5jrm6k43cTX7upeG9cJ7m933EX8Bx+SOmUS9n+/F0dbGzicbaW9HU6tWkOlxUqbw4Hep/7PGvShoRx75bfYCgqYNWUywXlv9jaVnBcCQmAAEAjUyzF/11uPFYTWKn7/s1KeNRt45MEZfDUGaKrg9ztP8dI5B006HXfOHsv3bx1JkMrXTmNJMT95rY7DbU7gXasdexOAXYPUKby6zK2edhuj5hhrflHDuxHDeGRMC9s+stCkC+KRldO5tfUYP/l1LXk2DTPSx7FhfpzTTq8+eEuUnmzqtCeERZPbeeMTG9PmXM+P4s574NDYvcp5wkgeqTnXtfJ5QhJvLaGjMtul2rn1HH957STbSm3UApOSY3jkngkkBfdkt3sFcKetoTzyNXjjgJlPbTBpQjwbloy7XCHsdY4eYlh3hp07y3npggNjaBg/usXB2r+au1YAe2XeH3b1Flf33NQwKTm6d3aXKs19tNE9DE0lPLH5HHmhkfzqh5MZzwX++NxRNl/QsOLfv8jSMZfz5/tztOS9pcREydcx/Gh+AuFX9Fz13dbXX3+d48ePk5iYyIIFC9Sf33zT+dnCFxHYVdQtLVWVTZKTk3t8mEQAVrBcruSMOZjNdtMaVSwt2bGSJw5YmPPoiyxPVQTN9dQse5oFpiNsWn2AtA2PqkJlxf5s1pcuYGtWOsaK/ax9qpJlG5eTFqqIr9msy5/FM9lzibwkiGVQvyOXQ+lZLuJvZ3gUYVFVYplrcJ1HGesp1hfOY/Pamc6xVh8gdcMmliR1Da0iXK+vWMimBUoJsTLeNgyrHuM2ehnPmwDsYS7qPI9p8YWlQfFjD0lrNrA8LdLJq3Be99bXir/rjzJvQxYzYxUxcT2/qF7MZkUA9sbcJbapXq4zHNnE6qJMNq9II9R8hNyHDjH9mbXMtHiJtcvYiZ7ud+3f3VtueOLgzXfX0F/p+L3d15EXER7yKr3YA7vmyy3PTb7wGQCfC68lEwL1GfdaYiS+CAEhIASEwLVJQATgazOu4pUQEAJCQAj0QsBfQUKpAHat8nXd59e9DbRzP19F+AWT0YBRqyEy1IjOphQCOwjX2Glvt2LRaGh0aLlobqXNpkXr0GLXKNXByqFBq9Ghxc6EcSO5UHuBtf95O0XvvY+j9iJb9p736PHf5n+d0ZWVJLe30VBSAorw7IOYq9R86TVa/tfaykXA1DFDbzsIK+d1w0cwYsRIvhAVQfDf/yb5KASEwCAgEKiXY/6utx4F4KYKnnvuJK+YDfzoBzOYG1nFzo2lbOsQdzuRz7hlEjlzh0On2OUei+R4/rp0HEF9alXbRwHYfc4IA9PqLXzo8vtFi2fy0MTz3n3wmkfeBODLNy5aMJLavefI65FDNHnuba59FoDrOfjcx/z4XNeBjaNG8vp3UzrEQtdzngTg7k7eefcX+M8pSgVcb3O4C8DV/PFnx9lc333Myy2ge8kbjy3IwXe7esvNE/z35kr2u5lpTB7Fn5aO6fgCQw/sugnA3tj1kDzWE/z0qUreQEfmzYncN3sE8cF6lws9tV/nsoDe5+fK85iXeXa19emnn6atrY0f/OAHmEzOTyNFRUXs27dP/Xn+/PlMnTrV49PRKerabDZ+9atfqdf9x3/8h7rthvshArBCxKWVb8kOVh5I5ZmsZA5lb6Em1URhxHKenFNO7roKFj69ANPBbFaXL+HF5Z07BpewY+UBUp9xVgp3OYq3c++uRKdQqQrAFu6elc/rlhVk99jj+bIAnFGyiQeKMnl5RVrHkMVs/z97magIk4q4tr6SZc8to6PQ12XaYravLWHepgUkKHNuM7DqsdtQRE6v43kTgD3MZfY2ZmXvLFX7XMf20HK47mA26yqX8dylsua9PLzNxKM97afsytw1tu7J73Kd6cjTPLQTFq+4m4yJSUR2xFGZ13OsL+dNoof7vf4Jc88NDxwMffHddUIfx++2H3W3nO3ct9pTXvXMznXPa098vfKRk34RCNRnXL+MkpuFgBAQAkJACHwOBEQA/hwgyxRCQAgIASEw8Aj4K0hERDj3DexJ+O30trMKWPmvVqshNMiAXqvBgQM9GkKMMDwkiGCNg+GmYNrbW6lssKALCqKisYXmVhtWlEpdBxrn5sHoHDoSYsMxt7Yxe8ZY6sqPs+jmYL71szMeISsC8KhTpxgfHIRZ2dRXUX8dLjKu0trZ3lERrNU6zyk222zqy9H3Wtqot9sJNRipO/YxOoOJ8HHjsFnaQLHLCcL5T2lbrbSHs1qJRMvNCSNEAB546S8WCYEeCQTq5Zi/621vLaATJyTxqyWj4eMPueN1M4mTx7LlngTCrdX88bnjbG7y0M72zCd898U6Si61IA5gBTAGHlkxna/GnOe5n57klTaYcctEcuZG8Mlr7/LgJw5VUNsQebJvPnSJpDcBWMOiu6fz0EQ7jZgI76LxuXPoaRxvY3dUAJ8qYslvGqiKjuRX30llfPDFjmpS9yrpTqM9CcAaFt2ZxkPT9Hyw631WHXOyUffr7XUOtxh2Xh8UxpasqdwY3MjBX3/Mj89eFjDbes2bzjGv3K45Vb3kZmel+KgRvP7d8T7sh+yeqz7Y2ONT384nr/1Lzb/OIyo6jO/PH8/cMYrQ6jLu3Wk8NMVE48dFPPh6E+WhUfzmP1NxK7aEXp+rvtuqiLY1NTV84xvfICYmht/97ndkZmZy8eJF9u/fr4rCijjs6egUdf/5z3/y9ttvq5fddtttfPGLX+x2iwjAChLXvVwVkTWfjBfTObSykDmPR5C7J4ENcwpZVzCLZ5elqK2gVzt7RrsczhbDSutoc8UR8g4cpbyikOLSGuoT77ssAK/biWHhQiILTCzuSbxUK3adFcBphZdbTjsncqkO5nJ1ZTcBT/Fo+2OUzXuS9OLLY7i2sO51PPcW0K7isIvXXseM7Z2lq0io+uFBAO42j9t1Hpm7CcCerzNTdvAlcncrrbshPmMpq+6fi+GQt1i75k3P97t3svaaGx4EeFxajzvTwHPsr2R8hbuv9/WUV+DB93pXO33jIx9X+49AoD7j9p+FMpIQEAJCQAgIgcAQEAE4MFxlVCEgBISAEBjgBPwVJIYNG6Z62Ln3b6fYq/yus2Wz8rOyj6+itwYbDCRER2DUa6hpbEXjcBAdamCEyUhiTATxUcE0NZg5da6e2pZWGprbsDq0VJqtqK9lNVrsDgeKfBwWaiQqMoSZX0ii/fSnzLpex7d+XumRuCoAl5cz3hRCQ0kpKC2mW5vRDo/G0daOo7kB/cTJ6v2Wo8Vq22dN+DCM41PQnD/PwTNlNAAhaJnwgx9iqW/gs1+/QMR146g/fUK1L3zEKLRGI01nTqk2WkOGMSoxiZukAniAPwlinhC4TCBQL8f8XW89CcBRESF8e3YSmdOi1erSC4ff5e48Sw8hdREgrU2Unariw4IG8k618KFSLfx5CMCX5ugupHbarYicj3Csdx88Jq03kTaULT+axo2d93rlcGUCcOK//sUdf25j2i2T+JlScd3r4UkAdmkp/fGHzH79crvmxl7n6CqM9miT25i9500PXwzoo129z3GRvzz3KT9Rq6c1pEQHM+OGOBZlJBDtKtZfYupJAPbMznM4mvns8HE2q+2dO69SWkBnsHRMhbPNdxext5o//vQ4m80uc/Xpueqdp7utR48e5Q9/+APf+973+Otf/4rSxnncuHHccccdPPPMM+rla9eu5aOPPmLatGndXFVE3ZUrV6rVv0oVsHIoX3BTqoCVLT0OHz6s/u7WW2+VPYBVEq5CnrKH7joqps4hryiBjVkGXlpZSPysfGrSn0Up+lWqQp9oXsHTaotlt6NkB9/fUs0dS+eSkpRMYs1uvvu6SwXwFgtZT2aiiHrbTatYOzPSbYA+VAB7EGXVAUt2sKksg4z8HVhWdAjTvVUAd9imCrEVLhW23gRHb2OG9s7SVwHYawWwN+Zu1d0eY+MShfa6Eg5seYqCWZtZxRbPsfZQXex6f/Zcl/j2lhseBGCfK4CvcPzYvtzXQ165JnAX39MKcH6XYS6uX1LwyKfXv6FyQV8IBOozbl9skGuFgBAQAkJACFwNAiIAXw3qMqcQEAJCQAhcdQL+ChLh4c6d75TDtQq4U/xVhd/OQ6MhNjSYu26dTliQgaKTZ9FrNPzb9FSCHG1EhIZgCtZjabPwz09PUfRJMdEhegxaeO9cGw02LUaNTu3abNPY0aqb8WoIN9nJ/OJobogJY3GOs6Klp0MRgBNOnmK8DqyzboPgIIK/NJum3K0E3TYL3ciRNDzyX2hHjyb8/61Xq39bfvMy7f84hG7UdTT/4CHMbe2U73yZzHffwW618Obc26l6+y1uyf0lhogI3nngQUyjRhMz82aChkVgbm2l9rc7mT01TfYAvurZLgYIAd8IBOrlmL/rbbcW0E2neCb3LK8qVbQ3p7BhnnOP315FNj7jsefOUxIXxSPzEkjRV/HjbTW8OyQEYBexrqY3DgNIAD76EbN3N12qAB4wAnAf7eo1N5X9q2mn8lQ57/6jjjfOtFGifDkhIorf/TCV+G6PsA8CsJuNva8CVhrPnCHvYAWbyxwYJ4/lzXvsTgE4yLWK3k0A7jWf+sfWDz/8kBtuuIFNmzaprjz44INq9a8iBiv7+X7lK1/hl7/8JXfddRcTJ07s4q4iACvXdO7/23lS+V18fHwXAVgRgx955JHecfXDFQN3zVUE4P1M3PowM0NBaWv80PNHiV+8kSczDRzMfoiXSjNY9UJHi2dFEF13iIyOPYDNZbvIybGw7NllKHsIryu9u2Mv2TL25jzBbstiNj+Z2dECulMQK2HHY4dIf3w5qV3aRvdhD2BvAjAl7MjeRiHzWNMpwHnZrzfSfIRNDxwgbWM2mQl1FG5fT07ZQpfW1d2FPDUlvI2pVJb6wtJT62nXnLs0T3f7VIHUE3NVpHXGNjXf83WKIK/s47xxRTqR1HEkdzXvZ2wlK/GQx1inuIydku/hfpee4KqI7VNuuFX5evHdVVi90vG98usm/nfPK6U62yO7jth65NutZ3o/LDQyhEogUOut4BUCQkAICAEhMNAJiAA80CMk9gkBISAEhEBACPgrSISFhXWzq1P8VQRh5edLLaC1Gm5JHcu3bplOZGgwF+ubCQk1MS5xBBEhRlqazaAHc0MT+aVV/Ont9ximtWHEwdkWC5/VtWLUGjBoNCjar1apsNU4sKPlhjFxrJh9G1/972c9clIF4JISkuvrCSs9CnYH9iYz+utG05r3d4Jv/zJNT/03DU/+NxGbcwj6ylfQjx1L1bhxjPjzn7GOT+HdBx7EUnGOL/3pj7RfvMihRYu57p67GT7zZhwaDdbz1Xz04x/z1X84q2gOZf2A6ue2MvfmDBGAA5LBMqgQ6H8CgXo55u962+MewJ0tc9GwaLHS2jiYtg/f5ytvtDDphrFs+npCtz1nL1XaqnsCh3Mh/0O++dc22geQALwhrNSrD96j7kObZheh3Lk3ck8crkwAntyt3XIzh3Z9xPpScO5v7PLFKNURHyqA3UXMXufoqFjt3Bu32/UX+csLR9VK28620r3lTY/510e7VrR+2Le4Ws/x+5+V8Ky5l/bZ3fYAdhH6fRCAO32PSx7JL5akEK23cuHwh9yd19ZVAEbDnV+bzH/eFN6tBXRYR+W953zqHwG4M/d//vOf09zcrLaAVqp3FRH4m9/8JufPn+e1115TW0Qrlb2uhyIA9+UQAbiOgm1PkHsogqVKG2elvfLqnSQ9+qJa8Vux92HWFS9m69qZhHaANRfvImfLAUqbLRjiM7hvVRa3KQXB5hJ25eRwoFTtI8zSZckU5JST+fIK0tzbFhfksr54Hk937murju0iACvtpEsUcVmZB0zJ81izZgkpihFeqnI7Y1+47V5eT95MttKXutNuT+MpQx55mqeef58aErnjvjSK82Kc1Zu9zOXRRtWdXli6j+2t2riTuSWGeUvTKTnUYZ835rjE9sll1LzoITZUcyQ3h+fzK7EYTCTPyWLVsjSU+l2PsXYde3MWpt093+8C3+fccI/vJRvcfXd90PuQe13G78t9QF0WWxcAACAASURBVPe88sCuSyw98VUE+l0kdrRP78u6Jdd6JxCoz7jCXQgIASEgBITAQCcgAvBAj5DYJwSEgBAQAgEh4K8gERoaeqnVs6vwq+yDq7RE1uv1zvbPVguGkBCW3XIj86dNYrgpiLDhUYREDickLBStxo7ZXEeruZ76ugbeP1XFvnc+5nx1LVpbO212G2eb2nE4NOi1SiWwFoNWq1YDazUaJsTH8IM75vKl7C0eOaktoJV2iY31hJUcp2nLz2jesZO4kuOcDQkl6tXd6OPiufDNbxL20PfRjhiJ6ZtLuLDgToJmZuBY8k0+2biJ4l/9isVlJzjxmx0cXv8Y33M4KNn+a6xmM6Mz5/Hhmke4dc/v+d97FvHp668xYfwUboqJlD2AA5LBMqgQ6H8CgXo55u9626MAByjVoHf/uY32oFC2/HAaN+orLu2v24VORBS/+WEqUR3tg13PKYVmA0kAzskwe/Wh236rXRz1TQDurKL1zOEKBWDqOfjcx/xYbWPscnTw7277FQjAvc7hLjZe4I8/O8rm+u7Py6V9ha3e8ybp0j643sTVXnzvbY5TRdz7mwbK3c0MdAWw9QzP/LRMrabvemj49rdvYmXKeWcFcA/LTSe/3vOpfwXgoqIi9u3bp1o0f/58pkyZon4ea2xsJDc3l6CgIB5++OEuFosA3P9/LwbdiOZCtq3ey8SNj3Gbe5fpQeeMGDxgCEheDZhQ9GZIoD7j9javnBcCQkAICAEhcLUJiAB8tSMg8wsBISAEhMBVIeCvINHZArqz0lf5b3u7hf+fvTuBr6q88z/+OefuuTe52VdCgACBsCigIIoiKEjFdYraTdvO2NpOa2fqaNvpaKf/aTubjp1Ot+l0sdbW3VqlVFxAURQBwQVBWcISIPue3H05/9dzIBhCgMDNTW6S3+mLlyH3LM/zfs59yj3f+zxPZu5k3O5xNDdvIRZqw66lUzZ2Ih+b6mXpjEnkeN148/OxudJxedLR9Bhdna0EOttoaWnh/UMNvPzObqoONRCJBIkaBgdbOs3wF/UnHsdtsWLRjoTA43IzuGvFlSz6zg9P6mgGwHv2MKGjnfSmenz//SMCTzxO3oYN1BWXkPXHp4hXH4RIBNenP0XrF28j6/9+QftnP0fHa6/SdcvnmPrd7/DCZUuY9R//hi0tjecvvpSP76+iq2ov7/+/7+Ovr8eWlcmiVc+yZtFiDrzyMqXlU5mbnyMB8JDc4XJREThzgWQ9HEu0vz1ZAAxdvPbrd7n7MBRWlPG7m8bgaDvEHx6r5uF6gy6gsiSbr95UwTSPGn3aymt/2Mm/V8UIW2x88aYKxm58n29UOfjOHedxmaePtUlPythXSKp27nWO7pHK/VwD+N4FXjhlHU7Vrv0LgE/vcLYBMBCs57mn9vF/VTFagLEFmXzr01OP+vcu+9kEwKe7Rh9tqDz/UM1vmw08Xjd3TIe7X/9oXWGzVKc07+OcfY2uPV3dT3mNOM3vb+f+5zvZ5DMIm3YZ3HHTNGZl9h453cd91q+Q+iT3Tq9yeRwOPrW8gk9PV0tddNfdzR1LYfUatU6wxtw5E/j+8kJz6vXT308DGwCrK7711lu89NJL5tWXLFlCRUUFK1eu5MCBA0yaNImPf/zjx1VWAuAz//+DEXWEWr/3m0+T+7n/4J96jP4dUXWUygy+gNxXg2+ewBWT9W/cBIokh4qACIiACIjAoAhIADwozHIRERABERCBVBNINJDwZmagoZujfA0jbo74jUbjoDmwWNwYkTasehybbsGTkcmnLj6Xy8+pIDfDjdVmw2a1kZaZjW7V8fs7CIX8tDU1U9vexSvbqzjY0E4wGOBwYys17T50I0Zc08xrpducWMwFgWMUZXm4/drLuO5ff3FSYjMA3ruXcr8P+yN/IPjss4Tf2EDWr/6PpuVXk3HP3cQ7Ogk8+SRZv/k1sepqsNnw/fd/47pyOeGL5tP24U7e+OJtjF12JfMf/DWbb/0yDVs3ceEDD2B1u9n5s59T+8rLLHzkEbZ85Wsc3riZojElzC3IkwA41W5+KY8InEQgWQ/HEu1vpcFEQASGSuBMvhQxuGXctGkTa9euPe6ianmOm2++Ga/Xe9zvJQAe3LaRq4mACIhAqgkk69+4qVZPKY8IiIAIiIAI9BaQAFjuCREQAREQgVEpkGggUZCfC2jm/2JEMeKo2Z9RP3hcacSiEcpzc8hIc9AZDlGQmc71iy/hvPHjsFjixK12QjYHLZ0dBDra0IMhHHE11XOM92pbePvAYYwuHxlEeWHXQTrCGnFimOOADHBYLFiALI+TLy6/hL/+4e9O2o5mAFxdzSSng876BrQ0F5rDSbylGT03F6O9wwx8DZ8PzeOGWJx4Wyu2ggIsmsYWm53qHe+TXTKWSGsrVm86Nk8GnQf2m9Nbu0vHEmppNi1CXZ040jMI2+x4MZhXVCAB8Kh8h0mlh6NAsh6OJdrfDkdLKbMIjAyB1A2Ale/27dt58803aW1tpaysjKVLl54Q/qr9Hn/8cfbu3duvJpkwYQI33nhjv/ZNdCfpcxMVlONFQAREoH8Cyepv+3d12UsEREAEREAEhk5AAuChs5cri4AIiIAIDKFAooHEZbMqqW5poTMQwVCzM2tWQqEwVouOw2JD1w1mjCkgNz2NmKaRlZ1PLBbl8hlTGD8mh+qaenZVVaN5s8n1ppOmG1giPjxWjcNtPt49WMOiygome1z823Ov8uLOQ2i6gW6oWaDj2DQLNosFtBifWTKf7/72mZNqmgGwmhbR6cAXDoNuUQU2p3zGbodo1DxWcziId3ahWa1gOTK62RKP8UZzGz6nC7fNStwwiHZ1oTscWJxOon4/cVVvdxqaxUIsGMLisBPAIBOdeUX5EgAP4X0ulxaBMxFI1sOxRPvbM6mD7CsCIjCQAqkdAA9kTYfiXNLnDoW6XFMERGA0CiSrvx2NllJnERABERCB4SUgAfDwai8prQiIgAiIwAAJJBpI/O2VF7Grvok9da3muNxAKEIkHMZht+Ny2LBpGsVZ6WR5PLjsVioKC8jOySLD5WDulHJ8vk4aWzppjxlYLQZFmR7sdp2u5mbq2zpp9gVYeE4lmi/O9//4HGuqDqHGAJtTPxtg161oumYGzedPHMPj67aeVEYFwGNqaykPBemo2gOaCo5PtvvRC4A52tiq6bwSC5lrObqPXPq0m9pHz8qnIL+A87O9EgCfVkx2EIHUEEjWw7FE+9vU0JFSiIAIiMDACkifO7CecjYREAEROJlAsvpbERcBERABERCBVBeQADjVW0jKJwIiIAIikBSBRAOJv7/qQhq6AnxY28zhpg5CMVVMw8xVPS4HJZmZeB0W7BYLRTnZXDq1ArsV2v0+5kwqJx4KYeg2dJsVp9NKuteFP+Cnoa6B2tZ27Olu5lZO5b3393LPw8/SFgrSGQ6bV9A1TQ0DRtM0PC4neeku1m/bfVKnNVddR+HWt5lyznT4wq0YweDR+apPTavqov7UR2OE48aR8Pm0m4YtPZ0dDzxIZOMGLpkxA+faF097lOwgAiIw9ALJejiWaH879DJSAhEQAREYeAHpcwfeVM4oAiIgAn0JJKu/FW0REAEREAERSHUBCYBTvYWkfCIgAiIgAkkRSDSQuOPaS2ns6GR/czt7apoJqFmUjZg5dbLDolHk9VLocWMzIpQV5HPFjBnY7RpxDcbl5UI4SoY3E78/RHqmF5wG7e1t1DU28OGhWkrHFDGupITHXtrE9gMHwRqnOWaltrmTjrZmdF0jGo2S5XGT7/awbtsHJ3V66arrGbN5EzMvOB/tH/8RQ00DbS5YfOrNzHs1jUORKMF4HKsKnvuxWVwu3r7/R4TXvMjS2bNxSADcDzXZRQSGXiBZD8cS7W+HXkZKIAIiIAIDLyB97sCbyhlFQAREoC+BZPW3oi0CIiACIiACqS4gAXCqt5CUTwREQAREICkCiQYSX15+KbUtrfjjBjuqa+kKRIjHDex2G+40Jy6rTl6akwy7lQJvOtfOmoXVAXneLDxWnZAvQHZ+LhbdRpo7nc5QOw0tTdQ2N7O7vo7C7DxaQ3GeXPs6506ZQOHEabz6zg527q6iq6sdi1qjF8jw2Kkozebpl7ed1On5Sy+ntKODceYU0FVomm4Gu6fb1PnVaOONsRAdgPN0Bxx9XUXLluwC8vPzmGm1kPbWxn4eKbuJgAgMpUCyHo4l2t8OpYlcWwREQASSJSB9brJk5bwiIAIicLxAsvpbcRYBERABERCBVBeQADjVW0jKJwIiIAIikBSBRAOJaxfMwmK1EIlF2XagAZ8/TCQaw+l04HTaMUIhSnOySLNbsWpxFs+Ygt2mM6O8ArfFgl2zkJHtJRYKoBsR/NEgda1tNHV2cqCxgcZWH39+60POmzmDKbPm8vKGN9i9ey9xI0Y8roYbW8nNsHD9stlMnJDDLX//25M6bbzp03Tu3gM2qzltdH83Nat13DCY63Li1XUCxpEprvu1GQZGNIrhzSB91cp+HSI7iYAI9CHwwQPc/K9r+3ihnM/d/10uyxs4tWQ9HEu0vx24GsqZREAERCB1BKTPTZ22kJKIgAiMbIFk9bcjW01qJwIiIAIiMBIEJAAeCa0odRABERABEThjgUQDiesvu4BMj4sDtU1s31tDJB4jHosTN2dWjpOXkU5FaQEOm42uYAibxeCcknwm5BUxNi8fT5qbuAV8gXa86TYsuk5HV4CWji727D/IrpoGXtnbxPIrPsb7VXvZu2f3keBXMzCMOF63gxVXzaOysgDDBp/6/M/P2EAOEAERGI4CbWz4zzv4Q95d/Mfnp+IewCok6+FYov3tAFZRTiUCIiACKSMgfW7KNIUURAREYIQLJKu/HeFsUj0REAEREIERICAB8AhoRKmCCIiACIjAmQskGkicd04FE8eWsGN3NQdqm3E7ddAtdPmC6BiMyc1kamkemsXC21WHCfjD3HT5eUzS3BR7C7DrVmKGn+yyTIJ6CMPQiQSjtHT52FW1l3er69l0uA2704Xf7zdH3qrBu2oEr0WH+fOms2jpOTjT4jitGp/45A/PHEGOEAERGHYCbRv+kzv+UMy3f/IZJg5w6ZP1cCzR/naAqymnEwEREIGUEJA+NyWaQQohAiIwCgSS1d+OAjqpogiIgAiIwDAXkAB4mDegFF8EREAERODsBBINJHLysrAYcaKGFafNypjsdDyedN7Zs09FtRRkuqkoyae+uZNdNc2g6UwpyeS6ymkUp6WTn5VBTpGXgDVKfWsLFptGLKpTU9dMPBrixW1VvHWoBSMewzBA19WKvOq/kOayc/W1F1M2tQhXuh2rEeGvP/lfZwchR4mACAwfgfAHPHD7vfi/+L98ZY59wMudrIdjifa3fVW0sbGRNWvWcOjQIYqKirjgggsoLy8fcBM5oQiIgAgkS2A49bnJMpDzioAIiMBgCCSrvx2Msss1REAEREAERCARAQmAE9GTY0VABERABIatQKKBREFeNnabg3gcovEI4wpz6fT7aGj1YbHbsFsgze6gqaWDGDoacXI8Hq49fzJphsHsqRWkZaTR0NlJl78Lh64RCIexW2zkpjt4efNW/ritlphaiNcc/auhZpe2WHSys9P5zGc/RlaRG91hIWrAbTd8f9i2RaoWvLapmRxvBnabrd9FbA+EsFstuGzWfh/TvWMkGkVDw2q1nPGxcsDoEGh79Qfc/uc5/Md/LqM4CVVO1sOxRPvb3lWtqanhscceIxQKHXtJ9ZFXXXUV06ZNS4KMnFIEREAEBl5guPS5A19zOaMIiIAIDK5Asvrbwa2FXE0EREAEREAEzlxAAuAzN5MjREAEREAERoBAooFEeVkhfl+IjHQXpblZdIVCfHC4BYfdaq7nq8KIWMQgFAyjE8PQddIcNhZNm0BFXhYZ3nS6olFafSGiIT+ZaQ5y87IYP6YYi7+FxuYG/u2Zt+kIRs3gN66pcxrmVNDnzprMRUtmkZnnMsPCqEXnb1dIADyQt2UoHOHHj/6Rr37iepz2/o+0fGzTB8wqK2ByQfYZF6e1tQ2r1Up6uueMj5UDRoNADau/8U22XPVj/umSzKRUOFkPxxLtb3tWtmf4q8LeSy+9lK1bt7Jhwwaz312xYoWMBE7K3SEnFQERGGiB4dDnDnSd5XwiIAIiMBQCyepvh6Iuck0REAEREAEROBMBCYDPREv2FQEREAERGDECiQYSC2ZMoMCbgcthpb7Dx3sHmgAD3WpVM0Cb6/UaMYNAIGyGtugaBdnpzJxQSoZFJxaPEo7FsdttFOekUzGhlKL8XOy6gd/fga5r/NcfVvNBbQcxw0CLq7PoYIG5F07jwsvOwZluxWW1EouHuO2T942YthnKiviDQXyBIH9+dQP3P/QE993xZS6/YI4Z6p9sC0aiqD917T6+9dQ6Fk8p4/MLZpDuPH1wbBgGsViMWCzOwUOHj9wPRUUyCngob4JUvXbNSr7+zQ+48X+/wXx3cgqZrIdjifa33bXtHf6qEb8q9FXb+vXrzT8FBQV8/vOfTw6QnFUEREAEBlAg1fvcAayqnEoEREAEhlQgWf3tkFZKLi4CIiACIiAC/RCQALgfSLKLCIiACIjAyBNINJC4+JwKKkvz8TgsNHZ0suHDg3RGdVCjdI8GEuo/Mb+PwmwvpcUFTJtRCZEQOR4nwWDQDHyz01140pw40tKIRcAXjmDEYjjjAWoP7ePeR9fSFtPRDBtxzcDpsHLjTcuYOC4ba7gLp9VKNMfNZ27695HXSENQo5c3v8P3/u93NLa2mVd32G2MLynin2/7LNMnju+zROoLAPeu3sSB5nYisbi5T256GlfNLOe6WZNOWYt4PE5NbR2BQBD1s9psNisej4f8vNwhEJBLpqpA25rvcvtrF3P/dy8jL0mFTNbDsUT7W1Xd3uHvZZddZq4BvGfPHkpKSrjiiit45ZVX2Lt3L1//+teTJCSnFQEREIGBE0jlPnfgailnEgEREIGhF0hWfzv0NZMSiIAIiIAIiMCpBSQAljtEBERABERgVAokGkgsubCSdIebcQV5aPEQhxtb2bS/zpwu2Ouy4fGkk+a0UllWTIbbhd2TAc50IgE/2XYDp00n3e3G63ZjsTvoiEUwdAe5RcWEOjuwNleRFumktuEw//vcdnbUBlBjiYuy01k0sYSKHBcur52oL47PbePL//XHUdmOA13pDp+fe376G9Zu2nrs1NcvXsA/3Hwj3pNMzRw3DF7asZ+fvfz2sWOmleTy1xfNpDz/9FP1+v1+Dh2uRY0GVptac7igIJ+0NNdAV0/ON4wFPnjgZv7b9s/84jMTk1aLZD0cS7S/ra+v5+GHHzbX/FXTPi9atMhcA7ixsfGYRWFhITfeeCPPPPMMn/zkJ5NmJCcWAREQgYESSNU+d6DqJ+cRAREQgVQRSFZ/myr1k3KIgAiIgAiIwMkEJACWe0MEREAERGBUCiQaSCxdMIOOzgC5mZmU5GSiZgjWbXY8Hhcul40OfxSvy01BTha6zYojPZP6tk4Cvk48epTy4gLsFgthQ6PJF6S4tIw0FRRbbURDPjqbDmFtrSPX2oEeD7Fm+0Eee72a0uwczh9bSIHTgifTSiwYwxfWuPW3z4/KdkxGpVe99ibf+tH/HTv1n//nXykrLjzlpRo6/XzxwdXH9vnK4tksqRzX7+LtqdpnTgWttsxMLwX5yRrj2e8iyY4pJdDImu/ewWsX3893L0vevZGsh2OJ9rcq/K2urmbq1Kmokb/d4W9eXh5qGujf/va35hco7rzzTjo6OsjOPvM1uFOquaUwIiACo0IgVfvcUYEvlRQBERhVAsnqb0cVolRWBERABERgWApIADwsm00KLQIiIAIikKhAooHEZXMqCGGhobGZ6RPLKSktIS/dg9UG/miYQEzHbYH8nFyCEYP69g7saW4ioRB6PMaE4hyshkFteyd5RaXk5ueRk5Vmjv71pFkJ1dbi1TpwWh1YIw0UuIPsbezg1S01hKNpZNtduF06USzU+2L8w++eS5REjj8q8LPHn1HLOXPBzKn8+k/Pcf2iBeY6wKfaNu+r5YXt+80pnzfuq8Gq69xy4fR+mYZCYZpbWvBmZBAIBolEIhQVFhw7Vk0NraYMVwtLp7lkVHC/UGWnsxJI1sOxRPvb+++/n3A4zNe+9jU2b97Mhg0bUOHvTTfdZE4D/cEHH5ih7xe/+MWzqrccJAIiIAJDIZCqfe5QWMg1RUAERCCZAsnqb5NZZjm3CIiACIiACAyEgATAA6Eo5xABERABERh2AokGEhdVjsdmt5PmdlM6Zgwzpk4gYmhEwlEaW5qJxzXG5mfTEY0Rx0pTewdWuwOHzWqO8MzLzaSjvQ0bOtmZmcQ1HbfTQp4jTtzXTro1Qm62F4vNSrirEVuwAy3UaIaABw+1sLc6RMRIo8YX5f2aVn7/6pZh1wapWuBINIrNaj1WPH8wSJrTecriRuNxM/Tt3jqDYTxOO9pZVFIFvmo0cDAUwulw0N7RSXNzCzk52eTmyMjGsyCVQ/opkKyHY4n2tw888ABqGugFCxYwY8YMtm3bxuzZs3nxxRfN8NfhcJjTPqtpoGUTAREQgeEikKp97nDxk3KKgAiIQH8FktXf9vf6sp8IiIAIiIAIDJWABMBDJS/XFQEREAERGFKBRAOJmy6oJOJw4corYmxBNhOKstGtLoLRGE2t7eRneMzwryEKkVCMxpYWnC4XLocVq81KcVERHk8avo52rPEoLqsFmx7FHenAFvfjtHuYPHUCOfY4MSNEIBThve17yU2zU+DppK2+kaoPatna6OD5nc288kHVkHrKxRMTUKFvIBAkGo3i8bg5XFNr/r24uJBgIEhLaxt5uTlkZ2cldiE5WgROIZCsh2OJ9rdVVVU8+eST5jTPF154IbNmzeKVV15h+/btZvir1v4tKSmRthUBERCBYSWQqn3usEKUwoqACIhAPwSS1d/249KyiwiIgAiIgAgMqYAEwEPKLxcXAREQAREYKoFEA4lPLzyXzOKxxNPSKclKp2xMPl2hCO3NbfijMWaWF+OPQsDuprWhkaaWTmx2B06HzRzVGfF34Y+E8WZ7yXE5yLRZ6WhrwhGP4HLaKcpNw+vUIdhJwJLGjuo28jx2JmZ2YbVE0MIdxALtPPJqO2s+6GTt+7v6RWl56GqsX3gRmEl84yYi5/TrsD53OvW5NmJzLkTne8SCdxGl99/P/rrHjnz3x9jn3YVWcCvxd39CJFO9Uoft5nnoT9RjfG8jkbvOUbM5p84WC6P56oh7ivFHNDpbm821ny26hUOHa7DZrIwpKeFA9UFUKFw6pgSf309LS6sEwKnTiiO2JMl6OJZof6vA33//fVatWmWGwN2bhL8j9laUionAqBBI5T53VDSAVFIERGDUCCSrvx01gFJRERABERCBYSsgAfCwbTopuAiIgAiIQCICiQYSX7rmUjJLx9ERDpNptzChvIz2zhBdnV1kZmZRnJtGmz9KZwRamhuIRHVyc72ke9KxWqwcPnyYmAY52ZkUZmVxaN9uvC47WjROpkNnfLEbImGiaOxsjJrrBlcW6HhdoMdCOAmSnxvnlXdq+ZeHd/HKe3v6wXEA29IK9FeP7nrvRkK3n20CfLpzJSHwPaGGQaz3LsVyzya49VkiP1kKL3wV2zW/grnfI/bCXURPPXNzP8zObpeOQAinzYqaCvr1qlrSbDqLSh04X/sWxsFXCX3qDWrC2fibD5qjetXavkcCYJsZ+h48dNhcC1gC4LPzl6POTiBZD8cS7W+7a7N7925z/d/a2lrGjh3L4sWLKSj4aL3ss6u1HCUCIiACQyOQ6n3u0KjIVUVABERg4AWS1d8OfEnljCIgAiIgAiIwsAISAA+sp5xNBERABERgmAgkGkjc/FdXM2ZcCTarBUIBNItOa3sXMcNC+fhysjNdGJqVhuYW1BqyusVBUVEmDruVYDBEU2MrVhuUjxuH02Knq6MJl2YQD8cZP8aL0/DR3hGgrjWAxe5kypgsmqNHguOx3iheO0Tq9+HTHHzzd1tZu2Xn6eXf/TGOeXfBnfcSf+EudO4ltul2oseO7A5t7yT+bBDtzifQdjkxvvdLonddQrznFfp9rlOMAG57F9tdt6M/tAnKlmB87z4iN1YcHbHbz7IE38W2dB76pgKM390Ld92CVj+X+LoXiMwbmPRXjTjUNI1gOExbRyfe9HQsVgtV9a3mmszleZm8uusgH9a18PmLZrB+zyGe2rKL62ZNojDDzXdWvklxhoOfXjEGz9NXEgu0EPrrD6mL5dHVdNBc29fldJoBsN1uZ0xJsQTAp7+bZY8kCCTr4Vii/W0SqiqnFAEREIEhF5A+d8ibQAogAiIwSgSS1d+OEj6ppgiIgAiIwDAWkAB4GDeeFF0EREAERODsBRINJG654RrKJpQS8AVxWgwMQ6e+pZlIDEqLi7BaLXg8mdTUHMbmdOH2ZDJhQiFWq0Z9fTO+Dj/FBTkUFeZTd6gaazyEXdeJGhamTS7BqwWob/ezu7aT3AwHnuwcQoYFV7CTdKMDV9zH4ZoD7G82eHTDQf7y2ubTYlh/PBfLXfXE1x3A2PTRz5F53Yd2h669T1WA8cJOwpd8FKj2/1wnC4DfxXaJCm6Pv5bxu52EbyyDY1NGn74s2rv3Ypt3j7nmsrnduY7w9+f1e+rn1W9s4r1dVVx1yYW4XU4eXb2W8SVFrFiykO/+/AEaWtr4j7+/jT+/uoH/+s3v+cev3sa5lVO56/G1lOdn8k/L5/PtP75KXbuPX312GX9+r4o/vb2bG86bwrSSXO5+ZgOVhV7+dVEJ7j+vINZSRehvdlIXzZUA+LR3rewwmALJejiWaH87mAZyLREQAREYLIFk9rnt7e2DVQ25jgiIgAikvIDX6yUnJyflyykFFAEREAEREIGBFpAAeKBF5XwiIAIiNWW0lQAAIABJREFUIALDQiDRQOJTf3U1Y8tKaW9vIzPdTXNTK13BEDaHi8K8bBw2Kxarg5qaGnP0aJonnWnTJhONhmhp82HRdMrLiklLc9NccxCbHsWh27C43JQVZWIJtFLVFKazw09JaRGBWBy3FmSMx0pnayMHahrZve8wcUcGr22v5tmXuud1Phn/RmxlC9ELjo76PTaC9wXC37+k16jbmRgvvEDkEieWuy/Bct97GL/bT/jGwqMnP5Nz9R0Ax169G/vS+zDuXUf09nnEgwew3VyBfuBeoptuJ3YsAD5dWVSRgljvnovlvl0w+U5im75/RlM/f+0//oeXN7/Dd267hYLsLL7ybz9iXHEhz/zoB1z02a/S5Q/w/M//k6deeo2f/uExvv3VL3HhnFnc+dgaJhVk8e0r5/PdZ1/nQHM7v/7cx3hpx34e2fQBn76gkskF2fzTMxuYVpjJDxYV4f7zDRIAD4seYnQWMplhhMfjGZ2oUmsREAEROImA9Llya4iACIjA4Agkq78dnNLLVURABERABETg7AUkAD57OzlSBERABERgGAskGgAPt6prRwNXjq37+y62ufPQ3/sqsbb7jgamfazbu/FuHAvvOy4APrtzHX9u4/EbsN6ysg/Gq4nvf4JIYf/KYp4guBH7JQvR3lN/mYmx7lXCZzD9890//TXPvPw6P7j9VvKzMvnCv9zH7KmTeeBfvsmVX/kmhxuaeOF/7+VPL6/nRw8+wj1/97dcMOsc/uHRNVQU5vCtj83jX1a+zr4mCYCH2/tCynu8QLIejo22/lbuKxEQARHoj4D0uf1Rkn1EQAREIHGBZPW3iZdMziACIiACIiACyRWQADi5vnJ2ERABERCBFBUYXYGEGiFbgeW++j5bw3i2jvDSzB7TLneP2lW/uhfHwnt6BMBne64zCIB3PkGkrK8AuHdZzPQX69FRysydC5s2wcw7ib3a/1HAEgCn6JtUijXoAsl6ODa6+ttBbza5oAiIwDAVkD53mDacFFsERGDYCSSrvx12EFJgERABERCBUScgAfCoa3KpsAiIgAiIgBIYVYFE2wvYC6/5aI3c3rfAzY8T+eU1xI9Nu3yKAPisz3V8oBt79U7sS3+Cce9GorefQ/yE27J/AbC28V5sC+9BK7iV+Lv3YXy/AstP6s9oHWAJgKVPEIEjAsl6ODaq+lu5mURABESgnwLS5/YTSnYTAREQgQQFktXfJlgsOVwEREAEREAEki4gAXDSieUCIiACIiACqSgwmgIJ/dkvYLvxIT6a/rm7Rbqngb6ZeN0viWSePnQ9+3P1OnfwXWxL56Fv6nV3LPkl0ZU391gD+BRhdHAjtqUL0TcVYDz77pFRzMFXsVcsRavv/1TQ3/jvX/Dc+o187yt/TV5WJl/6/v1MKx/Hw/9+D4tu/Tot7R08//N7eeqlV801gP/xq1/iojnncudjaxmf6+Weqy/k7qdfo6aty1wDePX7+3jirQ/5xNypVBRmc8+zbzIp18O9l4/B/aeriXXWEPrrD6mN5eFrOkhOTjYup5NDh2uw2WyUjinmQPUhYrEYY0qK8fn9tLa2kZuTbe4rmwgkSyBZD8dGU3+brLaR84qACIw8AelzR16bSo1EQARSUyBZ/W1q1lZKJQIiIAIiIAIfCUgALHeDCIiACIjAqBQYPYFEG7YvFKI/NJP4xk1Ezjm+ua0/novlrveOTvF8AJtzITonC12dCZyrj3C5bSO2u+5Cf0ilwGUYt95N/Ps3E1WzUZ92NHIm1nuXYrlnE9z6LJGfLD02ilh/4avYrvlVv6eC/v4vH+Iv6zfynS/eQk6ml7/7zx9zzuRyfvrtv2fFP3yHuuZWnr7/e6x67U1+/sgTfONLt3LezOnc/cd1TMzP4u+XnMe9qzdxoLmdn3xqCS/vrOapLTu54bwp5uvf+8smpuRncM/FRaStvoV4235CN79FQzQHX8thsrMycTqd1NTWYbfZKCoq4HBNLdFojOLiQgL+AK1t7eTkZJGVaeLIJgJJEUjWw7HR098mpVnkpCIgAiNUQPrcEdqwUi0REIGUE0hWf5tyFZUCiYAIiIAIiEAvAQmA5ZYQAREQAREYlQISSIzKZpdKi4AInEIgWQ/HEu9v97D6wdc5bhVzPYPiuYtZUuE9+zZt2cCTa2HxivmcMLb+VK+d/RVPfeRprtm+cx3r3qmmNXhk0nw9o5i5CxdTkW3p/3mHol7J8pLzisAwF0jdPneYw0rxRUAERKCXQLL6W4EWAREQAREQgVQXkAA41VtIyicCIiACIpAUgcQDiaQUS04qAiIgAkMmkKyHY4n3tyoA3sPEzy5j4lGdcOM2XnxxG/b5K1gy3n52ZsMoAG7Z9CQr93iYvWQhlXkuLIRp3LmWtW/GmHHjcipdpyDoWU8JgM/uXpGjRCAJAqnb5yahsnJKERABERhCgWT1t0NYJbm0CIiACIiACPRLQALgfjHJTiIgAiIgAiNNIPFAYqSJSH1EQARGu0CyHo4l3t+eGACbbbVvLQ+94+X66+fgIUbdltWs29GEOUBWdzNuwXIWjlfJaCNbVq3l/aYg4CR3+mKWz8kDFYa+2EVJdju7anxqSC1Tl13P3DyOvLY2TIm3jl01QXDmMn3xctRhagvsW8eq9fvxxdWlxrFg+ULMS52qHOb12vFY6qn3FXDRZ5aRt3M1qzfXE8RJQXk27XUelpwwInkfax/agmv5Cub3Gqp8eMs62scvpDL7FPU/RQB8XD0yylm8bAElqh7HlTWP8bltRGd8isVjj9S/bv1jbHAt5/o5ntH+tpH6i8BZC6Run3vWVZIDRUAERCAlBZLV36ZkZaVQIiACIiACItBDQAJguR1EQAREQARGpUDigcSoZJNKi4AIjGCBZD0cS7y/PUkAHN7BqkeqqVAjg+vW89jaLs69ZhkVnhh165/m+bqxXLdiLpYtT/N0YyXXL6vA07WNVU/tofDj1zMnvIEnV+7Bc/71LKl00aiOaRzPx1WgrALQlXtwzV7Oshle2retZtUOL0tuWkBh+xae/tM+Cq+4hvmFULfhWZ6vG89118/Be4pyeM1zVpN3+QoWFgLtm3hyVQsVy5cxw9vOttWr2BqYyNW9A+DqtTy0ycM1K+Zy0gmvT3fd7qmue4bBx9XDQt2Gp3m+pZJPLq/E3qus4Z2rebplDjctUAVvYcOT67AvuZ45CczAPYLfSlI1EeiXQOr2uf0qvuwkAiIgAsNGIFn97bABkIKKgAiIgAiMWgEJgEdt00vFRUAERGB0CyQeSIxuP6m9CIjAyBNI1sOxxPvbkwTAnOz3wJ7VPPiO1wxT7due5altUD5nDjPGl+DtnjFahZyrAsy9eTHmwNbeI2VfhIU3zefIoN861j+8HvvyFVTueZqnGiv57LKKozeBKsc28lSo3HtAbI9yZPe6XvumJ3m2ay43fzSslofXW1jWOwBW59gzkc8u654A+/g1kd2Tr2ZF76HBva/bRwBs2fQkf2o5t8d5q1n70DYKb1pOZVcvG2X9WB3nqgBc1WOdnSUq8B55bwOpkQgMmkDq9rmDRiAXEgEREIFBEUhWfzsohZeLiIAIiIAIiEACAhIAJ4Anh4qACIiACAxfgcQDieFbdym5CIiACPQlkKyHY4n3t/0YAQx01W3jnW11tHc10tIRIe6efHQ0bRfVG9axYc+R6aGduVNZuGQuhSrk7A5GFcgp18pVo17NnanY+SRrWdwjdP3oNZXDnrQcvdbfbdnQ6zwnW59334s8+E72kZHJvRqu5zn6dd0e12DDk6zc5et1RjeTr17BfHrZmJn6Y9SdexOV+3rXX95PIiACZyOQun3u2dRGjhEBERCB1BVIVn+bujWWkomACIiACIjAEQEJgOVOEAEREAERGJUCiQcSo5JNKi0CIjCCBZL1cCzx/rbvADi8YxWP7Cw8EoxWr+Xh9V2MnVHB2MIS8lrW8/i2IyOAey6bG26vZtOLL1M39jpWTNxx6gD4uBHAanTsJjzXnGYEcMspytEr4O33CGBzquudFF534pTLxwLgkndOXv+TBNtqBPCq8AI+ZU7r3GvrK4zet5an68Yztm4L4YUnrkc8gt8aUjURSIpA6va5SamunFQEREAEhkwgWf3tkFVILiwCIiACIiAC/RSQALifULKbCIiACIjAyBJIPJAYWR5SGxEQARFI1sOxxPvb3gFwjEDjDta+uA37/BUsGW/HDFNbZhxd57ea9atfpio2mStvmo9lw5Osaq/k+iWVeOhi2+qnqB7/SZYXbjl1ALxyH54LrmFZhevI+riHx3L1irlkn2INYE5Rjrzeoeqx81zP/LwAO198lje7xp+4BrAanLzlaVbtdFG5cAHnlniwxAI07lnPujdrsM/+OAsDq09a/+Oue1wYvMlck7jEXMvYTlf1OlavjzH3U4sZ2+do5H2sfXITjYxlSe9pquXtIwIicMYCqdvnnnFV5AAREAERSGmBZPW3KV1pKZwIiIAIiIAIyAhguQdEQAREQARGq0DigcRolZN6i4AIjFSBZD0cS7y/PX7NW+WvO7MYe+5CFlYcXYU2sI91q9az32fO8czkc7Ope7Odys8uo4JGtqxay/tNQXUk7uK5LFlSgbd3yHnCGsBdFHobqaqPoLvHsWDZQsYfnYM5sG8dq9bvR13OfG35Qsa7gFOVo49QtWufCl3VeZwUTy6k/bCdxScJV7uqt7B+yw7qO+LmLahnFFA5ZwFzxnr6f91eZfjo+phu0xcuY06h5fjpsHvc8DtXP8g2bx9rDo/UN4XUSwSSKJC6fW4SKy2nFgEREIEhEEhWfzsEVZFLioAIiIAIiMAZCcgI4DPikp1FQAREQARGikDigcRIkZB6iIAIiMARgWQ9HJP+doTcYYGdrH5yB3nXnDgV9QipoVRDBAZVQPrcQeWWi4mACIxigWT1t6OYVKouAiIgAiIwTAQkAB4mDSXFFAEREAERGFgBCSQG1lPOJgIiMPwFkvVwTPrb4X9vULeeh5+vwjX1Sq6fmzcCKiRVEIGhF5A+d+jbQEogAiIwOgSS1d+ODj2ppQiIgAiIwHAWkAB4OLeelF0EREAEROCsBSSQOGs6OVAERGCECiTr4Zj0tyP0hpFqiYAIJCQgfW5CfHKwCIiACPRbIFn9bb8LIDuKgAiIgAiIwBAJSAA8RPByWREQAREQgaEVSDSQOHz48NBWQK4uAiIgAn0IlJSUnLVLsh6OJdrfnnWF5EAREAERSGEB6XNTuHGkaCIgAiNKIFn97YhCksqIgAiIgAiMSAEJgEdks0qlREAEREAETicggcTphOR1ERCB0SaQrIdj0t+OtjtJ6isCItAfAelz+6Mk+4iACIhA4gLJ6m8TL5mcQQREQAREQASSKyABcHJ95ewiIAIiIAIpKiCBRIo2jBRLBERgyASS9XBM+tsha1K5sAiIQAoLpHKfG4/HcTgcaJpmCnZ2dhKJRE7QtFgsGIaB2r9703Ud9ScajR63v9VqNffrue+RHTQcVhcaNoJGBLtmgTgYukHMiBCPgcvqwGnXCUXiqLPGYzGsuoVQLIhhxLHqVjLS0vCHogSjETRdx6FZ0IEoccLRoHkdu9WBBQtxI05Mi4BmJRqLm/W0GAYYGppFIxoPY2DBrtvUxYgQwWV1EYnGzGMVi7pmNBYFS5yMjDSzJsqivb0dm82GslEOg7Ep06uuvBq/33/scqrljNNcvD/7HGmh4891suN6/r7759Ndo6/Xj9x1/St/z/36e620tDSe/OMTg95OPZtDtdkNN9xgvrdisZj5krpf1L2o3jvd7yN1T/W8j9T7UL2X1O/Ua93v0e77r7/3W/dx3fdIt3nv49U1em7qvlZlD4fDZjnUz+pc6k8oFKK0tBQ1G033cd31Md9jR4/tLquqd/fv1b27bds2CgoKcHvc1NfV89RTTw1YGyWrv+2vt+wnAiIgAiIgAkMlIAHwUMnLdUVABERABIZUQAKJIeWXi4uACKSgQLIejkl/m4KNLUUSAREYcoFU7nNVAOV2u00jFWgeOnQIr9d7QlDV1NRkBjTqte4gyOfz0dbWxpgxY8zfqSBIBT9q+RQVvGVlZR0Lh9Tr9uIy1rzzCM0tT/PxrPmsD9UTyfeQ5/MyNmM6Gd5OHn/rdf70Tg0fu3wME+Must1p7GlpYMmsa3E6ivhgz1Zu/9X/csfHL2VZ+Xi69tfySrSJFn8tky2TWDj1Y4TiId6IvsWelt1M0AqYGKsgcPBdJozLIWTYOezwE7UECTe4OG/MhQRa32aLrwpr7gSmWqfyZMsaJhVmMTbsIR6FN1p2MSuvnPHGNDKK5uH1HgmBDx48aNqpAF0FZIOxqfaadc6sI5dSOXaP0LZnEHv0ZXO3Y2GpBtrRjK/ncd3l7ivIPeF3R8/RO0zsqxwnXLtnmU+SGp/sPD1tTxokH002e+aY6ldrXlkz6O3Us7yqza677jomT56Meh+p90gwGDTfYx6Px3yPtLa2modMnTqV119/3dzv8ssvN8PXdevWcdFFF5GXl8ebb75JTU0NLpfrzG+3U6TtKpztGQCrgDc3N5fZs2cTCASor6837/H09HTzvb5161Z+9KMfceWVV5r9hqpjd5k6OjrMOqq/d/+3Z2HVuSsrp3HXnXfypS9/icWLF/Pggw8OWBslq789c3A5QgREQAREQAQGV0AC4MH1lquJgAiIgAikiIAEEinSEFIMERCBlBFI1sMx6W9TpomlICIgAikkkMp9rhplqEJMFQCpkEeFO0VFRSfo1dbW4nQ6zVC3e1P1qqurY+LEicftX1VVRWZmJjk5Ocef55mHeblmLdmfvohzMsqoDn+AzWii47WDeGIFlJxfyoZYEy8ebGbOH9ZQcOF0xn78SrZGDrBoTRRHpou2iZn8zxt7uMLTxLzzp+PvCPCy1kSRXoavJcjkinEUWLL58Cc/IzpOQ//YxUQbyxkbN8h0tWF01tKRX4LVOZ43a7YQiPi4qmwxq4NrCOkhrm6dwsp/u5/5V80h/fLz2ItO6MCHzCibgq9xLP7IeRQXZ5tOe/fuJSMjwwy7VTg+GJtqrwXzF+AL+E8YNnuqAFeV7XQjdXuP6lXH9B5ZbGaImhoBfaS2pxohrF7XLRZ8vi50XQWCTmKxj0aQd3udLJc0B6UfDbl77tszfO4OjLvLqo7pGQC70lz88emnBr2det4Lqs1UkKpG8naPhFWBqQpcVUiqflahqHpdvcdUgKqCXzVCVv23paXF/OKFCmDVKGK1rwpWz2TrPbq352ji7vP03Kf7yxzquupaatSuur46Tt376osfCxYsYMqUKagvgqh6qfLb7XZzBgFVJ/WeUL9TX5BQv1fHqb+r+jz66KMsXLiQ+fPn8/vf/56nn356wNooWf3tmXjLviIgAiIgAiIwFAISAA+FulxTBERABERgyAUkkBjyJpACiIAIpJhAsh6OSX+bYg0txREBEUgJgVTuc3sGwKqcbW2tFBeXHDetswpv1IhEta8KpbrDHhUCNTY2miMb1e9UaKRCot27d5thjtrXnLpW1wkEw7x1++XknFfM9C99n8C+jbgO1xDcsZ8XX3ubiVPTmHr1UijwEO1sIfTnLmqb9lE6v5RGNIL3ryXN0ULxd74I825m5U2fZP410/D81SX4HDl49Gy273oVb7yB4g47zi21aF06q5vamVI5maJPLsOnNZBRW4t17HJCb27npdW/pm1uhBu9K/jw4NtE3U2M8eQT+8sBCq+dTd0EN4E3DjB+WiEHyOFwZwEzK5fg8TjNMEvVUwXdKkAfzAD4ovkLCPj9x4ezvUbm9r7xTzplcq8X+praua/wtef5ewe4PacYDoXVSNI8dF2jsfHIKPITtqMX7Xme3mF179HNx0LL07zDVQD8xJOPD3o79SyWet9ceOGF5ntFjfztDn7VFwfUaypU7Z76WQWn6v2m/q727RmqqnuuO1Q9046tZ7jbV/irztd7H/V3FUCrrXsK+O6pqFUZ1RdGVCDdHQx3TxHfPb216hO6A+/eAbR636hjVZ1UiKwC4IF6LyWrvz1Tc9lfBERABERABAZbQALgwRaX64mACIiACKSEgAQSKdEMUggREIEUEkjWwzHpb1OokaUoIiACKSOQyn2uCqBUEKUCtt17qrDZ7YwpKT4WAKvAqaGhATWqd9KkSea0sCqkUqGPmhpWTfdcXl5+LABW+3cHwPn5+WaopAKhfQebaK//DdOLbQT3tKGFQzjerWbX8wd5dk8Dn/jBQkqWnk+srg3HvjZarr2JAz/7LRXbqzFyMjm0+xBePYhr0Wx2zZ7By8t+wF/93QImf/M69I583qtdR6Clg3n5E2nb/j4ZfzWX/c/u4vG/+TU3XFaG8+sLiZTnUdxgw3DPoOPnv2HnO1s57+5P0Lr2XdKaDLxjsqnK6cQ1azrO2ROp3fohxb95Bz5eRl3eFYwrvwKX68havyq42rNnz4CFVv29WVV7qQBYjcjsHu3ae03XvtYDPi7YVaNk1ejdHlNI97x+71G1Jytb75DWUIN7VRCt/qgfzdC3mRU3rqCh9jAbNr5FRnq6ebqeZT5uOukeo377HBncaxrrnufqq96pEgBfffXVZphqvtc0zXzvqL8P1trR/b2/Bny/eIyommUgw2tOFa+CZPVvRfWlCdWPqJ/VPf2b3/xmwN5LyepvB9xGTigCIiACIiACAywgAfAAg8rpREAEREAEhoeABBLDo52klCIgAoMnkKyHY9LfDl4bypVEQASGj0Aq97ndAbBa7PbpZ1Yy49zZjC8tIRKNmsBqpN/mzZvNtT/VSF8V6HaHurt27TKnf50zZ44Z4qjfnywAPljfQWz7f5H90kYOf2BhysofET+whsAvn2PTSwep/OknoMJLhFzK0ip4s+pZtGAO58/4GNFYE6GXniZN8/NuVS3xYJTy/TFciyrRLygh+PoOAn9+j+YLFjDptpsxDr+OFg1hTXdRtfMQLo+H0vYuOg7XEtPsRFZ/SPSyCeydMpHpMy7lcHgreZ4p5LSE2P/ILwjFrUy+6Fx8pblUOyF/3wHi1gUUVV5x7KYb8gA44O8zwDX6ORK4dwB73EDgHiFrd4V7hqvmNMBGnHAobAZ6drvNbPu2Bo1QEOIx0HXQrAGmzBjPnPOmsXrVX9Asagph/aOpqHtN8dznKOWTzFt90hHNvbqFtDQXj6fACODp06fzmc98hrvuussMfR955BG+/e1vU1ZWZgbCI21TX1AYVzaWyjkXsGv3Lm67+VNMmjzZHAU9b948c+p4NZ38T37yE374wx+a6xzLCOCRdhdIfURABERABAZbQALgwRaX64mACIiACKSEQKKBhFq36Ey33tNcqeP7++Feret0sm3L52+ldXcVMZfr6Dfn+/qu+4lHqy/kRw2DS91pZFk0/Mbx37w/Vf3UI4l4MEQwM5P0R35/phSyvwiIQAoKpGoYoUaSySYCIiACqShQUlJy1sVK1T5XVehYAIzBtve2kZ6ZSWnJR1NAq5G+aqRraWnpsfVKVehXXV1t/qmoqCAvL88czXeqALimK8DOv72JiuqdOGdNIu+bn4CS8URCXt56bQNjJoyhIKOVls6D+ArKcISzaXltPRNtMSK6FcfMQvQ/rGf33gBjfno33p1vgSOd0LgZaMRo+ca91HXVUnnVRdg31xDI6sJx8wp2pRWwcuNDXDGlkqkBF7auOIHmZj4w2rF82I7rif14vzqD9LnlOIqnUb+vi/ZnHmbyrHEEppRQ5dR58+BWyrmCy6ffeOweGPIA2O/v+37sYzrlnjueLjjta2Su+Tmmx0lU+GuxWsnJziEYDNDc2IHDpXPFLVEycgya6zQaqjV2vRPGFh1PZ4tOXVMVxWVqpLlBvMfHl9OVxxxR3Gsd4NO9Ec2yHi2wWmM3FQLgGTNmcMstt3DbbbeZUx+/+uqr3H333eao2P5+RjxdvVPpdbWO8YzKKSy48nqqDtdw9QWzSHN7qKmtZcmSJRw4cIBx48bxs5/9jJ///OesWbNGAuBUakApiwiIgAiIwLAUkAB4WDabFFoEREAERCBRgWQHwN1rIXWve6TKqx6M9d56jpg4VZ1OFQC/cPEi8rq6KAoG8O3bBxyZhu50m9pL12CfEUE9LrKrdZ5Od9DRfWy5xWTn5jJRj+Pe+lY/jpJdREAEUl0glcOIVLeT8omACIjAmQqkcp97bApoTTOnFW5paT5uDWAVAO/cudNcz1eN0FPBpxrBqEJhj8dDcXGxOZWtCrFOugawplETDFM1fxpzrpuP/g9/w4s1z3KhtYyO99s42FVH9uLpTCs+ly5fHXsieynPvIH23/43ZXod/oVzcZRdjKVhN/vWrMWVNYYdU0KUFE5gUmsBgQ0fou98j5bCKNH5U/jO/6zhzmtnM82Zx9vP7aD9yhycM0pp6wrijUC6UyfPWkZRzMWbTz1Nhd3A7gL3/AuIZIxl/xsvUX7BBURyxtIV6aL6Lw9gzVnGjEW3Hmv6VAiAe4envad5Vv/YP9V00H2FrydMFX30BD1/r6b0tTucLF22lLbmJp5b9RqZOQ7+/S9hyititHVohALQ3mhl7/Yg2zcYfPiml52bwemG7EI1ivzIB42e0z8fN8q412eVU5VLNYp5bB8VSpUpoJcuXWq+b9SoV3XvqJHzag1t9f4aiZuqo/oSdbrHQzQaQdet5OXnmy3V3t5ufplE1b22ttZc6/ihhx6SAHgk3ghSJxEQAREQgUEVkAB4ULnlYiIgAiIgAqkikOwAuK96qgdh6sOtCnPVh1+1zpFa88l8QGEYp/ym96kC4Bevup6ytzYzY9558M1vQjjczyj3yFOR/eEI/ngcez+nGrO4XLz9w/8h8vIarpw9B/vaF1KlWaUcIiACCQikchiRQLXkUBEQARFISYFU7nN7BsD19fXmv1MLCwuPc1Rr+qoR0N17OF6tAAAgAElEQVT/llUvqtG/ahs7duwJ5nv37jXDnOzs7GOv1bb68K38FyZOzMVvz+TNMfs5Z/MumrbWUnrttQTPKSG9JoQeD9CZEcD6so91zW8ztSKXCS2ZMGMmTwUOsnHrFn6QP4mts8sppImyF9+n7v820XHzVDZPL2KPu4BgJIPbJ7sprmph+yNvM+0L17ApfT8bmnczI6ecsdZC0vyFFBcX0Mg7ZO/RsNTXsK95N287YWFZBTkTpoClEPQ8tq/8J8Luy5i1+PZj9UnlALh7beCeDXNCWKzWAe4jHe657m6fx6gvuuo6vi6f+YUB9RlH11zYHAaf+39hisvjhIMadqeBNwe8uWC1GzQe0ti82sKqX1mp2q5TUGyYYXAsdmTN4N5Jde9g+LgA+GjFutcq7v1f8/PW0X1SZQroq666ylzvVo3+VV+WUAGomlY9pgAS2FSorD53hvw+8yz2NDcOu90MmYdyU+VSfYsKd60WC6FIhFAweNyax6ruqp/wer386le/kgB4KBtMri0CIiACIjAiBCQAHhHNKJUQAREQARE4U4FkB8Ddga4KbleuXMnrr79ufqu7+2Gf+oCvPgSrB2RXXHEF5eXlx0ZP9FWXUwXAL111HUVvv8PU6ZXEb7kZQ00XbZz+A756aKKhURuJEjIMrP1aakrD6naz8+FHiG3ZwsXTp+Fc++KZ8sv+IiACKSiQymFECnJJkURABEQgIYFU7nNVSKP+rapCKTUi8eDBg+Tk5JhBsErR1FS/1QcOmGGuJ91z7N+wNTU1ZoBYUlJs/u7ITDdgtarpoQ+awWB2TraZMqpz19U0QWWEwrUv0/bQ05T+8+fp3LWD3X4HJR9bQWYYOl5+FI12PFPPpfn/PcGfludTMmkcl/xiB9ZlJfzjxp1si2Wx+t5v4w5l0PXBCwQ3vEbdzhChv5nNc0E/O7a28KevfJX23esJ5ORQE8klvTPCXnbQ4atlVv40XLEiWnx+8lxhtOaDxCYvwBpp5fVNq3jHHuSzRTNJC3Sh2dMhfwaPVD9BhWchH5u+4th9oOpcVVU1YKFVf28w1V4XzV9ghq/dwakZgJ4k0O153u59ei+re+xjQR/n6Ct4DUfClJSMITcv11zT9cDeOtI8Ol++L0bJBPB3QjhkmH/UfZGWblAwFjLyDBqrNf78SyuP/9CC06VRWAbRyEdh9KlGJfcsd/do357hr6rrcSaAM83FEymwBvCVV15pttlAbpqu4w8EybDBuPETzPfZgX37aAvHSXM6iPdK+I/L+1VbHy2MoVvQOlrMeaW0jByIHVn/ezA29RlZjQR+4IEHBuy9lKz+djA85BoiIAIiIAIikIiABMCJ6MmxIiACIiACw1YgmQFw97TOCucb3/gGjz76KIsWLeLiiy82P8Sqb3Zv3ryZ7du3mw/X1AfSO++8kwsuuOCkIfApA+Dl1zKmtpbycIiOPXtAt/RrMV/1gd6q6bwSDdIKHBmLfPppoNWDAUtWPvn5BZyf7cX58kvD9j6QgouACHwkkKyHY4n2t9JGIiACIjASBVK5z+0ZACt7NYONNW7BHnPS6g+SmeXErusE/REsukaTL2AGTdkuB/XBDtKsHmKRKL5oFzbdia5ZiRMDS4xoPIZHs+O2OagPtKNraWRnZGCzQlNrgLhFN8+dZtWJxOK4rDaC8Qit/g4yM3KIBWOkuSy4PXC4MYjb6iDNouGPRgnFwsRiFtxpDlwOaO+K4rBYcWpqVGnYnHI2GDWIESfTY0M3oM0XpS0WptjhpDXUSRANh+4iw2IQNXRiWHHaoCHQgQMLeWluDC1KnT9OSYEdrcdsvakQAPd+r5wQnqr1c83Zh3rseXRN3ZO9z04YFNzjpN0/qvv53HPPZe4F89i+7T1eeWkzmbkOfvqawYQijbqAgb8dutoMOlqgqyNOLBonI9tg7FQI+Q22Pu/ggR9YaDhgUDr5SAjc/elElVfTtRPW/u39/dVTjfztXjtYTQGdCmsAJyMAViNoncSouHARH5ScT8yACYc38eGGtYR1GzbdcmyxoCNfBsZ8H3T/rNZWNkPfSBCjZDwGFmI1VWBzDFo3LAHwoFHLhURABERABEaBgATAo6CRpYoiIAIiIAInCiQaSKgpnPvazJER5jfNNe677z4efPBBJk+ezO23387MmTPNwFeNDHjqqadobW01A2E1skJNn/eVr3zFnEqvr+mgTxcAl+zfzySnA59a1Fd9hO/5VEd97b17yi9dP/KapqHHYua6xJsDIdrjcdw2O20738diSyN9wgRikZB60nL0uYsa8aGeCOjmQwFfNEomOvOK8yUAljeYCIwQgVQOI0YIsVRDBERABI4JpHKf2zsAVoVe/c5antvzHJdPLuJPz+ykDRvl5+RSFze4uWIcsa5Onj1Uy+0X38DBA2+Q5rIxJn0ONR3v4o80MC6/Amd7AZZwlC3GIT5orObrs66hpmM3f9r9PgFnGgty3XjsHjriEd7etRuX286OaJxJrglcP+4cXq57hZlj8tm4oZrXalu56wuX0dRSy4Hqg3Q0dVLmLaWw0M2B9nYOxp3MtGtE29tosdh4tylIYzzC1Ew7U9Pc/P7VvdgzrHx62njKdQs/CDVzU8EsJnVGOWyt56XDbWQ6okwtcBILRLks/2LWd9bxP2+twdoR5xdLFvLH9W/zx+1N/Pn+n5ntqgJgNdW1mr5WjXa22WyDcser9lp0ySJ8PUaTHjcytkcpjF6J8LH9jv7Q1zTL3Yf3fM0MUzWdWDR6bArjQCCA+uN2e/Bm5GN3GPzt/RHGTdUw4jrZhRqeDIgacdrqoK7aoK0pRloGeL1WLp1p5d19cW5dZNB0SKNsskY4FKOzqwuny2VOY2wc/UxzXNDbs+w9w+wevz82jbWG+Xns0cceGfR26nkzqDa79tprB3wEsK+zk2kTymi64FoyXE48GgQbOpn61ip2VO1H93qxGHHsamS+oeaCwgzVu78VoH5jGDFszQep/eenqdP8cN9niWWPOeVyRQN5o0sAPJCaci4REAEREIHRLiAB8Gi/A6T+IiACIjBKBZIVAKsHP+pDqxrd+7nPfc78oLxgwQJzmmc1dZ4KjtU6Ty0tLeb6TioAVr9TayGphxHz5s07uwC4uppJaS469lSZU3QZQT96Vg5GKIzh78A6ZZrZ0pEPPzCnfdbSM7BPmojW0MCaQwfoAFzoVHzt74i0d7D7wV/jLZ1A+8G95lRg6fkl6HY7XYf2q8cCRF0ZlIwt4zwZATxK30FS7ZEokMphxEj0ljqJgAiMboFU7nNVOOV0Oo8LfB54/Zc8U/tj7rr0alav3k5HejreHCeWzTu55hMXE88pYeeeCDe83cCtu1Yydtm5fG/mNTTG2gk70mhpqGfzlt3MnlLEc1obL1fX8k9TljA9r5W/e/hJ3g+l8dKXv0IkeIgmp48339tFYZOPZq+bPNcY5lbOZsOB9diaGnjxwwaeaYxwb5uH0tl2IvOn0FgNk6xR2svs/GjdFqre8/Hrz99EdfM7vBM8iMM+jjR/CJctwKfP/zkWw0EkHsdutWLTjqxNqqadNVAjhA3i5vclDTMXi8UNLJrF/F6kOYWuoWHVIRqLEYuDy+46djP3/DLoYN3hquznnzcXv89vlrfPwLYfs/x0H9d7yuTe3y3t3i8aiZDm8VBRMflIMKvpGEYcX1cnVbsPoFlg8tx20jJiWG1WcgstFE+wMWW2ndLJGvFYjGjEwgPfCzH3chvLF6sv2EZ5v8ogo/7XWJwG7uxsDu+tpiPgp7w4D8MeoK2jFLczim6z4HK60CI+wnEr4biFWLAZzTBwZxRjaDHi9XVECXLIksOYWJQcZ4RqNNJ03by/1ee2odii0Sh33HEHp/qS79mUK+j3U1LkwXXpl7DaSxlXWcoUexd7vvY5Gg82kjN+LC3EaNU12qwQ0NUnO7Coqd3Nqdl1umLtjLFV4Ciaxm7/JrTmRjTr4I8A/u1vfytTQJ/NTSDHiIAIiIAIiEAPAQmA5XYQAREQAREYlQLJCoBVqKtG1d5zzz3mKN+8vDyuvvpqc420rKws80GDejAUDofNUQFqdIDa1AjgjIwMZsyY0eeDiNONAC7et59JFohefAk4HTgXLaTrp/+L45KLsRQU0PGtf0QfM4b0e+42R/8GfvcQ4ddfw1JSiv9rt+MLhan+w0Ms27SReDTCi5ctoe7VdVz0059j83rZ+KW/JU2t6zV/Ho4ML75gkJZH/sDCGTNlDeBR+Q6SSo9EgVQOI0ait9RJBERgdAukcp/bOwCuPrCLvU1vgHcPZVljKcnJxQ7sXv8Wk/Y301aZR9v4CsZlTSHw7f/i77paGXvjxXyrPA9r1myw57H+tYfZGH2P2VPPoaG2nT3/n73zgLOjKvv/d2Zu3Xvv9r6bzab3SkhC6AQCUlV6sb4KCqKvIr6o2FC6Rn0RFQQRXxGpLwEpUkIIKZDe62Zbtve9vc78P89sbthsesE3fzInn/vZzd25Z+b85szcOed7fs/T0s27UT8PzZnD4g92sKU7yS/PmkOvt4WOjha2zq/hlJPHkzNkCEQa2ZJswx600dDYQ8aEQXywvYbc/5zPxV84naybrqO+pYOK9Uv4sNLGD9ZW0f1uI/O+dTN+vYVmRzdnlI/BoTjp7KilsPzWf3vnE+CXfsl4QV4CmRM62Le/jbO7hnhWOYmR55tjCU0x+n5qmgmm0699Hbicr2lTTyYSCfcF+tkFewfm6k0bPaWOvcI676rYhL+7QkT3dwengwuZOYN3VZBMJswxzJgxY3E4HSYAFkdwKOhn04ZtJgCeeHY3ntw4kYBKoBtiEYXsPDuTT3VzwTUuarYnmfufnWiayu2/LmDSBA2XuIp3zCOaiOL1eUjFk8STKWLBXhwuBU9mBehJJO+w3W4jOzOLRGoXuI+HzGhFNmemoHuUVIpEIkJUcZKhG7gdClGBvunoSP/2ntC3Q+kL1113nbkI+FiWULKXfG0ol004l7Ulbppw8cWx5Wi2Zv7w4MP01tYzrmIISjK5a7EDBDUFv6bQa1PwGxGy7SUM802nvuY5El012AaNR3E4JI76sTzU/daVdgBbAPjfIre1E0sBSwFLAUuBT7gCFgD+hJ9gq3mWApYClgKWAvtW4OMAwOnQza2trVx11VV0dHRQVFTExRdfbIJfcfvm5+ebByS51GTAn84X7HA4KCkpYfbs2eYEz8ByUABcVcWw3l68O7aINQE9GMI2qJzo/HdxnXcuwXvuxX/3vWTNfRDnnDnYhgyhZehQCl97jeSI4Sz72s0kmlo5+5/ziHd38/4VVzHo8s+Sc8oMDEUh2dbO2rvu4lOLF5mH9v4t36T9kT8ye8ZMCwBbF5mlwCdEgeMZRnxCJLaaYSlgKWApsFuB4/memwbAcrDVNY30dr3D6NGDyHBksr77fSoKppNV38b2ef+D56KzKGnpYUvrDpZOKmBO8YU4uyIUVJQRS8QwsGELVLF+9fuEKwdz6rDLYP371K2Zz13lBXy5dDpjMwrIydbonfdXfLMnUz+vlqd/9gqfW/0wpYXD0Hu3YuvcTlcgTLu9glFjRkL9cvBqJH3DSdp8LNn6KsVvbsd3Rjmv5tjZ2qZws0sjXykhe9xpJBIhVMVOVO3EY5fn7Y/P0ShwNxQKIedYQiLLM78s/hToJ9GC5GWOATQHUV1jyOs3UVG3nIaycdRe/AR2mw0l2ZdXWWBYGohJ1CB5CXT1er3mQlL5224AHA6bcHagC3hgOOiBeXIHhn2W8y6gN5Xsq0mzieu5D/ymAbH8xwwBnUqabZU2hiMRUskEbreHouIyVFVnyJQe3L6UGQLamaHjcOmE/DrdrTBqspft6xIE/WFcHoVoyMaPfl/IyCEKjraX8Pck8GW4zfGT7KOppRVNs1FcmEMkIblqU2hAfkH+7tDQiqqZx2mkkn3XmuS81TRUPYUgT13c2+kGDrgfid7ySpeBkLzvb31C9GXYMfrO4xHc1+ScXXjRRWb/OCZFQj0nesi2j2CcMhx3zzJ6iwxqDZ1wvY85113AjAsn8vDDT/DOW28ycehwcnSFzISO28AMCZ0kScxIUOY7lepYNbUZnXgqZ5CsXkdCokvZ/j0hzS0AfEx6hFWJpYClgKWApYClgKmABYCtjmApYClgKWApcEIq8HEA4LT7d968eXz729823b+jRo1i0qRJFBYWmoBXJg5kJb8AX8kR1tjYaEJimcSRSSFxC8tkzsA8wAcDwGU7djA00Iu3ahvB3/yW8N+eorhqG41uD7nPP4utuITOa67Be+s3UAuLyLjmajovuRTnKTMxrr6Gjfc/wObHHuOqumqq//o3Ft35Q75uGFQ98STJUIjyC85nze13cNr/PseCy69g04svMGrEeKblZ1s5gE/IK8hq9CdRgeMZRnwS9bbaZClgKXBiK3A833PTANjQU7w07w1OOSWXkpIIVR2bCRpxBmdOIjupULPyTXaWZ3JScRnODTX01tRiP/sG1rWsZNS4Sgq1aVQFFpNpD/DS4g3Ma4vwv9deyJ/fW8bSmhB3n3sxra3rGWLEcNa0ozslrnIEt+ZkTXUnmYWZjMz0gc8FY4fTTTFNXUHGjR4NsRC89SJzaSOSm8Pt6zq4xBblm2UFzNEcrJ41hpNaY+zobKd7aA718RCTfrWAiqln4brhh2jq3gsuj6ZHCtTt7u6mp6cHv99vAlF5tk8/+6dBbn/AKGF1Y4bG4MU/paxlAU15M9gy7Qdken3oibDpEu5jlX1Qsj88lgWjEqZb8g3LOGLO7Dl9+WTFodvfBTwgt29fhX15X/cCnGnnsMDNlIJm19GTCrGIDWeGtKWv7nRJo1Jpa35BISNGDiXDk0lLYyNbt2wX9sqgCb043SmScRXNpmCzK2Rk6WT4dGq3JMhwe3C4oLc7QjSsk5Xr5s6H8piV/yGaJi5eMZ726SBjKCmiqypwfNf/E/F4PzJ9eGfRhOwSoUkWvCZTZt3phkpYaxmTyf7l7/LPPI+aarq3NVXFZbehacquc3PoMFiusTlz5hw9AJbzaKSIGWHyM8Yw0TGCrvYFhLQ4TckUflUlx51FoEFh+LQCbvn2Tbw3fxEP/+H35BUX4/R5MFI6Tl3HlYgw1TkN4t3461+j9dY/sv3W/yD//rkY//gFeuFQE/p/3MUCwB+3wlb9lgKWApYClgInkgIWAD6RzrbVVksBSwFLAUuB3QocawCcdvLKBMH999/Pn/70JyoqKpg2bRqjR482gW9bW5vpBEiHfhZALNtLeGjJ/yuTReedd545kXPYALiqiqH+XnwdrYR+81sizz1LwdKltJSWkfPiC+j1OyGRwH39dXTfeBM5jz5C7xe+iP/9hQQ//0XG/PTHvDn7PKbcfy/2jAz+dfpZXF67g+COajb87BeEW1ux52Rz9qsv887Z51C34F0GDRvD9MI8CwBb15WlwCdEgeMZRnxCJLaaYSlgKWApsFuB4/meK3BKnKaCCNes20a5tpxYYQsr/N3MVgpwFU3E7nVRveR1XLl5lPb2EOtJ4px4OiFHBvO7FzJ4ZwueuZvx/ewsvFOms2Hddrpbt/GqP0RVqp2rZp7KDbnnU/+Lexk6JZvw6CKMVTV4TrsYvDY2PPskeXEbbVPzqSt0MbygjIJUCYm2AOqYPJbQw5idHeAZzMIt1Sxd+j43nHcOk4o9qIk4vsx83m5aQ2aqlKnjZ/Bw6z+5YkUnpcPG4Jh0GzZNglgffZHn966uLhP+iktVijzrC6zsD3vlfXm+T7t/5f+q3WU6gIct/hGlLe/QnHcKm2f81BwLuDTDHD9IHeISFbgrcFLqEEAm9cvv8p6MJ75x860mdO4f9nl36/oB34F/Hxgm2jxOIBHRqJjYQ3ZRjJo1WTRtd+F0G/hy9D6HbT8QLLmAM7OzKS0tJiPDh7+ni6oddUik5bGnd5KRFSce1ohFNRIRAYgadpfAXpXrb8s0nca/+lYXdleStgadMy/N4rc/3IK/N04gEKBiUMXRn6gD1JBI6UgbBPKqCmi6jir5nyUnrnxOoiupCnoyjqI6QFOIpyClqCR1HU1Rcbuc2A+Djco1JpGfTGh/hMVQNRR/B0qkixzXeApOvpLmcybi+MtP8bT3UuUxcCkZJPQIOa5i/E0Jgt467vrJvQQDAX7+85+b/aestIyeeAel7kn4HOWs9b9Grj9K+ad+RN2cs/A+/wja0jcJ+RykjASa8vE6gS0AfIQdwvqYpYClgKWApYClwD4UsACw1S0sBSwFLAUsBU5IBY41AJbJHBms/vGPf2T16tVs376dpqYmTjrpJMS9KxNCLS0tZog2Wa0vjuDKykrTJSwDb5nEGTZsGFdeeaUJg9MlPXF0UAdwdTXDwiEcTz9F9OWXiS9ZSs5jj9Jx0SVk/uhOdH+AyPPPk/Pnx0nV18vMFKHf/Ab3hRcRP/UUerZsZcmNN1FxwYWc8uTjLP/K12lbtYxZTzyBzeNh6+//QPOCdznz6adZecs3afxwOSXlZUwvKrAA8Al5BVmN/iQqcDzDiE+i3labLAUsBU5sBY7ne24aAMtzaCgG7o1/oCW3lrfjcc52lTGoYjZdW7ezY/3bRIflUJxtp7RwLAljFP7qaowyBxmtPaSeXU7xZytg/Bn0NkTIUrv5e0OAHMdOPjWlmLZ4Hi33/YmJcy6AU6ZTv+w5agcPZ3JuEdprC+nNcaLOGMo/WhvZVt3MXUEvqa52DKfCptpuxt9wHoVln2LT9nU81vkOt5ZUEs504M3IZnCLwfzkVrZ2xjk5txI2LGf8OZ9Fc/uw285Cs7mOuAOKPgJ8ZTwhjl95lhfoK690STtH09A2nctXwLr8brp5FRsJbJS89zMKGxfQXnwKLWffZUJHJRUz68vMzDQXi8r4QcYTApyl76TDLqeB8E1f/doe+WT3CPvczwWcdu3u1/0r8Deh4fIkGH5yFzZHAnQ72bk+NiyyU7vRTobPwOXRMfQ+WNwXhjpONBIjmUpgtztMZ6+i6GQVRnH5Uji9SXw54tQ1iAQ1WmpUrr41k89eayeEzsJXUjw1t4ecYp3OZpUPFuyktaXb1HnC+AlHfK7290E57ngsQSIeQU3p2GwqNlVBdTshljDzGaNL23XQnOh6FEXXUTRnn31aEhzbVOKxJJGkTjwl7l8Fb4abDOfBAenRAmDzvIf9GDPOxzFlDmVvvk9T83vUzziV6es2kQh0UeVI4MOJprroTTYzzDudts5GtrQt487/usuMUnXPPffw4epFnDzmdCpdJ7HO/y/ieoQxmXMIB2vpiG7CUJzYPCU40EgZcSJ6AN1IfWwg2ALAx7y7WxVaClgKWApYCpzAClgA+AQ++VbTLQUsBSwFTmQFjiUATrt1m5ubueuuu8wJHVmtLnl+Z82axebNm6mtrTWBsKzQl9X8Eua5tLTUnACSiSMZ6Eoo6Llz51JeXm7WIe+ly0EBcH09I1xOAq1tKBluFKcLvasTNT8fo9dvAl8jFELxeiClo/d0Yy8qQlMUVtod1G/aQG5ZBYnubmxZPuzeTAJ1tdjdbjyDKoh1dZphz2LBAE5fJnG7gywMZpQUWQD4RL6QrLZ/ohQ4nmHEJ0poqzGWApYClgJgQry8vLxjrsXRPuPKAfUHwF1dUfyNv2Nn5k5WBTU+U1aJ11fO5qXrqCyysyI3RuaWNs4snU6jPY9FtZu5eNZ0fKoHAzfrql/Hm5lJa3sSjy+bSeVTgS001K7nD4s3c8O0qYwZNYu6aA9el8La7uV0VDWgN3tor/DyqbHl1Hf3sqSxh3PrGsmMORibWUZsfQ09lwzDNWYc3Y0R8nzwfryOQmAYuVR1+Bk9uJKF9VtwKgnObfHBKdNoIEqp7VPY7YcHgEUTebaX53b5Ka5cAeQCdNPP7PL8ns7zK8BWcvXKM78s7pTtZHt5pt/9nC9hhVUbqab1GIE28OZhK51o/j0S7sshLO5iGWtIZCF59S/y946ODlpbW/nKl79CLCo5l3clAR4Qqrk/8O0Ph/u/b45pVIVYyEbpyADlo3tprrUxfKyTC76s09EAb//Nzer5DqIhjcx8Ga9IHtxdR2XGiNZBnLKaDRwZxCM2jGgEVYuRWWRQOiqE2xcn0CNxph18/g4fo6YoGLrGYz8Nse6DIMmEzuK3mwgFY6YGgwcPPqbXSSKZIpYIm8fqRkI4qybw1cVN6/GCYjPHS5CChLh+XST0XtO5bHP4IJVAkXy4RhLiSchwi50bfzSOPxxHVTQKcjOxS737KUcNgFMpXD3NRH/wDL3Xn0bht+8g/MKviY6YxQTFTUO8i6gJaVUcqpuoHjJt20M8J9EQ3MyGHSu47srPc9W1V/Dcs8+z9rVWKOjETzMTvecTTHVTG1qJM+VAcTjRlRQ2HLg0rwTCJmkkiKb8ZutU0esYFgsAH0MxraosBSwFLAUsBU54BSwAfMJ3AUsASwFLAUuBE1OBo50c6wuL11fSkzj19fXcfffd5kSNwFxZmT9lyhTz7wKHxRUskzQCfQUEn3HGGbzzzjvU1NSYK/tHjBhhhgK78MILTTdw/7BxBwXAdXUmAA5JDixJuCXxyxIJcDgkUZZ5nIrTiR4IothskrSqL3ycnmJJZw8hlxuP3YYuoeSCQVRxJ7hcJMNh9FgcmycDRY47GkNzOohgkI3KjJJCCwCfmJeQ1epPoALHJ4xoZ96vtjE3ZOeOm6fzqXzzrsvGZ5Zy81b53cvvfzyJceb56Ob1327ivt7+2x7uiWrgobvqeH6PegfUsWUtZz4bZPo543nwtKz97yDawrynanm0MUUQqCjK5DtXj2NK9mHEiNyj9kM4tsNt7j7r37MSh6ZxwZlD+MZpRXz0zXdUO4K9NDyCtgVbeH1eC47zJzPb7BfHrgjcefvtt5Hv9ezsbKZPn864cX297GDl6aefpq6u7mCbmX8XqHHttdcedMN6Q8wAACAASURBVNv29nbzeaGhoYGSkhJmzpxpPidY5f9vBY7Pe26fpgKndocf9qf467LbWJdqINZTwL2VQ3k/Uc2qljbmjDkZb2Euwa88SrmznK77P8et//tnbpg1inOL82kLx3l4YxPFvgR5vW3g8nHumPH41RBvbqjhofuX8tKPvk/lFBuvbVrA50d9CZezlZ+/8gLvdsZRozZmjnRy2cRKKj3F/G3rcsbZpnDqtGls8n/A6h01DPLZyQvkMTx/Op2eOgYFutnRGuT7zXXcPel8KlJu3PnZJJwuwtHVvFS7jVtmzcWpOkywKi7b9DN32rUr7Y/H4+ZLQK8800uoXgmxLNuINul8tKKXPOvLs30a+spPqVeetaVu+Yycb3HvpscNZohoVSMS16mILiPf0UZXPJ9658k4XU40CUG8CxjLuGXnzp1mnePHjzfvHZIDWACz7EOOc/pJ0/cZTljY7P6Ab/oKMh3Hqko4HCISjpOZmcXwab24MqMEOhyccoGDQaNSdLUpRINJomGF1W9nsGWFG/lGc3pSJjg2TFiqoWQWggDgZKIvoLTNgZ7QibZ2YrdFGTo9Qk5JhC3LdYpKvHz39z6Kig3WrzD40896cDgTvPL3RkKhiKnbkCFDjsnFLuOcaDiCYqRwuG3oagI1qWHEUqiqHQKtYLehZGRjhIIoTgdGOIxqKETVIIriwJ6RiyJjK0lHHIugxJMYbncf8JYFt9jpjiQIxpJkeTPI8ux7ocHRAmBTkEgQR+Voek/9NPaFL6BXr6PSmYPNk8cmAvgSKXQFHIrLdOyGdT9Z9iIKHENpiK1hW9V2xowZze/v+hurNn3A7b+4mWmFF+PO1djhX74L9kpD+wi/eJwlBLQAZafiNfunuIVjumijoZqiDPSWH/6pswDw4WtmfcJSwFLAUsBSwFJgfwpYANjqG5YClgKWApYCJ6QCxxIApx3AAnd/8pOfmHr6fD5zAnjUqFFmHi9Z+S85gNMTPzKBc9ZZZ/HUU0+xY8cOcxLpmmuuMXMA5+fnm46Q/nmADwaAy5ubGRaL4t9R1ReSLB3fba+z+1GmL5mwsSkqC1IxugDPIQ7ZzVBvOYUUFRZxcm6WBYBPyCvIavQnUYHjFUZsfGExN2+ESy89mdsmS87GFp66fwePxuQsKNz4+VlcXwkkq/nVPc287Mzksf+awIgjOkmHACIPCQAHef/xtdzZOOAgjurYjqhBh/GhdNv3/ZFzLpzET6Z5D6O+A2x6SBoeaFe9vP7wBu7rPBrYv+/6Bf7+7W9/MyN59C/nnnsu06ZNO2j777vvPu64446DbicbHMq2Ej3kmWeeMV2D6SKT7hdffPEhQ+lDOhhro3+7AsfrPVeE6A+A5f+ykFFCFcuimwqvk5ZAF6FYAp8ri0gqSC4uNFWlLREAxUWBOwOPJET12In74/RGY4TikgbFjk6CWCyCptrJt3tJoqHYNKLJGGE9RYHDSSqZJKgpuA07vZEeDJKoqkbSSGFXXGS4PMRTcRyoxBJJbJpCYa6Ptt4wTl3HqdloioQpz/ThsMvCSJXeUBI9KWAuiivbwZLNXThcbrKVTgo9KeKpPlArIFdcvGknbzrEsgDX/tBXdEnDXHmul8Wh8kq7gAUWCzyWzws8Fk29Xq8JiXfnAdZsROMGo8MLKHQ00REvZIv7bBxOB6TiZp+UfQpwlvq2bt1qRhSSBSACRaUe2beMM668/KrdAHg38O0f+lnMufuJ+5xMSs5nN2fPPofejiBrNy1g8KQu4lGNzBwHsy6yYXfo1G9RiEWTVI5L0VQNy9600duSQcTvQNHjYLOj5ldAIooR6saIR82dKg43iicbxZVBdGczih5m6PQgBeUGWbl2Jp3qZNxMDZtN48l7g6x8L8TCfzXQ2+M3x06jR48+6uszmUoRjUSwqZIX14ZhxIgYnSiaByc5GKkkarQLPRpGzS1D7+1AEQdvJIyaMgg6wtht2WguD2okhJGKogR6UBwuc2GDoYmjWUV1eWQgSCKq0xJJmWC0PN+31/EfCwBsaDYcLXV0lA0nnl1AWcNWvF+6m9DyNwiu+Bf2zDwT2joUtxm6WUcnqgcod403YW1VbCnZgdE4VTeX3jqNmYMv5t6772PpjtcZMWQMhhnWeu9OY5AygbJT9eBQM8wRpEDghBFDT8kigSCqpuL2+lB3LYA4nBNoAeDDUcva1lLAUsBSwFLAUuDAClgA2OohlgKWApYClgInpAIfBwCWSZ4XXniBxsZGM9+vvHJycszV0fJTJm9lGwkFJw7hsWPHsmTJEtMVLCv458yZY772VQ4EgN+5+NMUr1rN6Enj4atfwYj2TbYcrJir/YHWZIq4biDzFgcvCnafj01PPEniw6WcMWECrvlvHfxj1haWApYCx70CxyuMiK1ZxZyXIzjGDeGty0uhYTP/8ecu6sVokoKKGSN5/PwCqF3P1X/10zKshDevH4qTAKtf3c6jayJsSkFulocbLxvJpyplslJKGni6uWJcnJc3pph8TgEV89v3dAD3NPDUU/X8pdPA4fHy41MNvvdm6MAO4GAVP5vbynxPNo99axwj6GTeI1uY29kPWAebeO6pWv7SahDUNC7dw2V7iMd2wDp0AlWbue+FHhbtguVjh+Vxx+WjGLxPQ9K+4Hec5hUb+M/XIrSMGsx7V7PLId1fs9E8ODl2gLYAB9VwH/uOtvL6CzU8uiNlLlIaOyx/17Gn4e9Hl9RHbuwjOeejefC0j8Lwvvjii2zbts0MtXrJJZeYv7/1Vt/33KFA4P5QVxZ4SdmfW/dgALg//BUHsiwcW7VqFUuXLjWfLa644grLCXzc31n3f4DH6z1XjnggADZb0dNMsn0Nd66p5rPjpjOlrJCmrq0Uu0ayOFpHTzTAqTnDcNHLwsZG1jf30rG1nZFTBzOuMocR2ZkEOiPoSQe52UOIpnr5Z8tGJuU6CPZ2YlOdnJI5mHlNTdiz3ExxOqgJdTKt7CQ0xUsg1oHXlkOMTqrbarBleNGI43M46EkovLelnkuGVrBVj9MWCPGlMcN4YtkWGqJJXNEIYwa58OVkkqc4yM06nYWbg7jcPtzRKopcURL05W2Vayvt3O0fjWdfZ1LgrLzSIaAF0sozuxllR9NMOJuGv7I4VOoTaLu7qBrRhMHw0EKKtEbaU0VUe8/C5XJj1wwSiSTxRMJ8XhcILPVJWpmqqiqGDh1KZWXlbnfyrd/4JvF0COhdOzAjMu8aEny0BHTPlsj7uqGb2w2urMSpZdERXkHxyC562+wMn+jkpLMV/F3QWmfgyBDgrrF5pbhBIzgzFLZ/WEh3XRyby8AId2P0hlBkvVY64IUBRgwUnwvVV0Bvq8Gw6RncdH8AzQ47t6qMnupk6EiF1/+R4JU/h3jn1Wp6ugPmYpyRI0ce1ZWeTOmmNpJxWbNJbl8FNRYhbnSTcBi4tAKMhIKWjGIEO1DyKiDiNx2+hkRUCvYSzgCXu5hUKoQtEkKP9KB1dUJuIYZiR9UUFFcOZGeDgN/cXHS7RmO3LAJwUFGQuUcb5BqT7xTpH0dT1GSCuCeTrtLhFFWvxHfxj/BXLcVY/hxKZlE/AJxAJ7nLxZuk2DnCDOXscWSzrm0+jp5iPvfl65h4djmP/O4JFry7gOHDh+92sO99jAq6hMDGwKn5cKhOs6+mjAAFgwdjxBO07KwFu8sMTHU4RRZbyOvPf/6zGYVDxs7982sfTl3pbT+u++2RHIv1GUsBSwFLAUsBS4F/pwIWAP53qm3ty1LAUsBSwFLguFHgWAJgaVTarbtx40ZefvllMwy0AGBZkS8TQDLoFEeBDF7F4Sv5f+UlE8viDBYgfPrpp5uTu1IGTjgd0AF88WcoX76MiTNPRvn+9zEkDPQhAmAUhYZEkqiuY5NZokMomtvN6rm/Jf7OW8yZOhWnBYAPQTVrE0uB41+Bj2ty7Gjvt3Rs5fbfd7AsK59/fGsUjkXL+Oz8BJfOKYI3W3m5rIh//sdwgu8s45rFiV1g1snGZ1Zx89a9nSvXXTeNm4bLzPTejtcrrqqAZ+v7AeB25v12G3Ml9d+AcsAQ0Gk3MhoXzKjgi2cWUuLqnyOvv4v5o4qnnzqWB2fnHOKxHaSOYDX3zm3mjQHH7RhWxj+vr9xHOOf9AOAP1vH5N2PE9wDAH1V6xVVDyJ1Xs8uRva+2HIqGA/fdyzuPbOCu1j0P3lFWxIv/UcAi0/3bb19mOO4jPeencOvoj8Jy//rXvzYBzje/+U1zcZaU9evX8+qrr5q/X3TRRUyYMGG/F3Qa6sp3/mOPPWZu95WvfGUv56C8fyAAPBD+iuM3/WywaNEi5CXPDl/60peO/5uLdYT7VOC4vefuAsD9QyNLA1au+DtbW5/h5U749mmzycnx8vSHb3L1iFP5Q+Na1KSTB8+4nsXV/8s/1q0kqWQS2RQiPNbF9aMquWx4JU+v2cQE+zQmTTmJuo5VPLtxDVu66vAmdK6ccSo5RoRX2jsoLM6jpKGdBR07uGz6HIZmjCLXnklED9Gk1LByySKmFg3npVATZw8vJdCpcukdT/GHr59GwcQKVlZ3MTE/h3kbtrB0Uy35CZ1vXTqdkDdBocvHtMy7WboljNPtxROvp8AdI2EcPI9p/+dz+T0NdMUtLKW/Q1h+l4WfEp45M7MP/u0Bf+WNNAAOCwBuoi1RyBbHqRiGTndnO5mZPvOzAgtlX3JO5L4k4aDFDSyRhsrLy81xxle+/FVisgh0V0SffQFf80l/gBO4772+MUAoFCTkhzEnQ+nIEB07NSaebmfcTGiqUuhs1SkoS9HeoLF9nY4nJ2HmC96+QMUoGIv3zKsx/J2mEzieMtD7fQU7BZAmY6g5BfgXvkSydiVf+bWbIRMSbF+lUTHSxfRTVNau0XntrwEef3AHXZ1+EwBLO4+0JHWdeDiKSxOwrxCPRSUEEpriQO1tJaA0YsuswJHKgngENdCM4RbnbAol0IXqLSDRtoOEU8GVUUEstBMtGjQdzo5okpRNM0Gq6szoyx8cMUgUlKAX5aApTuyuTBraghiqjUH5H0HgYwWARRdbNETb2FkobdsY2+aip3QQ/s4l2DXvXgBYQSOs95CpFTA9+2o+7HmGTHsBXi2Pf639O2efNZvb/vM23nzrLf70p0fN7xlxrst32v5KykiioKDFbIydOo2cyZMIxxM0Ln6L2u1bTSfwoZb0dSP9/bnnnrMA8KEKZ21nKWApYClgKWApsB8FLABsdQ1LAUsBSwFLgRNSgaMFEv1zAKcFTIeBe/LJJ023kEzQyHvykpCSspJZ4O/atWvNCSIBwJL7V36Xv33hC19g0qRJu8PJ9T8xBwLA/zrrXAb5/VSaIaB3oCjq7omcA51cme6WsFwfpmL4gX1nqNq7BpnL0XKLKCwsYKJNI2PFhydkH7IabSnwSVPg+IURadDp5oEfjCT+pIRWdvKL74wg+KSAQHl/PDyznO/t0PjOl2dymW0zX3+0i01ODw/cNJ4Z2dC5Yh03i5M1L58XbxlF3m4ArHDFZ6dy62idAF385Z5+OYDTrmKnl9/cMoEprgDvPLmBuxo5SA7gOBtfWMHNGz+a/c7N8/KNi0YwuzKD2IY1XPxiiIpxQ/jN5aX4ku3Me2Qbc4Pp8NVpILr/Yxt+sDrS4LyskBf/YwQfeVz313MPHAL60s+ezG3j23Y5gD86rs5N27jmpQO05ZA0HACA05/Jy+axL4xhhKt7l4M6HfJ5HyGgW470nGfg68d9BNpKZI4rr7zS/M7+xz/+wQUXXEB3dzdvvPGG+d0ucHh/JQ11JcLHwoULzc3OOOMMZs2atddH9geAB8Lf2bNnmzmAxfVXVlbG+eefz4IFC6iurubb3/72J+1WdMK05/i95/Y5gAcC4MeX/YOXGp7mqUsvJ0NVeLuxg6cXruGckU62GgbD3GP58oQ5vLb276yq28KsGVMZm1fCyuZaZqo5uGJw3+ql3DDus5SPdFPXtpZxWhnfeGUhg7OGcPvll/D0mic5KaeQkeUjeHt9NTtDzdiLdIZnjGBG6WyaAx/watVqUjW9fHX8LL5WV8X5Ywooj6rces8/mX1hCd/8zBl0dMFDa6u5uMJFtLmR0kGVjC4eyaKmdeC0c6rndhabANizXwDcPy9wf/Ariz6lpH/uyyUsDmDRUADwPp2/6V6+DwC81XWa+XweDvrJyck270MylpCxgLhFBTbLOESuf4kycNJJJ5mpYz53/ef3AMD7u5D6g+F9OYQTUY1B43rIqwjT02znpHPsjJxqULNBwd+tUzxYp26TSu22FLklcVqqvOx4u4X8G35C7u0/INUJqg5OidKxC0aLAzSSBEMBrRB6fvcwVY98h8/cUsFFN0apXq+QmeNmzDQbjVUGbz/r55F7qwgFY6bDedCgQXstjj2UG4We0onFYzgkO06aXwoQjgZRHBqOeJRo5xYS5YPIsJWQ8Pdg620C3YmSXYDRVYPNWUDM30DKoeFylRHtqcIIt6P2dOCOK8QDbah2G5rTjhGBZPkEIsMLUTQndk8pLrsP1eGmurEbtzuDkry+VArHEgDbI0G6K8YQdiiMbYoSLh5OT8NbOFQPhrIrBDRxM2yzhHSWvL2D3ZOxqS6cagbBZBc7I+tw2t3srGuguLiYH/3oR3R393DPPXeTSMQpKys3+97+ilwPiVAX02ZfinPqbGLRMKFlb7J+yXtkZMnCtoMXuZaS8TiG04HL7eavf3rMAsAHl83awlLAUsBSwFLAUuCAClgA2OoglgKWApYClgInpAIfJwBevHgx//3f/70bAKfdADIJJOHbxPG7fft20x0sE8IymJaV1TLQlkme/rl/0yfnQAD4w6uvJ7C9Cuy2w5ockXkQ3TCY7naRpapEJEfXofYGw8BIJjGyMvG9+sqhfsrazlLAUuCIFGhi6aOP8pcPdhBO2MkafQ433nIDE7OPqLL9fuj4hRE6G59Zys1bFW68roKuv9fx/C6IG/zXB3z+wxRXXDWM3HmSF9jL7388iYoVK7j4tRiTTx3Lb01HrZR25v1qG3NDfduM2w2APfzmx5OZYm6zJ4jcZz0b1nDmiwcJAW3WFWb7om3MfS9khqDuKxICeiYXNKwwXcx7lzTgTB/H/o+teJcTev91dPP6I5u4z3TRKgzPczF9UjFXzCwlb59Gt30D4FyPkyvOH8X148XBs/dxdR7kOE6r3ce52EvDQ9B9j4buDYADR3zO91Rwy5YtvPTSS3z961/nzTffNAGLhFoVB+5DDz1kbvy9733PXMw1efLkveQXqHvTTTeZ7t+0Y0qeA8QFLOkgxLkr5bTTTtunA7i1tZW///3vJuyRsM9nn322mQO4vb19975kcv6qq65i3rx5XHvttcf2RmDV9m9T4Pi9534EgEUMQ9dp7+hhwabnCWR+wBmVJ1Pum0BGCnaufpuO4iwabG24jQLOGnwBth1L+cWKJazLy6BYtfHF0SMYXpjFh6s2o+Bg9KgKaoLNVHe3mZDs045yWkIhIjlORq2qx+juxDXzLLZklNLuX0lZRQ4ZSgEFGSOIVC9lYc0WyiYNx2Vz8si6HRS5o0wfnE1jbQ+9wQglI/JxpeyMyRtMXneEUH0r2ZUltPqcrOjYgltxMC33uyzZmgbAOynchwO4PwA+nE6R/pw4V2XBiFz/6XzCaQdwOnS0IjmAEwbDgu9RZGumPVlAje9sM0+wwyY5iTEXico4ISsry6wvnVtYnMVr1qwxQ0LLveKWr3/DBMACWU3Ia/T9NM/hgAb0f3+gUzgZ0xg0vpuc0giBTgcnz7YzZHyK6vUqQb9OUblB7SaFhpokWQVJdq7zsvPDHopv/wue8z5NvDlkGopnFBiMzTTM32MpeGmnSldMwVuaQWTpAqp+fCWnfjaTq/8rgb9TpXYTZu7neFSlp13n0fu30dHeY0ZVmjhx4mGNcaS5MsaJRcLYk6A5dHQN9IiBYuimOLFQN2qGG2dnHUE6cQ4/Dz3Qhd64FS0FqrcUJeWHZIJERHIFe3H6Sgh3bsLoqMEei+MIRYn1tmDzetBa60nljiYwfjDRDHDkjcGj5uK0eVCdXnSHk20tfvIysyjIdO8GwDI+PNqippIknBm0VwyjsrkHR9Ywulrfw6ZLZ1Cwq26SehwDnUiql0HuSdgUJ8FkOyM9p7EpOJ/ORAM+Wy6KqtLV1UEgEOS2277L+PHjeOCBB8zvPAkJLePU9OKHgccdDwVxF5dz8nU3kWioZuNrz+CPJvtyWh9CkWtHcnSXuTy4MtzMffQRCwAfgm7WJpYClgKWApYClgIHUsACwFb/sBSwFLAUsBQ4IRX4OAHw/PnzTQAsg1iZwJUJX5mk2bRpk5nDSMCv3+833b+FhYWmw0ImliWXXzqc3MCTciAAfEKeQKvRlgInjAIhVj58K68M+wk/uGAwDkLUPfMgd66cyf0PXEDpMdTheIYRu+FekZOW1hjeAXl/KXJS3Bpjza78v+zKG3xoADgNhEXMQwCRhwyA0ycnSaChgfnvNDFX8ieOG8I/ihoOEQDv/9gODoBl/3Gaa+tZtriHlxtiVEku4Kxc/vGtMZTs1Xf2FQJ64EZ7b3O8AOB0rujDP+d7X0QCVSQih0x6S7n55ptN96/AYMnnO2fOHP7whz/w6U9/mtGjR+9RgQBg2Sad/zf9R3mvpKRkDwAsMPiOO+7Y4/MCf+vr6xkzZgzi/E3D34KCAvNZ4S9/+Ys5+f7d735397PEMbwNWFX9GxU4nu+54k4U8GjoKRa+/wHZrl68pd10u1to94dI6CoOu0JPQyulxUXMHHouzrZeetYs4EexEGNjfi467Rx8WWPI8TTywPtLePG9Ffz8qjOYXDGCbR3b8cfgtMGXsXbHm9TWbWfyhIlsbK5lcn4ho7IGsWVtDV1DsujJTJCxrYXTmjUaF1bjd0eYcN0Z9JSUsD3YTUGmjfqeCA88v5RrTyrjnFPHYvcb5PtViIXoCvvIGDGSHeHVFHpG4dQ0QqGT+GBbOgT0vgHwkXYFgbsSMUAWgAi4letVFoAK1JX/iztYnuvNfMGJJMFIklGhtylyNNERL2JLxmzT4asYSfOzUo+AY3lP7gMD3bAffvih6ZL9zn/eRrQfTExD3z0cvwNg8L7CRO8GwCURejvsnHK+nVEn6VStVelqTVFYYVC7WaGxOkVWfpL6dV4alvdScvsTuM+9jFRzCMly7LVBpr0vKFHSgK4oJHSwF3mIfbiQ7T++klmf8ZkAONilUbU2QSIZA91GV7vKY/dX0dzUTk9PD1Om9C3ROpySiMsXXhLNSGBENBQ1KcZeUlEdwmHTCZuIRbDrYVJtyzEGzyCjZBLBncugqRbVlo3DV0TCv5VUIo7TXY49dzBh/1aoXoE9pWCLJUj0tmKLtkFmJdGKQbQa29CKx5Frq8SrO1CzS0i6M8GXTTJpUNUSZWhpHnbFMHMAHwsALCJrIT8to6fhCkYZnMqjK7wZI9aLprqxqQ7T9RvVA+TYB1ForySiB1EVjeboZspd42iJVxHTg9gUV1+o7HjcXFwg33Nf/OIXefrpp83vI8k7Lf15YDhzyUUc9eUSjIS5dsYkVm3YSE17F5le396hz/dzImUcHFBVRtY1oGgKD7473wLAh9PprW0tBSwFLAUsBSwF9qGABYCtbmEpYClgKWApcEIq8HEAYJmgkYHr66+/zu9+9ztzYkdW/Av0lYkembiRQb6Eb0u7gmQS6OSTT+aXv/ylud2+3L9ygiwAfEJ2U6vRlgLQ9Abf+68POH/uT5ld8PEKcjzDCMkD/K3fd7DGlEBctLO4vlJ+39O1ujsv74HCARcV8s+bRuAbAHvHmXXvJxTx7hDQ3bz++BbTVXugHMBpGFk8rIjfXz2cPFuSzkVr+Oz8mAmA/zmshTkvRxg7aQgPXFbK3tnx9gVj93xv+C7Ivf86BvSXZCvP/baK34XSLuOB/enIAHC6rfs9jr1CQO9Lw4PpHub9Z9Zy5w644irJ2RvgdTMPcLotOrRs3X/Y7wOe8/1fV7KYS76zJQS0LOYSCHzNNdeYkTxeeOEFM2qHOHv7FwHAh1MGAuC5c+eaE+8SZnr58uUsXbrUhD5XX321GQZ68+bN5gKyG2+88XB2Y217HCpwPN9z0wBYnJJLl6wiu3I7Y8shUNvFc/7t+JwwoqSEWFuCypBGV0U5al0DozZs5/6hWVyeM5bhY6awKLGB7tYqclNDqNnUSpt3G1OGlrOsqQuns5jrBk/hwdceobI8n6smnUWbv5P/7WpjQtFwTm9I0bFpOer5o3EoKhVbQ+jvrGdluYuhM0fjawjQdcoIutVeljZ3MffVTSy4+Bo6ixTmbfqAGysr2dLZTCDkYOK4SQTj7QzTC4gZITqMC1m2PborB/DRA2Az/G0iYT7Hy7O/wHNx6suzvUDfdD5xGQfI/UMWggpA0+x2kqhMCG9CU7sw9Gw2uMea6VyS8eju8YIAN6lbxhaycFQWk0j96SLRh75x8zcIh/ftJh0Y4WegI7jvm7XPKWykNHxF3dizgsS6nZx6kZMh4w2q10sc5RiZRUm2L9fo7oDCigSNWz1Uv9NCwZfuIfOL3yFZF0ZRJcwwxFN9e1YUA5cGmmGgDfYSfPZxtj98C5d9bRAXfy1Oa51G7cYkNmeCaECjsxUe/2UV/t6wCbeHDBlyWFewrhukIiHsDgXdCBNPhlEjDjQJQ52hkjQU9M5OjJROStcxulZiBNtxT7wCrbCQ3q1LoGY7DkcWuuFHj0bQbG4cFTNJxJowti/EnbSjBPzo4XZ0twaDxtOltBDMyyEr7qGwJ4xSUEkkfxDJ7CJsrhzc7iyaOyMEkgqVeT7OO+/YAGCJ4WSP+AkXVaIPGUt5Y4Ku3q0kQjtxOLNRFRuhZJfpBB7sEphukDCiNEQ3ENEDlDhG4rMVUBtZhV11mfl8ZUwr41RZzCQLnX74wzvZ472ijwAAIABJREFUuHEjv/zlg2aflrDj5nhWtkvESbh9xOxO8pNhRo4dx6pVq8zPH04xAXAqwNDYMFRNZe7zv7IA8OEIaG1rKWApYClgKWApsA8FLABsdQtLAUsBSwFLgRNSgWMNgPuD2+eff95cJd3c3GwOnmWyR/4+YsQIc1JXBssyeSNAWCaBLrzwQm677bZ95v5NnxwLAJ943XRDVQ3eDDeVpR9N8B2KCltbOsnJcFGY6TmUzffaJhQKk5HhPuxQe0e0M+tDB1UgtPQBvvbPicy9+wI+Zv7L8QwjIJ0HWCTr74qN8+FTkvu3b/r6IzAc5cOnVu56v7/MCtddN42bhks4woND1nF0Mu+3W5jbu/epOhAAJtnAQ7+q43kxIO1Rdu2/soNHflXD3wf+PSuXv35rDIMP5diSTQeuo3Y9n/urn/qBh3CMHcAc7DgOScOB56KXdx7ZwF1m+Op+Zbc+Qd5/XHJB9/2teNIwnrks+wjP+f4vw/Xr1/Pqq6+aG1x00UWMHz/evDdKaNeHH37Y/B4fmIP3aAHwE088gYSBlhDREyZMQI5h6tSpvPXWWyb8lX1K2Of+8OegNxJrg+NSgeP5npsGwOZzbNBgZdNvmFiSwuvP5LVILRMKxqA6PDz33nt8vqSMpkE6q6tqKGtzcu6pk3hmix9bKk5l0wqahhQyYfTp1Nf00BLfyoiRU1hUX0siHmROykFVQmfyzAlk9AQpDGk8W70B78iTmRkvpHvR3+g6eSSxXC8jDIN3F3xAqrKUi8eMJ2vxFpgygk32Ht7fVk37lhBTx59Bs6+HcLidr06czVNb3iDS3sGnJkwlpCkMCkVp08N4XLeyfHtsVw7gIwPAadibzpcsuX5lsYY4gGWRRv8iz/Fy/crYQKCwbCcQTaIC2TUHG1tW0hZuJs9dyISSaaRSOtFYxBxDSD/p7e01xxDiIpb9ysIUqUPGFpmZmWbdV195jblgVBy3UtIhoAXqDnwvfWz9QXAaAHd3KpxxWZxzL0mBz8GOdRGSyRiRkGY6RoePUwmGbCx5LYgnN0Go286m15O4h42l4OcLUFTQe4Mf7dSsWJFY4igeD4pbofXOSwisXcxXH8ph7KwkNes06rclyC9N0tGk0dNh8MSvdhAIRAgGgocNgOORMEoiheQeVvUYhj1KVA1jhDQ0fwzN6UT3eEgG/KR6/MT9NaQitTj1LDJKKlDGn0Zn7QaMD1/BrbmJu9042lqwJRT0osHoPVV4It0ovRHiagzbuKlEk1GabV24fWWUdcZQuhtoLysmNuQkfJ5BeNyFONx55onZ3pnAk+Hk2s9cclQOYEMWH6sqRjSEbfBo8GaipFLkGcPo7FpHKLCRDCUfFINgspMhGdPJspXgT7bQGN1AihQOxU1U9zPINZmEHqE5vgW3mmk6pKVIf5Z+KzD3Bz/4odm37777F0iuenEDG/EYSYeTuCcbtb2J8rJSSgZVsOT99/F4+/IdH2oxcwCHOtFLzkCzqfzjoTssAHyo4lnbWQpYClgKWApYCuxHAQsAW13DUsBSwFLAUuCEVOBYA2ARUSZpZJW05AyUHL9VVVVm3ioZzMrgWcI9yzYyYBYngORRkklecRjJJK84Afa3UtoCwCdeN31jyTJK8/OYOHLYYTV+4badDM7LYnBe5mF9Lr1xT08vPp/X7LNW+b9XoP2dn/KdHefzi2GrePipD2hO2CmZeT23fHE2g4+M8e+3UcczjJBQxrtB764wz85dLUmHh4b++XLljwFWv7qdR9dEzBy8uVkebrxsJJ+qzNj1yUMBwEBPA089Vc9fOg28WR6+Mx7uXHwIOYDlc8/U8/dWg6Bga6eT6y5K59LdVW+/v48ty+UbV49inFccM4dxbPutQ6dzw0bm/ivAspBBHKgoyuQ7V49jSva+XDlH5gA2xRzQ1j3bciga7mPf0VZef6GGR3ek6DKPPZs7rh+zSx+IVW3ke8/0sCYFY2cM5w/nFx3hOT/wdb5ixQrefvttc6PzzjuPUaNG8corr1BXV2fCl8svv3yPCo4WAMtzhCwkE8gza9YsM/TpggULTOeVwF/J/VtWVvZ/f3OyjuCoFTie77n9AXBvV5Qt7Y9iKwkRjWUyLMNHsWcmL324iDue+TP/891Pc3JpGYu7Ajy9vYlvR5PcX1OPqzPBDzb4Kf7553k6VscTSxbxxPmfoix7Fjv8K9iZ3M7Ieg9ZhTPIqPSxuuU9xhpZuFQDCoeyvqobPaud19p7qW6p54wh+Sxu8jHe6OW6qUOJ9SiogSi2QV7qqhoYZTh4MNjG2JJcrho2nWA8iyWNbxPuamdkxQhe3byJC8ZPwOW24Q5+hmWHCYDlmpRn9XQUH7ke07l5BeqmI/4IrJUibl35jITRldzisvhTnKzZ2dnm7+Zzv6FCQuH+7T9mcXgBJzln8v0Rv8DlchA3Eua4QLYT4CtjF1k4Kv8XECxjCjkGuSdJnVddcTWJuNzpP7LzmvC3X9jnfYV8HtiR62rgxh+r3PMDlVZUXvzfHppqwqSSCiPGZ3PBhfLwYXD/jztYs8hPVoFG07Z82jfXMvj6H+L7xo9ItYHeE8QksCaMNtC8XmxlEHj8d2x79LuMnDKUL98dwpensH2VQtvOGAXl0LpTJeTXeeSebTidHsTNa7fZDnlhopyfVDiI3QZ6Io6esqHEoqhKhFS+jWTKTmpnA0QjqL5csLsxOlvwt65Bw4cjFsBdWE5y2Ei6Wzbj2FqLlgxhqAa2umqUQIJohh27q5ussILhdpEqyqeNOAm7QXF7AMXjpSFPIWroFOVNIidnNDZXCUZGLqrDTkdUpSUQ5xtfvu6IAbCcWy0WJKEpqEmwV46lu2Qo3nAPuYFschw+2ns/JNDaSMKeJNc2iOGembTHa6iLrEbfBX8F9KYM8aGrVLgn0xLfTijVhVPJ2AMCy/2qpaWFr371q5x//vn89re/5b357zBs5ChiWQU4Al2EujqYPH2GGTHjX6+/vtdCiIPdNGXMbAv42TZ8DJqmsujB+ywAfDDRrL9bClgKWApYClgKHEQBCwBbXcRSwFLAUsBS4IRU4FgAYJnMMOdYFIWVK1fy6KOPmq4gAb0yOVNdXU1DQ4M5USRhImWVv6yalrBw6YkcCSt5++23HxD+yj4sAHxidFMJQ6epKr3BEGd95T+5/sJz+e7nrz5o49MO9DZ/iK/9z5tcO2MMV07bMy/lQSsBwpEIO3c2UlRYQHZ21qF8xNrmY1bABMBP9XL6V3/AF08pwEGcpjfu4c4PTuf+n84+pq7g4xlGfMwyW9VbChxQgWXLljF//vw9thHw87nPfY6srD3vlUcLgGUnGzZsMJ3H6ecMec+Cv5+8Tno833MFAMtCMHnGDfUmeW7ld1mdqKYnUMx9My7B7s5g3Yo1eDNdGIW9RJJ+hueNoatG4b+X/ZGff/oWNteFuPTBX7Fj7i95L1LDn999mR+efiqj1zexytFD/eRB5LcYjHBPIF4Y573a95lRMsZkhu4MJ1s31lGQ5WVZPM47NdVUZhXys8kPsHjLQ6zRVrKtK5twIsF14wfj7ellfbibzxUOxZc3kSbV4I2aV5iQMwh3UqclqHPL3Dd48XvfYcQQNwnbeSyvkryuHjzxPR3A/a+79O8CYgXaiiYSjll+T7+kZ8pzvZzP9vb23dvI835NTY2Z07u8vNxcMCLXsTzTp9PG2DU7SlLjj7X3szK6iAmOk7l1+J14vRkEoyGz09vtNhOCyqgj4Peb9cl4Q+qS8yTnaOzYsXztq18zobOUtOt311Bl/xeP0geId5k9ze3am2DymXDfPHCjsXB+lPVL/GRkG+QXeJhzdSY5GLz4UoRnH/LzHz/0Ulzi5lvnR2hvb2DUDd/Hc8UPUXNUiO46FifoAQjN+zV1j/0Uuzuf//qrg6z8BM21An/jONxxDEOjajVoriR/e6iWrk4/He0dTJg44ZABcJ/7N46mKih6FIMkekoh1RtAk8bmuFAzs4n3dBJvaiCVCKM5NOLxVgg7SMYEIIfwKVHcg4fTlgrDlg14o3HiWgJ7ezv4g0RcKXzJIF5NI+hx0O3ScTvc6A4nHRkJFF8+Be1hsihAKZ8IuWVo2aUorgxwZLC5NczXvnBkAFicv6qRxHfVf6FuXE3n/D+hTppJ69hTGJ3Ix9bcSXa3m+7ORdSxiRxHCZMzL6Yr0cjW4ALzhNsV927AKyGf43qYLHsxuY4K6sKrUBUVhY8Wg0o/k+tBFimdeeaZfOub3+TN11/jd8+/TFm2lxzVoL03wGmnn45ms/HuO+8cEQBWwwnqim3YNI13H/6bBYA/eV99VossBSwFLAUsBf7NClgA+N8suLU7SwFLAUsBS4HjQ4FjAYDN+ZJdMysy4Su5+SQcm4RllIkgmQSS/fT09JiAVyZq0qv25ac4eB555BEzh5LUc6A8SRYAPj76zcd9FGu37eDeP/+dHn+AxrYOnA47k0cNZ9ak8Xzu4vNMB8S+yubmTh5/fx3+aByBwC67jWGF2UytKOLSySOwawfOwRUIBuns7DYnEqVv2mx9E5ziBM4eADc+bg2s+vdUwATAWy7h8VtOQoIWmyW0lAe+9i9OOsZ5gY9nGGH1C0uB/2sFxIH7wQcf0N3dzeDBg5kzZ85e8FeO8dlnnzUXgB1KGTp0qOno3VeRSCKS/1dCb1ZUVHDOOedQVCQuZ6t8UhQ4nu+5/QGwoUNd8zacLje57iKcTgfJSApSOrYsO0TjpOIxNJuLeEzBr4bIl2eHmEFDdxflWbmE43E6gkEKfBm4NZ1YJE7EbifbqYHhJpLspTnQjNveF9tBQhYn4wkcDqcYZOkJhbGpNoozigjFuojbk4RjBslUimyn3cwtm1AVCuxOkimVKDrBeIAMmxMNBUPTaGkPUpjlQ1N1DHseS7b698oBLJBLSvqZXH4KyBXw2/85XZ6VBLaKC1dy/goMlv/L58X9KNtKJCCJFCARf8T5K5pKGOf0PmQ/aQD8SO0DrBIA7JzODfm3EJFcv247iqHTGwiSlZlJhttlgjXZt7iKJYqQRBSSOuW9R/7wKLFYH3HdHdp5f5bfAe9Ls9Mho2ORvs//8i2DKcNV1lYbvPtcLzlFCdobNM75TA6Tx2lUNek0VcFZZ9jIJMVbyxW+fWGIzmADlaNPIXP2FWj5Q00PcqqrjtDCl6hf+y4eWynfeczFrItixKM2lv1Lp3ZrkIJynUCnndIhHsKBGN//4iYCvSHznjt6zJhDuuwldHYiFMCmKRgCzfW+ENCaEsdQFZKBMMmuRvB4cOQUouUUkejtJlq/kliwEc07CDWWIp5MEg/0kqF5sGV78CtBjOYm3PEImhHD5g8TCwSIdu3Ek4rg9LpozzOIZnqxa160eJK8qIJL85DU7NhKBmOrHA+ZFRiqG0V1UduT4vM3XEs0uu+8zQdqsKHrgI5j7EwKW1U0p4tYjsqq9rUksqdwrlJKmaLT0fge6zo3MTbrcuwuhTXdr5jn1qF+BH/T+xEIHNWDlLvGmW81RDfiUr27IXF6O7kepP+VFBdxx8/vpbujnbl3/YSYbqAqClOnTsFQVDZv2mS64g+nmNeGbhDRk6YD+Pmnn7EA8OEIaG1rKWApYClgKWApsA8FLABsdQtLAUsBSwFLgRNSgWMFgGXSRyZ8nnrqKZ588kkzlLOAMwHAoVDIzNklEz4Cg2W7NAgWGCzu37vvvvuQ9LcA8CHJ9P/9RrF4grseeZKX31uyuy0y6XjvrV/hU6fN2G/7QrEEc99czsq6lt3bZLmdfPm0iZw5atBBdUkkkjQ2Ne/hNJfJzOKiQjMfsFX+DxWo+hs3PVPB/T88g+z0YaQB8EM/ZfbuN4/+GI9nGHH0rbNqsBSwFLAUOL4UOJ7vuf0BcFq1rbU7eXfjInTVwaCCFBk+N03tBh6biiPDhZ0keW6FIm8mb6zdRiCpMq6kmLpIkJHZTkYVZLGjNcDmtgjDy7Lw6ElW1AdJucKMzR7KlNLxxJJJc3fyvCwuWImMEurxk5PpM3/3J/y4/h97bwIeR3Xm679V1Xu3dkuWJVu28W5jMBgMDgQDweDEYQtbNkgyk21uYCYzgcn9z81kmCQzdyZklvyTzNyEJJOETDbIBpeE4EAwGIPNbgPG4H2VrLWlVi+13uc7UhlJ3mRs2Yp8yk8/3arlLL9TXa4+b/2+L5qh0F0knYoRi0UoOj6BaeIUiuQcm3Q6gRkExMw4nuArA/K9OarLUxQVuHVIlZXx5MYe4skUqX4HsEt0/wkiICp8he2Re35pVxh1JXRIy3bZV8ZTgKxALwG/r7/+unL9ygMjISiWfcPj5Zh4NI7pRfjWdgHATzI/cS4fqL6VYqlIIh0nEY8hqG9i40SqqyuR+zU5Xl7iBBaHcRgO+s6/vZNiqS+xfAh01eeDhIAeuk61q3+l5PDdujngL+6CW2812O1arPhJjvaWnOpnRVWaqz5STgyPnbsCsu0BM840VESS13YYfP2vA1b/upksPcRJEcXEJk+KFKdfOp4bP+MyY4GL71psWW+y8td5pp/p0LbXp2Z8hqs/liJwYL6xBscOyBfy1FTXKBB/pMWR/ku4Z9PA9xx8p4TveWBFwckTiceUO9hu3Y4fFbAfxyqvI5JMUerehu8lCNp2Usy3EmTqcSRHcK6bsvI6SpkIhX27YO824pGApO3h5Hqw2zaRxKFUl4R0lHiQJJ5OE/cjEIljWuDEK7EazyFSMRGfKH4sScFI8e6b3r/ftX2kvg3arh5UEFdzC75lUtlwNtOrzyfYtJtXFxicdvYlJJwqujpfYF42oH39Th5pe4BkLDrI+Tu0zgAfP/CYnDqbDnsnXc4e4mb6AAgcI2CP7dOTL/DZj3yA0xcu4p//8R9oe3U9H/3TW1j9zLM8u62Z2tpxffofzWJAzLDUeH/n+9/TAPhotNP7agW0AloBrYBW4CAKaACsTwutgFZAK6AVOCUVOF4AuLu7Wzl8xakjEFjcPBIaS0K7ySSRbJdJGgHCsp98lhDRMkF0ySWX8JGPfERN3IhTQDuAT8lT8YBOt3Z2cdnHP4Pf7y6/5d2Xc8eH33tEcTY2t/PZ+1bu3+/DF8znmrNmHPG4cIdcby+7d+/dv//ExgbS6TBX6rCL0TsedwVaeeTOf2THe77ER84QJ0V/COh1V/Cvf734TSh8HOodzTDiOHRPF6EV0ApoBUaVAqP5misAWO5LB7pVv/Hg/8831n6VqvJJfPDcGZTXZvjOo89jRqM4yRRTUibvnFHFhu0dvLCuA7eiht29bZw9o5HGKpNJ1THat3dw169e56arZrGgMcVDawsYFR1cVrOcDy7+M3yxbPY7cEUfyZ1bVlbG7NmzldNW7qMFDIkjf8KECcptK4u0U1yJAlolHLLch8v+sq+kYJFy5Fi5TxfHLFbqAADsBH2AcWAI6IEnzEAtBq4XECz3+VKfpHzZvXs3L774ogK/M2fOVA+CyiIP1sk9v7RJ2qfW++CX4Jvb/4nnSqs4PXout037WzLpFLlSrxoDab/UHaaSkYdIw6WtrU2BYNn2gfd+oC/vcBjWWfWlP8TzQAjcD3r3u4T7IbHSXfWll117ipx/QRX/tgJSGKzb4PGH+7qYMNlj73aDcy+t5qILYnR6LpvXB8TicNock0oCpLdr1sAbLwTseM2jJ+tRN8Vg8myYf4FHPCXtstixweDn/5kj2+FQ22BS1xhl+Ucy1E2CPZvh3dOfpbMzR3tHO7NnzVYu7CMtdqGA5drgOASuQ2D34tq9BJJz2TDxnSJWJI5R6sb0SgSxFF6hgBlJ4MVyRFITMEo2frGAZ0QoZHfh2jn8fJ4Icax0lXKdO/l2/PZtsgbfL+K0biDl5zBqMkTMNMlSEiuQEMqo/Y14JVQ1UagoI6ifgFU7hWiiiive9V5K/WG7j9S3g26X8Y1alOwe3N48Z1eex5yL38WP55xLe28ZVa1tTE9kMZ//KmseXUE0VaMeDhi67E9rJKGggwIps5IJiVnsKr6M4xexjOh+CGyKOzpVhp9IYbXupaWtjcvecSmffN/1PFE2ka3T3kbjmhW8/u0vsafYl6/6aJfQeS8PV0t+a3moQr4/x7KM1PX2WNqkj9UKaAW0AloBrcCJUEAD4BOhsq5DK6AV0ApoBUadAscDAMvkjZQjL5mc+uEPf6ie9g/dujJRIQBY9pOXrJcJHMkbKDkDFy1axHvf+141ESWTQbJe3uVHuPzIHTjRpB3Ao+4UGrEGPbr2eb78vZ9w3vy5vLxpK9MmNfDlT3/iiPU9smE7P39uIwsn1ysn8FlN4/nYRWce8bhwh86OdtoLJumycpVjri4DlZV9E6vhEj7YcKyTMMNulN6xT4He7TzyvW/ws+f2Kg/NhIU38qkPv4PJRxdZ74hqjtTk2LFeb4/YcL2DVkAroBX4I1RgNF9zDwaAV2/4BZvs31BdUc/lDe8kEvP5P4//gC2lNC2dHpMSJpeeXccXfvoCXzj/nVx8wRl86rEf8aVzz+b3O5t5vruLhZbDd3+/jQsuaOLy2eOYlm6ip7SX7pZpzJ16JYHZhyXlfvjVV19VQHfevHkquo7cg8g9snzeuHGjeqCyvLxc7S/AaOfOnQqAius2vPeWfeVeXPJqC5CV9CtyT91T8HnyNQkB/aYDOATAwzmV5CFPeYVtkrEU+Cv3R88//7wK137uuefuB74htJXcvR0dHft/H0hYa8ON8LWdn2dN8Q8siL2Nv5j0BZXyo+AWBsHoEH5LnyXdjPxukEVCTcuDqP/fZ/9m/28QBfkGhoIe0qmBIZ9lk8oZDBSKBcbXT+DCt1/Iil+t54YvvMyHbyxjLxEe/lGOPdt6qKo3ybZYvO2dFZy+oA/KvvSsT7bNZ+6iCOOqDZUjWG5RNvsBWzYWaZgqD8aaOEWLng6Dl9d4PPaLXvzAxYr6tO2K8okvVLHgErALJo/eW+D2971AMlGmdB7Ofac8OOnYRazAxbdL4Dr4tkNQzGH6HoFh4LklAs8hiEb6QkH7NvGqiWpdYd96TCpIlDUQicXw4xmKUfC9Ik7HXgo97cSTldDbiReNU8h1Qncrhu/gFzoJ2l4jXh8jEavCavExYhaeuH+9AvmYT2HCRMpnvJ1UxVSSqQYsK8E7jxEAi8M5Pm486VQdba++zIx5EyguuoVmbxIL0jmSvsPqijRnebsZ/8Zq9uZt9f2xjAgm8oBHX4qYgb85ZZ2Egh4fn46EhW4pvUHSKlcPFpji5jVMSmWVxPLdmL6PEYnQvOEl5n7wNn54yWVs2AiLJsPZX7+TP/z3d0hNaBrOV2rQPhoAH7Vk+gCtgFZAK6AV0AocUgENgPXJoRXQCmgFtAKnpALHCiRkMkkmp3bt2qUmZ6qrq3n88cf5yU9+omCwTAjJZIXAXZloCp/0FygsbgV5knnOnDncdNNNSn95cl9NwPQ7G8IfvuG7civo5ZRQQEIsphJxJtXXUSjZvLF9J2fMnHbEvu/pylGWiKlXb8lmc2uWMyZKQL7hLUXXIG75ahLILeWRidBkIrY/1GAu10tHZ6eazJTQ0HoZewqMZhgx9tTWPdIKaAVOdQVG8zX3TQAsZsq+HLf//pu7eWDjr3nkU1+i09pFT9BK+6YWchGLRZW1vL6rja91NtPot7Ck4kwuPufd2IUuYvEKntn7BNvsLZS1Wli+wYKFM+ntLVAZTfHFNSuZ4J3Npy/5+P57DrlfFrAp98wCeuU+WO6R5b5Y3l966SXl5pUHKsP1ck8uAFhy7sp9d7gI/JX7bMnDK/fuUlauGPDka1liiRRl3h6aqiBXFFeuN8ghGYZbDt+lTGmbQDSBuhLRRxZ5r6mpUdBa3MDnnHPOoNNb8thKuGYZczlWXI0CcKWMiBVhw87XaMu2U1VWybymOcq5W7JLqj9yjLxCl7GMjbiNB4JgyU/+j1/637j9buPQ3RuaPUPAO3B9uE79/uhvbSGf57TpM5g0qZ6HH3yRhmkl7n4yQsow2Nlm8MB3smSqCrQ3Q3lFOZddl2Z8Y8CrL7q07JHw2xbpMot02qSuwaRtH2x9rUhdU0Bvt8nuzR5vvGiz9bUSmcqAUj6gmLe45bOVnH2JhQzby6t8nvpdlq9/YQPp1PDzXEiIcM8ugi9OcV/Zn1UY6H5HsCGhs+VvgcO+g2F34ufa8KM14PXg0ksk0oAZWPi5TkzDwvNtomZclWckMtjFLLmu3eo+2YwmyOfacXs6sPK9ONkWAm8PExpqsOIV9EQ9AjcgL+NVVkHVlLdTWTMHMxonmq7BiKZY9p5b3loI6PDskhNFokgZFvnOLOfMm8O2xdexrafIMnMvTs1pvF4xl8VOM9P2bKIlZ0PEw/HzlLw8tl/Ak3jbGH1Q2JCM2X3O/6KXoyExG9sv0mZvJ2mk8E0LO1VOvLdL5acOTEt9/6zudtIXXsm3Fi2nuQDn18GZX72Tx370bVITJh/1pV4D4KOWTB+gFdAKaAW0AlqBQyqgAbA+ObQCWgGtgFbglFTgWAHwnj17VOg2mYwJJ6NkQugb3/gGe/fuVRM68pIJKMkFHLoEZB+ZsBLnwpVXXslVV12l9BcgLGBNJnTUj+5iUa2TRY4dTt6rU3IgdaePvwKFTkhW4foB+1pa1ERpff14Wve1kS8UqFDOEw2Aj7/wJ7/E0QwjTr46ugVaAa2AVuD4KjCar7khALaLeTZv3cKcOafzwNqf8UzHj3j7gqUsbW5je6nEne1Z3tWYZEpdgj0dvez2k7y3cSHJ3gqM8Ume3/c0iyfM4aXsBp5++TUurriAFaWdZCrzNMUlT2uCeJlDqvtsFjZdg2++GQJaALCAW3Htyr2w3B+LI1jcrvKw5cSJExWMDUNVDwTAYa5e6YeESZ40adJ+KCzrQgdwuqwMM/s6XnYnVXUNKvSy6woE7ssBLGVLHXIfLu/hZ4G44Tppk4BoCcX8zDOyJUNPAAAgAElEQVTPcPrppysYLL8B5IFRiQ4kbZB1ErZawG3oaDUs8IISux6KUdxSRmxSjonvsolGYvhuX65f+W0gvwukLCknm82qE1GBN8tSjmep/08//KeU+h8YHRjldyjoVduMvvDQQxfTMsn35hEQXFVdxdatJp/4+4Dbb4d2DHZsC/jN97uYPDvBJctTZLsDNjzn4xkl5p0PPZ0GHc3i4jVIJU2Vvzgag9eedVn927zSJJ7yJTUu3R1QOyHONR8tY95iE9cN2L7B4LGfZ4mnHf75r14nJY7bYS6+52O4fdGWVOdcm8ApKgDsennJbovne8oF7BVzBL5DgIXhBxh+L34kgWWk8EpF5eoV57ArYbhdk3hmHBEzjt26EytZhmualHr3YRd7cJ08+WIWG4+u1u2kCnuYEItiSn7hVJpMrAwqM5gNM7HK6qGslkiqHiNWw9Kr32IO4FAT6avvYXgeRQwqy5JMvvgqViWm0N7ZjZkYT9O4cZz90q955v578MrGk4qUY6g44X02cS9w1csVKBwUcTx5CNTGDRwy0SomxObQvmclBb9EccpcYp5DJJclsN7MyZzr7uKs6VOZf8e/8Ma0uUx9ZhUbv/sP7C36JHUI6GGewXo3rYBWQCugFdAKjIwCGgCPjK66VK2AVkAroBUY5QocKwAWyCuTMTIRI5M4MgEjwFby/H7ta19TYDh0JUi4N5lskokambCS17PPPsvHP/5xrr76aqVUmBdMPstEUugElkkM2SYTTXrRChx/BQKCnj0YuT1QMxtevofI0/9A7uJv4E+/kp3btqoqJzdNoqsrS7a7m4qKcu0APv4DMSpKHM0wYlQIpBuhFdAKaAWOowKj+ZobAmDXsXn5lQ00VSZYl1vNOv9p3tY0hTd+s5F2K4k9uZLpKY/TmubRme9ib24Tbs8MGk1omGby203PURFroKIcEntg2ekf4Du778cp7uWM2lr2FAtsePEVTotcyvveeasKAR2CzYEAWMCh3GtL+OSWlhaV51fAqIDeEAIPdQBLOXKc3LM3NDQomCsvWdeVc1i9sYdUOkM0txmz0EyqYhzpVHI/bA4hsJQ/MESu1Cn6yLuMoWwTGLx27VoV+lki/Mi6ffv2qdzD8oCn5AIO8xXLg3VyrCxWxMQLbDb83xI9W2KkJtmccV2GVCJJIV9S+0jZjmOrcL3SZ3ETS5/k90IIkqdNm8btf3WHWidwV6G9AYC3PyJ039k74I+BDuEDtplQyEHXPvjn38K1b4dtmNz3dZszzo9ywTkmHfjs3R7QvMMjn/dIZALKx0EqAyUx43owYbLFql873PsfWTLlUMwbVI6L0jQ9ybs+nGDy9ICCbbD9VXjsl91E4zaN0w3+/OqNZNLDB8CO52BLHl5cPAmfLS5fAfny8EAQYBDBMKOYRhyEvGNCbzt+vgUnlsLPF4haKTyVODmg5AokBs/zsQyDwLGxC1kCu0gMEyffhekFBIaJUyqS72nByXWTtVvoKG2mzI+TiSdI2D5lbpqYlcYcP5lE4zyiE2dhVI7nyvd+9C05gBXUF0e87+FHorjRhFjTKWY7mTmukqrzLmN7up6k6zCxdx9btrfj7GilN/cMvVFImmVEzQRxM0XESBAxY1iiT/8/Dxc/8MjZrZSbFZjnLmWv2Ybx7B+I5HsIYoPz+hqWRU82y6SEwaTx49myew/NXoTy8jL8AW784V4+tQN4uErp/bQCWgGtgFZAK3BkBTQAPrJGeg+tgFZAK6AVGIMKHCsAFvArIHfbtm0qpJs4C2TSZcqUKerp/1/96lfK+SuTPvIukz3yWSZqamtr1dP6cvwVV1yh4K5M6MgEj7zLE/4ySRQ6h+VzGCL64EOxhmhiCSZnEKx8HPu88Ed5M9EbpmA+cCX+tntx6t/CQK65i/iSvyX4wTbsG99KAUeqcwTbfqSqT7HtXQWbymQMY98LBFt+Dw3nEVTPwPjF9QT5Vowb7id46p+JvnEfPZd9B2PWdWwPAfDkSXR2dtHd3aMB8Bg+b0YzjBjDsuuuaQW0AqeoAqP5mhsCYBmazo48ubZf8bS5jZ+/vpu/OecMfvrCVibXJHnnhAxvdHdx6exluCWP3+99kjU7C2za/BIXn93E2Q2T+PyTG/ngvDNYFh9Hj5lmdf4l6jMW08fVsWbnVu78h8dYNv9a/venb8dz+0I3C3TdvHmzuncWB7BAW4FCco8sYFXCPMs9c7iv3EMLGJYHMcMcwIcDwJ05m6dezxGLSwjoXUysgHzJx1Hu374TUo4f+B6epgPdwXLvL/fz4koWOC2hn+Vv+W0gzl8BwgJ/pT/y4GhYZlhWJGqpELwbf1OgZ2uMsiaH2rcVKBRtKssqsSyD7u5eJk9porysTB0mvwmk7wKBW1tb1d9S7qf/4i8p5gt9be6vYKgTeOBXLeTA6r0fGod5g8PjzAi07EKB26/+X7CjNjs22gS+SXVNknmLLMqjAT0e7N4C3e0eJVt0DIhGA0kXS6rCYNdrPr/7SYEJUwymzI5xxoVxyisNent86posXn7S5fnHckQTDo3TYe9Wjy/dumV/jufhXCJcz6Vk92AYAa5XwnV7cfwSQeD16RF4RHwDy4wjZNf0bPByGF4EJ2ISeDZRq4wgEpNdwROYbhEIrA/A7+3GtXtw3RKWGaVQ7FaO4ohh4pXyuN0dJJI1dNtd5MwsXk8XXTtfZm/vNuxkDLc+RfnU+TQ1nM+kcedQGWvgfe/6MMVCcTjd69tHQLTvY2b3EaSrcMurVV/EARxxJLS1T28hT0NFhqpxtbhugeLeItuNgOjMc5ncZdG950k6/C6i6Up8yV+s9PFV+GeBwQKFY2YSy4hiZnuwpjax9UvfUhrW/fXV9G7biFkx7oA2q9zBhTx2qahya8t3N3zQYfgd7NtTA+CjVUzvrxXQCmgFtAJagUMroAGwPju0AloBrYBW4JRU4FgB8Pbt2xWklUmgF198UcHbcePG8cgjj/D888/zN3/zNzz33HM88cQTKk+w/AAWh7BMWF1//fVs2bJFTQ7t3LmTP/mTP1HgWECwTF7JJJd8lskcmYCT4yTH8KGXEKICi76I9/AduIoB/zEB4BFo+yl2ZncXSjieT3UmyeZ9nax6YxfzGscxd8I4/u7Xq9hWTPDf10wj/drdOM9/H+Z9AGP+LQQ/uQKsuALArPkKkVd/QG7p92DmNRoAn2Ln0GiGEafYUOjuagW0AqeAAqP5mjsQAOe7PX6z5e9oTWZpbq9lV6mLv590GvXVce56+RlqEwnmnVbPjOR0xqXPElLGR7/5DRITInz+8vP5txfWcdWMtzGjELDF3cjKbigW2ljQkGDPzn1cNO5W5sw5az8sCgGrOIAlt664d+WeWNYLAJZ75RDyymkicFVArKRXkby6cq8d5uyVe+rdu3ercNFyvOwrfevoLrL69R7iiTRpZye1CRsnEFfooZeB8FYAVejAlXe55xdXsuQZFvArzl/5LGlfpL5QzzBstByvQJdl4Pr2fgCcaXJoXOLieQHpZBrTNCiVHNX+urpxpFJ96WHCReqW3xQSbeh/fPJTlEp9ruFBcPcgXTrA+dvHFhXoHBoyOiIQeCdEU3Dbv+Q56x0e21812bc7IJOJM31ujMbTDCQbcpGAbDfs3Q6te1wq6wK8Pk5PLGlSU29SOU7aJwGZTZ77fcCWV0pkO3tJZnwmTA1o2x3h/v/IsPaZZ6iorBj2lUCcukaxhKlCQPdboD0Hz8urMM2OhDd2exXstqwkgSshj/NEI9WUis1EzBRBsRdPgKgVx8u1Khu15QVEK+pwJaS056jQx9F4FUEhj+8V8aIGrmViOJDP7cPtacPZvZv2jq0woZ7kjLlkps6hsmYaGcqJESUWRAmcgOXL3t3n2h7m4ruOepg4fvkt5Deswd76CjEJg+77Kj+vGntDzpkSjl0iICCZLKfWKmcXzfgN5zA90ojtbKF158tYkeSgmmV/AebyT4Fz2yaZqsB/z2fAD4j86qs4xTzGEAfwMJs/7N00AB62VHpHrYBWQCugFdAKHFEBDYCPKJHeQSugFdAKaAXGogLHCoBl8kkm7uSpe8kHLG5d+bF95513qtBs11xzDbfccosKA71mzRoefvhhNVn1gQ98QMFdCQH96quvqgkhmaxauHChmqySia66ujq1PnQ7iP4y8XPoZQAAlvmOu9Zg33bmQQGw+dLdRG77Csba7RLYl+DmW/Hvug03jLDWtYbobR/DvPd1WPpFvI9lsW78yiAH8KHLKBK5vRLr60vxNz6AM7mvxZGvLcK6A/w1a3GkWYOW4bedrpeI3nEb5j1rYfJSgi9+BefGWf0uh7CcL+IV70DNNQ11Lzf/jNiUWzCuvAv/orWYX7kXKm7Gf+Bu3OI9RG/4HEa2guBz9+B87ExV7uH1Cuu8Hf/+Isbt92K8niD44t24d1yk8p4NZ+npzdOTz5NJpShLJdmxt4WO7h5mT2kim+tl3RtbqK2qYObkSTz27Its27WHD127nBd3t/PYhm1cPm8q02or+YufPELBdvjxx6/ie0+u5zfrt3DFvKn8yYVncNM3f00blfz+AzNIb/4J7rN3wzm3Ycy4iuDHl0M0iXHdL2DNv2gAPJxBG6P7jF4YsYmHvv8kLQN1N8tpWHQpS2cNf3L4gGHreIr7HoVLr1/MAY/YHG7bSI3/EerMblzJyhd30Fnsz5FZ3sCiJZcyq/rw0IKB5Z6Mfo2UXrpcrcAfuQKj95qLug8Nwx73drn8+xMfZNGcJhaUX8Jvdt3H/Wt20+rHaMjAJ06fxZ5oG2XUsWTSFdz60H+RsXdRX1/H/c928OWrzydIF1n1zCtcOPV05p82ib/69gO8tGUf//yRc5lc9hGmTjlT3UuH+XzlXUCq3GdLlB15kFLWicO3ubmZ2bNn73cACxAT4CquWLnXlvvsMAewrBMALGWEAFjur30zwVNv5A4JgAfC3lCHgWGgpU5x9Epdr7zyimrn4sWLVV0vv/yyap/AX6lLjovH46r98ltB+impYuR4cV86XoGXf1Gk+40k6SkFFtyUIZFIYhcdhXKj0b4Q0PJZHgqtrKxUD6GG0YEEAD/55JP8y13/gu3IMYOiPCsYPHQZmv53KBAeCJBVeSa07zVIlwe8/3+WWLTMJddlsGdLQKlgMa4uyrh6i+rxFuOrDXrcgLZ9DjUN4BRROX8jhkGxaJBtl7J89mxz2PJyic4Wj1nneGSqAraui7PyZ+XkuyOs2/i4+h013MVxHQK/hGWZ4PdR5/BBADxfAUzlDJbxd9vBzlMWm4LtZCkV95GMN+AXs3i+TVBZQ+CUMDAJjABMAweDkgoBLXVEKXm9OFEDs+Rhdfdg212Qy9GxYyPdlVFqz7uCxinnU0Pt/jFw3Jwq3yfAcV2uffd7KRyFA9iXiFHRCNELr8XdsBZv+wZIlx9GIgM3KJKJ1hGzHfY6u/DmX0aNYeE/vwLvSCG2TQu/lCde7FV1lBIZzHiyL7b3CC4aAI+guLporYBWQCugFTjlFNAA+JQbct1hrYBWQCugFRAFjhUAS5g3cSHIE/cSik4mdGTyRRzA4lSQiTMJ+Sah4GRZsmSJgrvyg1YcwTKBJZMS9fX16klumagSkCyTOhIiWiaGZJ1MLMlEkZR16OXNMMqcsQ7WhQB2iAM48TCxM6/CGERRgFsfxv7KRQRsJ3rlLMwVB5koCkNAdx2+DB7/HLHLv0Jw90bsm4UAv0R00XmY3IW79jYOnC4YZtvrXyJ60XmYawe3LfjBRuwbpZ6jAMBDu7f0SoJ1DwzQZTz+yu04s46k12B4/Wax4wke3oh90eD8WIcav6/+6Of8+rEneefbFnHj5Rfzwf/1j3T15Lj3rjv5zao1/Nevf8uCWdP5/Mdv4T2f+TxuqcjD//UfrNzawn1rXuH6c2Zx8awmbv3vvoH72Sev5vurX+bBdZt595nTuGXx6bzvW/fT4lfw+w/O6gPAz3wT45zbQANgfUEcoMDohRECgDcx/UPLmN7fXrt1PStWrCe2+HqWTn2LOdL/iABwx9r7eGBThrOXLmFubRILm9aNj/Lo0x7zb1zO3MEmnsHntQbA+nuuFRiVCozea+5gAOx7Ac+/8SQV8SgV0WraSy1sbe+lGBhUxaJMLEvR6wsss6iIVfFq226q4hCNxtjemuesxnGUKNGWzTEuXUl1KsGGXa105ErMm1yNSRXRaF8YY1lC0Cr31nLfHOa5lW1h/l0BqgP3DyPmyPYwNHS4XbaFZUjZsr2sul6FgI4nUoMcwAPDO4c5g8U1LM5deUk5cm8uZQqAld8TEv5ZUrpIffJbQCC03N8PXQRcy0OiYdoXKScWj2KYPjueN+lpSZCuLTH5bF/l+7VLfc5h0UFgsaSTkb/FMSp/S/vCKEFyLn36zz+t9hkY/jl08w4NCT0UAA9s68B8wQPBsGVJPmADu2RwxS02S28uUVkLnfsMWncH2AWTRMKiviFCdw/kugPGN4HngF2Sl08+57Nvp0tnq4PruNQ1BZiGSalgsvv1OGsfzCh6na7wWP30U0cFgCUEtOcUMFX8ZkuFRg5cG+QlIJ5AhUoWIl0steJE45jRMjy7nZgRw0yPx7DMvpy1ZoARq8DrbqWQbcHyTWKVE3CKWVzTw40ERNPVmK1tBN3tOG4PfiTGvn2baIt2M+3imxgfa8It9eJ5kr/ZwpQcu4apvieWEVGM+qorrz8qB7AKAS2JiTv3YaQrIJlWfTv8EuAHvsrFXSq2kPdy9NTPIOE6JLe/QlBegxGJKb0Oukidbv+DBZHo4OTSI3Rl1QB4hITVxWoFtAJaAa3AKamABsCn5LDrTmsFtAJaAa3AsQJggbXy41TgrEy67NixQ4V7llxcku8rzOsrT/5Ljq6zzjqLm2++WU3YyL4S8jmbzapQdDKxIxNK8rc4fWUCSSZwZKJJTeQEgZpMOvQyAH4+3IJ1+dfhyh/g3nsR5uFyAG+8m9iZt2GofW/Ee+lrxM+7oy+M9P134FY2E731PMxvtxw6B/DQMoqPE5t1OcYZd+M+cPObZd61hpJyJQ9dhtd29/V+sHzXStzbzsMvbid68yzM7SFYPgoAPP4G/MfvwZncD6fXoYC1c/NkrLsWYf3tuoP3d2hf90PnMwgefhjnogTW5y7C+sohjj/EAH7237/Fb1Y9zaXnnsXHr3s37/2fX1R7CgD+xaNP8OPfPsI7zjubv3j/ddz02S+Q6+7m99/7D1Zta+VHq9fx/vPmcuGMifyPHz6MZRrKAXzPU6/wwEubuPLM6dy8eJ4GwPqSNywFRi+MOBAAqw5tfZR7Xqzg2msXksGj+bmHWPlqG8oga6aZcuFylkwVMtrKcw8+ysttkmcvwbjTL2X5wlqUM3ZFjsbqLK/v6QWznDnLrmVRLX3bHrVprGjm9T1FSIzj9EuXI4fJUti6kgdXbaPXl6qmcOHyJaiqDtcOVV+WjNVCS+94LvjgMmo3PsRDz7RQJMH4adVkmzMsPcCRvJVH73mO5PLrWTzEqrz7uZVkpy5hbvVh+n8YADyoH+XTuHTZhTRKPwa1tZap47pw57+fS5v6+t+86qc8lVzOtQszwzq39E5aAa3AgQqM3mvuYAA81sZOIKrkAF79WjexZJq0vZPaZAk3iAzq6kDH70AXsHyW+3t5SRqYadOm0dTUpOCvOFblnl8Wucdva2tTD37KA6PyIKikiykvL1fgVu79BZIblsWO558ku3c7mbpGppxzkbqfKxYK++Gv/EaQh0/l94s8RCqgW46XcuS3w9ve9jaWXHSxeoBUloEQ92Djd7jcwOH+BwPBErm6VDDobIlQOyXL0g96nLc0Sqbawy5CZ2sf8N2y3mDH6w5V430C31AMVuWDNQJSmYCK2gAxkhbzJjtfi7N+ZYq2XTHS5R7RZKBCYD/19OqjAsAyHkGhgBWI+1ccvy6BV8KT8Mh4GKalQK2HQyReRyJWTY/Xime3Uhabiiv5cEtZXNfDbt0G8QosCasci2FGo5jpchVKWqBy0ihT+XHFOUwqTUdB7j2K5IsdTJl9GTUV0yhmWzGjMYKohYsrTFn1X4UzF0ex7XLtleIAHn4I6Lf6XXQDm1SsmlgRenJbMcqqyU2cSXldI+arT+Pkc30QeJQsGgCPkoHQzdAKaAW0AlqBMaGABsBjYhh1J7QCWgGtgFbgaBU4VgB8tPWN7P4D4efHMG49E/PbENx/P8Hd52E+cCX+tntxlBmhC2vN45gPPIzx+Iq+UND9ADh4+FaiV32bN121Yqz9HPElg0NAH64MeQY9ctdkrL89Q4WBDu6X8M+V+Bsf3h8SerAWw2u7//gNRG554CAyhn07CgAcAu+D5Ei2ftZXTxA6ng+jl3dQ1/HB9Dr86P/df36PXzzyOO++aDEfuvIKbrjjTnXAfV/5e+5fuZofPPA7DYBH9gukS+9XYPTCiEMAYPtVHvzxDmaJM7h5FT99NMeCq5YxK+PRvOqX/K65iWuuX4T13C/5Zetcrl02i0xuPQ/+fBP1113LQvsp7ntgE5lzr2Xp3CStckzrVK4ToCwA9IFNJM9ezrL5FWTXP8SDr1aw9KYLqc8+xy9/tZX6K65icT00P3U/v2ueyjXXLqTiMO2oUGXuoPay61ki1+PsWu57sINZy5cxvyLL+oce5PnCdK4cCoB3PMo9azNcdf0iDhkM80j1hqGuB8LgQf2waH7ql/yuYy7vWz6X2JC22hsf4pcdC7npQml4B0/dt5LY0mtZOPzonPp7phXQCgxRYPRec/sA8FhdpG9dvc5BAfDQcM8DIbAATPlbHv6UZfPmzeqzRPt56aWXFMiTlC7iDBbgK9sFAEt0n8bGRvUu0FYAoIKVkl82EsMz4fnvfp3Odc9SMXs+Z374U0Qsi8DzMMV2q1LEpIlELHWMtF9ArzxAKsA5kUiov//s439GoSgPOh0IgA8VBvpQoHjo+oHHC7zMZruYPOkcDNckGzzD4suTTDvDo26yT/1keP0Fn62v5RGTqgBg4aiWZeA4HoVuKPQk2bcjws7XYrRsi2NZAYmM6NtvMA0CVq85OgCswn77Nmbg4LuiL7hOgUDAblACw8ewksQS1VhWHNt3KBbbCLK7wSrD6OnBLmYJEhUK3idqJmGlM7ilLF5vlqBYwkpVkolUUWjfTnfvTqz6RuxCjmJeHiaoJJ0eT1miDhJRorEUdi6rHM4C+X3pm2UQCAhXIaBtrr7yhhMCgOWccHu7qJlzMW7MoPuZh4jWTCBx8fWUnlmB07anL7TzKFk0AB4lA6GboRXQCmgFtAJjQgENgMfEMOpOaAW0AloBrcDRKjB2AfAduM33EzvvRgyWEsxagfF4PyTlfmJLbsRYejfebUvxE48TmSU5cfscwMMCwFL2YcpQQcj6ncTBD+4n+MpVmOP73cAHHaQh4PYQbT8sAN54L87kAwGwuR9ob8O+UShNmAO43/F8JAB80doj9HUY0HkYJ6YGwMMQSe9yQhQYvTDiEACYQ60HNj3E91+sUDA1tv5+fr4epi1cyPypjVSEJheBnA8WWHTzpShj61Cn7ApYctNi+ky/zaz60Spiy69n7qZf8vPWuXxo2az+cZF2rKdWoPJQQ+yAdlQPqS+79j7uzy3i5jdttfxolcWyoQBYytg0nQ8tCwNgD86JnJ55JdcPtQYPrfcgANhaex+/6lgwoNwdPHrPeupvWs7c3BBtROufNrNAALj0Y2WMpQK8T8iZqSvRCoxNBUbvNffUBMAeUXWihWGg5T0EUQIEJbpPGBZafkcI4BXnrYR2lnzFAn8F8m7btk3lAZZ9JQ+wuH7l+BD6hgBY/S1u4iBg/c/uIbvxZcqnzabxsuX05ouUZdJEIybZbI7T559OY8OEQeGwJZT0+vXrVd0SmegH//UDlQN4qHN3YBhoBXJDyDpMp3DQX2BYrqfy61pcd/01PL/2Wdas3oxlpKiq9amf6jN1no/n+ZRsm0Sq77vruQZ20aCYi9Kxx6S9xaKQtZCIwskycecOiSz8FgCw6OraJQwBvr6DIaGgvYLqr5koAyOK6/pI+91Sjt5SO6lCD1GjjF67mwgmZmU9ZrqCZKYGJ7sH2y1i2DZRK03E9xRAzvXuo+h0EKuowTJjZNv3UVE2iYrqKX1lxitwSwUi6QxGxMJ3HHy7z+VrmhaeuIAFhrseV7372hMGgP1Cjthpc7FiKYobn8eIxTEEbAultyS08yFCQJ+Ey68GwCdBdF2lVkAroBXQCoxZBTQAHrNDqzumFdAKaAW0AodTYEwDYJmW6Xey9mnQB4BDiBo6fM37byV647f3O4APDAEtYZYvwrz3zRDQbzpk+3LvHlCGqi/M+3sGrFs3IB/wwUbkQIh6sLa7r99O7PKvE9y1Bve2MyWw25AlLOdKfAWED2z70QJgj9v63cCH6qsGwPoqM7YUGL0wYhgOYCDXvJ4X1zeTzbXS0e3gp2f2u2lz7HhqJU9t6gsPnRg3hyVLF1EvkDMEozKUh82VK65XtTOzNt7Ho1w6ALq+uU047CHbMSTncMdTQ8o5VE7irSv4/ovVfc7kIafcwDKGVe+AOnjqPh54vc/J9uaSZuaV17OYIdoopv5TmhfcxNytQ/s/tr4HujdagROlwOi95o59AByGgI4n06TsndQlSzhBZH9eYYGJ4Ss8Hwa6dzdt2qTgbl1dnYKw5513nvosvy9ee+01GhoamDp16qBTSdLAdHd3q5e4d+UVGCYuAWvv/hptL6ylat6ZLPronxOLx/BsG9M0sKyIchXLSyC0pIiRRdLEtLS0KPgrbf3CnV+k1O8A3p/zd4B1tz/F8mBAPAQGD4TDUsfAHMChO1ecthJ6WhzJ7W3tql2SY9axDQo9UOg1SCQhkTLwJdyx+F0DyGbzzJk3n6mTx/OHx35LeVXZm47fIV866c/qp/tCah/N4thFIjgq9CMz7FAAACAASURBVHMQuARGBMcP8DHwJI+tZxP1TUpON0apB7PkE1ROIPB6iGUqiZU3USy04dl5jFKRhDiDgyK+lSDwJIdxC/lSO+nKOqxENaakF8514JRHKPh5jGiMuJkmEljYXkH9nU7VkbDKMeUpWYHBvriRBQC7LL/2uhMGgMWG7fdmFeg1M1Xg97nQB7rcj0brkdxXA+CRVFeXrRXQCmgFtAKnmgIaAJ9qI677qxXQCmgFtAJKgbEOgGE70StnYa6Q3vYBYG9dX4jnN5fxML4FFoWO2IHHDD5RwpDIoav20GX0bbHuuZzIxx7fX3df+OmDLQeBqAdpu1P5EtHLz8NcO6SMpaG7uIvorfUq9PXQZX8456N0ALuVXzqCXscHAP/N177NAytXc9n5C/notct572e/oLrw0y//Hb985Al+8rtHufCs+dz+oZu45tOfwy0VWfG9/2TllhbuXfMyN547m4tmTuLW/1aDzc8+eTXfeWIdv3tlK1fMm8qfvv0Mbvw/v6aNSn7/gZlkNv0Q57nvYpz1CZj1HoKfXKGOM276DcHqfyL6+k/pecfdMPsGdmzbqrZNbppIR0cXPbkcFeXl1NfX6SvJGFRg9MKIgwNg+9UH+fHG+j4wuuNRfrQqR9P8WTTVN1LbsYqfre9zAA9Mm2tnd7B2xR9obrqG66e/engAPMgBLO7YtWSuOoIDuOMw7RgCeIftAFahrjdSf82BIZf3A+DGFw/d/0OAbXEAP2hfyPtVWOchy8Fg9NZH+WXzVJqan8NecmA+4jH4ldBd0gqMqAKj95p7qgDgLPFkZhAAHur+FRAlkEzexbEr0HbDhg0Kvk6ZMoUXXnhBvUve340bN7Jz505mzZrF2Wefrdy6EiJacvbK7w45RtZJLmCBpvF4nHgiSSQaYcuza+nas5vy+vFMO+d8dd6FOYAltLSUITmABfgKQBYQPGHCBObPn8/MmTNVWOjFixZTLJUGnbMHcwOHO4TbDhYeWvYZ6BxW94n7DzTwPU+5jaUPA8sJwbM6Xv4ICxFgXSoyacoUTp87m4cf+h1WNIYpVPmgjuSAJ586egDsqWTDNoHv4XouQSAQWvAvmK5NwkyQLbRQsHNkzARGppJ42Xi8Yisqc7DE4/YdolaGeGDi2z3YhovnGfh+AcfOqlDJ8WQ1lmvQ1bOdbNBJrKKOSBAlES0jYsYl2rQCrXk3S2AFGJEo8Ugay4iRMMuIBUnsYp7l1544B/CIXsyOc+EaAB9nQXVxWgGtgFZAK3BKK6AB8Ck9/LrzWgGtgFbg1FVg7APgvlDMsfPuwOgHwE79dqK334r59RUw8wb8e+4iuGcK1tdvxm++G6dSUgSvIXrbxzDvzcLSG/BvTmDeMjAH8DDKkNNq+z3EZn0M4+af4dx91UEcu+G5dzAAfLC297ftjjsw7xEKPJngo5/D/9LNuNJuVefDxG69DWNFEW64He+GFqwbB7T9KAGwfWPpCHodHwD87V8+yP2PrWbZBYtY/vbz+dzXv6NcAV/+y0+y6vl1fPtXv+HqJRdw/dIlfP4/vkshn+er/+t21jd38fNnN3DdwpnMb6zlK797Bss0+MLVF/Lb9Vu497mN3LBwFu+cfxqf//UqOvw0X72iidSeR3Bf+C+MBR8jmHgBxu//ksCMwiX/hPHqT4is+yb5d3wLmi5i7549yhlQP76O7p4eenpylJeXUVNddepePMZwz0cvjBgKgD0Kra/y6Ir1xBZfz9KpMRRM7Zjfn+d3B6se+gObvZm866bFWE/dx4PZuVy7dC4Zcqx/6OfsmPo+ltc/d3gA/MBWMudfxbJZyb78uLubuPL6RVQfJgcwh2lH7VCour+ca1lcW2Djivt5Ojf1wBzAYk5+7pc8uDHJ3CUXsqAxg+UVaN20ipVP7yF29nUsKTx0yP4PqncQDF6rchI3qlzGMXI7VvLQKo9F77+UpoO6kbfy6H1raaWJpUPDVI/h74XumlZgpBQYvdfcUxcAv8k4+8I/yxKGfZb7IQn3LDBWwKuEgJbQzrNnz+bZZ5/ljTfeUPB3+vTpCvgKDJZ3gbW1tbUqFHQmk1HwV1y8cqwVsVRYYqO7nbjnUDIiRMbVE4tFKRYLOI5AzICeHnENiyO4r02yTpy45eXl6nNnZyef+cvbEZexMNW+fQafuQfL6ztolyGhnge6fw/1HRgKmNV+/SsHuZAVCO4Dx1a/g1naH+6u2juwkiDgybfgAJYy7VIek4DADxRgNiWXsujluvR43diGTbkRI5aqhmQVdrETr6cZJxrFJEoqUkVEQnPj4jgF7HxWglhDphI330w8kiIeq6UraKe1YyvV5VOorZiN6fo4QZFIJIaLR9SPgBEh8GzyfhbHLOAaDuJHlnpwY9x0zS0nzgE8UheyEShXA+AREFUXqRXQCmgFtAKnrAIaAJ+yQ687rhXQCmgFTm0FxhYAPrXHUvdeK6AVOD4KjF4YMTjnrfTWTFTRtGAJS2b1h4csbGXlg6vY1qtiPDNzQTXNT2eZ+6FlzKKV5x58lJfbinIk6YZFLF06i4qhkPOAHMA56ita2dziYKancOGyJUztj8Fc2LqSB1dtQ6pT25YvYWoSOFw7DgJVc1sFuko5CRpm1pPdHePSQ8DV3I7nWPXcq7R0902am+XjmbvwQhY2ZYZf75A2vFk/SrfTlyxjYb01OBz2gNNr40PfZ33FQXIOH59TUJeiFTilFBi919w+ACxgcSwu0rfOnMPq18QBnCZt76S2PwT0QAdwGB5XYK04f/fu3cuuXbuYMWMG+XxeSXPppZeyY8cOBX8lB3BNTY1yBYsbWBYJC11VVaUgcJj7NwSf6jpuWZRcj2DzKyTzOQqJNN01DXi+T2VFOdFIBNf1mDZtGg0NEwYNhziBn376aRWCWkIlf/M/v6UA8NBlKMhVgDh4E7gOcgIfZJuUN/BMOBxIHhQyur8h+03ABvh+oJzUYRjrgW0dVG4QsOqpVUcdAlrKc0pFDN9FoXLfJ/BcfM+nx+jBjESpjJQjeY3tfpju9+xT+5TiEcoNyetrKfjrBgGOk8Pr2kO0ZiJFu5OU55OIN+CmKtjT8woTzEaCaBTiUUzPwPaLxCIJfMnzKxGRfANDJVE2VL5ggeNFeil4nSov8nuv+YgGwAe5yAgAFrf897//fZVXW0KOy9/HsozU9fZY2qSP1QpoBbQCWgGtwIlQQAPgE6GyrkMroBXQCmgFRp0CGgCPuiHRDdIKaAVOsgIjNTmmr7cneWCPV/WFjTx036vUXnVgKOrjVYUuRytwKikwmq+5pzIADs9BgVDi0nVdl7a2NuX+lby/An9bW1uZM2eOyvcrYZmXLl1KY2MjW7ZsUSGaxQUseYDDRcqQUM5yrLzks8BayZFbKNl4m9aTyvdQSGToHT9ZgdJ0OoUpoNJ2qK+vVxFYpD0CUOV4CS8t4aRlm7Tn+muvHxROeeB3aSi0lW2DQjcP2eFgkFeOOdQjAQcrf2AdYVsOtd/Q773A8iffIgAWwO4V8lhGAL6BRHXu9bNEojEyZkq5ev1IQrmCHaeEWeiEeBrXdcgka/CMQEFkP2Lh9bSQiVfR47WR691FumImQSTBDmcD8ZJJY3wGyUQ1vgUWkve31BfaOjAEISvBIlgYSAhpry+Mtmmph9H8AC55xyWn0iVv2H2V7558Z376059qADxs1fSOWgGtgFZAK6AVOLgCGgDrM0MroBXQCmgFTkkFNJA4JYddd1oroBU4jAKjGUbogTvJCjSv4ke/20xyzru4dlHtSW6Mrl4rMDYUGM3XXAHAAtLEETvWnMDSt65el9WvdakcwAMdwApaGoZyG8q7wFpx/kr+XQGtksdX1p177rkqvPPu3bs5/fTT1fYnnnhCOX1lmwDgRCKhNBTQKy9xEYcOYwG54oKVl4DAntYtuMVurFiG6obZRKOWqkfqcx2Hfa2tCkLv27ePnp4eVbbk/pXcwwLKJNz0Zz79GXWMJ6DRNFX4YwUexcktr357bt+Y9n2HQiArftWBuYAFYCrnrtl3vAA55RweLsE90ld0GOWseGSFCnH9VhanWMDwPFzDwzYKxKNJor6Fa/dCPIMl8Nd1CJwciSBKEZ8gEpCMjcMudOPHYnj5LPFInN3eJnq6NjF13CXEYuPZVVpPsdTJhNQc2nq3EklmaIzMIBbL4Hi9CiBHzThB4CknsSwRI4YaaJUaWNZZ+KbFdde9R43ZSHzHwu9vGDb8reh4so6Rc1S+G9/97nfVOSAPOmgH8MkaDV2vVkAroBXQCvyxK6AB8B/7COr2awW0AloBrcBbUkAD4Lckmz5IK6AVGMMKjGYYMYZl113TCmgFTlEFRvM1V6CiAEtxmcq7uE7HyiJ9i6aqeOyVLIlUBcniG9QnirhGTEEnAU2yjzh5xVkrnyV/r0BcgccCdzdt2qRg7JIlSxQclb+bmpqYNGmSOk6cwRIuWuBePB5XoYwlPHRZWZmCWZIHWNZHYlECI8B4uUB0X4BTExBZWEHEipDrzlESJ6rvk8v1KtevAGY5XkLiyvmzdu1aBYQl/LSAMhkvaaP8zpH36upqlXdYQHIIoaU/Kv+wZSkgHS7y2TYD4lmbqaWMcsQydzxdbkG1X+o9WOjmkTgvpI0TJ058y9BPgGqx1IsXKRH3o5iBief0YiTKsXxfOX8ldHMi34vnBRSTBlEriWUbuHETJ9dJysqw19zF7q5nmWTOYFzNmUTNMjaVnmG8XUNZ+WlgF9jmbiQf9DAzvYiIGadY7MJKJrF8E993VTho0dYUJ7Af4HouViyhoK98t+QckXfp8/FapCw5P0/0uB2v9ks5cn7Kd0TOdfVd6c8d/VbrGKnr7Vttjz5OK6AV0ApoBbQCJ0oBDYBPlNK6Hq2AVkAroBUYVQpoADyqhkM3RiugFRgFCozU5Ji+3o6CwdVN0ApoBUadAqP5mqvC6HqeAofyPjBv7agT8igbJGA0GkvQ2taroJJp2sQjAYWirSBrZ2enCussIFcglMBaWS8gSsI8i+tXlvnz5yvQu2HDBs4880zOP/98BWUFvMn+IahVLl/fV4BPOXoHvAcmFLwiE37nMXFHmj2Nedafk8V2HOpr6kjEYuQLRQWXZ8yYtr+nAn0l968stbW16rP8Xythp6dMmaLyDktbxL0s4FdAoEA0gY7Sf2mDtEleArA911V5h4OERbrbY1qpXDmPOb2erqDv+OPhwhzuUEkbBVwfi+vT8WxM6Z/4cO0CRjyjXNFeqYAfjRIrFaBQwquoxA0KUAqIpMqxiz1ERJ94gtd6HmF69AwykQbaSltIlDXS6u2lsViNlchgWeLsjbCXbXQXW5hZuRhsB9t0sMwopi9RoAN8w1eu7MAVV72lwlEP/I6FYzFcfY60n5xn8vDCiR63I7XraLaHIdjloQf5Hh6rk3mkrrdH0ye9r1ZAK6AV0ApoBU6GAhoAnwzVdZ1aAa2AVkArcNIV0EDipA+BboBWQCswyhQYqckxfb0dZQOtm6MV0AqMCgVG8zVXQGH4GkvwVwZe4OLOjl6+/OA6XEyumz+OS2ZUs7ezz2UrwFQWAU7yWcZJIK7oIXBXQOj48ePZs2ePAlOLFy9WQPWxxx5TYZoF1p5zzjkKFoeL1CnlhGGdQxAs7tCiX6L29z7jtydpm1hg03l5XNejIl2GiUFPby+xaJR4PKbgtJQhYFTCP0+YMEHlJhYgLG2X/2+lLeIGlpDV0j5xl8r28LgwvLX0R8ZW9snncurYUsRkYqSM+UYddrEAZzbS5fc5gAWAHwuQPZovnegl+h+r69NzHQzfJohE+6JXi5s9YmJ5YHV34aQiBIkMXqEXK54i8MHNd5JOjWeHtxGv0MLU1MXg9dLjtNOdBkkt3ODV4QYlrEQ5jl1U4Z9bCpspmHkmJ0/HKxYIEhFMGUEPAsNH/gWYRCPxvraM4HdM9AsdwCdy3I5mjIezb1/ocWP/azjHHGqfkbreHkub9LFaAa2AVkAroBU4EQpoAHwiVNZ1aAW0AloBrcCoU0ADiVE3JLpBWgGtwElWYKQmx/T19iQPrK5eK6AVGJUK6GvuyRkWgWOrN+7lin99AiIJ/mpRnE+eX8uubm9/Xt4wR68AT3HOCkCV/8tkfejyFcAqkFdAsIDZWbNmKfetbBdXsIBZcU9Lvl6BcPKSENDyHoaAVkDVMMi1deDki1iJGHWTGojGYmS7sqpegcUd7e207Nun4K7AWHH6Cmzevn27gsCnnXaaCvcscDqbzSrnr7RX2i7hq6UeAY4CiaWMMKR3GAJaIkH7foBt+CS7XWb1O4CDBQ10+UUqKytPOACWNh4rAFaOZ08wv4/puXgWypVr5nohauAkkwQlB9/0iMUqcXo7iUSi+FaENwqrmWrNJRUZB75D0e5md7KdsqCCOmMirt2Jmcjg+x6BZaoQ0s29bxDEIkxgMo5RwIjGMCX9soBl38OKxI7ZyTqcb42c4+JiP9HjNpy2nax9Rup6e7L6o+vVCmgFtAJaAa3AcBXQAHi4Sun9tAJaAa2AVmBMKaCBxJgaTt0ZrYBW4DgoMFKTY/p6exwGRxehFdAKjDkF9DX35AypwLHnNrfwvu+sxTVj/PlZCd63oJq9Pd5+OCdgNMyRKyAyzL0rcFUctQJ1Bc6Ky1I+S75aWcRlG8JjcS+G4ZbDnoahbFVOWNPEMix8O2BD7Qt01bVT3l7N5C0zsR2bWDJGPJHAdWzKysqZOXPGfsEkv3BXV5cCvh0dHQpAy+cw17CAXwHHAnxluziZpZ3yknrF+Rs6gAc6vN0IxDsdZhb7cwCf2UBXUDrhIDHU7VgBsAjmBwGubWNaAaZYfAtFTNPAjgZYJHHcXoJ4lIgdwTds4tFKdtuv0FtqZWbiEnwzh+F4eE6ezYm91ATjGBdrwim0YRoWQSQOpoFvQcxLsM/bQTSaoModhxNx+vIsBzLeEm7cPCEnfegA1gD4TblH6np7QgZUV6IV0ApoBbQCWoFjUEAD4GMQTx+qFdAKaAW0An+8Cmgg8cc7drrlWgGtwMgoMFKTY/p6OzLjpUvVCmgF/rgV0NfckzN+BwPAN58znuact98ZK6AuDNEr0FYW+VtCK4uLV4CrvML8pL29vQrICkyVdRIGWl5hyGRZL+MteYVlXwHFyoXrgZN3eKXhRXomdpFpqaR+XRN2qUimsoyq6moK+V4CDCrKK+jt7VEwV/L+SvlhmGRxFUu5kvdVgK+ULS5jaasAyDCfs8BrcQBLX8LwuvI5XAQAJ7pcBYAdCZ88BgCw9E1BYNfFcmwsXFzDxzMjRFyDUqxEjDS+U4KISSxSxhv5p6miinHWNLwgh0gUCSxeMzdQyTjq46fhFDsx/YAgliDwPIKohWGYRDyTfcZeyqgk4SdxLZ+IdWKcv+E4agB84LVlpK63J+cqpmvVCmgFtAJaAa3A8BXQAHj4Wuk9tQJaAa2AVmAMKaCBxBgaTN0VrYBW4LgoMFKTY/p6e1yGRxeiFdAKjDEF9DX35AzoQADsRxJ8an6Uq2fE2dFlk8lkiMX6wiUrh24//JXPAnPlXUCiwFV5yRhKqF0BrBIOWo4XECvhmWW9bBcgHILj8DhZJ+VFrAhGYLDb3UW3lSftxplRMZN4LE5Xtouurk48z1fAuLOzA9O0lMtX3L0hgJaypVxZLy7gsI1St7zCUMoCgkPYK+vCzwNz0Q4GwC7GmRP+6B3A4VkmEN6T3MJ4+KZP1IlQJI8fNYl7cTzTI2JYlPw8u53NTDVnE+BjmRHcAKJBgo08T5oKJiZm4Th5TKeEFUuqMQosA88MiHoRPBy6zE4qqcOyTpzzVwPgQ19TRup6e3KuYrpWrYBWQCugFdAKDF8BDYCHr5XeUyugFdAKaAXGkAIaSIyhwdRd0QpoBY6LAiM1Oaavt8dleHQhWgGtwBhTQF9zT86ADgTAQTTJJ+eZLJsE2zuLjKutI5VMKGgahoEWuCqfxXkrcDX8W/YR4CvQVUIt79y5UzlwJfyyOG9lm8DZ8Fg5Pgy9HIaANuNxXMsi9dV/o+LpJ+lZuIiWP/0ExWKemGGSUKGcJQRzlcrzK9GE5bwRCC31CLwVGCzrJCS1OHyljjDccwh9ZX/pt2wLwxCHeYBDACyj4VjBfgew6zowRhzAA8800QFxNwfgJj0V+llALyZEzRStzlY836PenIFr5LAME9eHKCm2+y9hkKApMQsvcKDQi2VF8UwLHx8jahH4PpYXwTU9rGgEi8gJP9G1A/hAyUfqenvCB1dXqBXQCmgFtAJagaNUQAPgoxRM764V0ApoBbQCY0MBDSTGxjjqXmgFtALHT4GRmhzT19vjN0a6JK2AVmDsKKCvuSdnLAcCYMeM8emzk9xybj0tvf5+SBrm/w1dsgJ5JR9tCFzFvSsAVrlKPU8BV4Gtso+ULzA2hL1hTuDQTSz7y0uFYjYtbMsi+Ne/J/30HygsvID8J/4ax7VJmCaRSJSeniyFQkmB5kQiphylYXtCV7LUO7B8AcHyUrATVLukPWG+X+mHtCFsYzgSbkQAsDfmQkAPPdMCP6DkFRSsjQYmRhQCTCIkaHO3kyBFJqjAtzwMAjwfIkaKFn8zbhDQGJmOZ9pQKmJh4MfiBJ6PJ1RZ5Y+OKOfwyVo0AD5Q+ZG63p6sMdb1agW0AloBrYBWYLgKaAA8XKX0floBrYBWQCswphQ4ViCxe/fuMaWH7oxWQCswNhSQEJRvdRmpyTF9vX2rI6KP0wpoBUa7AmPxmjvaNT/W9gkce3ZTM+//zlpcK85tC+K8b0E1e3v6XL+yhNBWPgsoDUNAC+iVz6HTViBwX9jomDpOoK6EgA5DLAsIlnVhOOnQVRzmDjYtcY5CbMd2Er292KkU3fUTFJiNSLhpz8V1PSKWpSCzuI/F8SuLlCV9kfJDsBu2O3T+ynrZLq8QOof7DtQxBN2OJTmAHWaWynAduy8HMDaVlZVInuEwp/GxjsGRjpd+yUvA9UguvufjeiWCoM8ZbQL7gj2S5RfLNzEiJgQCzsEyk3T4uyj6RRqs6QRmqe/ckDzAkjMaQ04cBe1P9iLaiRv9RI/bye734eofqXvc0dxn3TatgFZAK6AV0Aqoe8YgvNPTemgFtAJaAa2AVuAUUuBYgcQpJJXuqlZAK3CKKDBSk2P6enuKnEC6m1oBrcBRKaCvuUcl13HbWeDY2jf28sHvPrMfAL9/QQ17c56qIwzPHL4LhBQ4GP4tEFQAbuiqDcNFy98CaQUKy/4SFjp03cq0m9Q7MAy0Cr1sGLjAuG2bqchlyWUq2FpdR8kuUZ4pE28p3T05YtEYNTU1+x3AoRghsA7DOIehnkPgO7D+cJ+DOX/fBMAB8c4QADuYZzbQiYSgHpsAONQxCMD3PJygSDHIU2lU4/o2pmViCAD2BADHyXp76TUcGqzJBKaHFwj2NfrOD1Pw8ehYZPz37dt3wsdtdPT+4K0YqevtaO6zbptWQCugFdAKaAXUva0GwPpE0ApoBbQCWoFTUQENJE7FUdd91gpoBQ6nwEhNjunrrT7vtAJaAa3AgQroa+7JOSsExL6wpYU/+cGz/L/2zgQsynr7459hgGEVREzUFBcMFEw0UzNNU1NL01LKLUuvpuVSuWTetGyxMr3ZYlZ6q2v9r6am5Jq7edNyN0xw31dQlF1gYGb+zzswMAzbwDAIct7n6Rmfmd9yfp/zew897/c955eBhtH3O/HM/T5EJ2dlAJsLwIqoayqvbCqxbMrmNS+7bBJQTZ+mTF+ljSLGKcKvseSzwWAczyTcKkmjBr2OxDg9ukw1Tk56DI63jWKkkvlbrZo3Hh6uKAKlqXS0Scg1lW82fZoLu0qbnDmyMVuKwebln012Z6oNaBJ0BGhdycjQoWpehxSHTONZxkrZ6fLMAFayrJWEbGXt9r6MrIyTgUoPOnRGXymZwYrAqzcKvcrPimhvwNEhK8tXpVKEX5ORSnt7W2rN+AbjiwcJCYnl7jdrrLtTbewVb+/UemReISAEhIAQEALWEhAB2FpS0k4ICAEhIATuKgIiSNxV7pTFCAEhUAYE7PVwTOJtGThHhhACQuCuIyAx9864VBFiFXFRKdWsfCrCqVwFE1BEbyWjWSn/rHzauySzyQrxkW078k75zTar7dvbXvHWvlbL6EJACAgBISAEbCcgArDtDGUEISAEhIAQqIQERJCohE4Tk4WAELArAXs9HJN4a1e3yeBCQAhUUgISc++M45TsSEX0Vc7SNWXN3hlLKv6spmznnDOLy6nMsfjItr1xp/xmm9X27W2veGtfq2V0ISAEhIAQEAK2ExAB2HaGMoIQEAJCQAhUQgIiSFRCp4nJQkAI2JWAvR6OSby1q9tkcCEgBCopAYm5d8ZxphLKyqciNMpVNAHT+cem8tjlwUt8ZDvlO+E326223wj2irf2s1hGFgJCQAgIASFQNgREAC4bjjKKEBACQkAIVDICIkhUMoeJuUJACNidgL0ejkm8tbvrZAIhIAQqIQGJuZXQaWKyEBAClZKAveJtpYQhRgsBISAEhECVIiACcJVytyxWCAgBISAETAREkJC9IASEgBDIS8BeD8ck3spOEwJCQAjkJyAxV3aFEBACQqB8CNgr3paP9TKLEBACQkAICIHSExABuPTspKcQEAJCQAhUYgK2ChLPRZxBhwMOGEpBQZWvjzKKSm+ghsaJeAdHbqWmozLoQaUCgyHrU+WQ9VnknNm/6w1g6q/00etRyqm5OqrxUIHWYDCOkt+SopejFMpThl7WsmGhDZctW0ZKSgpJSUmlYGN9l9jYWN5//33rO0hLISAEiiRgr4djtsZbcZsQEAJC4G4kIDH3bvSqrEkICIGKSMBe8bYirlVsEgJCQAgIASFgTkAEYNkPQkAICAEhUCUJ2CpIDIo4Z+RWGvlX6WcuvOoAR52eel6exKalseF/u7gVFQnOzuDiahRv0esgLfRhDQAAIABJREFUPR30maBWZ01sPohJJFY+lctJA45OWW2Ur7RpkJ5BQKdOdG7dirjkZDIBhxJ4P9NgwBHQqGBRaKNCe7777rvcunWLuLi4Eoxe8qbR0dFs3ry55B2lhxAQAgUSsNfDMVvjrbhLCAgBIXA3EpCYezd6VdYkBIRARSRgr3hbEdcqNgkBISAEhIAQMCcgArDsByEgBISAEKiSBGwVJIZEnEWHqsQZtHn+CAMZBvDAwD1e1bgSF8/WLVuI37EZkhLBUYPaTQNe1UGnM85HYjKkJudmBpsGNGYGA2pHcHdHrXEy9tcnxWNIS8v6Li2N4P4DeKjn49y6FUeGyjr7lZEz9QZqOjrg6uZCktqZBQ19Ct03L774IjExMSiMza8DBw5w7Ngxhg4dyvjx43nhhRcYM2YMbdu2Nf47MTGRL7/8kvDwcL766ivatGlj7L5v3z5jO8tLq9Wyf//+Krl/ZdFCwB4E7PVwzNZ4a4+1yphCQAgIgTtNQGLunfaAzC8EhEBVIWCveFtV+Mk6hYAQEAJCoPISEAG48vpOLBcCQkAICAEbCNgqSNgqACuiapregI8D1PD25viVaH7fsI6MnVvJ1HjQfujz3F/HlwVLfoaYa3BvA1o8+ijPNA/kdnQ0t3HAkawyzsbLqP+q8NE4sdvBnbU7dqLeuhpNQCD1ejxJ0qE9XP3rL1o89wLt27YlNj7BagFYKflcR+NIoqsnJ06dJulkFIfHvVAo/aIEYJOYqwi8yrV161aefvppxo4di6enJ//3f/9nFIinTZvGokWLjOKv0lZppwjD5pcIwDbcANJVCBRAwF4Px2yNt+IsISAEhMDdSEBi7t3oVVmTEBACFZGAveJtRVyr2CQEhIAQEAJCwJyACMCyH4SAEBACQqBKErBVkLBFAFa02nS9AT81uFavzr4zFzi4OhzVwT/JrOFHvf6D+XnA47T1dOGl3/azYM4cuHGN0K7dmTdpHB1qVi/UZ4ogPPCPSFbMfAf9zVuETZ/Os326MHXaR5z9dS2hE6bwUJs2VgnAxsxfg4E6ri6kZmTw66G/ubFtI6pzx0ndua1QG4oSgOfNm2fMAu7Xrx/VqlVj7969xnF++OEH46ci9irC77Bhw3IEYCU72LyNaWIRgKvkrSuLtiMBez0cszXe2nHJMrQQEAJC4I4RkJh7x9DLxEJACFQxAvaKt1UMoyxXCAgBISAEKiEBEYArodPEZCEgBISAELCdgK2CRGkFYJP4W8/JAX01b36POsHxX5ZD1CGo60/bEWMY/PADtNKn0czDDdxceOf3Q/z4729IOHkKn6bBzJ78CsND7iMmMYW47BTge9QqDB5uvLZ9H0tmvo9am0b7MRP4MuxxYtIz6PXW+2Ts+o0Wr0ymvRUCsGKnVm+gjrMarZMza3fs4uay/2SBbxBI2vefFuqEogRgU/lnRfhVSj+bZwDXrVuX+fPnSwaw7dtbRhACpSJgr4djtsZbuMy89y6wooYv4WMDqVGq1QHJMWxbf4lFp9O5qBy+joqAWp6MG9CUlt7KCefKlT0XHnz1dguCrZqrNH0sBy5qjBus/uQkc1OcmDqmDY/7Kn31RC3bzZgTyr/NbY1jw+dHmZVg3taqRZSyUVms3ZqpTfNYtjX5MJiW3iU51b6wOS3XU17rM9mTwIb5kczKe4KCmbGKr2uwXbkfityj9rQ7ib9Wn2BuZNZ95KHR0LNTPUa1q4WmEKwJCQnGv/cXL17E29vbeMRDcLB1d9dPP/3EhQsXrNkk+Pv7M2jQoGLb3rhxg23btnH58mVq165Nu3btaNy4cbH9yrpBxY25Zb1SGU8ICAEhcGcJ2Cve3tlVyexCQAgIASEgBIonIAJw8YykhRAQAkJACNyFBGwVJEorAOt0euq6atBqXNgYcYQrq35GdfYYhsZN6TFiFC+1a0nijeukq514yKcawa5qbjs589TiNfw271N0GPAOCOKTNyfzj2YBnEtKIRMVTTzd+PivY7z1/gc4nDhCeqvOzJk+icmB9fn0eipvfPgRGbu2Wy0AK2WfXVUG3L292bTvEJd/+AZupxI86DnC2rfjnyENC90VRQnArVu3ZvXq1cYzfU1lnos7A1h5aDx16tR880kG8F14Y8qS7igBez0cszXelokAHHuKaQuus8so/Fpeiljamsd9FQGxNMJZafpY2lD0GFEr/2BMFPTp8yCTQp2BaBZ/fIaF6co4KkY9354hDZSyDWf55MNrrNFU49s3mtPkju6ospy8MAE4ew4vH5a+2pTaNk95twjANoMoZIA09i4+yJQz+X9u06UZczrkr1CiiL///e9/SUpKytOpW7duKP9PUNw1a9asAv8foKB+1rS9evUqy5YtIz3dePMYL5VKRe/eva0WpYuz2drfK27MtXYF0k4ICAEhUDkI2CveVo7Vi5VCQAgIASFQlQmIAFyVvS9rFwJCQAhUYQK2ChIlFYD1gIPeQF13V5INBtbvOcCN9eE4XLuEJrQNg4cPp1/wfSTE3eRIqo6mHi609nbnPjcNG06eYfLCxZzQgzojFd3unfiEtOBf/5zM4GYBaAx6Vp+/wugZH3L9SAQu3XqRGR9HswYN+OaVF7mmciJs2rvo/9hO6CuTrSoBnak3cF81Nw7G3GTHf39Eve93Qp4dyjevvkQ7L9c8D04tt1FhAnBZbzcRgMuaqIxX1QnY6+GYrfE2vwCsJ+n0MWatjGdXtgDarHENpvYPxN+lIC/mZlUGBNZmZt/61HZxhOSrLP7uHAsTwLlxXdYNaYCmQAE4ib/Wn2JhRCpHdeDj5c6ovvfxeAO37MlMoqEr47o4sP1/KRzVqWjzQCNm9vLLzoq0tBnq16rGxAGmzNWiBeD0iEN0X5OKc3BDtvSvA5ePMeL7W1xUAzqo3/Y+vutRE84fYcCPiUQ3rs3mIQ3Q5uFU2JyuhAVrWROlI7StJ+xNYp9XNaY2SGXh4QyS1Rqmjm5Fh7QTzPrhFtvzrK0wwdSdqU/Amk0KC2imcB/QKDd7O/4yixdfZNFNA/X9azHzgRQGhifTpksIczp4FeDEQvhkRvPz52f40jw7OvkqPy8+z6IYA8lqNX06NWRcB1N2akn9YD5vY259d5jpV8yzq017S8PMia3p6GFpenHzFRV1TGNbZnPn2jT7H85szOcTZUw7+SX+FK9/cZ19Gg8+GxtMSw9HiD/FtC+us6uQlw7Cw8M5efIk9evX58knnzT+e8uWLcaFWyMCm4u6Z85kKc+FZesWJwCbi79KBnLnzp05dOgQu3fvNorAYWFh5ZoJXHFjblX/ayjrFwJC4G4jYK94e7dxkvUIASEgBITA3UdABOC7z6eyIiEgBISAELCCgK2CREkEYIMBHDHgV60acSkpbPhtB3Fb1mNISsDzoc6Mfm4wXQPqc/lGLLEGBzL1evxcnOhdsxrubq4M/vgL1h08QrMJU7h25gzx61ZgOP431Zs/wPfvvUn1OvUYOeNDTq9eDm070vC5EbjFXSdq2Qpmj3me9p070Om16ej++I3QV18vVgBWsn+9HEDv5c1vGzdyddE3ODYL5ev33mJE47qcTkymnsapUMrdu3cnPj6ejIwMKzxR+ibK+JGRkaUfQHoKASGQh4C9Ho7ZGm/zCcDJZ/lo7jU2WvgvV8S1+CH2BK9/Fcu+gkpIXz7GtG0wuG8Tgo1loC2FszSilh1izInsevs5Q6sYPLg1owOUbNzCs1O7PNGCGa09IPk0786NYbvlnjMKtY0KEZ7NGpvW4OXL0lcDcd61j37bM+jTvRZsjmFN3VqsGxFA8rZ9DPwjI0tIDb1h5Zy584T1rMHFjTfZZ2mnlxOhCRlEmH0f9uxDjA+6mlWeO6ccceEs+vR7kEkhCq8brP78JHMTcgdr5qXmaIKu5AJw8lUWLDjHkhQn3n6lDV29zTOjc8dv83Az5nStXgo/5N0P9Q8coPev6eTzazZ/T0tuxfq9qCBUnAAMCk2t2RC5jAsTgPPPZ5tf9NyM+JvX1qRwsRAGn376qfGlsVdeeQU3t6yXJo4cOcL69euN/+7VqxfNmzcvFIRJ1NXpdHz77bfGdiNHjkStVt5+yHsVJQBbir9Kxq8i+irXrl27jP/VqlWL4cOHl9tfhoobc8sNgUwkBISAECgXAvaKt+VivEwiBISAEBACQsAGAiIA2wBPugoBISAEhEDlJWCrIGGtAKxIBg4GA94uLty6dYttW7eR8r9N6FUO+HZ7gncGhdG2ti/HbtzkciY4OzhwW6/nHo0TQ2pX55bGmeden87uNAOdx03EIeYKe06e4fbu/5F54SyBoS3I8KvH2d9+w6GaO669n6HHfQ25pnfgwDdf89XDTQkcOZLHXplO+p87aPnKZNo9+CA3EhLJVKnIevSZ98rQ6QnwcOVQ4m1+/2kxDjs28eSkKXz1jwE4paZxLj2TFq6FC8CVd1eI5UKgahOw18MxW+NtPgHYJIbWvYfwEU2KPxP4+GE6LU8mwJQlW6SbLYSz6GO8vPAWRzXuzB4dQltvuHngb8b8mkp0jqBs6qMirF8o40OcSYqIZOSaFLM2FpNejmLE9/GczjdGYWcPm4RNV2a/eR/aH5RMVCXrtAnJPyhnxirfh8Cy/Uw5o2biP9rR915r51TsbsX4ID1JsZd4b2Es+3Bi6qhWPO57nQWfnGNJOrR5OIg5Xb2IWrmPMVGGbLE2qRABWEVYn/sZH+rIX8sO8doJU3uv3CxlYxZpc1q6xLHhu+PMisEKAbhg59UP9OfbAfdCZAS9w1OoH9yQz/rXwTPzBqsXnGRuciElsYv1g8V+MAm62cK9NlsQ7tC9BR+0y5f+m9/YfPMVtRmLE4Bz99up9QcYedBcQC9MAC5Lv9wmavXfvHZYB+4ezB7dnJYe+c9hVkTb2NhYnnnmGXx9fVm6dCk9e/YkLi6OjRs3GkVhRRwu7DKJun/++Se///67sdkjjzxC+/bt83UpTAC2FH+7du1qPAP49OnT1K1blx49erBjxw7Onj3LhAkTyu0PQcWNueWGQCYSAkJACJQLAXvF23IxXiYRAkJACAgBIWADARGAbYAnXYWAEBACQqDyErBVkLBWANYZwEcNt1w82LzqF9LWr4Q6DWn2WHfmDX6a6l4u7IhJRqNxoYEhg/iEeI6nZtLATUN3X09quLsy7MvvWL5xG03GvkbzRg257OxK5C8rSF32PQavGpCZjps2Hc3zL3N/t+54Ggz8vWk9F7duZfbUCbRrFULnSW+j3/UbrV97nYfbtOFKXAK6AtRfJVsZg557q3ux92AEBxbOw1CrHrPfeYvXm93LkYRU1A4qGjvnz7ypvLtBLBcCQkAhYK+HY7bG2/wloOPYsOCoUTBUzr8NqOFCmxZ+hLWrQw0lidfyyhaA/Vo0Zllfv6xfs7/LbWoSXgvO+Ax9uBmfKxmkxusGqz85ydwUiz7uPvw4qSn+xjYFlCzOTObC+WgiDiay/XwqEUr5aqsFYD1Ry3Yz5oSKUYPrc2vJBVZk903etIfn9+oIe7YxPquVc4HNRGSr5nTns7dDaamYnS9bOr8IeTM7+zirXHNhArCZDZERdApPyRF3k7JF0zxMLdrkd2LBmcU+Xq4M7uRPz9AaKNm3Jtvy9zcro2wVk4L3QzDJbFtwmPdi3PnszWZojYK7ZYlmi9mLnK+o2FOcAGzGOHs/55bQtuIsYxv9cm3THgbu1VHf/x5mD2lC7YLuPeVWO36cVatW8fLLL7N582aUMs6NGjUynrk7b948I4ApU6Zw+PBhQkND8wFRRN3Ro0cbs3+VLGDlUrJ/lSzg6tWrGzN3latDhw4UJADHxMSwZMkSYxayUvb50UcfNZ4BfOPGjZy5/Pz8ePbZZ1m9ejWDBg0qtz8IFTfmlhsCmUgICAEhUC4E7BVvy8V4mUQICAEhIASEgA0ERAC2AZ50FQJCQAgIgcpLwFZBoiQCcF0nNUfVGnYuW4J6wy88OPxlJrw6jKS/j/PvpSs4mZaBP5kEdezMg492xiculgwHBx7y8SDIzZVt164z5P1/cePCOfzbtiMtLo6YtEw0AU3w3L+T2KTb0DQUEm8SUNOHeIMDsXt30+SJJ1kyaTQXk7Q8+8Fs9JtW4fvcKDr1fByfjDSitTrUFsk6Svnnag6Q6e7J75s2cGXBF9Qd+Dz/nj6Zrg46opLTcFGraOQkAnDl3f1iuRAomIC9Ho7ZGm/zC8CK/Vqunb/Ivj/iWXM5ndOKmOrlw9JXm1Lbcnk55ZN9+PHVbIHWSgE4IPvsXasE4DxnoFoIcLGnmLbgOqf9fJjaow4BjtFZmbZWC8CQI5zW0hAdk46Hxbm/1NLgF5NOhKmsdGnmtIcAbCFO2iYAZ4ueyeeZN/8KK5TM5LYBzOyRdcZvsQIwJfVDfiE/ac8Bem9OJ6yfP4TnCvE1CrqtivVBUdHIzgKwTX7RsnexFeJ39vIiIiJo0aIFs2fPNn4zZswYY/avIgYr5/kqR0d8/fXXPPXUUwQFBeWBooi6ShvT+b+mH5XvateunUcAVsTgqVOn5umviL8XL16kadOmKJm/JvG3Zs2aRhF60aJFGAwGJk+eTGJiIj4+PuX2J6LixtxyQyATCQEhIATKhYC94m25GC+TCAEhIASEgBCwgYAIwDbAk65CQAgIASFQeQnYKkiURACu7aTmgqMrO8KXk7ZpLd2nvUMjFzXfLPgP1LyHjjU9OZiczu0zF6jfvi1jn+1Hazcn7nF1wVvtQE13F7aducgni5ey/Xo87to0wh7tRM9Bfdm1fC3HElJ4tFcv/lqzkvCIo7iooN/9IYwb2J+HqruxOD6Tl2bNIWXLOgwhrWnV+0k6hgRxPiHZeP6dKRFY+cwwQD1nNcfVLuxc/hMZq5YxaOJEvh0xmKQULTGZOhTtVwTgyrv3xXIhUBgBez0cszXeFiwAm60iM4afPz/NlymFZWKasjahfuPazO5fn9ouSrqilqToC8xaeJ1d+c6wzRYaiyoBXese1o1ugmdOtq+KPk8EM6m1J0mRfzMyPIXoWvcQProJmLJmjWfRenJzTwQDN6ejLYEArGTnvvpVbPY5vCpGPd+eIQ0UDnmzY01ZoDmZuiWZsxwEYM4fYcCPiUSXqgS0WdaryVZUhD2rlLB2IT1bsG/WoiGz+9YxZgWbXyVnUkAmd/Ipps29zmkvNSTo8GkbxNc9CpR/cwTprDOIC/J7UfGofAXg0vmlZPH0iy++4Pbt28YS0Er2riICDxw4kOvXr7Ny5UpjiWgls9f8UgTgklyWAvDcuXPRarXGMtP79+9n9+7dKOLvgAEDjGWgjx07ZhR9R40aVZJpyqRtxY25ZbI8GUQICAEhUGEI2CveVpgFiiFCQAgIASEgBAohIAKwbA0hIASEgBCokgRsFSRKKgCfc3Rh2/Kl6CL2QWAIxMby4IOtGTRwAIHuztzWOLBh01Z++vBDfHv159OJY+mkSydGp8cFaOzpygVge3wGvi5OPOYCLmmpHHPQoHZ04D4HuA5sSNDi5ujE4+4q1Do9zioDq1Jg2Lsfkrx3JypvH3zbdaDz0/1wS0kiLtOQkwWsCMBpegPNPVzYn5jG9kXfo/57P2+88zYf9OzCiaQU47nBStJwIykBXSXvG1n0nSJwld0LF7JozxluZzjhFdSFUWOf437vsrXHXg/HbI23+QTg80cY+mMiFy2XX1gGsNIuOxNzV1YF2XxXsxaN+ayvH5p8pZvT2Lv4IFPOWHZRMXhwa0YHOOcTYM1bdnmiBTNae+Rk75r/pvQskQCM6RxgZRTzs4JN2ZjK97nCsCnTtkRzlocAzE1Wf36cuQm5lrWp5cS+mAwrzgDOe0ayssZ+v6aj1bjz2auhtHS8mnNmcR6PeWVlf/tkl5+2nkkBAnBOGWhllELOW86eoHgfFHUPl7MAXCK/FGZb0THpyJEjrF+/3tioV69ehISEGF9ES0pKYv78+Wg0mnxn8NoqAP/nP/9BKQOtlIhu3rw5ig2tWrViy5YtRvFXmVMp+6yUgS7vq2LG3NwXZvr0e5BJIUqkyr4yz/PJh1dYg5q26NibJw7Zm54VZc1tMSE5mg2ro3HuEUpXX2Wggu59WyYorK8189h57fZYlowpBCoYAXvF2wq2TDFHCAgBISAEhEA+AiIAy6YQAkJACAiBKknAVkGiVALwyp8xHPgTfUYmQc8M4vNRA+iSnsZFrZ57HVUYXF0Z9ssWli5awpuvj+OD9q04npxKpnIsr0FPHWcnamic0On13NTq0Lhp8AIytRncREUt5+wD+HQ6rqRquZKRSRsvd5bEpfPC/H+Teeo46tRkdP5N6DR4KPc76DiXloGTgyIZKNm/BqqrwNWnBlv37OP8N3PR+TXgn++9w4fB9YmIT8ZZ7WBsW7QAfIOd875ka2xhWyuIge8Oommen4/x04ylHKeg3woeJyPpHHtW7cKx51AeqlnG2zjpHLvXbWTH6WjSFAfgiIdfCD0H9qZ5dacynkyGEwJFEUjh4PzxrG08gzd7+uNMCheWzWH6wXZ8PLsndcoQnr0ejtkab/NnAOu5GRnF3E1J7EsxoAXq16rGxAHBtPS2qGtvzic5hm3rL7HkdDqnFSFYrSLUz4vBvRrS1s8tu2VBD+OT+Gv9KRZGpHJUBz5e7ozqex+PN7Ds48q4Lg5s/18KR3Uq2jzQiJm9FFFZueLYufgEs87o0KqdGDUgkPp7I5lyRsPbE1vT1cMaEcBM6DWVec62OldoNDvPtzRzlosADMSfZd5311iRAs1a+PNZ4E26L08usQAMyez87jDTr4BfoD8/DrgXTfxlFi+7yJIYA8lAs7o+jBsQSLCHsjdK6oeC/WIqA02ec58LuhmLm6+oG7i8BeCS+KV0ArCy2gMHDrB161bjwh977DECAwNZu3YtFy5coEmTJvTv3z8PFFsFYKV09IoVK4xlntu3b0/Lli3ZsWMHUVFRRvFXOfu3bt26ZRhJrR+qosZc0/52blyXdUMaZMcwSI+MoHd4ClqL+GP9im1paU2MLO34pd/PpZ0xt19p1lWaPrZbKiMIgcpMwF7xtjIzEduFgBAQAkKgahAQAbhq+FlWKQSEgBAQAhYEbBUkhkScQ28F1Uw91HVWo2QAb131C4aNv+DYoy/BQffRTGVgYNdH6OXryaGEFEJdHPlDyUQZO43OPs4seH8GN5Nvk6gz4OigIl0P6RkZ+Cg1mN1c2LL7IKcSUhjUrRPa+Dh+2RtBaKN76dikESnp6aQZ4IHqniyKTmD4srWQkozjiUh0js48PHI0D7g7cyYlDY2DikwDOKPHv3p1/rxwiT+X/QR//kbw0JEsnDiOEIcMzqZqcXbIKhjduMgM4NIIwFbAzNPENIcv3caNp2NZCsA3dvL1N1uJNgq/lpcf3ca9XLbzlXTp0r5qEbi6kSlv7KHH3HfoWpb7vACK9no4Zmu8rVoOrwKrzSndrOHtV1rR1TuTU+sPMfKgrggBuGJxMQnuAaZzmCuWeaWzphz9sm/fPrZv357HTg8PD4YOHYqXl/JqW+5lqwCsjBQZGWnMPFZEYNN1p8VfxY4KG3OTT/Pu3Bi248rsN1vR1vh+Ye4LKH363Ytz+GVW5GQA60k6fYxZK+PZpZzHjopmjWswtX8g/koZm4KyaS3OoAbLMSxf7CkmCzbfue5Zns4qie9pYZ/52ElsmB/JrJu5ey6rTxLz3rtgtkbld2tfBnJn6hOwZpPyMhA0C6zNzAGNKLhQvDVibmFrL+qlI1MfV8KCtayJ0hHa5T7e9rtu5qfCGOf28a8GpxLNj1cwieUaZk5sTUeP0oUb6SUEypuAveJtea9D5hMCQkAICAEhUFICIgCXlJi0FwJCQAgIgbuCgK2ChLUCsM4AyhnAxhLQv4Sj27QK5xdeRh9zjcxf1zH545nM6dyWQ3FJ1HZ2xM9dw9MzPiIqMZVfP51JzbR0LqZnolapqOGkpoarBiX/9CgQ9uI4jh07zw9b13H74H5eHjWJwS89x+LxWefYXdNBbTX8EJPI8MW/YLgVi+P502S6e9J++Is86Krm7O10HBxUOOkV8deLUzfj2BG+ktub1uAW3IKvZ77F4Cb+RCWkosoWf5WxixaAzbdIQUKtKdu3AUEhsRyPTMO3W1d8t27KkwGcdGot/10RQbQxBdcR74DOhIV1pJ5rfoHZt9s4xnesiWUfF78Qeg98mubVFZtys4w79M4kcuNp4jMd8QjqzchBLTE2IXdsj6CneO6pEGq7OpGRdIx13y4lIh4ICGP60OZGP8glBOxNIGX3bF5adz9zP+iJnfXfiitG2BuyjF/OBMxLWZtPrWbiqHb0Lf9KvCVYv/LqlyKAHGXWzcpgbwmWlqfEuP39omTg7tmzh7i4OPz9/enevXs+8VexYvny5Zw9e9aqhTRq1MiY0VvQderUKeP5v9euXaN+/fp06dKFWrVqWTWuvRrZS5Cw9f9xFbH3r8X7ee0MmMrYYxKFNdX49o3qbDQXR5PP8tHca2y0AJWbQVyAyGkpAOeIzhaD5GQb2yAAh97IFrQLGrsG260SgNOIWnaIMSdyXyLIGs264wDyldPOMcUWATj/zszxl8XZ8ErLsCdrcWutIuwXxzj39z4PaFhzMD3/Pqhbi3UjAvKds26ve0XGFQK2ErBXvLXVLukvBISAEBACQsDeBEQAtjdhGV8ICAEhIAQqJAFbH46VSgAOX4luyxp8ho2BS+e4teYXJv5rDp889jARcUl4Oapp6O7CiNmf8uv1BLbMfY+G6RkcT9XS0E3D/tRMtu7ezyM1PQh6oCUTxoxjS+R5Fm5dh3rvbka89BozJrzEYy8MZ+1vf9LQtxrDW4XwU1waw+d+aSzdpxTAdAhsTqeBgwjUazmdqqWmGmpX9+ZUbBy/rVtL0tb1GDy8GDXjHT7v3JqYlDQSdXqlWmrOVTYCcO54QQMHwlKzEtAMmxaIAAAFr0lEQVRJ+/nPv9Zx3nL3GMVXP/ZYlJg2CsCh5/n3v9ZxOV+fp5g+tCVOOQJw/i0ZEDadoc2d4MZO5n25lVjfbowb3zGv4HZpA19vhc5PdaOplIGukPf13WjUjW3vMPFMD2Y2PsT8xXu4luFE7XZDGDusK/7uZbtiez0cszXelu0qZbQKQSD2LPNWRrMxu0yzh0bD4F6BDAnxrBDmFWqEKctQraZPj0Amtc56deiuuSqrXyqpAypyzM0p95wt9LHnAL03p+PXojHL+mbmzY41ZY/XvYfwEU0KyHS1QgC29OHlKEZ8H8/pGr6Ejw2kRr4s4sKE00yubTvE839koNV48NWrLQg2ZiGbXfnGLqgEtMX40cd4eeEtjmrcmT06hLbecPPA34z5NZXofDaqCOtzP+NDHflr2SFeO2EoRXn7PAZbZCObbFMR1i+U8SHOJEVEMnJNSsG29GvF+CA9SbjhmX1ajHH0Qhkr42b3Sb7K3C9i2J4txGuzz1Hv0L0FH7ST9N9KGnqqpNn2irdVEqYsWggIASEgBCoVARGAK5W7xFghIASEgBAoKwK2ChIlFoDVGravXU3mqqV4P/8SjRs1oOa1S0zo15tuvp4cSbhNQ40TGS7O9Jo6A51WS/jcj3BLTeNsWiYPVvfg3YtxvDNwCL3bBPPZZ3N4+/WpLDl6if9btRj9gQO8MOltFr3xErfadmHiUwPo1asT696awor4dIZ98DEpf+6AWvfS6JHOtO/eg4zERKo7qXH08uboxUvs/fVXtL9vIcNRw0NT32Jpn0dwv53GpQw9Lg4q9ORmPZSNAOxCUNhrDArKJInLrJtpJgCbhNh7e/Laiw9lZ+eae9+KEtCX1jLn2wMk54i5pgxgF4KeGkdYS0eO//QZK44rGchZGcQc+4kZS4/j0W4krz9er6y2m4wjBEpNwCgAL06g44tvMuyhmjij5erGD5m+pyMfv9O1TLOC7fVwzNZ4W2p40lEICAEhUIEJVOyYa8rUV84pD4LFh3kvxpT1bim+xrFhwVFmxSiwVQTUcKFNCz/C2tWhhlFwtFIAzkzmwvloIg4msv18KhFKOekSCcB6ru06wPPbM9CilC1uzeO+2efCFzl28QJw/WzhM/ThZnze1fTixw1Wf3KSuSkefPV2C4ILWmdkBJ3CU+wjAOc5g7ywDGnzc+EBqxib90lm2wLF9+589mYztMv2M+WMeUnoCnyDiWlCwIyAveKtQBYCQkAICAEhUNEJiABc0T0k9gkBISAEhIBdCNgqSJRKAF6zGv2mVegD72f42DFMbNkEXUIi1VycSdHqCPHUsPRGPEMmvM0/Hgxm/oSxXEpKIUFnoKW3B3Mu3uKtsGcY3L4Fb302l7cnvcHiqAv8uHYp7N/P86++yQ/TX8GhdXtG9OrLoP69WPTWP1kRl8aw2Z+SsnktdOxO51696F6vFjF6Fdd18PfRY0Rt3wx7fgdvXx6dNJWv+zzCvelaTqVnolFhJv1muaNsBOAgwt4dRHPjiLnlmQe+O4imSinmr79ka7TymyMevn40CO1At3ZNyUq+LUQAzkji0vlIIg9Ecvp8NLFK+eh8AnAQWXMAR35ixorj+QRgl9Bh/PPphlmLzRaFczeiWX+77E4ZVAjkEjAKwMef5LuxD+Bs+jplN7Nf2sQDZXwusL0ejtkab2U/CAEhIATuRgIVO+bqObV6DyMPG+jQohraw4nsq3UP60Y3wbMgoRMt185fZN8f8ay5nM5pRbz18mHpq02pXUB70znaWeftekHsKaYtuM5pPx+m9qhDgGM07y2MZV8JBOD044cZuTyZi6gIe1bJYM1O/S127OIF4ICIQ3Rfk0qJBeB8Zx1b7mQbSkAby3E3p4lxyGJKZCtNiuVQsC1J2dnfYf38IfwCK3J8cjfelbKmu5WAveLt3cpL1iUEhIAQEAJ3D4H/B1LIfifnkC6V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9" descr="data:image/png;base64,iVBORw0KGgoAAAANSUhEUgAABDQAAAOPCAYAAAA0RJFCAAAgAElEQVR4XuydCZRUxdXH/73OvgIqoGhwxygxiBoxilskUVSSDw0oKChEcQFRggYNEMWIKxglRo0LKqhEMcEFFeO44BpUNKBiQhQVFIRh9plev3Prvequrn7bTA8DM9x3Doee7vdq+dV99ar+79YtXzKZTIIPJsAEmAATYAJMgAkwASbABJgAE2ACTIAJdCICPhY0OlFrcVGZABNgAkyACTABJsAEmAATYAJMgAkwAUGABQ02BCbABJgAE2ACTIAJMAEmwASYABNgAkyg0xFgQaPTNRkXmAkwASbABJgAE2ACTIAJMAEmwASYABNgQYNtgAkwASbABJgAE2ACTIAJMAEmwASYABPodARY0Oh0TcYFZgJMgAkwASbABJgAE2ACTIAJMAEmwARY0GAbYAJMgAkwASbABJgAE2ACTIAJMAEmwAQ6HQEWNDpdk3GBmQATYAJMgAkwASbABJgAE2ACTIAJMAEWNNgGmAATYAJMgAkwASbABJgAE2ACTIAJMIFOR4AFjU7XZFxgJsAEmAATYAJMgAkwASbABJgAE2ACTIAFDbYBJsAEmAATYAJMgAkwASbABJgAE2ACTKDTEWBBo9M1GReYCTABJsAEmAATYAJMgAkwASbABJgAE2BBg22ACTABJsAEmAATYAJMgAkwASbABJgAE+h0BFjQ6HRNxgVmAkyACTABJsAEmAATYAJMgAkwASbABFjQYBtgAkyACTABJsAEmAATYAJMgAkwASbABDodARY0AETf/wDBAw+Ar6Cg0zUgF5gJMAEmwASYABNgAkyACTABJsAEmMDOSIAFDQB1U65C4fljEDhg/53RBrjOTIAJMAEmwASYABNgAkyACTABJsAEOh2BnVbQiH24Er6KCgT22B3Vw4ajYNTZyPvZSYit/Aihnw7qdA3JBWYCTIAJMAEmwASYABNgAkyACTABJrAzEdhpBY3Exo3YOmIUiqdfi/ppv4evR3ckt2xByczfI3TsMTuTDXBdmQATYAJMgAkwASbABJgAE2ACTIAJdDoCO5+gkUyi+Ym/wV9WhsZ77hPxMxAIwJdMIhkOo3LJYiQbGxHfsAF5Q07udA3KBWYCTIAJMAEmwASYABNgAkyACTABJrAzENj5BA0AyZYW1Jx9LmIr3oevtARlDz+I+Ndfo/aSSSIwaGC/fVH+6EPwFRbuDDaQUcdkUzOSdXVAMglfcRF8RUU7HQOuMBNgAkyACTABJsAEmAATYAJMgAns+AS2m6BRM2oMYp9+6kqo9M93IXTYjy3Po2CekapXXdMo+/OdCB42AEgkRJ6xlR8j8tY7aFnyDIqu/i0Kx18g0qgZdxEiLy1DsP8hCB9zNMJHHI7g4QPhC4dd8+isJ8T/uxYtL7yE6DvvIP6/L5HYvBmIRJAkQSMUgq+sDIE+eyBETIacjNCh/QG/v7NWl8vNBJgAE2ACTIAJMAEmwASYABNgAl2EwHYRNGhJx+bDByFZX++KseDcUSie+fus88iLYPPAo5BsbnZNo3DKZBRdfJEhaKz+BJE330Zk+ZuIvv46QkceidI75yDZ2ISa4SOQqKlB/tkjEBpwKIL9DoS/d2/4AgHXPDrbCfEvvkTjnfPQ/LenWlX08PHHoei3VyBIO8JEIoj/7wvH60kYCe637w4vgiRrahD/+hvHuviKixHYs0+rePHJTIAJMAEmwASYABNgAkyACTABJrBtCGwXQYMm01sGn+ipRsG9+6L8+SVZXhIU+2LrL8/0lEb42GNQ9tBfM86tHv5rxN5bYXl96R23Ie+0oZ7S7ownNd3/EOqvv0EIPG05ggf1Q8Wzf0fsXytQ/X+/dk2ix5pVwA7u5dL01wdQf90NjnXJO+1UlN5xu2t9+QQmwASYABNgAkyACTABJsAEmAAT2PYEtougEXnzLdSMHO2pdv7yclS+8qLYYlU9mu69H/Wz/ugpDdqatfKVl4Bg0Dg/mQSJKi3LXkbj3Dvh8wG+7t2RrK1FyZxbEfvX+ygY+Wv4dt3FU/qd5qR4HHW/uwbNj/+tzUWmZShlixYi9KP+aHr4UdRfO8MxrdDhA1H+xII259dRF1I9qD5OR+mtNyHvV8M6qkicDxNgAkyACTABJsAEmAATYAJMgAk4ENguggYtc6i7cqq3hvH7xYQ4RDEwlGPryNGIvvmWpzT8FRWofOOVzACXySRqL5+CoksuRO0VU1F05WS0PPucWE7hr6z0lG5nO6l+xnVoenB+TsXO/79fouSW2SKNut/PRPP8RxzTK7zsYhRNnpRTnh1xcc3YcYj8s8o2K1p2VLH0GQT23acjisN5MAEmwASYABNgAkyACTABJsAEmIALge0iaDTceDMa777Hc+MUnD0SxbNmps5PbPoemwcdA0SintKgnUsq36iCv1taqEhs3Ypk9VYEfrAX6i6/EkVTroC/527Ce6MrBr2MvvYGtp471qhfGw9fMIiK5/4hdoGho+accxF5403H1MoeewThI49oY44dd1n1yacg9tka2wz9pSWofOt13vWl45qEc2ICTIAJMAEmwASYABNgAkyACTgS2C6CRs1vLkbkhRc9Nw15TFS+9Rp8eXnimubHnkDdVdM8X2+8XX8WgX33trwm8uprIjioL69r7maSrKtH9ZBTEP9mvSsz/y67AAX5SH63MSvgauElFwlPFnlU/3woYp/Y71RD7dXtX2/BV1Limu92PSEWw+bDfgISueyOwO69UbHsBfjyDRvsqCNJcU4aGwHacca0/47Ke8fJJ4qNq5ZjWdUKrN1UjfrmWLpowWIU9+iF/gNOxOCj+2AHt7QdB+k2L8lGvDH3DjyzqQ/OmDoeR3LDbHPinAETYAJMgAkwASbABHZGAttF0HB7G27VEOQZQLuO0FH7mwliq1HPh8+H0jm3Iu90I9BnbOVHiH3+n/TlFERD81wIHvxDBPffLyOL5NatiCx/C9H3/oX4+vVAU7OYZPoqyhHYc09xfvCQH8K/666IVL2GxPff2xcxGEDekJPhy89H7MOVoj6xL74E6utR8JsLED56UMa18U8+ReRf74ttZ8XWqo1NgN9nbKu6e29QoM7Q4YfD371bVp7Rt9/B1rPPBeJx2/KQF0vJ7bcgfMJxIE+MRE0tYv/+N1oW/x0tzy2Fr6gQFcuWAvAh8eWX8JWWYuuZI0DeMnaHv1s3lD/5OJJNTUBzMxItLY5N5guFxe4yNImn+kb/9T4S69YhUVeHoskT4d9tt9T1iS1bBGNqiyTx8Png221XhI/5KfKO+anwsqEYKY5ePAE//D16iB1uasdcIPK1OwJ9f4DS229BsqVFtFnwkIMzTk1UV4vyxj76GIkv1yFRWwMkAV9xEQK9ekHY0+GHIaDUwS4vyiOy9AW0PPs8oh//G8mtNfCFQ/DvsQcoMGnheeciiSTqfz/Ts5eSXV6+ygoUXzUlHV+GQsy0RFD/h+uFfduW0QcUjjsfvsICxD5eJWwx9JMjQTFv2u+Ionrl07h/0Qo09TwERx99NPrv1xMVBSEziyia6jZhw8p38PyGvhg7vD8K2i9zTiknAhtRNfc2LN3UE6deNhFHa+GIPlt0DR5oGoEbRx+UUy58MRNgAkyACTABJsAEmMDOTaDDBY1kQ4OxZWtDQ6vIl9z0R+Sf+X/imi3HnID4unWtur5g1Nkovs4IYFl/7Uw0PewS++GKy1F06QRxPpW1efHf0TD7ZpC3g9PhKyoS8Tpqx08Qk23biWRxMbpVLUPjgw+h8c4/Z5xWOvc2Q3yJRBB5+x003HI7Yh//2325SCCA/JG/RuEFY4TAIo+6KVehedGTjuWm88sXP2EZPyS64n0hAhWMPU8EFK2benWr2Hs9OTTwMJT95S7UX/9HND/9j4xdWLq9/boQNJLRKFqefBoNN90CEjWsjvBxg0H2suXkU5C0OcdrmazOyzvxBJTed7f4KbF+AxofXYDmvz7ouoUwiV/5I85C4UW/gd8m4Cxtg1s3eQqiH3xoW8Tw4GNRctMN2DJosOBhdwR69kT8228d7cbXrRu6UXyZgrQU0PzoAtRNm+6IKLjvvih/4lE0PrIQ/sICIBQUwlDhheNzQatcW40V8+/C4nV9MOziERhQIUWMdkqek9muBFbNvwoPYxQLGtu1FThzJsAEmAATYAJMgAl0fgIdLmjQG+zq037ZanIyGGXi22+x5ejjkIwpbuceUiPvDvLyoKP+D7PQdP+DjlfRW+sCmpzF40asiLfe8ZAL4CssFIJG3UWXIvLOu7bX+Ht0R8Hoc9Bw29ysCacUNGrGjkek6tXWb6+al4fia69GwTlni2u3HHsC4l997Vp+f2kpSFQIDz0VeccdC19ZadY1DbfcliXAuCbs8YTiGdei+amnhZeDepAXQLf33xVeBCQURV6pchV3gj/+MeL/+RzJ2jqPuXs/TQY6bX5iEeqnX2d4oLTiIK+asvn3I9T/kIyr4l+uQ/Ww4Z5EmIJzz0HTIwuAuL1XCXkl0Va0wqPH5iAho9vbb6TamgSSrUOHIfbpZ/Y1CgZR+dLzQsxJBoNovv9BkD2Hjj5KeB3lfjRh1fzZeLh6ACaMH4o+7HaRO9IdLAUWNHawBuHiMAEmwASYABNgAkygkxLocEGjacFjqP/dta3GFdizj9h6tf7W29F0l/F2vFVHXh66v/emWCrRGkHDbfcLvQxeBQ0ReJSWulgsAym5+UYRJ4Q8I9p8+P1ix5aC80Zjy+GDkKitbVVSNNEl5qGfHo3CUSPh79NHXF97yUS0PPNcq9LyejItl0l8nz35Dv34Ryh/ahHqrr4GzQsf95YcsaUjhyCodhmV3nUHou+9h+YFjyMZiXgrj3YW1bXi70/B37uX+IVEh62n/wrxr7/xll4gYAhdNvUTAVz/+QLqpk5D9K237dP0+1HxzNOp5Vyxf68SogocPD+kuEhLYWjHIt+uPYCaGsS31qLokou8ld/hrKaV8zF7YTUGT56IwV1s5+Sc4XSRBFjQ6CINydVgAkyACTABJsAEmMB2JtDhggaJGSRq2B3kJWA5+fb7RGDP2nEXgt5k64cvFDK8NhwmsJXLnkdgn308CRpFV00RSwga5/ypVU3kWdBwSNVuYt+qgpgn0+S74eZbEaf4HG08yFOj6KrfiiU/NcNHIPr+B21MqW2XFV12iYhFUX+DsV3s9jwowGz49KFoeepp22KQmEA75pA44+S9Edhjd7EVLAJBkHDmdRtiL/X3lRSj8pVlaFn0JOpn3+x4Scmc25B/xlCxfKXmV2chqnnIqBdT0NiKZxZDBI8FEP1wpeFRE4sh7+cnw9+zp5fiOZyzHktm34HV/SZg6lBDRMvpiFZj1fIlWPbGGmyoN7y6gvk90LP/YAw7cQB62QSrVCfcdWvfwOIlVVizoR4ihWAP9BsyHMOP7pOO2VG3Fm8sXoJlazZAxCwNVmCPAUMwclh/VFhVYGMVbr1tBQZMvgKDK6qx8pkFWLZyAzYZF6N4jwEYOnIY+qcupngiz2DB0hX4qto4J7/nfjhx2HAcbePC4k002IiqW2/DigGTcYWmHqnXR6tXYuniKqxcuwECYzAfPXr2x4kjT0V/m+VAG6tuxW0rBmDyFYMhrEXUeSk22TVojyHi3II35mLWMyUYcd1Y9HdcaVSHN+bOwjMlI3Dd2P7gRUk53Sl8MRNgAkyACTABJsAEOiWBDhc0ttKE2CG2RPj4wYj8s8oSZuHkiWikJRoWBwXkJKGDRAi7o+zBvyI8+BhPgkbBBWPRdN/9rW7U9hA0Wp2pwwXBAw9A6Lhj0TTvL7kl6/ej7N4/o37GdZ6Wr+SWWebV5Y89itrLJiGx0XYq1J7Z5ZQW7chTvvBhBPbfT8Q9qT7j/xyDsZY/8qAIelp70aU55atfTIFpK19eisR3G7HlxCGOQl/h+PNR9LurEPvgQ8M7w+EovWsu8k75RbuWNSOxzxZhxgPrMJgm+jl6ZzStW4J77lmOuj5DMHL4EdijogAhRNFU/RXeWbQAS9eGMGDMBAzfP1vVMCbzIzC5TxXuWBZD/+GjcEb/XcT1dWuXY+H8pVjfdxSmjj4IBRurMPeOFeilnNO0fjUWP7wQH+UPweSJ5oReragUNCYMwfr5C7F2lxMxcsQg9C0JAdGNWLnoASz8KB9DhJcKLcG5FYubj1bOqcba5Yswf+l69B01FaMPyl6X0z6CxghMPWgF5i7ahP2Gj8DPD+kD0i+iTeux+pmFWLQihv5jLsPw/bPzzxI0lPo7li26EvdfuxB1p07DxKMdtkdZvwSz71iBvmNmYPj+284kOWUmwASYABNgAkxg5yKw6t4zMfMloMfI23HXGb2zKx95F3PG3II3o/vigjtn4Wc5jll3LrrtX9sOFzS2nHAy4v9da1uTgtFnI7LsFWMXEe0I7L474l9bx4IoOH8Mmv/2JJI19ksriq+fiYJzRnoSNPy9eiFhUQa3JtjRBA0qb/G1v0PjHXeKnUtyOWgZilhi4bBbSi7pW16bn4+8Y45Gy0svb5PlI+1dXjV4LaXttrypcPwFiH22BrR1sNtBXirkzZGsqXE7FcF99kb5c/8AeS5tJa8LB68a2p2ERJj6a6YbcTlsDhLHyhf/bZtuXbtuyfWYt7I/JlwzFDn5Z5DIcNtSYMhkTLRURqJY//w83PFqNQ4ZMw0j9898v29MxoPoWQ30v8xi6cvG53Hrbe+gx/BhCD5fhV7jLc5pWon5sxei+kSrifkqzL9qMap7xlBdMdwQRjK4N2Hl/NlYuGkwRg1YicXrTsQVWecAG5+/Fbe90wdjZgyHPqfPVdBwZQBg3ZLZmLeiL8bPGI6+mt20WdBAFCvvvxYLNw3CZVOHwliUlX2sXzIbd6zu53iO643CJzABJsAEmAATYAJMQCNAgsa8L/ZFw9aBmHXXGdAljci7czDmoc9RvmkrfjT9UYzjTdu2qw11uKCx+bAjLeMkSApFV0xCYtNmNM1/2DsYClK4dAlqzqflKPZLK/LPG42SGde6TjK9Zuzv1RNFV05GaOAAJGvq0PLyy2h+eAEqXngWdROcg4J6zcPqvMA+e6Pg3FFii9aW519Ey5JnHCf74UFHoXDiJaibdAXi6zfkkjVCB/9QbI8aIYHB4fBXVAjPEDQ2Cs+Kti5T8fn9YotSJJKO+YWPPw75Z/8avlhcBHx1CshKCdH2oqHjB4sAnJFXX3fkR+JA8PCBiP1rBWJrPrcvh8+Hwgm/Ae10I5Y++XyIvP0uoq+9bnuNv1slErRzjlMsjmBQ7NBTcNqpSPp8aLx9LhrvdfYeyjvpBJTea8SaaXroYdRP/4N9GXr3QuXfn8LmY45HsrHR8jx/aQkqXn5BbHO77Y46vH3XLDxdQtt59s8hG2MZRVWPEZg62mkrVzO/+uyJs5iML92EnrZeAuakew3QY0j2cg1ZeHuBhgSNh7E6f4ClGCGuFx4Iy1Gd3w+jpo3GQVZrKqIrcP+1i4Dh12HsgMwT2kXQWLoJe5wxDRcfaeMp4ZB/2wUNAMJTZxUOsvW++AyLZjyA9ZZiUQ6mw5cyASbABJgAE2ACOzmBjXhx2iV49agLsNeCBQhNfxDn7aciieDdOefgpYETscvcucD0J3Z4QePMM89s1zZ94okn2jW9XBPrWEGjuRmb+g8AWuwDKZbcOAuBg3+ImtN+iaRHTwC5g0nNmSMRefc9WybhY3+KsofubzdBo+yvf0H4hOMz8qOdH3yVFag993zXSTVdGNx3H+SfPRLBgw5E5LXX0fineY5t6guHUfH8EgT2Tr8Prb3gQrQssxcYAn36oOLFZ5Gsr0fDjTcj8vobSGypdgz8aFcI8nIhUaP69F85CwwnnYAyc0JN3gc1557vbqvhMEL9D0b4qKOQDAURrXoN0Y8+AiL2W5NSoqEjBqL88bRnQeyTT1H986GO+eWdfhpK597qOtmnRIom/AYFV07G1l+eidiHK93r0Z5nkEhy3mgUTb8mnWoshu8PPRzJOvsdXIomXYrCSZeJa2KrP0H1L06zLZW/ohxFU6eg7qpptufknzMCJdfbiyLtU2VDiFjaI8ftPNcuwox71mLAZVMx1O71viywzcTZEDQqMPy6sdB0glRV696+C7OebsYQp+Uxny3AVQ9swpCpEzE4I5iGIWisGzQB19jGClmLRTPuwYq+TjyqUTV3Npb2GIMbR2b6aLSPoOHMALDPPydBA0YsleU9beou2m09Tpw2EU6rUtrHLjkVJsAEmAATYAJMYOchYAoax96O01dfjnnl1+NBVdHYWoUZ45fjpAfOwOoxM7MEjYYvXsS9cxbgvfWNiIbK0O+kizHpvB+h3AT44V1n4obw73BnvyrcMO9NrI8CocJ9cdKkKTjvR/IsQCx7+eIC3DnrZ0YsMnGswr1nzsRLJ03HE61wC2FBox2tl97S06TQ6Sj96z0ID/oJtgw+CbRFq5eD3PaLfjcVdZdfiebFf7e9hCb2la+93G6CRuXrr4ACO1odW88ciaiDuELXBPbcExXPPg1fcbFIovmZ51B3yUTHKtOuGN2qlgGh9NvY5scXoW7q7+zrveuuqFi2FBQokjwHyCMguWmTEAuiy99CZPmbSGzwxpq2ViXvi9qJkx3LWXjheFBgVToayKNg7p3OTRkIoPTuu8R2sbQ9qzhiMTTcMBuNLlvslt59Z8Z2oWQ3m4/8qWN+RVf/FoW/GYeaSyYh8syzjueWzJ6F8AknYMtPj2v1Fq1e7NfpHFoyUrH8VQR2UTwjIhF8/+MjhEBld5Q9cB/CxJI2emluxveH/QSwOZ+2XA0e1A+RKutlL4G+P0Dl888AeeFcq+NyffsIGq1btmKIBp8NyBQWnCbjqUqsmo+rHgZG3Tgatp6GIlbGG9hvwjXI1C0MQQOjbsRo+4ttA3aqIIVwERuO68YOyAiM2S6ChhrU06b17PLPTdAA6myDg5reMeBgoNv4huTkmQATYAJMgAnshATW4MHzrsHnI+/E9PIFOGdeOa5/8DxIJ42tVTMwvmow7pnRA4vOnIkvLrgTs8wgGg2r7sWkme/ioImzMGnQLsDG5ZgzbS5WHT4dd407CDSSFkLFu2XYc7+zMWniYPQON+CLp2/AtAUNGH77HMiQHe0paHT1RuxQD43Gu+4WO244HRXP/gPBfgeg5tyxiLz2hif+5Y8+hNCgo9Aw509onHOH7TW+vDxULn8VjfPuFssScj3Edpc/tJ6NuAoaPh/K7r8H4eMGp4rRvORZ1F06ybFY/l13QeVr/wTVRR5N8x9B/e9n2l/n84l8KL4DLVPJOqJR1P/xJk9MSu64HfF/r0LjPfc5lrP0lhuR93+GF0fNbyYg8sJLjufnDz0FxXNuBe0ioh61F16MlqUvOl5b9uhDoGU18qCgsrRriL0h+EDCWd7gYyBiuvzvC8f0yxfMBwXZJK+Ptm7T2mZbCwRQ+c8XxRa6Ge1NS0jsdvQJBtHtjVfg32231DUNN92CRrvAsOGw4G63I8s2DwSaKmX7CBp2E2zrNpDLXDI9AdpX0FiKHlnCRTsLGpuMHULUmFQdKmhY5J+roAG74KBimcsSlHAw0DZ3K3whE2ACTIAJMAEmYEfA8ILYOPEBTPvRh5g15l70vl4uOzG8N9486R7MGPyNOC8taHyBR8f9Fi8NyvTooHgb59zSgIkPTMOgIlPQeGkgJj4wRfxtHB/irjNvwHu/SF/LgoZ3C+1QQWPryFGIvvm2fen8fnR7+3WxJWTzoidRN+Uq15rQ2+Vur78C5Oej+el/iDgRTkf5o/PR8vI/PU3e3TKnbSqL/zADVAbyJoiv/R8a7r4Hxb+fhtrxExw9NHz5eah89WUxUZZH9IMPsHWYyxon8mSgnSZ+dhLg9yOxaRNqx45H9ON/uxVXTIpp+9XwTwelvELERfE46q6dgWaH7XRl4rTcpWHmdSI2hCPnhQ+Dgk3SUX3K6YitWm1/OsVAqVqGwO7ZUYS3jhztup1p0aUXixgh5NmR+Pob1Ey41NhK1O4IBkFiFMWD2Hz4Uc5BTn0+0U7JhgZUDx0m2tnuyPvFEOT/cphrO6gn0Jaq8c//43gNLfEpvnEWfGVlgmMt2XhTk+01ZFN0H1EMD3lQrJDvyWvFKVaHRYp5J52I0r/cJWytIw4xCbeYHHvPu/WiiNXEnwUN2mVV23bVphHs2ixnQcMmOKjw3Fjel4OBer8p+EwmwASYABNgAkzAMwFDXAiL2BgNWD5rDObtMh2P0hKPb57FpMs/xHAhTmzEs1MuwXODzJ1QNj6LKZcswH56kNCNL2LaJfdhLzPWhrVQYQgl9+2VXkrSnoIGLznx3PguJ7ZE8P0AZzd5mrB1f3c5kJcnJpCbD/uJq4s/BWEs+u2VInMvS1poGQQFqWwPDw3Kk4SJ4MEHI/H114hv+FYs6+i2/FXUXHChi6CRL5a/kHiTmnQ2t2DzwCORpCCRLkew/yEI9tkDLS+81HqvgWAQ+cN/hdDAw4DmZjQ9ugCxVZ+4ZYng3n1R/vwSsZyDJshOR+WypaDgpXRsPnqwEBrsDl+P7uj+3luWP9eedz5abJZCqBcE9toTgZ49EfnXCtfYIOTdUvHKS6IO1aee4VgPsslu7y5H4st1QphJRu3jeRRNvRKFF/0mnV4i4SiWJBMJ1Jw/HtE33nRl35oTQof9GOV/ezzrki3HnugYNFe/gOpe+cqLoK1oO+ow4lIUOMaucCvLyvlXYSG8BhZlDw2KW7JiQHZg0+0vaFgFB63DG3NnYcUAly1d3YyEf2cCTIAJMAEmwASYgBUBTYAQS0zu7Y3pj45D+bOTcPnnI/HIpMMRhiZCrLoXZ9JerzbHSSxobDN76zAPjcTGjdh8+CDHilCgy8qXX0idU3POeYi8sdz+Goov8PTfxPp/OuLfrMeWY453nETmn3Ea/N27o/E+510igvvvJ7bTbO0hJoFvvILa83/TakGD8qqbPNVUdxgAACAASURBVAXNTz3d2my3+fkUy4GWdvh77oYtx5zgvIVqIIDu778jPAro+P6QHyNZax/Aktqv4lnr2Cf1M65D04Pz27V+FLOEPBhoSVPthEsd0w4dPhDlTywA2S/Vm+JR2B15p/wcpXcZS56iK94XohZaWmzPDx8/WAha7SWuyYzyzjgNpXOyl3bVXjYZLf9Y4pll8VVTUHDheM/nt8uJdssMWpH42kUzcM9nAzxu/WrE0Fh7xGRM/XlaXPQ0mfccQ2M7LjmpOwPTLj4SNnuU0MarWHL9PKw5egcVNPTgoGLnl0040SFYaytMhU9lAkyACTABJsAEmEAmASFo/B0Db7/LiGchgoA+iL2uvwm9HroEq09/BJMOp2gYmqCx5kGcd817OENeZ8N1e3hodPUm7jBBw22nBQIdPnoQyh5Jx7Zo+su9IraD3UFLPSpffhG+UmO4nmyJYPOPDxfeHXZH8ND+CB9xBBrvvsexbcnzo+n+hxwnsFYJ0NtsEjRqzrugTYJG7ON/o3rYcMelDdvDKGl5Temf5ojlH1tHj3UsQuAHexnClN+P+LffYsugwY4iE03sy+6/1zLNlueeR+0EY7eO9jqEgLJkMRr/ci8aZt/ibAcXjhPLdJBIYOvZ5yL6lsOSKZ9PLLMJ7LorWl5a5hi0k4K7Vr70PGL/XoWtZ53tLBC1suJFl1+GwonZQg2JgzWjxnjKK/ij/qhYvChj2Uori9Hm04UgsaovRkwdjf4FbUhG7IDRml1Oss/tCoLGxudn47YV/ZyFHXPb1WqLrWc9MaDgVjbLhHJfcmK0vRoctGLp9Zi3aSiuG9s/IwBqG6yEL2ECTIAJMAEmwASYQDaBVffi7Jlf4Nw7Z8GI9bkVVTPGY1Hvk9CrqgEnPTAJQs+AsX3rLZsuwD2zfoZyGMFEPzzjdsyRkT0t+HoVNNY8eB6ueW4gfvfExfiRTEeIK/OwupW7nHT1Zu4wQYO2ChWTKYcj/8z/E4Er5SEm96cNA5LWF+UNPUVMstVj88CjRFwJu4Mm23lDfobGPzsLGvR22r9nH9ReMsk5xoKWka97N3Rf/iq2jhrTJkGDkmte+Djqr5nuedvabW2kof6HoPzpv4nJrWsAUgD5vzwDJbfdLIoVWfoiai682LGIBeeOQvHM31ueQ1431ccc364sCs4egeJZf0Ddb69G8xN/cyxb6Z1zkHfqKeKc+Lffofr4nyHZ2JgTcl9hIWgXEtpulg6KzUG27uUgTxmnZS+URsmcW5B/xunZySWT2HL0cYh/Y7/8R1zk96PsgXsRPvYYL0Vq/3Oin2HBrAfwUcUQTJ6YGejSW2brsGT2PCzvMRzTxw6AvSayEVVzb8PSYLYXg6fJ/A7uoQEPW5sa29NuQo/tIWhUD8HUiYORsZutVQObXjsYMR49lsxH8/AZGJ65Q603s+CzmAATYAJMgAkwASbgRkAsHfkCF6QEDWDji9NwyX2fI3TUlXhALDcxDl2c2Fg1A5fP+wYDJ87AhEG9jfMiW/HFJmCv3saWrF4FDax5EOOueQm7nHsTpp/SG+GGL/D0DbPw9Dc1aBzE27aqzdhhggYtG6DlA05H4WWXoGiysm1pLIYtx/8M8XVfZV/m86Hi708ieMjBGb9tOe4kx10ryIOChJCmhx52LIt0t6+/8WY0uXhzqAnREgLaYWLrOee1WdAgb4Cm+x5A/Y2zgYSNmuN2M7bT7+Fjf4rSubfBV27chPUzr0PTA85LQEpm34D8s4Yb50+fiaaHHnFmPfP3IFHD7mj8011ouDVTuLI81+dDsF8/xD5Z7cit9I7bkHfaULgGqaXgoUsWI3jgAansKHBq3e+ubTNd4lj20F9BIpE8Iq++Lnb1cTt84bAIftp421xHgYfiZ1AcDauj7uprhGDmdBSMPscQmJSgom5la/ffq1fg/rmLsLbkCIwaPwz726+ZsMw6+tkCzHrgI1Qcexkm/LyXxdv8Jny26A48sCIfQyZPxGB1exByIvQSEHNHFzRoOcnseVixxxhMG7l/FoPo+ucxb947qA42o2Rwxy45qa6ai9lVvTBmxnC4axPmNq2bKlCMfhg7dSh6tbvBcYJMgAkwASbABJgAEwAals/CmLnlmZ4RYhnKQ+hx5QPmchODlBAn1pyLO28+JbXTXMMXL+LeOQvw3vpGUOS9UGEP9Bo0DjPG/Qi0qYlnQYPGo8vn4IZ738P6xihChfviF1PGoceC32YED/XSZhwU1AslD+fUXzUNTY894Xhmyaw/IP/sERnn0FaTYqtXbYvKQJ8+Iqimfmw97ZeIOuxw4csLI3TUTxB55VXHsqjxA2gC2HDbHCQ2fe9a00Cvnqh47Z+ood053n3P9nxffnZQUP3kyFtvo/Hm20SwU68Hvf0nT5dA795ofGi+YzBOpzT9u/dG0cUXIW/YGSLwqTwoNgjtEmN3+Px+ETiUYpBQm1UPOdU1Fkn5wkcQ+skRjlWkWBctzy21zzcvDwXjzxe7tzQ4LFOi7Ukrql5CYI89sOWnxyH+1df2aRYVoeKl50Ftqh6RZf9E/R9mIb5unddmga+iAgUjzkThuPPFZ/1oefZ54TFit1wqsMfuKJ5+LSLv/Qu0FMv2oJ2C3notY/cceW78q6+w9VdniaC4tu1XWgIK6KoGq/VcyfY+Mboebzx8P5auaUZFvxNx4uD+6NujGCUFITOnKJqqN2DdqhVYtjIfwy7+ecZEt27lAsxd+BHQdxCGnXoi9utVgBCiqF73EZYtWowVdX1wxoTxOFITMyjxriFoANHPFmH2AysQOmQERg3rh17ELlqNtcsXYcHS9egzaiz6LJuHFf07VtBA3du4a9bTiKUEpyii0RBCsml1WxLeJitQcSoHA23v24zTYwJMgAkwASbABJhAZybQYR4aNeMuRHyN8/aUxX+YDvIIUI/4f9eiZvxFQCye8T1tPVp8/cws9rRta/SDlc5tUpAPNNkHd6SLC8eeh/xzz0mlk6yrQ+Pd96Jl2ctIfLcRaGhAkrbwTCZBywBQXIzArruI7VQLL78MtZdOQuzjVfblCIdQvuBhY8tXh4PyiC77JxoXPIbE2rVIbKkWgSZph4xU3kVFYgvS8E+OQMG4sWKyTgctTYg8txTNi58GcUx8v9mICaKJQ+Jkn0/EIvH37In804eiYNTZmVu7mmUkT4LYf9falpi8CMirwVdUJCbntMTB8fD7UPHcPywn4BnXJRJouPk2ETA1sXmzEWOEylxUhOC++6Dw8oliO1oSPpy2sCXBp3LpM8Y2rKf90tGTw1dWKmK6+EtLs6sQj4tgns3PPIfEhg1I1NQAEWUHlHBYXOcnmxhyMvJHnAV/N+fdQuL/+S8a5v5JxNVINjbBFwzARx5FJxyPggvGwBcMYcuxJyD+3Xe2SEVg3Zeet9xmtebscxFZ7rCjSiCAkltvAgXO3ZGOaN06fFRVhbfXrMOGTfVIb5wbRHFxPkp6HYT+A47AgP69soNf1q3HimWLUbVyAzY105VB5Pfoif2O+DmGHtEXJTYT6K4iaFA7RqtX4pkFS7Hiq2qTHTHoi8HDhmNw3xIRA2NRwXjMGN43o9k9MWhjDA3KqGldFRbOX4Y19Ua7FB8xFtcMyyxDqkBC0KjDsOvGor+d6LEjGS2XhQkwASbABJgAE2ACTKBDCHSYoIFoFEmX5RO+cMjazT0SyZ6DB/zwBYNZkER8Abd8fO5xEWkyiUAguxFiMbFNarJ6K+Lffw9fIgFf9+5iskqTeZhlciuH8Oan870eyaQIeopoBPHvNiJZWwvyNiAhw1deZogqdq83ScCIRJFoaEB8zeeIrV5teCY0NiKZn4/gnn0Q+vGhCOy3b0YdLIsm2sJpGYwP5AUjD9d4EyRKFHiL/CjyJTFnw7ci2CiJGYG+PzCul23VmvJFos518cHg4XTE42Kb2ERdvdgJhQQj2haWvDpIPBFtYmVHSppkS74KY0kPGbphOwlDsCF7Mq9vefY51F6sLMmyKFfRlMkovPiirF8iVa+hZswFjoZPnkvlC9p3Rxmv5s3nMQF7Ak1Ycf9MLOsxAVOH9mFQTIAJMAEmwASYABNgAkwgRaDjBA2GzgSYQDaBRALVp5wulqEU/34aggdYRxSIvPmWCFCb3LLFnmIohMplzyOw554Z58S/XIfqk09x3LGHlhVV/GOxELX4YAI7EoGmVfMx++EYhk4fiwHetM8dqfhcFibABJgAE2ACTIAJMIFtSIAFjW0Il5NmAm4EWp7+B2onXWGcFgggfMxPET5uMAI/2FN4eCTrGxB9/XU0PfoYkk1NjsmFjz8OZffdnbHchJYs1U2cDIrR4XQUXnoxiq6Y5FZc/p0JdCyBupWYf+tC1A2ZhouPbGVk2I4tKefGBJgAE2ACTIAJMAEmsB0IsKCxHaBzlkxAEqA4HjGHILZeSVEQ126vv5K1ZKvp0YWon2a9JW4q7YJ8dH/r9dRONl7z5POYwDYlYO50s67vKEwdfZDD9rvbtBScOBNgAkyACTABJsAEmMAOTIAFjR24cbhoXZtA9P0PsXX4rwGKw5HD4S8rQ9nChxHsd2BGKhS/hIKIOu7OEwqh4m+PI9g/c/vjHIrDlzKB3AhEq7Fq6SIsXr4W6HsGxo8/MrUVWm4J89VMgAkwASbABJgAE2ACXY0ACxpdrUW5Pp2CAAUPrf7ZLxBf91VO5SURo/TWmxA48IDMdCIR1Iy7CJFXX3NMP+9nJ6L07rssd0XJqWB8MRNoM4FVWDBjKULDxuKM/hXgTU3aDJIvZAJMgAkwASbABJhAlyfAgkaXb2Ku4I5IIPrhStSOHoNEbV2bikdBRPNPPxXFM6yXk0T+WYXaiZc7b0tbUIDK5/8BX48ebSoDX8QEmAATYAJMgAkwASbABJgAE9ieBFjQ2J70Oe+dlwBtQdvcjJYXl6Hx7nsQ++RTTywC++yNwksmgDwrxLawNkeypcV1KQtt+4u8PE/58klMgAkwASbABJgAE2ACTIAJMIEdjQALGjtai3B5dj4C8TjiGzch8c03SGzeYuxmEosZHIIB+PLyxLaugd69EejVU+yGwgcTYAJMgAkwASbABJgAE2ACTGBnJ8CCxs5uAVx/JsAEmAATYAJMgAkwASbABJgAE2ACnZAACxqdsNG4yEyACTABJsAEmAATYAJMgAkwASbABHZ2Aixo7OwWwPVnAkyACTABJsAEmAATYAJMgAkwASbQCQmwoNEJG42LzASYABNgAkyACTABJsAEmAATYAJMYGcnwILGzm4BXH8mwASYABNgAkyACTABJsAEmAATYAKdkAALGp2w0bjITIAJMAEmwASYABNgAkyACTABJsAEdnYCvtra2uTODoHrzwSYABNgAkyACTABJsAEmAATYAJMgAl0LgIsaHSu9uLSMgEmwASYABNgAkyACTABJsAEmAATYAIAWNBgM2ACTIAJMAEmwASYABNgAkyACTABJsAEOh0BFjQ6XZNxgZkAE2ACTIAJMAEmwASYABNgAkyACTABFjTYBpgAE2ACTIAJMAEmwASYABNgAkyACTCBTkeABY1O12RcYCbABJgAE2ACTIAJMAEmwASYABNgAkyABQ22ASbABJgAE2ACTIAJMAEmwASYABNgAkyg0xFgQaPTNRkXmAkwASbABJgAE2ACTIAJMAEmwASYABNgQYNtgAkwASbABJgAE2ACTIAJMAEmwASYABPodARY0Oh0TcYFZgJMgAkwASbABJgAE2ACTIAJMAEmwARY0GAbYAJMgAkwASbABJgAE2ACTIAJMAEmwAQ6HQEWNDpdk3GBmQATYAJMgAkwASbABJgAE2ACTIAJMAEWNNgGmAATYAJMgAkwASbABJgAE2ACTKCNBDZg3o1fY3HG1T4c8IPumHbWXtitjamKyzb/F1c/CUwZvzcqbdOpxgv3fIc+4w/Agbnk5eXamg147Mlv8NjGJBpAdazAlNP3Rp98r2X1kok8h7h+i73HHYqTu7XmOrdzKd1qHHdVv0xea1bjpI8r8NKvejon4KlN3MrQfr+zoNF+LDklJsAEmAATYAJMgAkwASbABJjATkbAYoIcq8ErC9bgxX33xx9/UrqNedhM0Ns91+/x1O1f4NuT+2FCv0IATfjPsk9x5foKPDJ6LxS3e34saHhByoKGF0p8DhNgAkyACTABJsAEmAATYAJMgAlYELARFFb/Gyd90i31xj+y9jNMf7IW/4oDFb3KccuZ+xqeDUjg2w9WY9ayJnyKAM4/uggrPw4aXhkZ3gA1WP74f3Hz/+JoCARwyol7Y9KhPrxwz2e4ZQulE8SV4w7FcTU2+VBaTzRhj7wmLN5chDsu74cDg61o0Jq1uPrPjfj1VT9E/9RlG/HY7d9g17GH4riY6k3iUqcnmtC/MoLH/hdHJBDGxJH9cHLvkFYYRdCAUXb3a7zUx5uHhm17qW0iPscwuHcD/vxxHCgqwJSR/TCom99LQdrlHBY02gUjJ8IEmAATYAJMgAkwASbABJgAE9gZCVh5aGzGC/PX4s2DD8LMgYVA/ReY9edqHDb6hzh5Vx++rfoYF37XHU+ctQfC332OSxdEccG4A9A/vwYvzP8PbolV4nFN0Ah/sBIXrq3E3b/aA8X16zDnzmoMvKQ/BhUr+TvlQ5Pve2swcNQh+OWupH+0Rs2gdq3FK/d/hrmxIlz0k+7ov28FdstXRAh1ou9Wp3urscdp5OkRFixGravA4iwvD03Q8HSNF/vzIGi4cZTLgATTLcCR++CPg0uw5YNPcNnb+bjlon1zW2rkpRrmOSxotAIWn8oEmAATYAJMgAkwASbABJgAE2ACKgHrGBqHHdwbU07pKWJfbHnrA5yzfjc8l4rPQJ4N32HvSw/GHm98gJvRF7cOLjMSXfcpzlkawh1ZgsbHOLMKmHByLxy1XwUqg9ILID1B39Uhn4E1/8XV86M4//IDsI9NA66+8zg8uM+TuGmITcSOWC0+eW89nvq4Hu9tSSISCGL0Kfvi1/2KM+J9RKpc6qSWwzYmhSZoeLrGqJhzPazaywSy7+7Co8apvQTHDEGjBaNT8Tg245k/rUPR6ENxnNmc2/peYUFjWxPm9JkAE2ACTIAJMAEmwASYABNgAl2WgPrGP4H61Z/iypeBi8YcgP7FhuhAE+SzXo1pBIwlIn2q3sP8XkqsjawlDTIoaBP+89Z/MfeNJnwaBw74QTdM+VVf9AlmChp2+ZxMyzZcA4y2ppGi+HbNWsx9qgGDxvwYpwbT6X/3pNc6OQUT1QQNtew5BeZ099Bwaq8MjlnlqMUL9/wX+FV7BzK1bxcWNFpjs3wuE2ACTIAJMAEmwASYABNgAkyACSgE9AlyAuuWfYgL15Xh/rF7i6UHNEH+XUMf3H1i9nYd31Z9gBkx5TcbD420z0QCkZrv8eKTX2L5gSSENKR27SAPDbt8vO2YYt+wkY8/ximry/DsWX0QVk775Mn38MrBAzGhW1rQIA8Nz3Xy6qHRwYKGJ45iyQl7aHB3wASYABNgAkyACTABJsAEmAATYAKdkoDVG39aUvIlVh5pel5sXour76/BYBFDI4D6dZ9j1pNJY/mHW7wJcyKPtz7AZeu74+7T90AxGrH8yVV47+AfYVK/7zHvxu8xcNLBGNjgkE9OXg0AYt/ivj99jeoj++CigbugOBhD/br/YdbjjTj1ov4Y1KJ4gHiskxBpdkBBA07tpXvQaDE0rvy4BHdsk11frG8O9tDolJ0GF5oJMAEmwASYABNgAkyACTABJrAjELBewhBZsxpjn4pjIgkN+QnUryURw9jlpKioABPPPADH7UqBOdUdQYK46NAQnlpXiDvG9rXf5QQ+pGN0NOK9Jz/F9M99mDiuPwbV2OSTq6BBqGs24LEnv8FjG5NoAFBRVoDzT9sXJ/fO04QJr3XaQQUNOLSXLmjQ7itlEcxfF0dxZSlmjtwXB5pLjTrCOlnQ6AjKnAcTYAJMgAkwASbABJgAE2ACTIAJuBBown+Wfoq5wb3wpxMrugitrlgns2naQyTKsZVZ0MgRIF/OBJgAE2ACTIAJMAEmwASYABNgAm0jEFn3mfDceLOFrvfhgB90x7Sz9uqwbT/bVmrnq7pinSxrzILGtjAfTpMJMAEmwASYABNgAkyACTABJsAEmAAT6OoE2EOjq7cw148JMAEmwASYABNgAkyACTABJsAEmEAXJMCCRhdsVK4SE2ACTIAJMAEmwASYABNgAkyACTCBrk6ABY2u3sJcPybABJgAE2ACTIAJMAEmwASYABNgAl2QAAsaXbBRuUpMgAkwASbABJgAE2ACTIAJMAEmwAS6OgEWNLp6C3P9mAATYAJMgAkwASbABJgAE2ACTIAJdEECLGh0wUblKjEBJsAEmAATYAJMgAkwASbABJgAE+jqBFjQ6OotzPVjAkyACTABJsAEmAATYAJMgAkwASbQBQmwoNEFG5WrxASYABNgAkyACTABJsAEmAATYAJMoKsTYEGjq7cw148JMAEmwASYABNgAkyACTABJsAEmEAXJMCCRhdsVK4SE2ACTIAJMAEmwASYABNgAkyACTCBrk6ABY2u3sJcPybABJgAE2ACTIAJMAEmwASYABNgAl2QgC8/Pz+p1iuZzPjTc5X163xJIOs7nw8+n0+kmTT+sz3Ua+Xn1pTN7/dnpC3zlV96SUu/Rv1b/43SVb+j9J2uTyQSjr/L8jml4blxPJyo8/DDpYF8CUe+buUOKOlbnZtMxh1L7fMFPNuP3jb0dzCQXT+1HGr5rK73+zOvp2v1f2SD6nf0N/0LBALie/lZfq/+Te1B59E/mY48j66Vaajp6/cxpSH/0W9kc/F4XPxLJJLi/2g0mvqupaUFzc3NoP8R8Ke+19OQtittnMpCn410DbsOhoPicyIWF+UPB4JGmc1+oSURN86j/iCRhA8JhPwBhMIBhOhcXxKhUAh5eXnif3k/SzsN+o08Zf0pL6qL5Eb9i9v952hAZv9h10/o5RF9mtJ36rYgbUjty9T2pPMz28ufYinrL+sbDAYRi8VS51PdZfoyX/jT6dFvqo0Je0r60RKJgO6jcDiMhqZmbN68GdF4DCUlZSgKAPWNzWhoaEAi6YcvFEYskURzUwRNkRYEmuk5kUAiSW0eQygUQGFRPoqLC0Wb+YLG/Sv6kUQM8WgMPpg2Ta0dSCLgD8EfNOw7EAjCJ+w9JOwkFk+C6kn1icdiwrb8pu3Q52DAsG313pQ2SL9TOvS3zkYypuZNJn3wBwKmfQWR8FG/EBY8QiVF4lq6H0R+QcOeibs44lHxn3pvqJ/9SGS0Z9a9GMu83upeVW1FfwYmkkb91DKo9hdJxI38CX8igaTf6G+CYYNvXigv1b/IvkTaibBFn8GO6kv/5L0t84hRmgp/2Z+l+7hgtk0q94j6fJa2r99DVven3XM8i49ZPslVMNDsQb/Gqp+XZZDXynSiUcO+S0pKDBsVNhdI3bNuoyi355dj30RjDZcMknB+ftr1azLf1DhNGw+q1+lpuKWp1snt+dqasZZeZjd2Tu3s5Vpx+8O5AdzGP17zsUsniczxrdf0VHtWP0v7trpfxHPcfMZYXW95n7rYpz4+19Nws9+EywSiNbbYWnain7QYH2fYrN95/E/272Qj6vjXzZbk7/p5bbkv5DVu7U3PTidbyJW/XZ3S3zsbGJXPqq9KfRcw7h85XtLH6jDnF27s7fpAu7Zoi61tj2tybb+2lFnMO3I8fAUFBZaW4fTgssrTDYDewFYTAkpXH2S05qGp5uHaYWoPaisD1G+q9jRSNS0rdm55+bURjXPnmG5idRDqZDutbU89/6CmF7h1DHpZ1EGu14eomoaavey01PZU5RAv7ZzdHukc1PTl54D5QKO/1clk6ndTqFDFDfpNChjUoTpe5zMHNH7jwUgTFlFGKbQkMttcHdCLQUvMGKTICQv9H4lEhChAn5uamlICiLxWDnaIM03+sgYhyj1FD2xpQ+rEXd7jcTGZRGqSikTCED7ygggHQwjR5DIYFJPL/LAphlCeCTmRNQqg30epCaz5wLLrP6QgZfe7nJzQ76p9yIGf7F/kb3q/5TcHnPr1sv2l8KPbZur+DPgFP8lOMDcZCUEjaogYaptk2GEwJCZZYvBlCmsyPWFzfkMwUdtW5kHnxRPRrPZXBwAybVF/09aozWV5m6PN8CmCWmoAmDAmysH8cIZYR2lTuUi8oX9IxpCIq88DWVfDzuOmoKCWSbYNpd+S8Il0yEro+6DPqK8QJ/wBBIJJxJMJ+H1BBMIh+PyGoBHOz0NhYSEiEUAMqk17S5BAICbFBlNZf8lfb39f3BA+7H4nkUe9Rj1P1kO/Xm3ruLjXDBtJIIlkwicmWXKgKdI2Xx6IeicNodEfCor7Ki9oCBv0WfY56n1qpGUworpSnxA1xVCj3OkBuVUfJ21O9hHSNtW/1ee9XR+v982SGZVJTVNte3UCpnOVeVL5VJ6qHellleepog7N7yifoqIiYfOqoCHS0l6oZD3fsrvPzG+SzhNWtwmfa/IuL670fk1vH93e7dpPLYfaV9P9mMXEtFe37ymdhPZCRb/Gb/KzG3dYPb/cmG3L37PHF0ZuduXPVdBQ62J1j0hbl/eSfE6kr8t8odXe9g2X9oVyf+jPcCoL9Ynb8rBqL/U7ekGjtp/ej+njY6u21vtKu7+tvrezJ52J3fhHFSysONL9o16r96Vu7OnlhF3fYHyfti+dHf3qNr+LKS/UU2Mqs38R6SmCRca4ST3H4f6zqp+VHbpx2Fl/t2LVaQQNq5vLq6BBDW530zndEG4Gr6bp2jlpRt4eRqjnqdfRrUPSBQ29Q9QnerLM+s1tVxe3m9PuQSvT2xaChpUt2JVfzrfVwan6WQoaemfpZgvp/KwFDTmQJ0FDdry6hwV9LycRToIGlUX1xFAFDpqUGRmkBQ0xSJeeCeYkU7ajHRmhaQAAIABJREFULmjQeEF6a0hRg8QMEjXob/lmWnpwUDpUHjlxIAFFbQ/dXmjAKh9y6kQpNSFJ+uDzJ1OCBk1+xQQr5BceGqqgkRcyJl4kQkgPD7/poWFnE/IFgl3fQWk59Sv6hEcd4NN1Vv1LRnrKeE+1Mb3fs3pY03fkuSCZqx4w9JvwFjBfwFr1Y6Kd/MbbYmmDsu1Stmd61ehvYuQANhD0pQQPdYKo3kOpvE2RQh2ktMRaaMaXEkxUQUP0VSHD+0idTKsT7HjU8GCQIgRNoA0ORrmCobQHhrRJ1ZuAPEpCwWCqjclDyEjQ8PyIJ1oQCAWFoEGDMxI0gnlh5BXkIxzKR3NLDGJQbdaNBA0IgcbwfFAFDWmD6qBOChpWvwluiWzBQ71enUDoEw5RX/FcNO5BEh2koCFFDpGHg6CRHzIEJVXQEHZnepFJQSOWMDy6hDeX6YFl2EymR5ouvuqCX8ZgX5u4Ot2H6v2hnpcSLhXPJmkr0h70/imjfaSnqOZlog5u1WemOrEzPmcLGsKuTBGxKwgaTu0if3M6R302689VXdCwG+/YPY9Z0MjNQ0NtG71/EX2Kcq+rwnf6OhY09LFnRh/XSkGjtfbvlLd4vtqIg3q72/3d0YJGdplzFzSsxoYpLg6ChtOzyomr25xJb7Od+W8rVp1W0LAcFJuta/WgtKq8/p1uaLkIGnaTdS+dhDTS1pzreOPZWD0pwHbl1DuHttxobtdYTcTUfAOmQu5URqcbWp1A6ue5lU2UQ+nU9UEq/e3koWH3QMjo6BSFWU1f2h3pDfJ7J08LVexQJxRWHhpOggYtERHlk54amoeGHLTIiZLfnBhKd3LxBjYaTXloqMKG7GhowE7p0Lm+oDFhlpMHvU1o+Yj8TuWTmlT4g+INuFxGQMMzKWiQWEO/Un70lp08NKSgISfGtERBHYip9x3lR5M8q/sqXaZs61Pr4FXQsBvQJ+OZyyFk20oWckJmxUjYZ8ion/isLOmh74TIpViwPE/aLV0TTXmyGFzpO1XgCCiTfXmdbEtxni+zbdV6qmUS38u84mkBI07+AqnlTQkhRAlbN+8bX8BYemX1j9JvibaINjfszXgbHwoay4/ou/rmqBDdaElMY2OjWCZFdiltMi9spC/ED58fBQUFCIdCKa8fEkTI+4fsmN52kphRUFgs0qe3e5GWeE6Cht9c8iFtUJ1MC8szPTSsJhOyHfRr1TTIQ0MOOqm8pLcYbvCm14ZoQ0PwsPLQKAgbS07cBA3poSG8NEwPF8MW0h5Sar+ke2OpNqneo6o9OT3f9eeH3fhATrqonFb9QhZ/5fa36r/VfNX7QqYfjxueRqqHhlyWJO7H7eyh4eUZ2doBtVWb2fV/etp6O3oRNKzGUPI7FjRY0JA2ZmXrO4KHhj5GVu3Z7YWflzGoeo+1dpzt1Ocazx3nJeduHhpu/Q+N+5zLvO0FDbXf1+cIdvM4qz7JyQ5b28fuLOdb2ccOL2g4Gaz8zXZC4LB2U5+oWOXjZHjyei+dgF2n5HbDuuVPvzsNBlyvt3DJ0id1bmXM5eZxY+fWYbvVry0iRkYH7yBo0HkkaDg9cNweKOqKH6sBsZugoU8CKD/1O6clJ5QfTfpF+c218XLJCU0URdkVwUWdBMiBvXj5rMTUSLmVm0tOpLhBk0X6R4ecTJLYQRNAq0mEZEpvxNVJhCowiu99NJE0BA3RHubEnTwDSLQI+42JvCpoBGgSbLoq23loyPyloGH3sCF0TvefF0HDanIl80vEsl1OpXgl73114qq3P7Uj/U7XEAc65GRKpKMIGlZ2HIkbggT9JgUNdZmIbEtp53SetAf6PxaLZPFR7wkpuIiCSfHMFDSEqOBPImGKZCL+hflGn9pP3C+BdAwZfVIt+mdzPEXtLLw4yJMikUBTkxHnZe3X64U3EX2m/6mucoJOfEJ+w4Ul1hIR8WLywoaYQefkhcLouXtvwyMjrwChcBgFxUXIyy8UQhiliaRhn9JDIym8IIwlJ8J+Y+kYBfoEWtiFuTRFvQcyJtUOHhpqelafhS1ogoa65ETalewCxH0KwxbkkhMrQUMVI+SAlXhIu5AeGobdZ3poqJ42sj9Un0eq7UhbU/tru3tRfU5Y3W+yrqrtZnC28PDUy6WLyvqzSe3n0p8zBQ36XgpoRgfsPCFwiVAF1aXe6jnttuSkvZ/9bR2nWT1HRZ/kEkNLr3NWm/CSEyuzaNN3eh+jPmtUT43M+9UlxplbSVyWVHX2JSeqB7XV81m+8LO7P9zsX/3dbSxu2X+4zq+2vaCh98OZf+cmaMSVJc+WLF2WnDiXzdq427vPdbuFOvPvnU7QcLvJ3AQNMah1CUjllEdrJ8x2529LQUMapFU93cov1+i15cazElNa04F66UzdPDTc6ufU9l5uZL+yTEgdYMt8vS45sSqnmBiYHgDygSTzSLlamx4T4lzTjVt+1v9PeXUo57XGQ0NcHzACjsoYGqk34ZprdWqwb75hVAfr0ktDihs0USQxQ8bToPTpfPo+lJ+Xcr1X34pKXqqHBjFSl1qItlU8NOh3KWiQEEST3jzzDb6doCG7BrVtVZtR39BYP2gyF3Hq58h7RH6v9ldSaJB9lNW1cTNooG4fanlVV15pE1J8kEE9iZsMjim9D0RZtDXiej9Fa0jpfDF5MAWRlHcOTfhNTwf1XlIFLgr0Kcuq2qs8n5bEpPpoc1kGFEGD3qCSoEG2IuIdmB4aUtAIhgxBTl12ojIOFxQYgUCprME84X2xeXM1NmzYgK1bt6IxYpRP8qH6pNgBCPsNQUd4bkSjgqHw/KH4EXl5KN9lFxEro7SsDIUlpULUIJuJRmOIxGPwJ/yOMTSkoGEpZggwhvCh20jKVrQYGrJt5PmqB4/VhIO8JZxiaAjxSlmOocfQKMzLt4yhIZnqgoYQuZQlRE5LTqQYqPadun3qooP+vKff9b7XSqiQ95CdoOH0XFf7bFVsVCcZumCSnuAZAmNxcXHK+6k1ggYtX3I6Mn0Is8/sSEHDbRymlk49V2ev/u0WFNFtPMIeGtveQ0Pavvp8T49ZWdBwslEpaOj9Xnr86Rw01M3+1T7Kbg7g1L+o96n1/e1sX+3hoeE8j0j3jzpDdTxpV0cSNNK2muktK9j5s4NWW40lnfowPW8WNBwfaRk/dmpBw2pQoQ5e7R6IukHa/Z3rze1UPjVtu8GR92ZMn2k1WGtNOrqgoTNwq1Nr8rI61+1Gbw8PDSuj99ppBEyXX7WTUj97FTSsbIu+0xV2dXAsrjE9JdS3f1LYkB2y7p4tJxNi8u9LT/j0gbeYxJkxNCgf0RaKoCHOt3Dpo3xT/DRBI/UW1tz1hCaQctcTGShUrKM3PThUDw05GVPbRgoacmKiPywS9M7ejKEh6i09VExBIz9ovJnXBQ0p1BghAtJvidW+wRBMMt8wZNtNdqBc/QErB3R62aWgoU9mpa3Q+dJDQ09TvW9k+vKcDA8dv+ExQecby23SMUnou3gsvcOLWj6ZVsIMgilsVfHwkLZHMRT0STSVR8ZLoKBc0h7l23e17ImAGbuFrokaO2EkosaSD5FHyJ8SNMQSpSxBI3OXH70/CeQXmkJOAPX19fj2243YuHGj8J6gyV5xYWEKrVp/WadwniGixSJGcFMRaNbcNacovwDJ/AKUlZejW7duCBcUIkpxY0h8oQUodP/FnIOCIuYsWMjgobaCR45BQbeVoCH7KzlgFctZTCFD7mxi3NOZUeLVvos+q4KE1YDUfUCd+dSx4ii/09f7y+9Vm9LLoPfLVn2J7C9l35i524txf+pLTqQXlJuHRq6CRiJp7raT64Pc4XonIcNtbOY+PnDehU6mbzeOoSVtTsf2DgrqNk5x42NXf3ndtg4KqgqFqvCebncWNHT7U9vUTdBwGx+72b9T3l66BDdBmcRyp6O9BQ19nO1TXIytnh+qx69VOWn8kzHeNU9KtZFLDA05jvF6n1rl5aUddtZzupSgoQ/q1Ub1OonVz2uN4bl1BnZpWT1c7QyyNee26WZIGuvK1cPu4e/UObb1hrLqZNROyc1Dw2u+Xu1BT48EDbWM6qSHPucaQyOgDKjUwXAqH3NJiDrQV98C6hMAyU5OamnAok5w9XSkCz8JGrqHhiiDjFWgbJWs2plcciIngPqgXQoaJGDQb/Q/xSsgkUO0ibKLiCpoyPaSLsVyYpOql7nzhdzlRK6lpqCgVG4KCkpijb7LieGlYCylkRMqOxsUtpCDoCHLrD70UwNJs/wyroUqCohs5dp502PSqZ/SBxUZnjzBQGqLUCloqA9Z2uVE2pq0K/UekIKGFF/oN3m9WHYRDGXtcCLLY9TJ8I6gf6rng7QhEjSkyEKCBtkFCRopOw35QYE9pYcGLd0QaZlLTkIkXClBQSWn1IQ6XCAECPIO+uqrb7B+/XpQ3IKS4hIxiQz70rtvyGvVezyQZ2z/KwUa+kwcaakFeWbkV1SipLRcLDWhc1oiUSO4phzoUFwQh11OSNCQLNR2lGVRBQ2r81oTFFQXDCkPr4KGbHfpoUE7ukgOcomO9ABS7U/uAqEKGsYyF+MfCRrq80a2u2wDtU3U54J6H0l79dLHq4KG+lmfeOnCh90zQNq0Wmer56dMX3qtpXc6sRY0Uv2BW1C+HD003ASN1k6o9eenlzaxGrfo7W439sg1hgYLGtvWQ4MFDecRqttYmwQNfXyiXuNF0HDLw23s71QDORawn3vlJmhYpa/m5RZDoyMEDatxu2TOgobXGVrbzuu0gobbpFuvmN2D2Om81tz4On638lkNxuiaXAcMVmbglmbGNeYabbfy64NOr+ZnxbQ17EjQcCqbW/oqC682opYvaL6Vth3Qmic7PXScHhhWgoYqWCTNAb/Tm0AnDw0rQYPKmlqrLrdNNGNoSA8N6bFhJ2ikBpgJQxhQBQ36rAYJlTudUL40Ma2pqRETTDFJUrS0zImwoaSo27amJrnmZN+YkAEULyM1sJXeCKagIYOC0vIAq21bg8FQakKpDpolbzWmlfXgPDtKu3qevMf1Abqsq+oxoT78Ug9Jcx/09AQ32+1RnxCok0KKUSEnT3LylZ5M+sS2rSpX/X6iXU6kq7D6kJY2RDFO1ImyOtGkfISTkGJvKg9hN6agQd9LQYOWYchJciQesfTQSMfSSBjLQIRQlTYmad+JcIGwORIy1q37GrSCp6K0FPn5+eL7HiUFyuQ6vYWoZBRFQiwtEf130oj/QiIOiRm0TCCvortIizwy6hsahEBAf5PnUFNLM8IkbFBgVDMWib7LiS5oyLZM25Cx5EX9PsMWPOxyol+rTtZlDA3RFhbbtgqbbOWSE9WeVA8N2U+oggbFNtH7R3WAqN83ej/r1qdb/a7WX++39LfIav6yXOqzXGzpay5ZUsstmav2ru8GZdzvxvI7u6Cg29tDw20s0Zrnr95P2U+C0h6AbuMOVdCwK4vT+IEFjW0vaJAN6TE06DtqF1qS6HTkGiOms8fQMN/3GM8fi10SVUGjLfbvNDb1MsbXBYfs/mLbCxoqG3UMZ3yf25ITGv/Yjb0Eb5cYGixoeLGitp9j9Xxql6CgRQWFlos55Rp0t4GHXZXcHpheHoptx+Vt26LsmyhzK049f7eHdC7l1a91HZC4bLNN7vxOnV6udbFq34yJibIPuDqglJ1YMmF4mKidfWadM7cFlXWx46KXJ6hMkqweKKrLmtXASd1FxvJ6U7BRB8PqeQGzQ1YHzarg4fcbEzn5T/1NMAqFLX+X5fYHjAG5er36pl73BtHrqLoMWr3ljDa3pIMBRqPiDTyJGfSPPsfj6fgMcu243OJV5GUGtVQnFmr5YjFjW04a2IqlJYH0sgpqeXrg04SU5k20XEB8hhGg0Jjgp5ecqJOQFG/Tk0NOxqTdqcxkvdXf5KRJLtOQ16veDbK+6gRLt0t6gy1/1+9DKoPsvKUHhJzIy3PVNqHz1WUnwpvGDOpKecjdYCitVJ2Ut+mql4Wsjz9s7BaiT/xSf/uN9lDtN2OCbnooiTTihhAmCmUO4KKxFmPgG4sb3huxuLHDiLl9aks8klFumbbkEM4rxFdffSX+NUWTCPuB/Pyw2K2EhIeCvLDIi8qoxhiRf7dEGhHy0w45+fAlfKBdWPO7laOy1+4IFxci3lCbIehJG5J8qE6p78zdfKh+spxyQJ/BROVJMoONoEHpqtdb2RF5o8j81bKl8zcsRZRXej2RsGHmKa5XtlkmDw3BJi+cEncE65ARKFUKoUKoE31nWrS38hCRExv1frJ7Xup9j2SsPxcy+/hMl+FUu8i6xqOp9rPyEJN5Sh66t5GV0KzmL2zXXGqje2kYf1tv2yrL4jb+sXqOqd+5Xe/2BtRtLKKmr5fF7hlr971VXr6E8xtq6eEnr9XrqwYNdauL1e9qv6b3v+L+c51xZ6aq110dXlnxk9uau5VdH1tYtbv6XcquXZYEuOWbea8Z/Yj6PFDjZqhiYYqry/jTLcaLfn/q5ZV87XgYOzql+0D1etlX0Hd291HOS3a0F4p6O0r71ftHeZ6+CZJeTrf736193a5Xbdb6vnYWNOS23lZ2ZDzfrHeZk+XyGhTYjoub4GHo+emduHRbSMpt3M0K6Pmo8wMn1nZ9pxt/t/br7L/b3d9Oz5BtLmh4fdBZPtDcXC5tOiM5SMu1QVtjULrh23WEVg+WXMtpd73b4EHdxcKSvyZo6HXKtQN1e/BaxZiQ5RTXmkE1dfbpemcH9bF7gFm1l5OgIR8yTu3sFKWarguYxVMfWGq6JGiov+kCAwkaMn8r8YEEDfX3rOsDhocC5aG7Tcvv6PcsocS8L+WAQA5i1ME7fRc3Yw/IuBn0VlwKGvSZgifSNTIvukZumykm1gofK85i1wjamYIiItD2kf5AarkGXRry+8TEiwQNEjtI0CCmlKdRJ6NuUnhQ7wFRJnNCpg7U1PbQB3Bq20lusi+Sb6lkXSlPuVZeHQRm3ofpCaHVREUIAEr7qYKGWjb6rAoSqXZSPEDk0g25DEZcLyfhSh5U/lTapuAk6yptKDVg1QQ3tQ3FOeYuA8JWojHDG8SMK0H5xOIRUT/6TSw7iRr1pdgqgnXIaDsp1Oi2DF9QxMygfySUkS3QNqv0z/DaMQQZKrewE79fif8B5OWHhZBCllBQWIqisnIUV1YgVFCIuM+PWGNtloeKHAgLRi6ChtztRNpIlh0ou5xYnZPaLUWZSKhp0IBMtoVuq5Se+rsUNGLKVsVS0DDOTYjlNE6ChtzuWQzkRLwWw5rV/kH+rf6vD9gz74Fs0VH+nrIzi3GC8ZshCOrspGAQNwWNjDbTBDp5rSxjyrtNCb4s72n1eUZp0t9tETTUnYR0FurfVs93q37CLo32EjTcyqG3l1Od1N/U4YfV+EoVNKzGEp1F0ND5yb/dBBOrsaTT+DJrnNQFBA0r25M2ZNX+Kh9V0FD7I3m92/3REYKG2mZ6+6mChttY2us9p55nlaZd/2PdDu6ChtXzIGX/pqChPyv09nWru/57mqOzB4e67axV/6MKGlZlYEGjLVaXvkYytesfrVLfpoKGvu2hVafhVGW3G8ouPadOrjWIveQv07MyeLcbrTVlsTrXrXxuHNwEDZpw2HUGVB6n37zUzY1PawQNfTBp5G8vaNh1kmq93IJ+ykGuXldZllwFjaD5PFAHzDJP439zYmfhpSHqYeGhkeGBYeGhIfOi61UhQxc16Hc54FInLBlvOmPxlIcGTb7lFpkkatDnlpZIanmKZCh2szAFFppcqXWXbSbt2u83Jtc08BUTdp8Rr0GwoV0qAsabd7JjEjTorbyVoKEuWVAnSbqgod7rlIfdxENnpXtKyDpJVna2qC+RVydnet8nxQTxdlyZlKUe/vQm3RwBiclpPI6EuaZG2pQueCVIYFAKoT6g6fuY4mGkbpuaKptpn/Ke0u93+QZOTChjcWELUtCga+IJI/aK9N6ImvZCHjliqUl+2uVfrX/KfuJAXV2d2GWH8pCT0XTch8xtbUWdKDCpIrLRTiwkYJR064bK7rsgGAqjuZlsN4pktCn1hl/tN1L3gOmNIRjKuBEUVyMlQDhv2yqDNutiRHrAZwg86u+ZnzMFMdUujM+KB4W5dEwVKYXgYRqQaCMz2Cl5aIidXoKGCCQ9NFRBQ/XQUPsHta+UnNV+lD7rz60su9FuDLvf1QGpKL8p0Mn/aVth0Y+Z3+v3jZquLKMa3Fb30FDrRmnRNU6CBglG9LvdLidteb67PfP1Mnp5TtudY9VWer+US365CBqiD3DxAHCru/osUM+V7aJPiO3GAXYDcr18+nle0/cy9tTHKqLtOrmg4dZ+bm/w1b7Oyk47QtDQ206951OxwbTd9tLP0+wJuTpGcePj9ntr+h/rfic3QcNqHKPWzyqGhvoctmORZr7tBA27uYEVc7v+wY2/W/t19t9l/e34WNWvQwWN1jxs29IY7Z1+awzKy0PF6mZrSz29dlquPBIu274pT1ydhVV9W1s/K77qd14EDbtyGHV326Uik75eHjdBQ1dg9evdolTTpo6y49P/p5Kpgob1eUYJ5W9ZnhSKoKEOvlNp2SxZkfXSr5Hfy3o6xcAQ/M0tOGUwPHpLru560thoCBv0fXqSlg5USenrDwbVpoNBY40juSYbvDI9NPJNV3gSNOg3EjSIqeqhob5xlYNxWT8nQYPOVSdk6sNXFxfUCZN679o9sFN8zXqpdqWmpdqfGMAr8UXkhErmJ8sky03pxOLpSb7l/W0hjKjnSUFDeneonhJiAplML2eS7ZgxOTc9NAR3ZcmJbGMSNIRoZG7pSoIG2Q8NVMnLgjw0pP1LDxRZT8qPYm7KeC7SC0cVK3RBSgo90mOjJRLBLr16o7hHJYKFhaCYJNGWKCINLUZcjHgka8mNtCFRTxdBg3aBUc/XP5OgIVlkcJPLRFxiaKiChdX1csJvtJUhtKhuwKqHhrieVoFREFYzKCgt/ZGChuGVkW5vEjTkkinV3VztcaWN6n24WmerZ4TaBzj9rtZP1l8ti+qhYXUvquWS95dqX1Z9qmxDWU8vgoaMoUHnyqVoXp6lVs9312e+0gCtOdfLOMUpPatBqdv4Sl8ykGUnpr2pZVPT3N6Chs5MZyDLZ8WGrm0vQUO3Y2lbXUnQsLIl3UPDrS/R713prWZn+/KFgJd7w+ocdZdB3bbpb7clJ7RkwvK5bWbmdn+1tdzyOtVure99b4KGyl1/3ultovaLXtrXqh9Ns/YmaFi1jRhHmZ6idv2PV/5297/X63Ntxx31ell/Oz5W5e4wQaMtD7TWgm7vB3RrDEo3ersBSWvSdKu/W1quPFohaDh1DG6/2dXDqvzqd14FDXsO2W/7rJjYPRT85ls2tX4ZAyZtEaOejpug4bTkhNKyEzTS5TG9EWw8NBBMx8iwEzQoLcvflGB3+u+pAZGyC4g6YUpNDhRBQ112Qp0OTTQbGhrFFpokash2kRMAkUcwLdiISZfpgignFwFzyYMUNHQPDSloUCwYEjRomQExpbRkDA1ZN9VG5aRFXTKgPlit7EWWj/6XadIEX3/7q15rNYlSbS2hrSHXGcvlIfIaSpv+yTylt4asm/xdsm6JxMSbdinqqIxFmhY3rkxD5GNOKKSYoAcepRUXqrgjGaZ2eYCxC4o4TNEiI8ZE0vCWoHag/yPNLcJe6BwR86MgM0aMKk6J8iUNDwxpL/RZ5k1ZRszthemz+uZdnh8qKEavPnugoLIMjZFmNNMSqmgMgXgSIZ8fLS3NWd4wKv8M+9E8NAwW6V1OJBt1QJeLh4aRnruHhszXStCQHhopm/WbAYVNoZAEDdHmQUNIJMEjZWNmDA1VQFDvX6tBIF1rNUjWBzbyPtAFZfUeNdJJLzlRvTPkZ13Q0MukPtNVO7YSevX7WqblJGioMTSk3exIgobb+EHvB63OdxqMuo1f3AQNtxgaO4qgYcfAzUPDbUKt8tPHn/pvar+den53IQ8NKxZuE143e9X5Z7VjrvxcYmjYeWik29p7jDu3uURbfs9V0FBjsKnPPVkWq+/U8ZF+/9j1J3bje7cYGlIQt7u33GJouPVvej31v71e35a26wzX6M99O15qXba5oJHLA80rdLeOyS4dN4Nx+91uUKZOIPS8W5OmW/3d0nIbkNAkwunQg4KqnYn+2cvfXliodXITNMhpUs03+wZwjqFh19HJcjptyyoHCFb1lt+5LTkJmoKAOthQ0w2Ziofaoaq/04BdvVb30CBBI1UWbc23uM6MweEmaNC56pvJFGftDZk64aZ85fIBNcI/eWOQgEGCBnlo0PITmqTKN+fyXPF30FhSI9IyJ6P0Of023pgAyeBxUtAwLxBLTuhNPsXQkIKGDLRqeBOkA8rKPCRPMVky7w/bAanmEaGeR+lIwUGdyNH36oNaf2irNik9650e1PJ61S5kO1g9ENS0IlFjRxFViFDdbEVYR4ttnVOCjxmGXdqHno700FBje0gvCCGeJNNbtNLyN5G3GXdCtAeMJUvSe0MKGiQq0PUFJYUZgoluxxRdReUj85bB6qLmMij6ngKF0u4laptV9N4DJeVlCNLWr5EWseSC7IjKGI1EkDA9i6zsQ9TFXF4i7VHaqrQ1t21ZnTw0jDSMJUFW/4w+zDqGhMw/Y8JvseRECCJmZyjaOGjaivk/xTKRgoawayXmjVxyIif0krnsj1S70m3M7rml3zd2gobkQfWTddWFBWF/CcOO0jwyg8DJculihl1/Ke9ttfxeBQ1KU/fQcHo2q2VWz3N95isnu53r9rtV/yKT9zImcxu/WC0ZyLhG2QbCKq3tLWg4jX3F3anEmLFqQzcPDfUadYygj0nsxhdylwY3O3P7Xb8v5d/bOiioW/3dtvV0ax9V0ND7CeP5lOMuMR4EDX3sp7at1YTciolb+7X1d5WfdV/hvsuJ2o/pjK3SV+9zt6Cv6rMsnjcxAAAgAElEQVTf2lacPTTk8yOTuTKnUIKCWvU/bv2bXV9pV+62tlNnvc7u+eL0XNqmgkYskV4jbNV4XhvcqUG8PDjtrnfL3+13pw5Vf6jIczMnLLkt8rQa0LVqcOMiaOQaQ8ONn1sn0BpBw5qrcwwNqzZR2408NKw6M6uHjJUttIeg4fxAs19yQtdJlzg5oFFFCVEviyUnqseCfl2WYKJMaPUHk5y80f9SpJBeGiRqGDE1oqivrxcxDqT7v1gKYcYxIAVfllmdCKfrYVCXMTRosiknFRSzwJ80ttEMhvwihgYFfpSChvgcSAtCsvyi3NLjxbw9U2majSz7HOkBISdQuj2rExx1UKnmpX/O7KsyfSSs0pDX02+yPzAma+mlO3Z9grokRG2/1PkKC/md6o0Rp7i85j2i25Zgoghuav+fGvAmommhTBE0UhNSGTSUBATypojGhG3EWiJCFHMLCioFDVWkoc/S/kg7EXE7kkkhfJGtyKChZB+lu++JRCxqBJ0VgiDEspNYMo7mSAsCyi4x+iRW1EEJCkotSd+RrcpzrXYpyWgHFw8OfcmK5Jbipwy41d/SeaQFj7gZRyIz0K8haKT6gaARgFV6ZJCgIfoEU3hUBQ1aTEOmoQsaug3rfXC67JlimtWkSX/+2dVffq9uH2ncI+ltI+V9n9H/Kzv06KIGnScFPFknq3vZSdAgwYh+t9221W7govVDdve308DPJWnxs9v1er+o3uNW6evpuY0PchE0RJu4jW888rXq1+lSNw8KOx6pPlMb/ul83AQNfeKjjhXU+0q951Rb7WqChl5/pxga4j53EZRi5gl635Nq13YQNPQyq7ZG/avaH6ltZ5yX3jbezka93OdtPUe1V+u+IjdBw6kPkve3VR8iv9PvD/1Z4+ahkYug4da32fXZap1bk0Zb23BHvk5vR7fnC/3eoYJGax9oXmDrabo9hNU03QzG7XertNRrnG42LwMGt/p3hKChdqjZHUK2U7pb/d34q9e3VdBIs3WPoeH0IGiLoKGm5yRo0HnkgKE+0PSBh/TQkG2Q/fDLDgqqpkGCBh22bxS1XVJUwULNSx3Mq+nrUebVB7/I15zQyImEGktDTExjcRG0kf5ZCRrRRNqDgNJWlwsYZTLalwYu9LcuaCSiEfHmPZwXTAkatG0r1YEmriRoyLpROqp7PP0t3sYrXgp6/Sgd6b5On1UxSJ9cyd9VEUTaqT7ZTN9nmQMCyV7mI5mp9qGWSW17+l4vE23ba1VOmQ/tcqIOomR6cplKVNkRQ61fqvymfamTVJWn6qEhl5yoQUHJQ0N6yogdXUyPB9o9h7x6ahpqhUilxu6QZRTtGghn2IxkI72EIkqMEjmhpWVJlZWV4l+4x25oqKmFLxJHgYjXEgfIO6EwLP5PNLWkgoKqzx1pR6qHj52gYTVRl3ahLzlR7cVgnBmDI9uO0h4Kahuk80x7P1ktOVE9NISQJbdnNZeYWAkakiN5aNCSKSlEyvvEri9TnwuyrKrt6XZq9VzS658RI0TbPpXOVQUN9dkm+z6135RCntpHWvWXsh+R6XkRNOyCgrqNZax+d59kqKSdP7vlL/sUve2sUrVKy2185SRoiLwVD0c1z9SzawcQNJzGp25LTrwKGuq9YDX+0p8bqXN8qg+qd7vQz7TrwzraQ0N/VpH9WNlY6jvFPqzskwQNvW6yDxb/5yhoOMXQoPTtBI10ndJbnFvZf9tb1NuV7n1N2wQNlbH+OcPWlSW5av8tP8vy6TaQHtu23UNDjCW08aFVGbyQtOsj3PpHL2l35nNk/Z36UL1+7SJoFBYWCsvQM1bfjLUFrNsD1euD00veXozH7hz7G8Z5wt+W+lnVxS5/N/6uu5xYZJbxwNSeyK3lo3c46Y7G4EZv2K0e1qkBp4U7vNPgSi+fFCzcBgR2Dwu9vPpgQj6wxGTPfLiqbpCBYNoDRD6M1YcyLaFQ89Af2PJ5ancOBeVTBzPqW3QxIHTZJQXh9Lavog5yBxGTe9AXzJjw6h2QnMSog3opatD/crkJeWjQBFW+LU9fZ3hLGJMPI46CnDBZeZJkta+5bWthQR7yQmGQmEGTTJoA/z973wFuWVKVW/eEmzpMYgLR8EABRRFhAFGigICSBBUJElQMJAP6CMIMjEQVEXTI+lRERGYAyVkUnsgDzDDmp6hPZmBmerr7pnPufd+/qv59/r1O7V373HNvdwN9+uvvnrNDhVWrVq3111qrlhdTQsPUJ8ovnTMDlyPFKzfogwIiKgNJd77jgZOcMjBltKX6SXvPp6PNiYcDeVRBTp/0szK008NKV9ThE6TC8GdICl6h1wdPCQHgpP3TXBwcJ22zVzTUi4RtUbqgLzrufuyvvfLKKqmsjkXFMzsR8KMxjr9oMxY9O3FntBXljBzdC6DrrLPOCmeeeWY488yzw5VXXml8qUan5e8YDsPG+mZ15C/axnLw3QAYEbAcW6XBgtBPx96vpfqufufqonyp74534ikeek3pO96JIWme76ryKqZKyT6ThwaADfR1mDxwYFhGeTKpayyninBsWdxknuaytEzaQ/BP26iyWPuWMzwYUqOeGQqs+PXXy2DOWfXEUHCXiWbJ41PyAWkdRW4paGftSKcNrR44YF0xHh5O8u70QzeDMydLcnTy13xS59I7TfqKvz6PXqMyXJMiejmia2GT/lMCBPx65edKiR5ab44GpZCXkn7m65+VrpyXnq+rfjsPOsrNUr/b5qCXJeqhpXPPj2euTIhPL9tU17H1XDYc2vSvHP+U+BZea/rxz49bTtHLjVVO3vj2K18PMsfWT+mAqYFNc2A3Y9l1HpT4sXRfPSB0jWL95flRHx/f19KGr/KSvjuRC3EAdP7oeEF/zvFx9X5+eZsakiY+9GM6z1h+Kb5b5p/pXn1ZARq7IQBJ0oV5mp5pEia559sWwXmYLteGkkDYa0CjbZHKtY/j5QULf88KaPj6mxYQ0rkN0CiNXW4hnepH8gbAs7MCGiiL7zQJ1Z00gF65m7SjDGiwbL/baMrNcJJUlHUokEBAQ9unCxMNGQU2FNCA8MF/ABoANyysQI4KHY+jhwDL4T2jjQARvv7J2O2Y4QlAY3kxJQQdx5MEFgfRO8Pnd1Ce7Ev+jtyC2wXQyC2UubJ4TRU4LNdKdy0Lz1Hh0wWXCmVcaWNIABd2D2gobXN8YHwrdPaAEjx02F419HJyeKIkTHZFrA8pvIftpszCdRqM2ictuz8eG88wsWz0+hlVIU7DxZgTwxIthh17dnMcE43ic2xjfQqQQ9gJwIzDhw/b0ax4NoYn9ascB0z2urpywN4nT7PNNMTHLqTBG56zABo5/lB9qTbuPAUlTCcdVd7bDoPsKSoVD1aCMs23lDujDdBgOxTQIN9wvCeyc1rjU/4nHX3f/DxQ2tRpXJcd2g5fps4hnXOUESpzPPDn13S2YcyktkxonDxW4IVEQAN/V1ZXKz5C+A75s7fTPUZf6dZVj1BAo0km5Wjty29SyLu2g8/5NbcJ0GjSF3w5JwrQyMk7XCsBGiV9tancrnQ9WYAG+dev+ycK0Kj4owHwyK1F2fXdARr+GQU02tb0pjmU42PV5boCGl101a4802W+85kS/5bq1GO1c2WWy28HNHJ00TZ5+nv5oUlBvY5t430a0CgN8Vz3y+M/XfxpQCPRpMT8EyVsmoj+3aaJ4svYzYA1cUiu/aXy5wU0Sjk2csIj1/4mBaUEaDQlLWwSuJ5GpZAS39bSOPt+6CknoLUZPAnVNwW5P3Hp9wo16oaHBnlGy64WZDm2S9+fvBPfV9dpKubxxqBWvvfAWHCAhr/fEw+Npvnjd9gV0OCRrQAzvJdGNBQnLvUoR8EONByGpedxNTy2U8jKyvJiWF1eCRbCsx130vHdxqMf8wLgM+UBkvJDUEHzBhmuK01oJDXNf21rF3kDozBXFstBXhAeeWu5DXBUaco/Yu3qxZ10lqFjQfrZwiyJJclHHuDyzxl/LsaQFfKb1qXXVe55wysHmPjylFbah9XFYQUmgA78TxqEndh/HCcK3lnfirk3bMd+ZydsjLYqwIzgFBKDAszAXzsiloBI4j+EpADgQDtWVw/WPFhU7mg4kNJOn9kNoMGyjEbOK9LTdhseAi7ppfLgeGfiAaA8UNVBD7heHdBAclDvoWHvOA8N73E1vR5Mu4RrezHuvl259SPbdpvPkbfJM10ADeV79dBQGaogh5/H2n7QvwIRmSB2HOWYemjsBaChfNG0/nnanQY0JiFXSpuS3sRnyZ+ernx/XkBjN2Na64cco5zTL3yOo6b+5OZcrs+chzrPdO7l1tG2snfroVGtmQVAo2mecPywRrTNJQIaXQC9Np7K6W62PouHBp/RtdR/V77sMmalZ0rzoHS/VL4mpc7RuVz+iQM0SGsdh9OARnmE53miPP7TpX/ZABpdhIrvviojXQyMpmdKhu60Ihev7GbAWhcAF4JRKn8vAI0mIZqjVYl+3njrAmi01Z8zdpV+swAapTHOGZ4KaMzqoYF2toWcmPIxg4eGGvoUyrmQk9rimozknJGL9nlAIze+amxQuaHBCeED5R5/jx07ZqAGBRLK8oCGN8jV5dsb1tErIQICi8N+WFlaDkvDfkVTABp4B0AAwQAqYpXXRgpx0Z0lpQ/ery1wPJozeR2owqHeEd67JCcfUC6Xa9LQPwdAgyfEwNBGufRysT70o4cNP7pjZgpTGl/KokoRT14d+jtXDgENz/tUjHNKmDewyZe+DVqGB0rYDxwbqooQQS/e39yM3hr4jVATAzU2NswbCHyGHUx6AYBuqBNABv6DNkjWSKNcx53tGQwWa0lEWZbnU983/u4CaKgMa1vjPF1Rx7gAaATnoaFrkpVHPk50gkeO8VVKAqohJ/ZuShKLdwHGEWwjqOBlNULidI400SnH/zoXmgCN8TjGwOt4qFGF78q7BDBU3qkXF3nVe2j4trAfBDQYaoIkldaWxJPk1yZAY8EjDm7x9/K2tN573UGPTdR51KRjNJW/G93L15FbXzU8M7e+5q4pP+23h4bvg6dDCdBoonNuLHZD4xPloaGyx4MZOv90w6DUdxvHDiEnubWnkjPiIdvEK7m5W62XDgz2z24vTDwUu4yZytdpWZjC+mS9BqCh7db11MvN3O8uNG57ZlZ5UpoP03VNPNBy/F2u/8QAGqSt12dOAxrzclj7++Xxn37/Sx7Q2I2g98KkqzDIGWxtgiX3vF7bzYB5oZpTBLooJ1wwZmXJWn3pFIIcPZuutdHELzqzABpdxtDXDUCjbUEsLRpaXq6cJg8NPtslh4YKU/8dgEbTgheFb93Dw3tYFD00+pMcGarkV3W6U1JyC64aM/xOQIO75Qw7oZfGxBOjvkOrhgnK8oAGAQbuqiPppz3XC5ZDA3kzkOiTISeohx4aNEZBYxo22OLNGWPsJw0i/Fajyi98KDMHaOTmP9+1v/147Gi1o5v4ddK+nWiY7+wEABowwmFEoi4CGqpsahvxXQ04tlHHmfT041oBP4sxB0Pug3ciqDR99Ku2SZ/Ds1onjc8aTVry5videBiE4DV4Zli4SToyGCAQrrFuvIfn0F7SEW1ZWYk01aSjOhbw0MA7zKnB59je0WiicHmj3PpZyKHRtj40rXt6HQad/la6G63lWFPSXteOatzFQ8NkSDodCICGvZd2ghHWw34qoKGAoPKDBzSm2ueOpM3xmedv7UcO0NBxIH+xTSVAI+ex4dcULR9JZKu+j6MsYd4MBd+aAI0UMdQ6x9rmX0m/aMuhkXu3qbwmXuyiW7TpL6WkoCUd48sJ0PDzswttMb5edqosn9dDw4+7ghlct7h+ehnQpf0lQIMnltVliuQ9yJwC4vW0HF0rmdKw6cj7PuQkJ0NVnrb1WceJ/aGHBn/n9AotM6dbd6Hzbp8pyZdSuT7kZHY5Mh+gUZIf8PBr0q/tXfFwzo0DPRbLdKgfd0Q6nOjxLLXzRN/fDX+d0oCGKhxdiDkrAXIGaUno5O43Lco5htRrs7bX163v59pQKn8vPTSahENJaDQtRiYvCklBczl32oSAv6cp1/xCVxq7tnbzXQAa1fcZk4KasSVZunMLXlcPDbZVd7pRXtFDIx2DqnXXyhBAYwosSYZsXcGvn3rAEAFL0Agjc3292j2PBmY06L0RQsNVDRAqTugrAY1hSrCHcYA3Azw08JdJQRlmwB1XrzAspLpVUVFa6A6vtpO0aFugyRdqkHnlszeICQLViGaf8RdJQS35ZAjp1JYYf48yrQ29GJKj9GNfdNHMyQ5cI2BkvJLKUaV1uLw0lQMDz7E8fV9lF+tGWX4MVXnzSgLpQ/pujeORq0pDBb0WB0tGO/DXsePHY1jT1mb1vGbhRxnkG9QTQY5NO+0EIAeT1uoz8NDAswhBQe4N/FVa9ZLC42nO3/MAGiiDBqn2nzQzusixusrDFV+mHA25dYLjaGMpHhoKaAx24q5i1Y5Un/FsSoyqfOPXAgIaOd5QvvX82/a89rMJ0OD7GH+vsKocUwBDvTJUXuT0gUl7YyLjkMAMnGPL+Yxr9BrarYeGr3tWBbgUctImv3JjoLzXRV9r0pv4bimHRkm3OFGARtP8UUCmiU+60KmN1m3vn0hAQ+cr9XZdt3Td6MqnXQGNJt1Nk7Ln9DVPOz+OGnKS4+1SDo2c/ZLjFS+D+HveHBol/X9W3ivRa1Z5lElRMqPXejug0bV/TXKI7cvp3lb2aUCjK4l39dxu+Pc0oJFI3UXINj3TNCFyz+u13QxY0+LWpf1TAsedg96F62rtDxOFsEm5aLveuBClXdgSoAEFsaQUaZ/8swQ0mtpREtCl9sMzgAvpycyhQYFctaWKjW/OoWGGmZySgt8etEBIg8n1lKehtCOPZ9VAp7EJIcSjNGE4IvwEf/v9iUGuCgUVJVzTkzWoQNBNfJAS7AHQWBwMLW8GwnhwkgXADaWHGqpUzjB8Xee2KmxNgIaf+/QKUYNNaYyjL3OABMcTgAYNT01uSlphfHRnjPV7EMDPUcolGug00jWHidF4cZI0Fu/4ukr8gHe8l4iOibaX1/X+5pbkKBA+ZFv6veihA946nvK0rG1uVEkX6ZlBjxZ//Ovm5rolCMV1Jq0FnQlgMEwFgMehQ4cM1MCHHkiDQfyNjzfKbdx24aGhPORDBnwd27JFlAU9JOdFTvZTZnlAA7/RDgAa1rd0fCZ+kgc8oKFtI//GqJb80drKT7m2a3v9HOHzBDRyZVEW+fVBAVvOKcoGD3A0zRvWj/Gt5IKGr6WkoAQ0cqecGJ8XQk5Uf1A6dtUFTgMa8+XQ4Lz2c4fjMi+gQbnreT03V3PXTiagARpwvfCeG135c78BDb++qKy2sRWi5nT1Ug4Nfce/7+eu19FQ9bw5NOa1L0p8Viq/NM52LLjkKWmaT83tOHGARk4vOQ1olDhkvvsl/sqV/mUDaOym87MqAacyoMEJNwsLzeuhsZN8YruCCiXj0AMEXQCNXL+7jtMsgEauTF2EtB18tgnQqO53OLY1J0irtkgSfLZFaehDTrQsWzzcsa0esFjIHOtaqyeFpOh7niZ+XnIHncoOvTN4OgWAjCNHjhioMRjEpJOVgZAMfN35obGhRgsBjV4vLpgYB3hmANCA1wsMUsunkUI60GaGnlCJNCM3kwujSWY0ARpsO40hGlK4zqSmfFdpi++jtEXQZPSVjm0FoEG6oF4FWtQIVPqyfWgT6MR2+3KMdty556kayWjLzQWvPKI8XMsBGr6dXtGk4rPTH1RJQdk/gig2fjvxKMytdPoJTjgBf5mnxuaG8QTzuADkwn+208pZGFUnnJBXAGygbOTXQIpflI9xBKCBo12ZYBbtGY8nxrryMds/K6Dh+aDJQ6MCABpCSqr7pWPltlOOmH46KSeFmjQBGgw5oYcG+Tq3OxvnWR7QYPu8IVTRTUCQqi/OEyny6wRI0rLIT34H1cvQSeja5LQgBTdya4+2B+sX5R06a/ckKei8Hhp+3s6qz+Twkq5GmOoZuzVKSu0FIJB7pqRv8P6J8NBo63sJ0Mjt4CtdKct2S99TCdBgXyn3u+ipXQCNNv6Ah0br/Ywc0bXG7/f5cWg7tpXraJd5ktPd8N5uAA3t725soi7jkluPc+816eGT9+cFFE8DGrOM15fas7vh3z0DNHIKW4mAuQbrNTW4s8+WFLJMA7oauzllpdQf/w6MJ/1MGSaF9u8GcOjSxs7PuBwZTe91VTD84tIEWJCOnjylenz7NKQkN55q/Ov9pnqmnncxmmrM27Pb0YMF/2Ecm/EmSprZTGlR9Ysa2tMf1HNglNrr71MhaupbfxA9LHwbqmvuFJQphd+yVvUncboJ4CByDYXOK8hqWGguDR69yWM448kn0XjkTqmeHIHnFMxg8kbmPEAfkAgU1xdCPL61n/Zc+oMFO8Z1aXnVdt7xG89GEGMCNIB+TGyoniA2nkiOKIY82sb2qXu6ysUmZU53hdFuvoOQEypGpAPKxne2K8c/1TWcqSNHz1KpxDXUqd4yqIdAEMcZ7VBwgcZZdb8X6YD/uEbQg2OOo3HZH76rQMZ4YXJ0rraT/NcL9VM4lDZxfkRAgvkvSCvWcTwdy8rroBmeB68Z/XqxfJ68g74C1CCNRxvr0ZtnaakCK6699tpw3XXXVV4auIeyVlZWwllnnVXl4EAbRuOoEnM81dg1eu9ED5vcM9Yut3s1LX8nSVFZhj4zSiF7em0Wg1WTCnqw09qfkrJqH3R+j3FYbibkaTLWsWU69vq8fs8BEqV+cT76d7W9UzJbCkXI0MTba1DJIcrVlCKm4v2pcUynNCG7YVzLt+3oFYQyGSi7iUOXdsLSoYMGDiKEqo+To7Z3Qh+RKr16DhY//jmdSPvj5Y3ei21tPjbX+K+2Rz2dxLykcPr7pfXb31fe4PfSM/6d6TkzuVJqfxN/8TrGqW1M6Lmkc1N5jx56er+2hqdjy7UO7T9lbq6PNneSJ5XSTt+nh2UbjbrSLzdXuSbnZEBOXvm6qP828dFCyrpq67GeHsfvvfwpYU198vXkHJhLPKPrvecfrwtw/fHjU+mMaf55GZWbA7sdw/neKx0r3Q44+PWQbeH1U6ef08C7jVnSn1Xm6PxljqpKXjhvxBKgOd/Y7P/bpfHpMlf2upWnAY1E0S4LZRfi1xYMB2j4xbaUNObLFdAgjUoeGKpu7WZ8cjkycspBTYnoEGYwMRijwNb3a4uP5AAZMCwjARrRqIytaXq/l44W1QUv93xOoOJaG6Bh9cspEWx3TSC3eGigfAABTCxmBk8CNOj54bO8c0GnIFdAg2EnlsQx5dI4cuQ6U/xpNDPmHW2EEUljA23R40qZuwEJQO0ZusgvpPwaaetjZfmAlQ+7FiEpKBc2OBVFGrZot4IOcex6gTk21Fgn3XV3rUmw0+BQ2teMLQEKcF3pAM8WVQq9h4nRrRcBq5ziwD5yTNgGNVzRL/YVz9EwrPgt7dh7QIb3ewL4VTvVid/xDgENfV9p4gENbYP1aWHB8mMYaJWUBa2HIRkEm/CcHu167dFj1SkneA9gGIAJgBSg59b6WuSJwcBOPsE9vA9AAzwKAAP34PGBv2eccYY9AxDEeDUBgkp/VWoBaHB8/DO4Xtp/2pFTSrwyGN9vPnawSZlUfjHXJvHsUdlmY5wAIa17LwAN75kxNe5uIdb5pd9z5eTmou8Xi28CNCZzpd4QNdyMj9NRrZCSRscQPTbG462wPRqH0eaOARrLhw+1Ahq5Nuf67A0fziW20vfzVAI0mpRjvd40Tv7dprIc28wUr5/lGwdo+GeqUKzMaRk6Nv69ag1O5e+2f/TQUP2hpmtIjh9Pmy6/PQ/q+o7vzO/k146crMrVdyoCGjX52JDwWtdUle9e5uKUFD83VRfgBkyTfthljPb3mb0BNDxN+bvrPN7fPsbSc21pAzTiS35LtV7OaUBjFzkPCoN9GtBIBMoyrEPUukyc2gKccanV+6cBjWlAQIVHG6DRRdi1ARq6SNTqbDhFwT9v78g5516ZtPs70SDE/64eGtoW9dBQpcR/z7U/2x7xBrF3UtLPnMJjvN7ioWGGLgjsPDRs1ykJcu9y6xV+7uAwfwZ+E9CAwXj11dfUgAs1dmnE0juAIStoNq+Nt0bJOO3Bqg+DQS8sDxcDdnZsV335QDy6FDs5O/EYUx7nSgAB/aRCpmUbeTK5EXJ8qUasjhUBgyZFHYiXllf1C2EU6ZhRLop6GgfpOBws1UAIrZvKVROf4DqTprINOn7W/+HEQ8D4IbW3en4cj0KlgqJ1KqDBNvB+Vc7OpP8cA/UqWZBjaimba/cHfeMn0Ir8QcADf6+57mgVdqTJVQFeANTYTglE0R78ZuJPePVcc801MXQpeWiA/gA4EHoCQAP8Oxgu1fruFdpeIYdGIYVCdUoJ6evXJwIaU4ZW4ThCltN07CPro/zQfimPwENDx17bEedVrEl5RMFBBSSavCy0z039bHqXwKeWofMNgIbJ7uSF5D2YCEgr/WugHwxS62QK3UmnnmyPtmxujbeih0YO0EB+ktHCuKJfl362rQu5eycK0OhikOeeKQEypEmX8v3caJozueeanvUeGjlAI2f0t42l9slvCMzaTwIqXsZXusw+Ahroh3po6LzoSvtTFdDwPFLT6TOJxL18rGSiA4Q5TpXOKIC03lOZ2cSvJ+b6/gEaJ6b93WvJ6XUlQIObfU3ry5c6oNGdevkncyDxvGWeBjQSBbMMuweARtui+5UAaFSLpzOmQRd4aLTdhynUtojnxkwnhB7LmhsHfb+tHbqA6HO5LNq1+w7QMOU4Jdq0/mvS0Ey+BnhoqCKaa6PvQ5c+TRSaemJMX34boGHtF0DDPBKSRwQ9NNoADbzPPBpNgAY8NGAY0qhQAIDvMrwD92iUWmhPMnZhdNI7ZjiIIQXYKcWzy0urtvO+vdz+ugQAACAASURBVDOyE0PwLMIkWA9BDSpn+GsASAI5hikHhwItlbKSvDq8Eav8qf3Rca54NZXveZdGu/fAIRBA5bG3EJOqcuGkUqRGJ+nHPmk71COGvFF7dzHm6Ii8HGnOcqxvO5OQK2/M4rltOUWnNm9TWdujZAhKclSGh1gfk9KsoUjkA+OPXjy2lccDe+NiYzSuPDTwDEEiABf4jxwXKMd4KB3fCgAD15DnBbwJjww+gxNRzjnnHOMpgB48ZUZ5otaG7XhCTe6+B8FyC713aWU5VZkNST/beLKmZCQPDTWItB05Dw3lj+2F+gk0vk8+hwZ5VcEr/z1HlybFiLyobdL2M9+J500+Q0CDvK1zBWV7QEPrMdlheEYENCz8DkEclkOjGdAY9Ibm2TEPoJFbr3LyZV5AI8eTes2PSxcdyxuHbeubl4tNv5vaOYtCnXtWAY0pMCOFfOj81vnp5yB/6xpMQKNJByrpP20hJ/ZuZge5NKZt4+s9opqSgnal+8kGNHjKSRuddbyaxlSvq/xSDw2dnywTHho1fVJ0RJ3js4zZ3j67d4CGX7v2on9d+awLTbI8kDycm2wHXZ9zc/jLHdDYS/p3GSM8cxrQSJTqsth2IWptAXYeNVN1pOzwTeWWQk5KDFNa8Ir9mTOHRsm4ZshJTgEzJdo1sGlhb+rHicih4Rcc7UtPYiB3G3LiaaPGRZuy1yRka++kHYKmRZOeFqxT/6JdJUBjIC6VqtiRb6nw0OjkbjqMQfzf2Ng0d36GnahhTuUpGhZxYa0MeYSZ9GPCxtjmmBR0MOzZ34VkaC0N4ukUMDTWj69ZOcz7MImTj2UTLOHJH6irCdDgLjOebTNMCWh4ZYbjgRwaTICaU4bpsYHnCXLYuCRAIOzEUz6aAA1cVyONdTTJQlzX/qiHhoaNMMQD+Uh8OAre55gx5IT16T1cG21OABGOL8tG29c34oklnkYEPRAywe8EPbRvWynpJceXO4oGbC0uWlI2AB2gEXNr4C/aiaS1KBNGMYANfJAU9IILLgjXu971Yr0phwbpqrSzOeA8JbzhnTs2UGWdAuJta0HO2NL5WCtT83YIoOFlrJUp4KznT+O7tIDlFPp4rZ70kfOX80cNIr2ndbFdbeu31q/PNc3PiTyc5AfinFIvpBygoUbdAP2zsIGoCAAAt74lDw2cuIwxXjnjcBVykgM0msYqJxNKa4LeP1GARtd12z9HeaBj3EVP66r3lPSnxnmRbjCkqOk5AApNRq7KBD+3uB74DYE2Ovr13spP+qXXGapy5gQ0PF9yraEc8/PZy7dcv/XaqQJocDyaZE2Ob3Py0PMCAA3lQa+HachJTu/ryuclOu/+/nyARk6O5+ix2/bNMr9LdWRpPQOg4Xko1/dSG77U7u8l/bv2/TSgwcUp442xG4FRUygyIUK1Mr9CAA2/2FYGm+SY0AlfPS9c3EWR8Uy/3zk0cByob7cuPApo+JCTaNTFFvuFjNeABzTdq57xYSTCx165naJxQwwnn9tGCtO0K+D/4hkAGm05NIbOpVIVIAg7Gpma2wC75AQ0RqNxOHr0aJX0kQqThbW4ZIPsK67TNdwUOkvMFxN9LqaTTZLjS+iHvgEayAUCQAPtQMgJnqWhz4WH5equLkNOlO+0Xd5gooDXtuq7aiwZvRMoQzqx7Mg7E48IlEFDH9+ZT2NnOwIdOSWBtGRZHF81InBN69RnrN0ph4byPMfVjH047UgYim8HPDT8feUzABrKM+wjAYzNra0K0CB4RVoYONGL/df/OgbIUs97HGeCP2jXwZVlAzTwDoAM5sdA2QA08Bf8oM+ce+654frXv771izkhcwa9KjSksfJaF4VHc2Qonfi9ic90HLzSUfvtAA2vkAPQ8B99hoCG9qs+byeAhhpBTYCGggW+Xr8+eJ70chS/ecqQtqluONQ92HTOqfzW97WNi9WxhCkp6MJ23UNjvFALORltY85MPDQ0KWgTP0yNSSKMX3P9ehHLmy8p6NTgFy606VO5eyqLcu33fN70u6lZsyjc2Wc5wVMF/hkNGdM57ue5jq3SQRNdah+axpY0qmRBS1JQk+3pFKRZxzH3fG4OKKDB9cbToa3ukw1ojFMOKeUrHR+/VuZkoZf9Ota5Y19V/ugpJ8r/ufHfizGcvYz5AY3cukUatcmLLm2dZX6Xysu2xeWg8/OvlENjL9tXav/JuH8y+nca0HAKQG7hmIUZaowvO4DZxfY0oGFk8QK6+i2EzymspXHZ7xwaCmjUFeGoKALQ4HUeAbrbkBNd0Pz3Nhq23duRHVI1JKtFJu3g6L3ad/jEtuTQWHQC3yvf9HqAMQogg3+ZFHRzc8tc+3miCZUhDbXQZKA0wKOx0TOD24yQBH4MF/t2ugk8NCy8YBR31Q8cXLGQE3iDIBwF4QaMm2f5BAm07p3kAZJblL3x74U77qvLIZ9XowlQDHepyf/06tBQGzXCdZ4g97sqUFOAghwLW9EsdQbPoi1q8FeeH+kZnILgAYmacbgTQzpIM95jG3HsqgdmqCTimfFWBGPYBuYGIaBhe98p+RxzqrDN9nvQrwAZJgNVWvWGMdcFE8zCwMV9jvnycGDhJqQbjmplYlDwCv7jvs31BNwgMegNbnADy61Bg6FuxGuS1nrCVlX2rd/ulAkv7zxgoPfxPjykPN/p77Z7VhbPnRaeID/ZuwnQ8Eo+y0X7qrFOc5BjGcc5nyOFhpB6aFRjLkCmzsUa32dAXT+/rHsSMpabizi2Wo0W5dU43tMn1Gj/AGjYJxlG9NDAKSeQHVsJ0KCHhgc0thGzIp+cgpgzmNpoUR+rEwNoNK3dXh5pXykffV9yhsVudAOViyU9ovHZDoBGbr75dTC3Nhh/Fk7Jy+kcqkuVPDT2E9CIbF+X322AZG4MTgVAw+tPXtbldDGvD/g5yt+5Y191TAloaB06vrm50IWX9+6Z/QM09qKNe2lQZ2ldADRKOTT2sn17Qa9ZyzgV238a0Eij2GWh7DLgtXJKWaq/AgCNnHLFa5pDwy8c9rthbLoKcgIaTQpPW9u0Pbm24RoADb/AaJn0BMC1Ng+NxgWrcAqK1t3UxixdmagxA2jo811CTiC0K6PWnXICDw3fRl3cCWjQiGR4AAGN9fWNgGMysQNe84yQXX+ecsE2sHzz4ugtmGEJD40xcmQs9sOhAwfDzs7YjNGdzW0DNM486zB8vw08Cdsjy4FAwABtQbuwQ4//6E9l5NBQkcSXxhfJiFfPClWK1cijTPEGF36PUjiF8U868YSeCPxNIEjDIkhHnHKiddFowzV6ueg1lkll1LwM5Dhaer6wzK3tCFhoHaSNAQujzSygwT7DQ0OPfZ0yHLYjrQlk0JOHxi3c9T2gQSPVkr4ePGBVoY/gE4ylJpMFoAFPCyyCGFvLm5FO0MFza0evs/AR9AXv4j74BeXhHfzXk3DwDjx+vuqrvio+lwzaJoWW0R1NgMc4c+yqrkEKaEzRzhlEJWNYy62edYAG6yDPeEB0ylATfZd99IBGrT/Om8Z71+i7nGc6f7zM1t+ckx6UMOAo1evnYkz7Gz+5+dkJ0MiEnOykHBoENJAUFOCRBzR2Us7dJuCJsoi0VVp6umgfeO9EeGi0gQ3sV9MzBG+nx6Xe07Y6cjSZ9L97lv2s8i6ARu4+T1nSuZkDOHJrA651ATT8uKpB7AGNqbV4nzw0dK7r/PpyAjRAy0lIaz10LidLvYzHMyNhPz8XbM1vyaGh49zG4/t7b+8Ajdz6NW/b99LgztkcOHa3SQe3/qT51SSf9rJ989JqN++fiu3fM0Ajx5BNwrttQWki0l4RT5lLd3h2M6Bd32k0qEs5NgoVdKFJF4WisZqUQ6PLhMw9o1m6/cS3BTtjsHOBjm2aECgnUEpZwHNKnZafK7PGH3K2uba/+t6buMRjN8EWIQkB6UtST93J5mKE40S9slavZ/oc9Tb+beSzprAUiaH1C6Qpyykmxvedv5F0ku+xf7V+ppCEmGwjVKef8LS7hfG4MiZoOGuC0KNHj9kRmTA6wetMyIk6aZDjOoxVCDJcA4CB+zH3Qa8KH0G5PJYT7+C5taPH7NnVpZgEshficbC4toyjN/HP2jgKAGfsVISFbUvsav3sT++A63jSW4BGvtHUGVDY4aeiR28A/KY7PHepcU89JvB9tD3Z4VfF1u9cc7xq3gkY2/F25RmDZ1AHDXQDY5KHC8qmcUFgKYI1k1OK2C88qyBHmwhj0kWUyTbTuDS6p/lPgAZjSgDLaIT50+tbH8AjW+M4rv3BYgwH6Ud6R1ArGC8RHLN+Jg8GhDjx6FUAEqAD6txYP27lwOsCx/riuUOr0Uvji1/8YtjYPBZWVw/as2sbG2EwWAzLqyvh/POuH250oxuF9c2Nqvs50IJJBZsAD3cq5BQpS0ml/SkpXUANneuW5UK8HXwfRgK4eDCjSR/QMjgf+KwvH+PqDSLOFfJZfb2ok8gn9VTZVNJXYrn1BVpBEZNBziBR3jV5xfUj5Y1hUlB4aNj8GfeQJjTm0EiAhh21jISisjvv5fqE1pNTUEi73ax5TXNUvVay9GoIKSyoLZ1v+5ALr0PQYO9c4IwPlvTXIn0kH42feyovc3oImuoBDc/rXn/lWsy/TLqsa8OMJGh9vEme6Dzm9wqETl4bXBO7zMOmRmjIbi/JKdBsop9MPGRzNM6NidZFD0C95vUkP9+axpJ1qfwCoOHlpvK4lwFad3xucrB3rt6mtuwlD5zMskr2T+l+qe1l+k02c7xsQtmYf7n1ic/O275S++e939TOU7ndpxSg0UaovSCiZ9ATBWg0MXUu6Wd5Ek3YtAtN2gRd8f2OgEZTHW2AhimEmRwUdVp1BzSa6Oav6++2e2gHDFxVBrzQWmgANLjwYMH1SoYaewQ0/EJVLcgCgOcEpjdcvQCbaq8/aeYkAxo92ZFVQIPHbB47dtxyaOA/rilvoG8EL3APO+jgZ3pRRGAi2G8YqEzuSAAhHss5MkMd1w6urBqIsD2KIIt5aPSZDHTbAA0bu545EkbPgxTSoEqZ0hzf1dDgPd0RVrd3BTTUwMd7NPr13YX+JBwiV49XtvS38dx2zGPCnSZfBwwGXqNCqrlFAPRwTFQxa5IH2n88PxwuVflOcI8hR/TIIH3pwcOjV1nX5uZ6gNGK9wzU2opjh9NFbMw31qx9DCECIEE+sPrS/KbnB3mBwM7y0tCAEvN+GURan3HwkAEa4Mm19etMSlhS29Eo9PvDcOiMw+G8cy8IOPEEgIPSRcfIrifEwj8z4afpkICawt1+24xl/2kyQrzSnga29rpvP8v3Srn/rfNDjR0W3kQjNYLUO4NleLnp+zoLoKF0mXyfAHYTmT7xSJsF0Ij0jDk09grQgEGTo2dOkc2tHyWFV8fbj5WN6VcQoKE8TFrMAmh0ed/L69KGzZcSoAFa+bCxeQ2m2ilxCXw9EYCG6iF+zJr00CZAw8tGfV/7onrkpP4JoNHWptI8/1K9X7JfSvdL/S7bYhNAQ+lf6TkiH3O2xrztK7V/3vvUX2s6hyYNn7eCfXj/NKCxD0RtUyhqimPa1a9dm+Go2K4TosnAKL7fAdBoKht98seOeaVqPwGNJmGk13NCRscChqs3UGvvC6DBZ5krA8/VdhAkTKJSjnFymoAMXkHnDqGnW045betL0/uatEjrpnCexUMj9jcKeCpaMEjtk1zzGMICV3XwHgAN/FVlh7kOYuLF4wZUwHjkaSesA+/QUGUIABQmzS0BDx8FNNAUeiAgrAT8CQMXnwPLKxEMSTagAQ3JQwOGA/KB8BrHeiDHlvo5r+OBPpK+3gDBdXo/ENCgV0ZFx170NOGzDGUBoMFy6678cQwYXsHx5NiwDei/7hgpD9i4JECIJ8aw3gnwMZrK0UAFzcY3JW+t+D1NiAk4Eo9DNc+XdJIMxpvHrJK+CmiQlih7bQ0eNtFDYwvHtO4shI2tzTAexXHfSYALTyihJw/73x9Gn356vpD30CbwFhN+4hkAGgAyAHzheSyco/F6OHZsLRqVljy3H84593rmoWH9SuV7IKCSu9vTx5qSfvhbV1dnX6h8UkJfQs6Ir8kRkU050EUBE8/Xvs/KFyXAg8+SN8nbJZd1LwMBMJHnvYccaeFpUP8dPSDIv76sLoCG8SuVQJcUdF4PDQU0lG/a9I+mdTH3Th7kmTzpj52cnUPb3ziVPDRy9M3xcdtznudK+teXCqBBnmqSATp//TrVhV5NXKKnDMFDA+1QnmFIsNdtcnM/147cKVM53YsyQv82zSelEQD1HGjId7UvXk+MddUB6zYdcK/n5qlQXmn+lO7P2wes9/zk9Gd6aJT4Yt52nMj395um8/bllAE0PKGouDYJn1k7npvssyzus9bXplRUk0Dk0W6E0azMNXN/C4CG76Mv/0QAGrPQrYvRrwKKHhoUSCq07HvGQ4PHs0blN5ZGRVgVY7vWAmjgPV2wcwtpbqHOjbF/t3pmTg8NUx+SIlEKOcFzPDUFgIb1zyUNY2gBPTQQcgKjnF4aPFWChjJDM1A23zGlJhnI6qFBDw62FzkOoA/g+vZ4bDv6AC1QNr4jeejmVsyfAcVBAQ2GFw2X4hGeqgwprXnPjzuvq4GGetluek1owknSt6YQ7cS+kh4EHFgWwZpKQerHsBmUYWCH5PjRfrC98NDQ8vnMxMtocoII7umOof9Nd320hZ4WyEkKsEHHk7kpjD8SIEbPDeYL4XxCLhQYrdcdO2aA1+LyipW1tr5pdeCUErSDeTpAb5Zh7RtE2rF+0IshR2gX6mW4CmTB4cOHDdBgWNTWaC0cOXLU+GVoYS29cN4F54cLzr9BTDTqPHimjPwGD41qLGYAt3PrDQGN3DrRZqxO5EM+aWTFg+lYSuVJ7SN3sHOGjs4Z/13XfLzbBGjk+qUykYBGTv4qvabGJSWbpQeSyjYFRkqARpXTMyXfhYcGvHLGKYfGXgEapF+bPpBbP0o6TYlvvtwBjRxfts2bEr268jzHJefhqvpJk07LObDfISeef3LznNdyHhpNun1XvRbrMmngAQ2UjZBmXXtz7fVyQH8T0NB1nPqc/m261kYflKmnnOT6bDnXWza8AGjOotOW5vuX2v0Sn5Tuz9/f9pATJD3XT043n78NJ66E/afn/H056YCGJ5L+VgbYLTFP5oRHm1vrnzOHxqzDP/OE2gNAo9GYTkk1c4vBpJ3tISelpFltwqRJwVMaacgJ26kKswIa1a69eGKUQk6YQsMvupO2TR8L27Z4No1v4xjsAaCB9mTBDDt2NAl88dBAWwho9JOxokaLJn48cuQ6M2bg9s/8BzxtBOVoslCGKdCQtnp2ts0gxc76xIiORjhOrAAwwTj9QUq6CSUC78CDAyEL0Sire2h0BTToeUGj2QMbPE2DbVbvE9xj+IznY47n5iiFxiRPCAIkrI/18zq8BniSh/V7VD+FhM9VBuCgX53Eon2ggTkYxKShaCtlnc4P9TCZgBCTMJetrZhsleOPftKLAs8jhwb7qrlVWFdv2AsryweMP6764hcshOXAoYNhtLVtINhqApxQBkAHPaYTbdvainlX8CF/0OhAHcOl5cgHm5t2Cg4ShJ556LDl0jCQ7dg1YWNjyxKBLq+umofIueefZyEntrCmCe4NZq5l+jdnVG8XAA2/g+vXA01K2Ka4+7W1kiOZ+tVoYflqtOj93HU1yNRlv0l2qWxoMpia5kcToNFk2PjyATyQnwkS6hzuAmgYbR2gAaDE5toIYU+7z6Exb8hJSR9QvsjpX3pKw6y6SJfnT7aHRtc506bDNvEa5UxTHbYmFDx4c7ql8ueJBjRUdqpsa/LQYN9noV99rk/0IwIaSrO9BjRUB1Q9rEkn8/aLl40EBL3cYR91Q1B1OK8f+rbkfneZb7M+U5Ifs5Y36/Mlm7B0f9b6pp+vJ432fKDzT9e9+es98SXk5uipOP5+E283lFpYXV01ydImmHLMVYpB9AJh1sblBL5XfmYtc5bntc/ZxSeTZHsvmYSKv29z5zo6Ahq58syAyXig1ASzJBXMLwrdAY2mPrXxQIk/uuTQYBl7AWhML5jT/dc2N31vGm+lvT0zJ6ARdiJgQWNV/1pdvXhvwZ1+kgM0aLhoHgWEnMDQxO47TiCBIWmGJnbEUzJNlM/dHxrW7P9otGUGKQxOfBiagnIYUoBrSPJp4R4pzheGLxKFQiFi8kt6b2CXFYCGGfgMqRHZ52UWgQAazjWFMx0RirZ541+9Udh29F1zWCApqIIgpAP5CH1CffT44EkoKAeCHzlE6L2gdVReC72F6ghTAgJ4jkAMAA3defP8y1NTct4lsQ0jo3uVMyOFcmB8bFzTsbB4n3kyCEAZnfshHFg9FHAaiCXp3BoZUIXEimubG2Gx2mmPwA/AE34wxgA0yD88cQd1McSlP1ysAA3srJ933nmWQwMn71xzzTWWFBRGMzw3FpFUtjcIZ5x1Zjjj8FmRb5IHA9dGD1qo0q/P8PteABpeFnQ1Hoy+DtCYMvhDDJnxoSE5IIPPqJzPrcUqo3w56vHhacq1TucXc2iojMrV6Q0N0oiABsEMBfVszhaSgvYYUsTjkS3GC/TaG0ADHko53mIfc+tD1zWD5bbxT8lDY16D4lQCNHL06DqXSMMcPXIygM+XQk6yOmVaj02uuVMYOut9ftBn+O1lhM5hn0PD972NTrkmaEgufMnQP807sReAhh+zmv7acDx0bv6xHJWDTErdBGjAg9LXV/99ckNOTgQ/tbFeSb6U7s/A1tlHsYHh5WlN/8sc65rjjXnbsZ/vt8m4U3H8TwMa+8gNbYCGKXZz5tAoNZ315xivEzN2ADTayi6FnMBkUQVXhXXs2+4Bjab+tSl0/p1SDo1efxLlzkSRs4ScmK9CwaWwnT4TDsgpN378p+i7h4AGylZPDWu3eGiYW/9CDFHxISe6oNO4tZMj1mI+BRi4PO2EngsAJGioM+eEV4i2t8cGXADQoOEKcAQ7+rgOTwwmGx2mxQfhJ2gr7h1cXrI6YDjoKSccaz3lpInWGmqRkwfoj4IS9EBhn5g7g79rISBp/Iym4ppPejJpKkEiPEevDw9osAzym3kwbMeEofj4U1bic5P56fMbkB9oDKrhSwNzbW2jStiKelAHvR/IPwRccB9eD5ocdmGIU2ZicliAH9ddd8zaO1xasfEeJEOSuUQIgqGtMdRlkkNEaUjj+LpjxyNA0u9bCBISfa4sLlkbQb9jx68NBw4cise99vthaWklrBxYDYN+CkUqeGhgd16V+injRk66yMn6KqShYSHomkOjSWknoKG8UZurO5McOLmwkBzQQf4iD3j5ptcJYGg5tipImJe2h+/yLwANfDRMRElFeahlKGgC4IHzl/OOZVm5HQANK08ADUyZvQI0GBLjDaLpdbTuur4bpTqn2H6lAxp+vfG/lb+U75qADT//v1QAjdw80nna5KGxV4CGzcVMDo15AY0xPatk8Ly+5udSm36p89TWw4W4w+/XzqpMCQnN1ashySpHdzO/G5aQ1sudbIjdFNzxnRJgUbpfqqb8fhy/JnmrISdtdlKpHSfrfpOcOlH8Vep3rn2nDKCRa5wyQZm5prvfJlxyAqBEwFnvNyqKqSDaAzljdNa6cs+3ASqdhNEuAA0t90QBGl3p1/Zcjh5tgIYpzSmHhhlvKYEoAI2JAl0/NoxGHuvSkBPyoyr0eixmk+BsW8hOBKBhyoQkA60ZFelcXnhodAU0aHzHHfktM2J5rCbc/CGwYMDC0LSjOre2zIhF+Xr8J/qOY1thxMJLA78jSLJm/xGGAkMUAIeFrvAUk5Q4FAbvGQdWW49t1WMzPa1JF/VO8LvUuKeABr0yUDeeRd8USEAdtfLAde7kGlWaFAwBHfGsngKDkBMCBjY+yVBkHfByiHTsTx0jG5OrTgw+U9CShwvL8WVrslPcQ/4JtAf0xzt2lO7amnlA4Pfi8pLVjXaDNgQ0SIelA8vh6qsBKhwIZ559lgEaV197rYWeWD/TEbzkD9LVyl5cDP3BTsx1kfKmoP3IqYL6wBtXfeFa4xPwz+py/LuUkoPCK+Nf/vUfwuHDZ0YvmJ0dAzeQyBQhL7jGY2dVcef4gD/0lBC9Xj2/h4AG6mtTULKyouChsTmOoUacW02gBq/jOZVvCg7U5EaqVxX9nNKvvO55N5Y3yfGj5atC5suo/56EZJGXa+0vABoL4wj4KKABDw0ApDZftiIP7PbYVsy/HN+wf/T6alO6Z9EzPP+UQk5y/DZLfaeah0bTHMpdJ6+zv2208GNY8XJLjrWmdV/5/ER4aHgdXftCuuQADdzzHlddaFXnn0kOiRMFaOT1tG6A4ZSs6cV8Vlw7lUdsjUvj78GMSn+UU/ByRmYnHX+WCeme3e/yS00ryZfS/XnLR84sT3cdq1IOjZNNv1n77+l5stufG989ATRWVlYywRORXKrMecHvQ05KBJ71vhK8C/G7PDNrG7o832RozzshNQlyrm84gtJ//ALVtHDieumc9JJBToM+J4x9+U00amu/KnS5OlTp8IYhnh+knHheGeaz/QUkjExhFeKhUN1nyIULy/ALkq8715bcOOR4S+lU6j9DTlRJ1+9BTnnRhbxSPDIGgxop/QG8MeTkE5dLAy6VfpGnUcwdeRi4DDu5+uqr7bueWgFDg4kkaXSYMgCAY2nRDFaEj8DohTFBD5CN9fVwxplnVrvt7B+BERjX/WTkYyfk8IGDYTTeDOOtUQpDWA+L/cXocZLAEnojoCwzwEI0iDgmXnGd8MEEjNEQDj8uKFd3mxFyQpnKsvmOeoYon6hMgUs9n9O2kY4I86Gxj3ItPCcBDLZwpCNvCYbQ6GQelF46LQTvRgBk28aq+n58y05S4e915J1ASMtOzJsCbweGt5DODDkhyILy0HYAUqTPYCGGqPR7kUDkB82jgfsALdhm+cbyagAAIABJREFUlAvwAuMO4MzGdKFnvBb5bWjPHzx42J5Dn48cO1oD0jieLHNhYQIS5dbC4rGn6mKRmewKqHVZZ/x6QsPay0blIZ2fHAMaKGg/vaQ4TnQrp2ePvq8yRGUcvue8KFQ/mDIGkiHg9Qstlx4aKqN1LnJ9ypVt60/idbaPc0XbWs2bBF5Y/3kUckp6HFJoiCXx24n8CNkQRgPj9UPnnB02xiMLYcMJPcjnE8bTCf/8+BHQaJrfzMLfJN/JXnWZP9HZmDS4kvfuyL4CexZZspQDxq/5XddAVjxL+3ZTV0l/Lelv6H+bflx6X9uc0xl6g0mIXe7+rPKjOKAONFXAgka7gpsK8Ov606Ue44WMh6/2c5iSrufmP2WZ0tiPRe6UE22bl2FeR9KyWZ9fr5vkmj2XOfZTx1z1U50bu+HlrjTfy+dy7WySZW31Tq9r9dxzuvaqLFP9uKmM9v7Wj2318mlhWJ9/fr6W5vde0jpXVn0tnDxxstvVtd+5du4roNEmLNDo0oLQtWNNz+UEfluZpQk2b3tmqVsF4G7r3QtAw9NEf5eTcraHlCigkaO936HJLSZt17xB3za+uQUfC0bTooV6B8lg4oKpii6u9VMHm+5rlu5c/fPy76kOaPhjQwkM0EhigkgYm9g5h4ENjwrmQ4Axy6M18Sz7C7kC2gHQgKEFQMOOaYUKlLwINjc2wuqBA1W+BObfICiB97HrE8d0x8pYXBqEnTETcdoWe61O8AR5wGTbQnyWJ4vQQ4H8QICAslABEYZJqJLkFyAc28rFWoEQGl5MuOkX2onyODGaqGgaX6ejVAEmqfcCvRlw39qXvDfQLn2f44eYDuatYDJSjhOeWV+PuQSMPiEmaIURQk8JM/BgIKbxJH9wXcF7pBPyoBiwsRBPiyGgQVrTwAYowTYNe8NqDQIv0ZuH4S+LKxHwGI2jZ8HiympYWV0NON0GYMXW1maVP4a8R8Udf/GMKlNeYZ4X0GDS0d0oe7FdkxwMyiMqr9Qo4ZrkAQ0mVFUwQz0qvGLP8pW3uwIavtwm5SvWUffQ8POASTU5Rt6o8oCGDzsh39tYW26M7civAmgY/RKdTd7zqGSccTAeGqBx8Oyzwub2eE8ADeW3vQY0tGyTWdOH4MykqpwGNOpeU23gRptB4udu9bsXj/rO3bexnHP8cm3S+XiiAI3cGol+E9Dwcoa/vf3h7ZXGXVrpeJt+uFtAo1rTF9pP0ZgF0JiWfTNN1X15uGRvdTWsS4BGrhxc0zVbO9i1XnhotOnopwGNfWGbqtDTgEaBvqUJtp/Dsx91zwtolBbRLoBG24LaBmiYQZnJMdImmD0NuwIaTW3MLRj6rPfQoKLOvwA0/DX93XYsq+9L7ref0KX+T9FOcjDkFua99NCwfrvkoNyh0l0KGgUx5CQev4m/lrPg2DELR8A97JLjGo1X7tyr0QtAA+UhTMA8LpLRi2dGW1uhPxjUQjDMCE7HoOI9BTSQQ+PgoVXzBEC9y8uLYbQxqsJc1PCuaNmbHBnKdlm56YhWGNE0rnncFAxutIHgAcdYPS4IGPSHS7VTOrhLzvIJaHDxZrtokPb7UaOlEU6jn6eh6O8IQKxXAIeVmeJHleY0eq0tKfeGAQ2DgdUD2uGZOK4xrMbmOo+TTXkZcH99M3psTDwe4nwykGEE2icQI+1kbY9iklMDT0YAQkbmVcF8K6Axf9v7C1Hh5xGtaJ/xSSoDu+Rblnl1ISwdWA2rh88Ig5UlywEDQ3QwnuTQ8UZxHLcJfdUY5JgS0Mjds2d2Mj7FIpRnMUhyiz9zMHg5rzIqpyySf0CDJg8N3YnV/tlYJ8FXl4XTyjv5L0db8qyWzX5MZFn02tF6+IyBEGmBVPmjZRDQ4NzLhZ2wHQpojEejeNzzdjxRqQnQ6G0vWp4aeGgA0EBOnu1xmMlDI9d/XtstoMH31YNA6cbvpwGN+vyfVT9UDxjyoNK5ZFg16S2VHpByyDQ9N4v86Nq3KVBAPKkoEyjP+Vfnd9d64sIVPWSb5vii21DycqDJEK7423kk5eQk68791fK5LubXieS1JbQyuZIA8ZJ+2tYGbbPXD2ei9T48XGpPif9zMsmvNbkyeM3X37W+CSnyOTSqcgdxw0n5U3/PXt/eDgLbWZoHe1vr3pWWo98J8dBgxU1/966L9ZKUYUuTR4XCfrWnVG6XNpbKqAmwUgxmIeSkSYDzugIaeQN8suDnhLImxdSJniu/ND65+tvGP9/eiUcG6iuFnLR5aNj7zCHREnLi29jUrhx9/ILpF68cP9Wu7TOgYXam7pIKoIG2gn9UkVPDGgaB7dinvAYQVDCo7TSLjQ0LIeFuPw3qauc4JbLsDaMRjXrMGJEdc+yiIukhDFg74STlgFCjBYAGDF8Y/pgqqweWw8rSsrVjaWkYtta3qvAXtJfeApXi1KvnDPDjhXI0SSdownAalEevBlxX7w0akfDQUI8QDcdAn/Ch0qjvExBAv8gP6mGhuS9QF0NKCEawXf3E1wShOEcrUCp5cOA3AQ0CGBGsCmEDoSsJ+MCxMhYStB29MhD6oeEs+K7Hzg56aVwRzpKAL/R7aRiBLIwZgC/wCvoBvrE8GClXB+4RYGLyWfyu5sj6OPSHg3DorDPD9S64fjh0zllhe9APa6PNsDUahaXxdMgU+jJZ5yYzMrf26bGq/r6Vs8chJ9q2+L3uoaEyljycB0Kioc6kseT9ykMhGfIadqLyy3tj5LwzyLt8T0EHNYj0vl8jfMiJX8/8KSFexjInD+eOem/RQKmAlXGkic1NgHl2LGvMcaGARsyhEUNOAGjQQ2NrZ7sGaPhwDz92kT6jWpemx2qicHvDz94Xl3xPG6NlSkqYqzsaXLm3ul/7UvfQKBkkpfvzhpx4fvU6VjhFAA3O5f0ANDjnKa9UBngPDcoZPlMan64hJ34ccuU3ARqcWyrf2C7mqGkCNODX2HQv1yYvH7vP1P15smTvlMbHy/6m303X5zXomwDjavzdKSde1+/av/2h/sTWOQ1o1Cm80JRDowRk7PeAnuqABvpfMmDnYea99NDItbN0Tvpe5tBoEsZt9NNFrknAa7l+cWjy0OBze+2hUeJX39cS/5xqgEZIiTdx2gk+BDRUYVajiIAGT5WAQYo8GvgNo5QGE/up+RZQJnbAcY+KMwANGsjQxUfJWOcxsCwHhox5TuzsmFfI4uLA2joY9sKhAwcTSDAOO6PJjj4BGFWwkENE20QDiX1kPgnuBJMO5FtNYolrfJ9G1HaI4RW4R6MS9+hhwbpxTY0x1g+DzgMdfJbXKw+KdJyp0hqAhgIO7DtzaADOrMI/kgcGy8PfrVEKMwHgsbQYw4dGW/FI2e2YRwPvUyFm+AvaiDqwnW05LvBe8uJh8k68D68a5s1gSBGSecJLA7TfXN8y0Iz8RX6j4jvcWQjLKwfC2eefG653wfmWvHFrYSesj8Z2VOwi2pAADCqkKk/MlpUTOZTPyZ96berZksXokxC1LBa5tVZzaHiwDUVxbClnvBFPQIMhJ5VBn8KEGGLl+Zr0zXlqaBfMuyF9coCG0pztVxmugEalZMquqybV1PfZPibVVYBPwZdqHgIESyEnRovkoRHshKQIaEQaxpATa7cAGvTQQIgVPTROBKCxIzvYdb5NMegCaHjetTm5z4BGjp1LRlCNf2ZoX3GtzDSmpL+W7vtTcnKyoGVKJ55qDikhoNGk45wIDw32iSAkPRk5d1Tmleg1RYsqlCvvpQFAQ9djrqtdeWiWkJO2cfKyR2WZXz9UpmnS3RxwEQM1pxOSduHlrjQo9Wue+6U2dOWHrgZ5qbzSfd9XD2j4MfKnnHy5ARqz0mtWXtkNf+yJh8by8nJ27muHvbKWWyBn7XDp+ZKBOM2gM6yApco73M8pkXytNJgdijflqa28UlJQFZa5crqEnLQJ3JOdQyPHH3ptnhwa6PcsHhpeGO6GN9vAnSwfnAAPjbakoMh3oAs42qiABg0leDIwnwaOb0UeDRo7eJ+GPp+n0YFTGMzgT7uiOJqVAAASfm7KCSkMNWB5MJQRloK6ENoA4xgeJwA0YCRvbq6H3k7MEcFcDjxStDLY+tFgp5cD3qOBz5Aa9BnX1KMC11CGAhq6S1wpQeL9orvkNMC4I0aDlH0nzbe2YoJO0E8VKwOBUjJTesHQi4XvgtYMOeG75D/02UCJlI+D/Ud7WJ6BHgA0tqMnjuVFScfkItTEQlyOxxweOjf0JJvNjWPhwPKK0QkABRK2Hjx4MBxKHhmbGzHkhIY5+oDf+KAdV33+C3aPoTR2/GvK6WF5RBYG1qaDhw+F1cOHw2B5KYTB0HIdwPtndOxoRbecPKbt7Nc+/p43hwZCFNo+OYWjfi2ewuHbR3qTbl520DhhyElTDg16DOn7ylt+bL38KoWctLU91hP5Wtcg7T+S4nrjAm2qAK3h0HhPAQ3fxsqzyXloWNsToLGTPCkU0NjeGYX+zlKVFBQeGrMCGj6pK/s66WO7h4YCGtovvl8CVU4DGu0mb0nhV0Bf5e/0OLZO8xp/q6wE4J0zhKvSZgBEyy2ITzTp/AQwdE3ygGeJXlNtqJLtToeVod8D58Hg5Y0vb2pudww56UIblK1y1n/3cgi/RxJyndMPT/UcGiUbpnS/Kz/450q/vb7S5fncGDclnWa/cMqQX/v0d9f+deGv3TzDdu62//vd/t3wx2lAQzihRMDdME1XhTNX97ztmRfQKLWpC6DRtqCe7BwaTW3j9S45NKgs684d3jdFWHbAcvdLOTRUYOTACi9QTmVAw2jicmgQ0NA5ooAGvR6YRwOGJ/4jFAHABo1sGKJMDmqGdjqdBICGAQXj6AqOUATu+OMkAXho0GjCczCMuStrCkY6pcAM/7AQhot9CzlBfbgGQAPvoW8WKoFEmZojoDcJSUAfaSyxvzDCuUvN+wo6EOQgj5GvuCCrwqqKotajRp8akyjDQJmUz4MKp/IzrjH0hXk9NCRjB3kCUgwznuV3D2jwHY4jQZ2N8SQBKDweEA4CI93ACYSIrMUjVJWm9NIAbcYbxy2cxACNtXUDRg4fPGhhJihj/dhWOHToUJWUFe/gGfCPhRItDOx9hv7gO3OZmAdQfyF6eCS+QM6SpZXlMEynnqytH6kp8NMKfV3J98DBvDk0uiQFbTKOYlvSsaLiZcLxJz/mZBB5Be3H2JL3fcgJaVkZyGluqIeG8rTKL+VH0pXXlKc9zbX9Pmmbp4UHNMhnnIMEzzQZqF/POUcgY9h/AKHMoRHlSPTk8YDGICzPDWjk+j+5tjtAg++f7BwaOd1pFp1oFsClpOvk2jKvQk8PDS8XlN+76JxNegzWB50PU0bxPgMa2g/O3b0ENDCvtE8qS1B3yUOjTV/CvVlCTkq8gPI8iKFzVwENfgeg0TZ+1E9bx1gYaJa504XvSs+U6ivdL9G0fW2rr73a1qZyu9bHspqOBScf4pS0ybOT8F6O16z1leg9633V3brQJ7f2zVrnLM/vhj9OGqBxIgZTCVIijgqFWYg+z7O7MUhnqW+vAQ1Pw7YcGpGekx2MqcUUBp64BGq/+Gw5pGXyVm581VhsU1iaFILdhJzoLkAuKajeJ6DRVL8aAjn6tAEeTfxco8MJ9NAwId8B0KCBwDwRDAOA0cTQAIAZV111le2243kYsNylZ54HxvhbYsxR9AJYHEQPCbwDDw3k0KCigXFBOfiP+5ZwtNcz8OLIkWvMy2NldclOSonJNpH0L4aB4ENPDJRH0ASnnHC81Qjjji9DTgjc4Drqp8eH7hbr4lMpPDhIxQEKNMoI6njjjwAGntvYmHhAeECEoAPeR3/xHuiPfjKMY7y1ZX2nssq+EtAY7+zYswQ0eB1l49r6KAI+8IJBqAkABZwggucM/FiPR7KyzZwDaI8dnbod3wFQhbZZbpWVFasTZfZ2hgEhJvQMQZ/BO9dcc42VecF51w9nnHGGARwYR4AfPDkH17+4cSwMB7HveHcwWDR+wM6MeSn0p3MYqGLalBSUNGsDNOyZkkU2o0Hi15tcDgk8U8nfBAyqUqbjzRNpFNBQUANAEZ+nkkf+5DzJrQusr+Shweea1lE7aCjND6+wxXGKoSD8z7YRwNAcGgpI83lcUw8NyiwPaDQd27pXgAZpPK2UlgGNJvrbvEvL9zTfxBsl9izpKqUcGrn3u+hxfG+W9rXpB039mFeH3YuQE13n/Vh+JQIaSo8SoOF1pCn6zeih0cYP1DM4V/VZlUH6fR5Ao5P+V5qgc94vzdXS/a7zq0k+NcvFfMe61jdZD+unaHH9IO1PAxrzMdBu+GNPAI2lpaViyElO+ZiVgbqQp4kIu1mwutTX9kypf6UB4znbWkftnVIW/DAOl176ivDoxzw2fOYznwnfeptbW1FtSqSWX/LAyAEWk8m+gJSPrS6PCli0tUnLbKK3p6X9Xpgk+MuVv4BEbA1Zsk0Bl3POqZAr/RYlW3/eA6OuUKpSj3JKgEaJPzwtuvJ+9VwCNJp4opdc5jztqvczSceUTnh9Ab4NoHEvuoDHcYmueAScWB4NY7q0w8MC97bWNyyfAhLq4YOTTq668sqwtrkRzj77bDO4YTzREEa5ADto5BLwgJGLD+5ZjoV+PH4U382Yxm58OrIURu6B1WW7dvVVX7A6DqZEpObJgXCZQZxLtku9GY1wXGdOjiPHjpoBzL4yfpihJMN0ygjpzwWRNAQgQHCE7rmaRwM70DDAUT/KNK8FSaaqp5XQe4R1xRwk0eWegIOOA0Edghm4h7JBF/wFUIDFg4AO20fAyPqKsJKUoBX1Itmn5c7AiQ4AVLYioon6Mb5o05lnnll54axvbYbF/sA8Y3BqyeKgH5bgEbMTwoEDSPZ5yN5nHyhvaZCeeehsAzDQZtCJYBWuYbxRF9qzvrlpvw+dcUYEbTbH4cxzzjaerXKUpISPSFyKdlqOlVGkH9vg5+OWrIoeWLLfOPc3fXLlbM8Y5O7nf2n9oeeAb4P+Vp7U/qFsjjk8nRh2grGtQlLS3NJcNyonS4Cz0sx/j3wTW6T9bhqPLH23Y9JO3kM5Gl6CMDP233tXWcVI+jaOnlmWo2U7enztjGMyY8gE8gZzZ+hR5Ha860IIZ597XtjCWtOLxw2jXkMLnMWfG0/fr9wzfu2q5nnqn6ch21wCNBYG8dhkzmGG1PGEplzIiuchP2f096zrX1tZuXsMuen6nm8Pxhh8ATkIMBTrC+RIDFNMoKczipvmZHbcXA6TXDsJPNt6lrwFwUMGiu/ECdK4fsv635UGszzH8D16ceEveQvrNdc2XfdJU9BPAc1cveotmNPPVL9Cgm+by7WT8+KR4ZzjDNukp968/Nc2X0kH/vWgBq4zh4Yvh+2CrsFPfowlwXV6MMfDuoZz88B0mcHA1k1cw3eGEFJH4txv4ol56deV15oADb2ek/87mfW19k5mw8D3iXzndbc48eqnbHnZd6Lo04WOJV1B+bVLeSfrmRMKaDQxnu/8Qx7ykPDEJz4xXHDBBeHcc8+1yQRl1DMEFg4kCbziiivC+9///vCGN7wh/Od//meWljnm2W+GKjFJqf49ATRe8crw6Ec/pgI0tM4STbp6YDSVkwsp0Wdz5bfRpOleTsiYPBGF0At8u78HgIYKtPs+4MHhqb/wnLB64OBc8/ndb7ssvOT5F2V3F2ddPJpoowK3SelZKBwblsuirorFvIAGjCN8RhubZmjuJLfuI0eOhGuuvjoA8IBcQJ1UfggaQFFh3g1LHLm4GN3Ak9GC7wdWVqsdVh6fivro7bG8NDQFFfXByAAQsrW5WZ1M0h/2qpNYALaYwjaOJ3rA6D2+EXeocR2/UTc9HIxO6di53O4vZMdCOkLWlJsUj8+cF7gPjwECOawTzzJBJtpLkINJMUmnmPsjusHmAA2Uw9wWVPrM+E+77gzroCLm5Qp+b2xEkMeeWYh02KA7/sJC2Ez2PNoEWY42wTMCShQADrxnylQ/ju/y4jCswEMiLISDB1fDwZWYoFWTnzJ0CH8///kvGi1QDuiP/BoMOYEBsrKC0KFx2ByNLNxlJQFWo61tM1Dgs0xDdjuFV6BfSGBqxsOoPWTjRAMaOo+7KCAe0PDvGA+6kB/KHzVCxmkMDEwTQIPeVQQ4VOlDOQpotAnMHJgRr9UTImrbfHl5QKQOaHCsCYiVAA0cq7gzijxu89MBGgDhSFMPaNh1gGRzABolhZ00UJms33cEsPbrhM29gocGPIw0fAhzDXSAbMDfkgfGvPrRXIss6D+jh1OORpBZkF3kbVuvRqPqOO6SUet1Wv3dBRAigMy5zzlnXoQNSV+rfuwzoKEGr67R9GziOoU2Y/3iRgNDDnVNzo210tbzeJQv8S27l/5C52T/4aGFNQG6Ba5xLCGveALWPDxWGns1svca0Ij9nj50QNcI9JcJuCmLveHP+U1PNMpG6gZt9CnZN/PQtm3e5MGL6Y0HD2j48VIPr0YbI62Purb5+aW8qWvUiaJPFzqXZHEXfaJLPfv9zCkJaDz72c8OP/dzP1ctCl2JgM782Z/9WXjhC18Y3ve+99VeyzHPfjNUiUlK9c8LaMBD4TfgobEPgEZs+zQCrAKzK6BBOvi/pF+TMPF84Z/rpZCX5vKbzzGPi2CzBwfqXkonMFBg3fcB3xue+gsXzwVooM/veuubw0tf+Jy5AI0m3qpdFwRZx21Cr1IMbgy3UPqq8PaABmIObeEseGhwcccOk7mwb8Ykk0j6iIUUxu5xGLy9CBBAAaJCgncrIzqFjkTjPyYE1RCQ5cWlSQgKdrSS8Q3j1oy5sG2eCFBYYdyYArARE2minKWVqMza4p7An+2t6FUCA5pJE3EfChLzfNBzYnsUjyxt4k+eEkI3fjyrO8jweOGuEu+hXQztIJBDJVufjffqu4g6dqQjrnEnjYom28AwG9aNv9zFQTtGo+3Kawa2J8oEeFCBTyGG/+A/xhQgAeiNekDXis6LAwMxVpcXA8YMz+P70mIMDyKoQdCHY3zlf19VgRkAKABOQXnFf9SDhJ9oL/o4XIqhKvCKYX+GCYRi8k30oQp/6ffMYFNF1MujsewAqUFN5aDkoTGeHPLRuAS2ycbS+sPTN9qUQ/KnV8rYH+NNHleaAA2OA40r/mYZnt+7rO9eSSWg4WWPVxibjIY4BpOQE/xWQMN4wnloeFrDJdwDGgbeJA8NepRZG9Juu+4Q7xWgkaNNTi7rWFr/GwANltcF0MCzGF/INHqqYG7ZSVSDeHR006fEnyX9qAvftNY/J6BBrwj8Ba/DOCa4AVlCg75k2CrPanu7ABp8njKPdVqep7Qh0LjG7DOgwfWOxjIBL7aHHn7gH8oIemhgvQQPdeUfL5/i78kpIDkPDR57DJphfSDwyr/0XNgtn5XGvUk28fo8HhqRxvVTUGq8lTxLVe6hXq6HtiFz/HgKsZxs3HDtB31LHjT7PX+b5o2Xh1xv9W/8Xj8Ewo8XT8nzdONvXc/4nfPQnvkK99A4GfL9hAEavnNtnSWgceWVV4aXvOQl4b/+67/CRz/60fAf//EfFW/d9ra3Dd/4jd8YLrzwQvt/i1vcogJAsIv4+te/Pjz1qU81d2MV6E3MuVuh1VXg5p4rTfi9BjRu+63fUmtGrn69pmi2TuLJ93qk0TSgEJ9sMtj220ODgEauDXZNXDJzinFfFoTcfZxikhNqKtxYt38uLiST4fi5Zz8v3OPe9wtf+MJV4aUvuDj8nz/7aCeWbDNofAFT430CAI2wk2hktErhJ+lvLuSEBqopymlXHCCBKcub0UMAig7i1IGgw3sCc5wgAnd/0HfmovCuklyUAUIwsSjeo3cHvT7g4YOFHbkc8BcnavCEFSQVPXBo1X6b18J22s2m4YLB7cdjVam44TvaUoWHbMVwESpzaDPBDgMEkkszn9Hd0OgCGo8tJYihO2LcUWHIC5U0eqnEXBDRa4Ky2CuF6u2CZ+gmTK8PuhDzPSr2BDr6/WHY2Nq0PuMDsMBAle1oSG7vTGJQMaboE8AkABr8jbCgg4dWLf/J8uIgDHp989jB2DCcifTRXA7RiIxgDGhEbxUa2TA+aIT1h4MwHC6FnQTe9JJ77VLy/jG6A8AAwXqTHT7OJ6Wh0vJEABo5uUyZU1IoJrkd6qcTeMUvB0DgGkENBTTgNUXeU0DDu4fj3dL6x75pP+rf41h4oMTLPbZTZUvs4yTkhzRT0FMBDZ0bbMMWTk8axQSg9NCwuhKgwRRSHtCo2of5sAceGnsBaOga2RXQgHzDuNJLgG7plHM+ZLXTgraHD5X4a14PDcgVALEMb+RfJqn2LvklA3dq3hVCTpiLSD0PdS4wZLNR/5FTgPaQ7LWiIMs1cbatA8nbkLv8nD+UKQyPJJDe1DaVtTk5qB4KBDSUJ5eWIuBGD0roEQybioB8PUfSrDTqOt4qn3QulwANDV/LjbGGhOt9laucu6yX85leqtSnyFfcFMFvTVqeo01p/s1KzxIf+PUit2749SO3xnAe+hw8U/ZNIeT8NKDRfgrUfvDHngAai4uLjS2fBcggcxHQ+Md//Mfwzd/8zZ34HoDGz/zMz4QHPvCB5raMifee97wnPOIRj6gMHl/QfhBU6ygplKX69xPQaKpbr2uMXk4glgSmT/rpFeOSQM4tWLl25BYzXCuf0z0dY6qKqwc0fPtLx7JyQc6BHrEfcdp8z/d+f3jcTzwlDIbD8PrXviL8we/+pl0v8ccs/JwDPnikaqPCswchJwQ0fA6NJkMkB2ggqae5s6fQEwsj2N4OR9eOG6DBXTGeUEK6MN+EejigXoZtIJkkd9KwcKNuKDEEOQ4cXLHftqN/8JDlXFg7eqwy7GFo8z5O2cCHu5KmlA365glgeSO2JvkqqlAQATRoFNMDIBrR/eqYVzUc0E4ozQjpoPLMOqrFOAEVVDoIPuBd8y6xI0onxifeI2CifE70gHxSAAAgAElEQVTlEu8RmNHdWCpEDO2gIgiaDRcjOGGGbdoMAZhBhRYeCBwLJkilUWAnj+CI1F4vHD50wOgKgBK7lgYqWf6PWCgVQpvz6Rhai8HeiqEk7FcVSjAcxmSlCTBbHC4HgBqg0WAxhumgfpxoYrRIwFQvxVvT22RhMKh5aGg7YsMmiKW/Z78LOTS6eGioDJhVXiigQTo2rV9e9tH4wPMANOglg11hAmEEtvhbQQzyYVN93fSGaUA5pyyoTNFxUECD8oheGviN/C05sEQBDeTQoEEWkkdZSLk5GGZCQMP6rEepg3Z7AGj4OcDfOma57wiZ0fXO067koYF5gb7D+IEcZqgJDUSE353MT2k+zAtogFeYm0fXD/RZATzSoE0fzPF7l5AdhgN67zT7XQg5WdhnQIMygflEqGcwxIN0onzgGuS9TWbloQmvTyabBzTwDNY/CyNNSajhwYe60b7KE2/WyuX5roCGzl8FN/Yb0ADdFTTScBLwNXQX07uwfqccLZpvgzpFE4lK828O0tZebVorugAabetMLqmw9kk35HBd9Sd77rSHRusQ7wd/7Cug0U0pme7zbgANlnKXu9wlvPjFLw63vvWtbRL+3u/9Xnjc4x6XNQ73g6BNClpuZEv17wegUaxTssLnkg7VFeh2l7ZSyElbUqNZ6JUz1vE+AQ0upPrX7mdCUlTB67mkpnrPvttBGdO7hKocs87ccwjZucnXfG14zotfFm5wo5uEj3zwveF5z3zqlEdLF8HfNK5NtLEyW5KCxvfqMereqCnl0NBd9KakoF6hri/oMZwAgAY9NGggA9D4/Beuit4a6bhUHV9cwwLDnAoEK/gMfsNghjKOZ+m1YUZtOrlk5eCyGc/Hjx4zl9TzrneuGfV2KsZCLywtxyNbcW3t2HEzbpeHi1WuDCyI17ve9ax8lEMXTSaVZMgJFTsCL9zhXj14sDolBGVzBxTlRc+LaDBTzqoiyLhkKpPcxaMSwpNaWJdXJvGbLsN8h0o6lXcmv0NdBJXo3WI5T8IgILFnVXeIgBGOaMVnPIpJT9EWlIFymeAVNAXghHFGrgso9+PRpgEayGMCZRSABseNni34y102ABpQUklfjBXuMymrGeULwZ7vLQysXYuLywEeGgbeLEZAxf4PBylcauKm2l+O4S/87xU8PaXkRAAaXr4V5YbzUFBe8t9ZljfwDSyQsB/sCntAQ3OceH5lueRh/7etD/D48vI1124do/o4TAxuVUg5j3KAhpZlpxBIfwFoRPAiAoUIk6rqgzfHHgMaXWk3tW6lNR6AhtJPaY22csOhUY9LRyxDFmG+A/DFvKGnVCnkpMifcz5Q0nXmBTQAet74xjcO//zP/1yFLESgOAJ8TXOoCdjw10shJ6gfsoteePSEo3ymQebX7er3PgMaETSYJE7lbj/WirPOOsvkBE4rQ78hp2k8m1xOwPs8LKAhF7kcGoNBDKWAtx4SRdPjBSA414x56u8CaJBHvIzCdZ5yMsUXaf6WPJxLOTSoj3BTAr+5fuK7hY0tLaVj6qN3LBOna0LwJhqV5t88tPWyKve7BGgwqbSXo/xdAjS8Tj+1ISRJ8z0t0LYTRZ8udG6SSW10LpXbpcz29b0eElSqD/e/7AANMAm8NV7zmtcEhKVg5+AZz3hGePWrXz1Fj/1mqNKAluqfF9CAQfnrv3FplUMDISfFOjsCGrGc+XJoENBoWnBJv1ajXEbVP1fy0CiFlPAQCm1fzQBPSZd4zQs0j9h6YwD0e8GvvSrc5sI7hn/7l38KlzzjZ8O//99/qXpUGitl6F3RqBBysteARi6HRhugwSztADSYQ4PK8ng0MkADiyx3p2j0o0wAH/xgF4bhJ9zRYpgIdxVxnZ4Z9KAI/Z0qQSWMayQoRggEAA0z7ncmOxwIhzEwJO164jt2q3EKC/N8oD3c0UQd462Y+4Njxx0tJhlcXl1NnhRxnkHZQLvNe2BpKSwvr1YGBNuP5zRUBNf5mwomd2aQFJTKNxVI0odKJegI2nPHSstm7hL2D8+gX3gX7xzfnJyEgSNyjSYpJIFtUUAD1yzEJxlFMChR3+rSIlCbsL21GbPSM+HZTsy+HhOcpvwsMinwPtqjseyswwCvYdyhxukS1t/thdAbRK8YKDs7/UnODNvJSiFmPG966eDhGpjhQQs913I3gMZo3O6ySWO0TQ60KgzwUWk5hcGDC16BozJOQANjBUCDAAY9NMjPXmnnDpcq9U1GYK6vyCGj18mzvrzm8iceejkZDoO8XT7VAQ2c6qWABkLaPKChRip2jefx0OiqxGsfavKmAdDguJcADZ5yQgMaf2EYIpk7jka201pO4qe0fs4LaNz5znc2j+CnP/3pVSJmHlOtXgmzGLa1uVwIOQEIgLUI5ROkxRysgO0EHPs5wt/77aHBnFRce5mEEuNyq1vdyhL/v/a1rw0f+tCHKo8Wth/vlnJYcHyb9ezJ/G465QT1waMbhwsAnEJ4O8oFqFHyQCix9izjvl+ARk5u8hp0H0t4PhyadxX0Cm7ogP6gAeYxxg/36YWJ31j7CaQ10aE0/0r063q/aQ3bS0Aj1xe/HuI3557R+Csc0CjNnxJ/lO7n+OOEARol414bN4+HBolw17ve1YQlhNQnP/nJcK973avKp8G6dkOwrpOsTTHrWv9eAxq3u+1tis1XmnjAYbrd7cdCtXlooJ4uISd+jNrGzN8rARoDyYJdLfJyjGsToFEtEi7HhgcwvEuaCkCU8dgff2L43oc9KmxuboTXXfrS8I7L31QDnLryZ1caTZV3CgEaaoxQEPJ4T+TQIKBRGf1bW+Ga62K4Cb02UAaTbxLowHs0eKG8EKwwUGI0rnaGMB7cQbITL5CpP8RTEOzEjfG2ARqHDhy035Z4cz0mrrQd/pCSZCU3a1v0R3H3RxUB7mxY+QnQID+hLvNI4d+FBWsvwQYoeOYxkpJ1ra7GsicARUyyiX5oPDvL5A4UE39hhyoHaJBvQUPzPllbs34SbDDviZQwE/URUOKCDmXIvDY208kvsYNTgAZpDvoRNLFkqum4T8gftO/wgdUAhRS74ctLMZHrIB0D7GnHMtGWYcp3Af7QcCQmfZ3swPQs/MRCRNI7eN9OzkxhP7aLxXsJ2Fg946zJWImnRrXWyRbPfgEaOYW1s9xIx1KXFEIFllWG8XoJ0CCw4ZV2NUgUPOF3BTxqhl6S0dUx0G5Vq9olW3A55RaAssp9L7/hbeXpy7mJ68ihQQ8NKz95aADoNMOgN0l6ixw7eGYvAQ1v0HkAyo+bX+OaPDS6AhqcD/TAwjjDS+MnfuInzEh81jOeWdQ39vOB0jyYF9C4293uFp57ySXhbne9q61B0estguA+/LFpjvn+63MlD41v+qZvCv/0T/9kxjjkJmQUQxut3H7zsZ4mJ/vtSVvnHRuToclDgwAF1l209Tu/8zvDc57znPDMZz4zXH755XENTSE8pB09CJraoeObty9kfmdOOYGXH0AhGO3g10svvdRsBdgNHM95aLDfgIYmGCYtlCYaEp7TEbnO3v72tw8PfehDw21uc5tw5jnnhJ3RKCB/4Wc/+9nw+7//++HP//zPa8nULZwzAWdt9CnNv3loq++W1i8862UjrqmHRm6svIcT66zTuO6hfRrQmIzMlwWg0QRcdBXoIMdFF11kp5zMkkMjNzkQevKTP/mTJpye9rSnhVe+8pWNcyg3+WCk+E9ZiMqAQkme48P6mwxWjcHOPQOaq4dGE6DRVL4HBKYmdMuxp7aeZkIWqBCbQFmo57Dw5S8kieKFdfVbFFJVPKv7hXPYh2l4tXxtH4/5rl2THfWaS6OLofPKo1eWL/y27whP/p/PCuecc2543zvfFn7lec/OxDNL1tBEHC9M29jLc1/TODfRFzp6I23MXT8l+eTRaDXaTHa+1Qiq0RIcYjvkcVGAgmkGQ5o3NLYBPJhnQDrlBEk6sRgfPX6sAjPoDolyYPDzmGfu9iMeFB88B4MWyicUQdQHwyMmyexZiAPKgHK4uhgVvi0kJE3x8YfPPMPcZa8FmHL1ETPEUdc555xj72PHg8kzccoQykXbmUiT9duOyPG1mmst+kuXzuhVIOBG2kkn/aLHxLAG5qBP3NVCv5AXAnUr4EEPF1NorYy4i8o4WQMLBjF3wOax6J1hY5KOXTUjc2EhupXvRKAJH/SHCjWvHV1DaEjsA+vhbj3eQUpGlLc0GFidCCmJim8vrCwtB8x/tAuhPQCSrL0LEbAxgzHE9qOtLJfzzHhnKx6fyN1SG+t02o29sxNzblh5O1H53pFd68XVuCuFD45qNUAo7YaCh/qHV1P89dgArwgA9wwoMyMvBcHnjem6kpUz6EeyfuTWz1LSRXowNMmIPkMk5IGaQZVOpsFtM8YF7LVrKSka5yn6TP7CtfU0noxRJy+gLPzvicHfpPx72cu22PqSeJfNZ7kTWk7nWNF1gjk0dE6BF8hD9NDw9GM9BPKmc2ekdU1yqLDdNpeSJg2DddwL4axzzzOZt9AfWHgdEg4vjBfCuFfPQTGto0yvD9rWkkLp6bcbVcU81RJfcJ7/1m/9lhX18Ec9Msr1xDsElGnUYm7BoFTZw7FjyCDfgdftv//7v5vxiTJRL2QODK/zzz+/SiIM+crwM8o9kyGWc2gjyvjUHtQPwBnPAaQGGMPQQIat0QtNcxGxv9gkg175Hd/xHVXYAuQCAGD0C+9yx9v0nUQrrgfoI3M4ESRWDwsCGqiPCTRJY2zYPevii8Jb3/pWC7EG8I0+gCYEvEl7lI2QSSbUhtcgxmB1JYLzeIdebAz5M8C637PnQBd43oBW+I21lDlTuD6gLrQdayPCSEAHhFuCDgjJUcAH43PHO97RTiP8+Z//+fCBD3zA3kX7UA7BeCamxDWMG55BG77whS9YG/A8ftOzgM8wxxM8EL0eVtc/on5DnvjUpz8dLnvzm8MLXvACew9zkWXyhCzyQZQB0UOTIau4xnGwtSolFuVxsATSQUvoCxvj7eokFzzDsad3KcsmKITrGAuMgR5py3mEsaSnjskxp/9yfldypD+wAxUwDij7T/7kTwy8wHwCWHaH210Ynv/854f3vve95m1qOtM114Tb3e524b//+7/DFz//3zZW4DfQB+OgdAI9CHZynUVbSUOGDKI/4Bu8TxDb1uSFGPZ67bXXGgD2sY99zLqA5wFArR87WoWE0hMV5VOHAWCLtpFvMQeYawzl4zvDXfk++wP+RzuZ2wtjTE8etAFjSZAOdeI3ysP4o2wL11mOOcS4SUPdjPII77N+zmuMjYJplOHM68X5Qb5U/lMZwzWKY816ULa2kboeroNO5D2+R5mF+m0TL20Qqj6g60ZNf0j22W7WlThx2z38cjoDw+52XSeqZVLQXAWqgDR13Fe+V4AGkEecdnKTm9wkvPGNbwyPetSjGvt5y1veMjz5yU8Od7/73cMNb3jDyjDAhACw8nuvf3146a++tLaDjv7e6973Dq969atsQv7Si38pPPc5z6nqoGHWVOnLXvay8MM//MOGsgMh/cxnPlN7FIDGYx772PCoRz0y3PIbvsEWJS4cWDQ+8sd/HH79118WPvGJT0xVwcWsBGh4Jel77n//8LjH/XD4llt/SzjjzDOrDObXHTkSrrjiinDZH74pvOqVl8b6WgCNN7/17eHC298hXPqyl4YXPe8Xw8FDh8IPPfaHwwMf/L3hq77mq8Pq6oGqL0euvTb81V/9RXj1Ky8NH/nwB6u+9EQh9Mo0Hrrjt90x/OCjHhNuf8c7hrPOPqdq67GjR8PfX/HZ8Pu/87/C2y57U7WocXHj3+f/0q+G+z/k+8Llb/y98JynPTWcf/0bhCc99Wnh2+9293Do8BnhX/7pH8L33+87a4tivR1RmWv6r4upPrN64EC4+EW/Fm5929uHv//M34afe8Ljwlo6y74+HnWFFfeud+554f4PfVi4w7ffOZx7/gVhaWnZ2oe8Ald/8Qvhb/7yU+Htl70pXPF3f1OD0/w4/9TTnh2+8z7fHd77jreGl734eWFlZTU89BGPDt9257uGc8+7ICwuxfwA6+tr4b8+9zkDXd79R2+pGTVtgAbahPLveo97hht/1VeH5XRiBAQkeOnv/uavw3vf8Y7wz//4D1lAgwLZjKDxdty1T4AGkoPi99rGuilkELJU+CDovVLLEA0Ify4+UOKwMJpCNo5AgoWmJCUE5SHUgaeIYHG1xWll2RY2O93kuuipgXIxN7EgoL08+QQGLRVctAvl0xMB9SORKBcM9pcnoMScEnEqqCGIcayM8O0YwsJFT8EIM7YSCMF3OLHo5cLrqLvyikg5KGzBP75ZhfQQ0FhAstIUUrLTqx/zhvIZooLvm+PYPnyoqBBgMZ5Nu3eLyQuCHmk4TtbyZ4yi8QdAAwCHAhpmrOxE5ZeLuy6yRpM0rryPa6ARQZDQjyELFkKyk7xVAsCXoT2DcACOD9zrje4p54ftiB5eNd4Zj2PMfMQvcHRMNNi3d2KWfF0Xc9+nDfEIRQI88e9zDJsUikp4GsjYrhAA0NDy9N34vV6/yj4zKsWQ5bgSWAI91rYi8KiARp2XJzlgSIN6++snyrB+0pA8pX2o07Jevi8bBgnLJIihgAZClvBR2TkBSya5U3bSqT2TZKCnAQ3Q7Yce+xiTdzA+AR7jQ6WeuR/o8o65RYOMRjnGAvIQxvtTnvIU2znHbj4MQhjLkLN4BmUYyHzttRbiZx51CTRjyBl5xTznNjaqZMFcP2DE/ed//qe9z9A+5legEaQeGGg/gIwXvPCF4Q63v30FghFEoaxBn2l0qBwkXxH85tpAPcGMrRRyRzqQPugbAAEAGr/zO78TXve611X5h1AuDWMaTPhLY5MGt9UfIniN+wTeuT5au4bxHucEwaUvfvGLZljjGayFaBe991gPykdS/ne84x3h5S9/udGcBi7+ftd3fVd41rOeFS655JLw9re/3fjDkm6vrdl8A30xzhgP8gjaAUDrvPPOs7EGX6Et6BNzl3AtiyBFXHu83OI15tXgfQ9oKGAMOqFtBMijoRtDJDkuljcq5QMxmi4uViANdIPPf/7zpiPA6AcoM8JR5Kur1j7qKAzfxHWUS/0BPMR5oTyG+wSVFAiyjo/j+uN1P/4eLC0b7TGPHv/4x1ubUDbqwXh89Y1vYiE4xiM78WjiH3z4w22z+ad+6qfCR//4w1Y+dB+MB3ORAKwhqMW2so0oewIqRP4CD2FcMY7c1DGvvhBDqXBa5YMe/GCbZygP9EP7zjh4oNKNuP5QfzLP1RD5CG1DHdD3MG543zwuU6JzAgwEWzgnFHAFzfA+eA9lWNLzYdITkucvnsdz1PWuOxpzxSjoR0CCfG6bJOLFhDIpAwgeWIL0xZjAnh5YaDuBMrSXgAeBXo4786BwHlPOku84j/A+T/DDPMR1zkO8g9/4i/lIYNSHhHn7PxdhMK1jtFw5FQGNHMjRBHywa3sFaGBA3v3udxtI8alPfSrc4Q53yFLv4osvrtwkm8iLCfP+970/POEnf7I6Ppb9uOzyy8N97nuf8Kd/+qfhnveIBjA+bYAGJj+QaSChyPeBeEL9ADn95V/+ZUNDvUDS5yAkf/EXLwmvefWrqsuq+DUBGr7M293uwvDCF70o3Pa27fWhz1d89jPhF57xtPChD7y/Eph+0XjTZW8N33GXu4Y3/O5vh3f+0R+Fiy55Xvjam960tS8b6+vh8je/KVxy0S+EY8eOVkdhsmOsA7R7+kXPDQ988EPC0nI06HMfGPlvu/wPw/MvflY4fuzY1A7jc1/wS+FB3/+wcPkb3xDe+dbLwtOf87zwNTe9WVXUP//j34cf+O571vqo/WQOEQUr+F0XEn//8U9+anjg9z08HD1ybXjpi54bPvbHEcTRd2Mj6oDGD/3oT9qJKAcOHmyVC2trx8MH3vX28JuveHnAd20LX3zyzz8z3Ot+Dwgf+eD7wkc+8N7w2B9/Urj+DW/UOD7b2+PwqT//ePiV510UME74ANDQdpM2X3fzW4ZHP/7Hw02/7uat4w0g6/I/eGP44PvfG3fdkscM5o0aJt5Dg4DG5mjLFkLu8KkyiPe54PA8e3pJMGaUu0LwlICwxkKHkAYsJHhneTgIS6srldIBBQMf8J8ZaRvRe4EKJBZ2Khh4drwdQ06gkHH3igqXIeYbMVzEaJmMVz1eVJN6kR5cMLFo4pQTIuwENbjI4DeOTMVfKmFsZ3w3KpgcMyx4+M3FEfRYOxKPpIUyY/1MCy/eQa4EfFgm3sMzKBdl4Rm45LcBGqPkuTFMyM2gHxWQ4bBvITwANNEOABrIXWJj2o8Kgy3QSWGhckIaUbnBOzRUeQ3tIqBhu6Pb5icSvTzGaSwx7osrYW3jeKWgENCIR7zGU1KWDh2K/A+vjCpUaDKP4XHCjxrCei1nIPM+AI229dPCcFo+MFha77ukoNN1TR/LrTIKHhqkOfoPGuc8NAg44hkFNJijpw5CTFrMsZuWi/leaTmxL7F9Or/4ZuT7fMgJ62U+HJWf2XFMgAZCTWxOcWe04KEBwG27v7BvHholPcsDQq3M0nCzzUPjkY/+ocp4YXJe8AdkJI/IpBGgXhU0LDBG4Kn73ve+4dkXXRSe+rM/Gz7ykY+YEQn5jHv0PCCP0BuL810NKNyDPGaYIo1EvAvjmZ4HlOGkDz0pbNc48TCeQQ6Niy6+OHz7ne5kZULZh/zDd7SLawNloCYMxTOQywQy8Az6hPbhY4ZNyqHBEBbu0FfGH5wbez1br2jI4DuBDNSHfjHkUsNRcA3yAW3UXWAzBBNdsb6CZjBOYaQyCbR6dPB4bdRJgxTtR1s//vGPh8suu8w8ALhuERjAjjt2/3/6p386fPjDH47hiFtbRjeCTJTrBEtQLjclODYolzSk9yONM24I1HU2ATiSzhXBj53w6b/4C/PQQLvwG8e0w3BGnaAXd7n5PAAN9IdH95LnwBugO+qll4nROwE10NktKWqIgC13xTH2BGhoVKPP9D5FP2FYMncF+kndBm3kb5RjbRpOA7Iqy+72nfc0QO4Fz3++AYX0WkX7zUA+FvkY407v2bvf4x7hRS96UXje854X3v32P4r6QUqqjvah38xLBhriO66hv3iOfB/bEfN7cc6CB0g780DpRw8LpCB44IMeFG5/4YXV2m9r90b06KF3BepDG/BB/xcG0cOW7VMvK3q5UG6gbm5Icc6gDXiOtOVYaE42enBxbjNE2HSVxZi/yzbH4NGZvHnokYK+U1bQq4o6FL066FmGcjHv0UaCsnifob8EPagbERgiUMaNBuaGwbuoi2Al6EU+p+cK+Zl6IX6bnp48iSk3vI5TrbFzemjgFMZZP3vmoeEXzzZFrNTIvQQ0XvrSlxr6+G//9m/hYQ97mMXI6Qdxc4985CNtAv/t3/6txYwBtYS3xI1veKNw/wc8IPzgw3/QTk3BgH/ogx8KP/D9318lY0JZP/bjPx4u+cVLTDA98QlPCJe9+TKrog3QQJsgFMBIP/IjP2JoNj/3vve9Dcy42c1uZgLsPe9+d3jL5W8Jb3nLW+wR7Fj8wA8+zBZ67FSA0Z/1rF8Ir3vta2p9wxj8xm+8IvzQox9t/UHIiQcy8MI973mv8Ksv/TXzZAHTfuYzfxfe9KY3hfe+8x3hiis+G77+628e7nPf+4WHfN/3hVvc8husjCuv/Hx47kXPDm94/e9YnWq04/ebLn9r+I473zW8/a1vCd96u9uF69/ghmYIfwKL3B/+QXjPO98Rjh2/Ltznft9j/+92j3uGQ+mYqLde9ofhZ5/yhCygAcXoVy99VbjzXe9uE/IvP/XJ8K63vzW8713vDJ//7/8X/sfNvi7c6z73C/d7wIPC1970Zjb53vGWN4dn/uyTq3aSSBe/4JfDA7/vYeGPLntT+PpbfEO42c1vEf7xis+Gy974u+Fdb7vcvCZ0AfB99CEnHszILaTfdf8Hh8c/6akmiN78ht8Ov/XKl1Vj1gZo/MwzLw53u9d9Qh9JKa87Ej758Y+Fj374g+GjCQy5013uHu5017uH297h2w3w2B6Pw//5+P8OL7zo6QZq+HF/0s89M9z7ux8QPvu3fx2ud9755vkBzxaU+6H3vit88s//d7jJV39tuOOd7xbu8V33DedfcIOws7MdPvKB94Vfe9EvWnkKaJBOt7ndheExj39CuP4Nb2gg0qc/+Ynw8Y99NHzizz5m73zDN31z+Pa73C3c5rYX2njjmT94w+vDh9//viKgweSgSMAJAU1Ag+6yNMpt7iUDk8oplTzwN5U/80LY2jJPCS4OqysrNh7mSTFYMM8AotkGUmAHYxEnjMQ6qOQQsefChXvrG8crF1S6/XLhs/dH8Ug0GmJoDxQAIvGjUXSfxH98VKbi2bW16D4IhYD9ojFm9W9uVCE2pAPKobJE4IHGKHcKUD+eueaL11auyAAz0FZTTIcRXCDdUSeVCi4otsu5FU+84MKJurlI2vcQorJNWg77yR0y2JGri/3FmGV9OeYowQeABhdVJF1UjwsaEFy84eVhfJqUdgVXTLlcWpzsnvTibtHaZjxtBXRdT4llDcBYTiFJyQ3WXFJXouI3SMkj4/GlcTqjDAIaHrTghFeFwBv11uaWhJ0232rSfvoHTm5p+8AA93xV/z0NaCjIAA+NEqDB3TjbcUtzj+OxkJJmsk6vM3hAw8swfV7px+8ENJT+WoYChjS49G9TDimlqZUtuTNsXGYANBBycvZ550ddAUk0Ebq0RyEnJUAjpwsUWKp2m/OQ5aA+zEeGnADQoGzBfFHlGs/RA4JGOL0EKJfwF/LwTne6kxmZ+P+2t73N2kDjkEAEj9rEPchp7MjiGYZG4DcMSZSJXEiU19DZ8Dw8NPCXxioNAxgQBOm4k0vFHkY5QiYe9KAHVUYtDFIYbzQ0aXgTaEZ7eHVZ88gAACAASURBVDwoyoOcsfCPtFMPegFAQHtgUHLnFe/T4GQ4JUBW1AOjk94LDK00IzTt4tIg4bxDmebWPpyEqaixXq0HYccMKMp61AMaoi4CVOgPT7cBvdEe6qRI9vnOd77TPDRojIEH8IGOi/wZMI5xEiEAk8997nOVMWxAtp3kFapwF7QZbacXCUMdaESjD6iHXns+ab3ndwLC1LsIaEAvR58319YN5MJ/hDuh/+TNuIZGIImeIvTyxHjGUKoYasp1k+s4QY7+4rAWMsW1EuNLfiafM5QVOQG5iQPagG/wHj1F0a4KEDSwvtlD40k/9dPhIQ95iPEvQrfwUW8ihNwx5AIbO2gTPNKf+9znmpcG7AP0nd40eJfzht4kDEUBPdFG/CY/4ZQygm74C/oCQEIf8PvoWgQJAXrBGwrtxFijv7Y5tQkvmcnR9rr+o57N8STpNZ4jEIh38SzqoHwgqASewpykBy8BA9KVAC7+okyCePhN4A1lgJ+RTo1jz3mOPqIs2HUEcChfrM0pZIbAKf5y04rzGP2ADMMH3yk7QHuGX5H+BHAZQkOvNoIWfIfACeUMk8FCluE7eJbrN77T44MLgl9r8Hu/PTRya9WeABrD4bDSfNoW0dICywbuJaABdA8uS5iwj3nMYwwN5gf5NeDyBqaB0EW9+tEcGs945jPCk5/yFGPaX/4lhJY8tzIwbnqzm4Y3v/mygL+vfc1rwpOe+KSoKLZonHAVRJjJu971Lpuo/IABsWjDpRDgy8/81E9PhZRQMN/8Fl8XXvnKV4dvve1tDYx5xMMfZuEx+vn1X7+0AjQuvN23TvHAzW9+8/Cbv/W/wjd+461MmLz85S8LL35RRNRzx54+/ZnPCj/6Yz9uwuc/Pve58ISfeHz46J98pOb9gHf/4LK3GKDxhauuCmefc074v//6L+GSi54d3v+ed1dtkJxV4da3+dbw7EueH271zbcOmxsb4bWvekX4lec/d8qr4mnPfk54xGN+OBy59prw8l95cfj93/3tqjwPIDznBS8O93/wQy1s4leef0m4/A9+rybgn/38F4cHPvRh4e/++q/CzW5+8/DpT/x5+PknPr7yamDB00AGYzPrceU5AEOvfdXX/I/wjEteHL7mpl8XPv2JPwsX/8+nhPW1tVr764tu3DmGZ8aDfuDhYThcDH/7l58Or7v01yykJPf5+lt+Y/ixpzw13Ozmt7R8EO9/99vDr77guVM0IqDBeL3P/du/hktf8qLw13/xKaFR7CfAjqc87VnhVre+jYEer375r4Q/+eD7A49t5aK5sroannnJCwwc+qd/+PvwW69+RfiHKz5bA7tIyxve6MbhR5/wFPPa+dy//1t4+Ut+OfzX//uvaHyKq7sBE+bWP7aYVjOQUsgJDHYscBSuEOa4TySeu4F4l8oQF1MsAkSnASzw+NfFdAweFqvBMrI0RK8BtMEWG+xrpa2fUXJ/RBvpbsqdRlPgNyIgZuACXHj7fVMQbXcBHhGpTBraeBftwl/0Yz0lHZ0oaPXwEyhMXKiohHIsrJ/bY6MPFlMoHrp7h3EgmMJ3CVCwD8euS4Be8oiAwg9vDYbhbI0mIVdUJtAX7mhgfAgyUbHnooh2IuQE7R8kw3hpcZByn2wbyARAA/Sw43Fh7+EY3gRokK4mpySMpKYIpBwNJosl4SqN1l4v0mCcdio2RzFcCJ4aRnPYl+MYO7xyIIbIAURDfVA+Bv3lsLi8ZOFaUE6N5vDySPzb+//cnQeYVdXV/tfcKQwDWKLmiynGGmsSe1esWEC6oIiC2BUULEhv0lREREXls2EQo2IviV1ExV5T7SYxMcaG1On/57f2ec/se+beGdQk/3y5zzPPnXvvOfvsuvZa73rX2olCmTW2VZ/Y0I6/y36vxZvdP1tLGtiaB77Qfpz/XcuARlCXw5yM55DGWCEnYmjEgIYrPNEpIIVAh1juZmWwnhv3TTzGoc9bzqGR9eAKQIkZGlpPhYx/jatONyG1rF//NQGNOIcGWjDyhRwaDaXN+z9f5n99D1bBTeMbftkaoNG339FpeB6PIDcBTNk77rjDnUywUHHaEMa16MknPXTizTff9LWF3OD30047zcvY8Pvft7f++Md0LyFMl6SSrF+ADuoyduxYDxtGn2L9cr9yOvz4xz+2o446yvbcc0/74Q9/6PMVJw96E95pHF7IcK5HZsoQ5T7K69KlS8p0I8T3lltuccOdE/QwtpgLLp/Ky+3KK6/0XAScrIesELjONchi6gFrGH1U3k7qD+UfgxVWLglHd95hR+tAaMeKFZ6HgjaTL0Mshxt/cZOH4cBaQW7xbAAC+g69tlevXg4cbL3NNh6S+tZbbwVH1cMPe1tqqgOrgpcfRV5W5tcfc8wxtuGGG1q7Du3t/ffft9dff91uuukmr9O2227rjjgMMp4nj7pCe/g8Y8YM3+c222wz1ykJ5eF31v+cOXPs1Vdftb333tumTJniJ8Q899xz1rdvX0/cT7g3/UA+Bwxn9hzGROxI+phncN25557r9UEXZcwo94YbbrAlS5b4nKmpCeBJoZfLk+QHyZbXXn/dGRq0j7pWtam0fv362fe//32bOXNmapxyfdgrG7wdJ5xwgvcPAA4v6se8IIcR7G9AA5ypG3z3ux5u+9JLL7m98e4H7xvzi1B4TmTkf9pJmM68efNSJrjAsI4dO9qAAQN8fn300Uc2aNAgI6yeU4VKy8rs1Vde8bmMU9ZDI1YGRmlWdunzgZ0OsanTptlFF17o98jAZi4wXuwvzBPqtM9+HZ1FXl5R4fX8+OOPrbG2xn+j7wE4CE9hPdNnOIDRqZm7zE3K50/M0MCcqvf5yu+weE499VQ77LDDfO6wTqdffJGPI+De9zbc0F55+eU0BIn1dX3CSo+BOmfWVlbaz3/+czv7vOE2a9Yse/vtt73uO+20k8sRhc8vXLjQ1w4AImtZeSTIi8MLeYL9iByhndhrjDvjQZ1IF8Ba/eGPfuTrC9ALpzMOcQfWytuk+TsEIm6yySZ28skne5m0DUDltddes0ceecTvOfPMM32NIGOQHcwLvmP+Mfd5JnP+tttu83XGXOvTp49HH/zkJz/x59Ee8o0wJ1l7kmW0CbmLzUe4F3OHU5ooDz2M9UOeyWeeecbXf7du3ezAAw/0MaWPKZPn0mesyZjxVUhH+T8PaBQDLIopToWUBDrmnwloDBw40CcDAjgGNBgkFhjvTHombvaVTQp6/Y03uOB94403rNNBB+edmnLZ7Nl2wokneGbg/fbtGI52LJIUlMkMoAGKh+CLk5Uy0RDU5Ks47thj7Q+/DwZh/Eo/lzRYp06H2JyrrrJ11/2OTZs21S6ZcXEqxOh3ARp/gKFRANC4ZOalnjMDoTRhwji74frr00cBaBR69uix4+y0M4b4Irj37rvspEEDmjE0biPkZN+OXtbf/vpXG3HOMFv0RFNoBd/HgAafN9/iJzZrzlzbaptt7IP337PTBva3d8mxkAjl3ffa2y667Eo3IGZOn2ILF8xL65oFE/ihQ4f2dunVN9iue+5ti5941M46KdRTr3FTL7ZuRx7tH//8wft23pCT7MP3YkAoOdaxSNLLmKGR3Ti0Scbfnz9hqh14SBf77NN/2MWTRttrL7+QV5/4nnBfqW217U9t+Pgpnt+D66eMOq8Z4JKdtz/aeBPjWZtstoV9+cXnniPj2afCZqv2E3JySJfu/t2nn/zdZl881dkZcf9gcOien+24sw0bOc7WW38De/rJx+ySyeMd0Ij7/ajjjrceRx5lH/3lzzbrwim+6RYySlTmz3fYxU48/QwXwnffcbvdd+/dKaAhY0GAhhtNteFISAEaK1atdCVUXgQEbDa2kc2HsrhGAAafRS90hkCSPMqVpoQmyaZYuVaVp8LGmCYRKcYGISls9JSxqjYkW+PFs2VA8pt7GxsCkySmCMqjgZFHrgWADnn82HjcUC4r8/pWV4d4Ynk++F/AQdjEg0dFnh8Zluk8ygUqNeVRLs8RU0UeUikD8vLwTjvcoE8gTT5T36XLA3hE2IUbM/VN84lnK/RHgAZHtArQ0DyJ67gqSTBFDg1nRbQJx8ehKNLfJAXlc0WbMk/c6m1NjkqO6y9DQv3EeLinqCawXzTf1HfpOsiFcfO5VhKSzq1cTb+HcBx5jN1rkSj+tEmKfFmOo3MrrW1VOyO3CgKN5KKAPrA1yjOhU5rTPL/Q/4UADl2bXeNuQLWSc7rY/qqyNJ/islsDNOL1DKARr1N5mrKAhlga8kDqHhFQsn0RyxQ9L2ZrqL6FGC6aX1zjR+8WCdvhd5LPxq8sIyQbcpLtz/T5CYAhQCOX7PslaxBy0lJS0NYAjdZypBTTx7Jz6Zt+bg3QOOnUU9zwwVjgWgwxvPAo0CjMKM4ffvihextRnJk/GDgozRhkW265pRv+ABBy8GA0sM5R1DH6WIs4rDCyGA+OA8VAAAAgRxlGAkbnOeecY5tvsYU98vDD9rvf/c7vw1jYdbfd7L1333Xjhe+1L9B3ABWUvf4GG/h9GKKbbrqpbbfddrbtdtvZY48+6kY+5dM+Z++1bWuPP/64J+vESJM3WHsEdSf/QO8jj7Q999jDu549RKwMdD9o/TiCFj+5yA0p+g9jhfahz7JnwIp48KFfO6iDASyjH2OMMGb6mfoDDLAPI8uoJ0Y1TjfAFhgavFQebJMDDzrIXnj+eTdO3/vgfT/5AqMNYALDkxeGNGtFzgOBvmLgDB482OUiDGJAGIAjrUOMLMbQw4jGj/c+gqEMswVgAwMN/Zj5ATCB01FrGgOQccdgZrx4HuAYYBTGateuXX28AUrok+z6zs7zLKDx+htvOKDB/W64luS8jptvvrkbkgL8JTcJOTn44INt0gUX2LixYz28XYwa5vr63/2+J8/EuGZO0hfM6d332MP+/Kc/WY+e3RyAoF3YFLSDub5vx46Gvg54Ib2FdwAq7AVC1WEt0e8YlxiijDl9sPEmm9jN8+c78MUpX+leFzVecuw7G3zXQ4KwjQBl6DueI+++JyhOEoRvusXm1rNnT9t0s818/gMo/PVPH6anuAEqch99Rz1Y2zhX6Q8+0wePPvqog1Su+/geXeZJdTGwqQPX0A/MPWzAQSed6H3P2t5yq63svnvvTVkCXAfLW84gyhMLjDnEXJ84eYrbVsw1bC3WL0x4EgzTl6x1+g/wj/WnNcqYiNGBPMGQ/81vfuMAAXOevgf04jk4pJEbjCGgws+3397eefttH6e/ffyJ61/INyU2hW3CtQAYpChgfVFXX88PPujgKaCiQteQlYB08+fPd+CC+Y9tyNpAzgA+AohRB+YY9zE+hMN98MEHPq4AhKwn2FXkImL9kOYAcINxwtlPP5LXhnZzDfdzHb8zbwHNaDf6NbKU/hcYqqmV3W/+KwGNYmBGoYWmjvl3ABogilDeELZspkKA8xScDKm3Z6+edvkVV/glZw4e4sJAr06HdLJr5s51w2HM6NE295q5RQENFhCeBNBvhIRYFSwwFj0LHMEw46ImcCKuVwxo8P+tt91unTt3sQceuN/69jkyNTJbAjS4j43qhhtvcq/AXXfdaQMHHJdn0JYVYJjo2Qtuvd06HXKogxWDTzvZnnl6cSo8vU53wNDo6GEmsy6ZYXNmz2oGeuQS4yRu23GDTrRzRoy28rIym3vlbLtsRmCL8Jow7WLre8yx9tQTj9lpxx9rsT5aCNAozZXYgJNOt1POOsc+//QfNuKs0+x3b76e1nPMlAutW++jrb6uzn75i+vtihlT8wx0PHyFlGvN3SygkZ3TsYeU3BcnnjHMysrLbf61V9mtvwjAUT6A0PS88FupnXHuSDusa8/ASJkx1ZY81cQwym7Q8eeOBx1qp5093Nq37+CJPy+dFpLV6nlDR4x1QAMBffvNN9r868IJQFlAI27/eeMusH32P8g+fO9dO+uk46wkOfaNa2BnTJ4xy37wox/bwgW/sLtuu8Wz9hfqv9QoslIbNmKkEaby6ksv2swZF3odlENDni0YFP5/wtBQyIkADVBusQZEqVMIBGtAjAf+53uer+z6bLgVZeUu0J3hUVPj17uhum77wAyAxrxsuZU2mLXjfPrahF1hgW5KuUpEqjGnXJJCij0iwEMUUTf66sIzBSLQBiWs4nuSmqkPqLMMriajLRjhvOTFiVkWubLS9FhX9XnMZsiGAMjw5FqnfVY0Zb8ny7mzWBLWgQNLdaE/qRd14jve9QxClFoCNFbXhhhtJQUF0Ag04wYPOSEpqDNQKko9h4bH1TaEXB/8z7vKV5iMnq0xF1gkKjnX6zs/CRaQJ0luDEkyMGPyk8zSv3UJCwEwh7nh8e+lITyoTdsqq2xf5WEpnD1PX8HeAdDgFRv9awpq+FpMgLPsOk9BmlYBjZYkhGuU6QXZfZrP9E8zJSU6ySgLaAgw0zzQKSdiBsWe6gAuBUZDMUBDQF3MnIhlVAwAxX2cyo2vAWjEQE26VqJTuvRd3KNp30SAhq/TNQQ0kGct5dD4toBGK6PfbGxbuz77e2uAxtH9j0nlLXMDBxLGOco9zAuMCMYKmYcuMmLECDdmMGLFmGN94bUdN368TZo40YEC9x4n8hA5iR5H+AdrF4cQRrxOwcDIgsWAUcR16FcKv+NePLeDTjjB3n/vPQ89FjiOVx4Dhs8YJxg+ovsjWwgJxjAltBNQQ8mekQsYKxi3MFIEZgtM5zMgSZcjjrD9OnZM5T+gBjopAA4MXYAdQhu5L4Db1Q7yYJTQNhxmz7/0oj8DrzBzEVkJKNG5c2fvP9gPGGLotvQNxjQAAsYTbf30H5+nIRR4ajG2MFToQ09a2RAMWow6vqP9MGg4lldyViE/Yb8KAsnZHzU1bgyhI1966aVeB9qofB+MFzouQAaGJn1MmXxmbAGrMITnzp2bJhUV2EHfA4qgQwO0iB2J4UqZGH14lyPxVlDOEXIS5FzYWwVooJ97uFNFGze4OTCgf//+qaOB6wOgXu19fcHUqTZm5EhnvvA9baUenQ7t4s9lXGGGi4FJ/8HS+eQfH/v444GnPZRL3/GZ3+k3GDUC2AFssI0AHrgPQ5ZxEpAEIwZAjHk5gtNjHg5h7LFOF38mxxVsAULmP/7b33zewRzxPY19NxdCmnzvTE6g69yli/cJBv2D997j/aSwV+qC7YIOxtoWwMC4M5932X13O7ZfPwcbgz5U5uUccNBB9tk//uH/00/ICubo50tDzgj6jxwae+y+uwMEMs47JKeQKQTC9+lEB2G933Xf/Q4M0gZkCs9lDATYAHbAUmBNwA4jvIX5CYDAnKcs7oPFxQvDH+CI+QeAiLyCvaQEn/Qb64p7YIUMGDgoBf0ABJjTAFy0h7KYe8g/+pe2AyLQdkAyJRLlM0AfMpO1x3oHqECOMu70LWwRvqNtrB8AFOYrDnzaQggg/S0GFvWmzgDHV199tY8fbQWQwfkPyMxaB5ik7cga+gzAAxkKE4l5KGBKi+ufDWi0lkMjO6+pxz8t5KSYN6CQoqQOKFQhfvtnAhrFQk5AdtkoQfHZBArVJcvQQMDevGCBfW/D79lFF15k06ZOzdvjH3jwQdv/gP2dctSn95FFAQ02VShVoGQIL70ANxAoCGkE8rtvB7ZAMYHEsZD8BsvipJNOdpRuj913zRPehRgaqVE7dJiNHDXaJ/fQoWfaPUmODhWQBTTiegw64SQbP3GSG+iXzZxhM2dclGe8CtCAaTGw39HOuMiCDoXKR7mZf8fdts12P7XHHv6VnX7CsWkf3PHAo7bJZpvbzOmT7eZ51yXHJOZnsY77C0CDkzZGTUKxyNn08aPtoQfuSftn7JSLrGvvoxwsuHDiKM8dkd/fTQyFrGHOddkNMztOMm4JNZk043Lb8Ac/siceftCmjx/RrC/03HxAodRmXzffNt9ya3vu6UV2wchzvpbOOf3yuR4mwmktpx3XN+/eoSPG2aFHdLe/f/w3mzZuhIew5D8bcKWp/dx8zKCTrffRx9rSpV/arGkX2G/efCPtL05HOfXMYb7hTBs/2v720V8c0Ijb1cxosFIbcNLJBvXxL3/5s40aHtoXAxoxQ6MYoMFGyuapjUqbhDzGKELa7NRGrpUSSq4FxQgCaPBCMalcp50zA8pLS+2rL5darr7R2rdrZw3VtQFoKA9ZnxGiOk5QISCeqKw2gBUStMxtnqOEYQAzMaDBvYqvDonAQpy5QIqYgRC8w00xk2kYSG2tP4/NVUwKylJiOerFvJS3PDYyeVacpK+8LBx1iMHv4+LHmgalgTJXrQ7hPTFDJKyLwGzCIJaCoX6PGRo6tpUcGpRRUR4SmwEUEo4DQ8PDX8pzfuqJgxj1IReDK1EVFV6/mFVCOdzjYUdJokqNJ3uRkt6FemJUN6aARgkxJp7QrtZWoqDXh+MeKf+rFcv9nfw0CldqX76WARqVk2elfTtr077KSssqrDYBcsqSfpOxLQUma4jzzPgafYaB0dL+CcOnpRchNa1ckPdz8z28eULNWA6S1DUGEooBGprDWUCjri7kV4kBjbhC8g5mmROxnIr7UnNL5dXVNQdMJI94jz24hQCN+NhMyfJCzybkxOeThf34mwIa2Rwa/9cBjeOOH+j9ITkLKxWGA95cgAnWqsaKOUK+M/QivIoYBHzHOseDOW36dDt/+HD3liJ7KJd7WecY4jAe7r7rLjdOtH64Bho7RgYGA4BKemRpkvgQuU1YALnSYC4AfjDvuA+KOeVh6OmkFnklqRsGLIYX7BFeoue/9PLLdtedd7rxoaSk8bzBoCGEBQaFwGCMCYw+wBD0X74nvJG+87C85JQN2oxM5btnnn/OE6Vi8Ei+O1jSpYszF2Ae81yup56AIRg5Q4cNswunT7d777k/7UOMG65DB+XloFFpSJZJHTBmAB0wChkfypWRpHVHnShDAAGGTwrOtG3rxpbyiwBooJsDPgCmoIPqqFv6ERlL/wJ2YCAyzhjK6MeEXlAfjEPJFO7hd0AcWCzU8fnnl7Qo32KGRhbQ8LaV5JwJghcdzznt4nm0M+y/Dc4K4RoMPeob5EqZe7F79elnV82Z43q+gDvqSDkY7u07VHkf4Jmnn5krSs6IBx5nK2wY6TM4XkncD4sULz6gAfe5rlFT43Ng44039nnuTJa+fbw+xewHkmZyH3YQRi45zQAAAKKwiz79eziVxRNotq308T7k0EN9/XL9E488nKdLxMl+tT5Z4xjjzHXKhBmEkR3yiNT6nGL86QPWoYxr9hLCOGk76/vIPn1spx139DmihMIcS6tEumKHcr8S1T730ssedk0oE3NPThDlsYG1AeCGDIDpQH9yDfUAqAKAwOCnXzV+sBf69O1rY8eM8Tpr/dJ2nsvcYOx79uplEyde4HOCtgACYdMBIMGk0Byi3nKuwQxhfSDvFPbLc1lHPId+Ys7raFzaSp0BHwBImD/cJ6cez+ZZ2LfME9qGnGH8kBn0K+Vq7Sl8jxyNhOMozErrkt8BeWER0aeF9sJ4wX1bhsZ/FKBRDOBoWcMKv35dQKOowd9Yb9MvvMiGDDnTEazu3Y7wjZLXa6+94bGF3+TFJJs79xo7e9jQvNvPPW+4jRo12j755O923LH9Pctz9tW371F26azLXJCcfPKJ9nCUDHTsuPF27rnnBU/kN3iBrB3b/xh75ZWmxKctARpXXHGlHTdgoP32N7+xvXbfrZngg0ERC8RYmd10s81twW2326abbmY3z7/Jzh16pm/Arhg2mi248y7be9+O9uzTi+2Y3t0TAyefAldS0nRsnp7D/dMumW09eh9l7771R+t6UAhb2W2vvW3apZfb/3xvw2/QM+ZMkWuvmGk3J0wEChk5+SI/NYT8EeedOsjf4/bGDIssGOMXZmJmsvNQZV1wyRW2+9772fvvvGVTxw63P33wXvKcplNCCvXzz3bcxc4dO8nWXnsdZ3QsuDE/6asAB+4tZBCdNHio9ejbz774/HO7cEIIcdHr7FHjnfnx4fvv2olH92wGsNAWEpDG43JAp8M8P8fKlSuc8fHG66+kxuvRx51gPfv0c4Drm7xIMnvFzEvs/XffYb/2FyeryAhkU+CPdaOYfN4R3jp+VcYs61N02KB4BINZm2xoWzg/XkCIPIJK8uQsjbYhqSR/GNQ8a+XyFWlMYtu2bdLs77XV1b6ZwLpIWRClAXCQ4s6Go2RTHrpREk7rEMKP8kAZvpkTe20hLps2EIIhJQvlTmEgCqnh1BH3NiVKqBRLUZ6lEPN9SqtOQkI8IVxyNG6pJzEL/ZwrDQnNxDJRWWzwtAsPnpQtySwBIvQrgDAKWtt2VeFkg1UrA6qfC4p6idHWWiNviQMZSQIsgA0HcRpKvK4Ahx7P2yb0L8+sqgrATLzmpEir/9skyb80h5qYLWF+eVhKknkdBgZjQ58rsVZ1Xa3V1zW6AkE+EJKw0k5YGLx/d73vOMADk8Wz1icel7bt29nKFasdiCkEZqQGfHTCTaH129o6KrTHZpWMYjIpW3ah6wqBKepL7idcQn2qd61TX6vVYe7oL24j/8NkKQRoaM3Fsidmaaiu8bGKWTnhhl8EKMXtzd6v58XvPj9Kmie7lgwJMjeZR4mXt0mBawin9BQ48jUGb8jZwvxZ57vfdQZQjvA4jhrOlVqOM4MzOV2bjVErx9q1Pn+UBaW1Kwv/DoOQcVe9aBtrL04KKllGCXzP7xgP2XVLORhp6H4YeTh91Fd8j5GB8QP7QqdK6NkYsTAejuzd24125LTAXwwWZAsGKbJMRqnkP+9QwH/16197DgK8/lwn9i2gRgzEcT/lIb/cSOne3XbdZRffR7ReqCNUdMJB2E/0XAEweD7Jq4B3WPUE/OAzVHiML+83JGSS5FF7CN9rj3j2hefdsCIEgRfrjL7Am33oIYfY8qVfpYw55fVhymIsYzzNuPhivwfjDQYMp11gce+OSgAAIABJREFUpKl9FW3aujGKF5g2QHFHxwQw0F7X0sxZtPgpBzTwaAvUoi9pC4AG/UNoBGCKWHPIXrHpAGXob+onwJ7cAoBajJOMN5fJCXADmwJjDGMUw41r1HcaR8kVPgsoYX8CPKG+zD/qwD6EcYpXnrAYHBEOvCcMFIFt5DJgflJf7ZGAHD169LSD9t/f5yP9x308kz7HWNxn332ddaB5LBlKXWCmoF8CzPBc9kEMXeYJ4wCAQp8qP4KAFtbG7NmznTXUu0d3Z3+LkSRdQbkiAHwD0yQ4JgDCWCdbb7utNdbX26WzL/M1K8CEOhAONPPSS33eEb4hQ185VWgj+pgMds1V3pc895w9cP/9Di46AFeSc7ZSrz59rE+vXs7O4qW5gvxmHOhLACzaH+sinHLS0uv5l1+xxU895SFe6A+01ddPLsit8qpKN/aP6NrVjunXL2XKM+aAFocdeLDPf06L071LXnjewQP6qn3bcGSu98FaHTwfRmXbth7ywRgsWrTY5xK/A1TCyGftS67JuQWwglMO2XfEEUek4USSDcgTGF/KFaQ9lr5gbbrTKcntIX2M9UCyXeYD4KxkELKU/oRxxTwSw0YsH9Y2oCegKyExPIu5wXXUF2Yd+WCQVdiHfIf+qjUmXTvWE+IxinWKonb7mm5HBfa/fwpDo6ysrJmr6D8F0Fh4x512xBFdbcmSZ22/jvt6V+233/52/Q03emKhb/Kibddff50NGXxG3u2bb76FLbzjDttkk01t9mWzbMyY0c2Knz37CjvhxBPtoYd+bT17hBwGel111dU28PhB36RKfs9HH/3Fjh840J599pm0DI5tHTBgoMfkkUMjnkT33nu/7bf//vbkE09Yj65HNHtuS4AGFy+8+17bt+N+9uTjj9nRfXqlgAbK3M133OmAxjOLF1n/I4PB3FxRbVKoYsDgzLPPt5NOG+Knlpx92sn22zdftyN69rYxF0xr9cjSYp1XU1Nt866+wm64arZfwvNGXnChdenV1xkMx3U7JP1eZWQBjawSBg1Pr2KGw6DTzrLe/QYYz79uzix74K7bo3taBjT2P+RwO+OcEX79nJkXOoMkXyAEBkUxY+iAQw6zIeeNcpT6soum2OMPPZg++5zRE1JA44SjgvdB/aL3XOKx1rgdcMjhdvqw4X4yyaXTJtobb7yaemPOGHa+HXRo5288dz//7FObc9ks++Pvf+fnN9Cm+sRI10aPUI0BDQQpgljJQJvqHQxdKTD8L2+vAA6NrYdWJBn4uT8+bq9d+7ZpXgwBGoSe8GITWXvtDu75oh71tSFZJKwLbTgkjJSyIm+Wjs1yL0KStFJCGMXBmQXJC8BAyhp5Q3yjT5JjxnNTxqG3NwkTkOIoJYYiPalnAmj4vKkP4RfOQmgMCjFGlQANkn5qvsVGC9dxHxu92BGxUknZHgKSKw1HzrUJxxOurg1tADTgvoZ64s5rPbxMgIaHAJUnifTqwxG5fhpFQ6MDBISicC9gUmBzBLqwezQT0Ep1rShrsghjwztuE/9Tx5q6kBuD/mM8/PvaGqteHbzEZRUB6HHGTUlQatfp0N5ZMG0r2/k8ADrjPjLC19bUW0kuc/xwcvJOS4BGvJ5bW0wtKQeF7m1Ngcj+HpcvBSVWVOpKAmVW8z1ep/xfWxPGSiyd2DD0378moKFxljwSoKH+VF1ScCXJYaI+zcpq3Z8FNFI5koj37N6lcooBGj5fG81KM7mvsnK6tj4kQAbQAAwrgbHQAqARy+cgrFs+lrf1+fOfD2iwJqFgjx03zkaNHGmLFi3yZjkgnCTcxFuMgUHIAUaFZB9z74UXX7THH3vMDUAMQ4wHHdmoecK8gj3C+AAoENqBsXbfffe5Mc51yC3WuPYb5BIeUwwUGAPMERkFzzz7rDM0YJzg/VVeJB17ChACI4QcGpSDMQPlnboRakC9nTGY5ACiXgL0JG/pg6efW5IHaPAbfdGjZ0/bf7/9rHZ18Cy7MabwtwjQuOLyy/1ZhN306t3b+h19tDMwJEtXrFydJkvkOoxb6oJx7yEDrZyztPiZpx1cgFXBS8Y8/2NwE5aBcQsQIEMsBjQAlXguuQOQwXiGMdLID0LeCPpcXnedKkNbuZ7rAEu0V2ktaD+WfiBGAL8TPgBzCFCIfRP9FwCBRI4AWzquXSfLoAPAaAEMGjZ0qIclsb8z5rQLu2OfPfdMPfwy+qgT5XY69FDbc/fdUwcGdaC99DHzbsMf/sBz9mmvxys+ZepUZxIRjhLCMwMwH7NlCDfAiD/v7GFulNLWGEjV2mE/o03SqfiftgEcMCe+94Pv+7qAYaLxg2UACIBBrON2uZ92UwfGD8YA+TAAreg7xoiQi4o2beyWBQsczPG9tq7eAQ3YDABwrAMBBz7/LewvXANDY4ftt0+Ty6LLtCdvVQuvp5551hkSsKw4MSjoDW09Bxuv6oY6H1eAUtoDs57nAkLAWtltx51Du5O1Q3+Tt4ZxBsASSOLXJOB3TQKaAhZ8/PEnPg70PTldAAuVV8f1p+pqlynkGULmsK4Ybxhf9I9APsaQ+wVoaJ7Q52KbqL8JO6KeMOEYD9YKoUma97AvqDtgIqCx+jvo2/UuRwEL6RfkpeaXHGQAHuTegOnB+lC50lt1netJmVcWEyhmM7W2b6W//7sAjW8DZlDZfxZDY4vNN7U77rzbEyrNu/FGO+WUk7wvBGhAIzzrzCG2YMHNBWlZazIA2c6/bPblnmRzybPP2sEHH5j3swCP73//BzZm9ChnecSvOQAaA4+3J5543DoffljBcS00CbiwmLJ6xZVzWgU0bpp3o501eHDe81yJSyi0cfnxcwRoLF70pPXp1b0ooHFsn155BrPKyOWSMw6j+vPbkLOH20mnDrHPP//MRg4bYi8uedaO6NHLRl8wzZYvX2ZjzhlqLyx5xko4yTsyxLNGuZIiFau/AI0P3n3bju12SEGjvpChr45qCdDgvl322MfOHj3B1ltvA89jccmUcRnP1JoBGgAIl0wZb2+88lJqYDI3Cx17GM9ZGBVnDg+g2mUXTbZHHrwvHeNzR0+0w7v3sg/ee9cG9e1WpO35ITcHHtrZzjjnfFtFfaZOTBkabKiDzwbQ6GJvvPqyTRp9biivsXlS1Zi63VgaLAZiKXV9qH8ToBEbollAA8WUTUF0QzeSE6+L6K8yogoxNCTE+U3MAjYY5V9Y9zvh6D83TkpL/eQNxSNzpFuHdTqkR7nVwThAceCUgiSvxKrqwM6QIsfzAExQotgsYBtofglood7ymmBE879vYIkhr0SQUlQ13myornjDKkiUIgcVkqRe9B2bH7/pLHMBGoGZEJLaYVRBBfXQjIYmD3zMhogBjZgJwjXayBwoKq8IMY254NWkjq481YWwmNoaAJN6P6bSWRUJXRdAI7Q5xNeLoSFAI3gVQggK/ce9lC/mSmqoJHJFHj8Z3jGgwf3UaTVgEYwPEnsm+TJglABM8CLjf1lZOLqMfnEDp0N7P+Wkqm179/LCbqFsqLLMfc474RWDAXlGbcTQ0HWx4vl199Fie4MWfaE9oiWlQnMyBgzi9Vhr4XQTARZaf+nnuqbTT+J2qwwBGjHQIVkdy90YsNL/XFeMoZEFNIr1YxbQyD5beHUhQENyit9yCbLRlBMqJBLOAhrZMQbQAEBbe4MNCgIajaWFk3KnQvy/HNBAtiMPUcI5jYHEi3g6kS2SO7wDEABmYCTLsPN1WFrqBh1sBMI5MAAI5yX+HBYEZTN+yA0UfJIx7r3XXg54cOIFSQgxbhRGSH1kRPMc8l1gYB6w//6BsZYcM7voqaf8Xgx2ZJQ8schZ1ggGAyEyHffd1+UIewLGFPkrAEjEHiFXE/9rP5IM1pp76bVXPV8bDA3JXs830L27G6XsFS0BGpxuQZswlDCWuUfPpp2c0iCghjkH3Zw2EgbhHvi6lgExAA1ACbzVtDOWg3iK6Vv6CBAh6DMhjEVgA+NGfxHWQb1oF3WFbQ04RNvc8E32fZ1QQ3/h0SZcQPuRDC59lj6g3Fd8BtAgHwkGLu1bvmypPw+GBiwRxk/9LJAA5gDgBHk3MFgBMxhPvOBduxzh7J0YRKEf6UOMyiO6d7c9dt01ZR3I+UCd+H3r7bZ1w5I9kL0bVg/gCewIwDYxDKXraK5gbM667DKbMGa0M07kXQ+6VgD/A9Mh6F3aF8XE4J01wik6XAcwwTMAO2jvxX7K4yQv24Hp2trUsUNYDEbvVltv7fn1mJsY67SJPmRcSAzqe3JdCMXAiCZ/BGPKePJMZzzlAkgIGAnoQV8yT1TPxkSPKGgomdkLr7xqC26+2cEhscfpo+VfLXNZAKDBvGeMAaA4uYgxJg8JDISje/cJulh9WIcAarffdafNveYaZ9Aox40nXm9TEeaH60/VDv6Vl7dxgJRnMEcATcSmErNGYUaMA0Aa1wKmiGVGe5Fh9DX1jPVYdFEYSYSOkOCYPCwk8AQgoX3ITVgvMC58n8rlXGYxt1h3lKkjgnWyFDKU/uadeeFMrEQfYpxpD4CWJ6WtC8AQ4yHZGK/j2DmnvS87VsXs1mJjmvf9vxrQ+LoKWLFK/7MAjVNPOdmmTJ3mA3LO2cPsF78IR3wy0Nddf6PHU06+YJLNnHlJk44QeVXi9qxpxx92+OE2Z87VvkkOG3aW3XbrrWnZw84+x8aMGetZajsdfGDeKSlcJEAD9HmvPXdv1j0tKZ/FlNYY0Nh114A46iWGBh6MXt27+dfxM8TQiL+PFc3b77rHGRoP/epBO/64Y/IBjYV32l777utHuh7Xt1datpRDV0iLABpnnjPCBp18uv3pw/etR6f9/F4YGqMmTrO6ulqbPGaEPfKr+zF7mwEacf3iHB1ZYIIyR0ya7gwNAI3juh9a0Kgv1na+Fyob96meQ5LMSRdfbjvssrv95vVXbdTQU9IjWpv6OD9HRbaOBxza2U4/+3xrbGi0K2dOt0WPPpSHtBc7JUDzFkbF0PPHBIrj1In2xCNNR+YOH3eBdXZA4x0beGT+2KseMfjAd+QjGXzuCGdocMpJzNAYcs5IO/iwLn5cK6fF+L0JoBEbBPH4A2iEzyEcxI1Aj6kPPQpDIzVOEk9vzNBAoMfsDCl6COFwWkbwtssw07NlAPvmxmlEiZeZZyPYQ5hDzjq0r0r7GwOFfsTrpTrkynO+kbtCkcSwch2bCX8ff/L3VEkTsEC9AFJRUABIpIRQthR4ZAfKw1rrrN3k4a4Lp49AR5cSIaXKlZTysPEAoohhoHaKtszGqzY60JKAH95XuUDHBGIkKSZtrGzbzuskCqhovwo5wXMh41UgjuYenwE0+IxC4F6/ikDVJnyDz9WribdudIaGAA3vj9Kw+dZW1/l4cA0KiUJOYkAj9hAo1lxAVUPixdU8Vl2zcp3+qk5OqYFxQT9QT0JOmJPMEXJlVFW1T5SW8nD+e5sKZ5+IodGuQ4egIOLRacx5SoQUcMqyMwA6/Oi/8CoEZHyd/XRN96f4ungtFto/YqBBayQGhWqSpLUCuGRY6JoGDPZMjox0bADfEgZWbOjE9VD9YkBD88wVtIgXqueoDl7f6JQZ9XFcvu7Pyt30c7K/xP2kNRf2hSC/xZOIAY01CTmJAQ1CTrIMDQCNQuOiPam1GON4Xyr8f5NDofVrm1/x7wg5YexhQGAwYghhNAq01vzEeMRYUi4L5CcyCkX7qcWL7Y6FCz2fhMue1avdaBLYi0wUxZ/kehhsyMPFTz/toARAiOYzPSCKNfdgHEyYONGZFjLCqBMx73g/MWKQLQ6GJ+AMZWHYwDoRs4N7CVHhNBJCDGSkV5aH5JrIbxnesXEMQwNAg2cJtAXQwItOLhIo/S0BGrMuvdTvA0QBNKA9XC/jtU1lYBsAFOA9B0xi3yJkyEM5kvlfbO48+dQiB2pgE8QGGs8AgAI4YEzxPssQoi8kD2BZMBbK6xGfjAJQonVK/9I/WuNiXajvU6dAErbqazZh8/E8B9sbGlKGhnvfkS8ljT5WGG88W+XFdSVEALCNJJyMO+NMn3Jf9+49bJcdd/T2yDDkN55F27v17Gm777JLmsiQazR3MSq32nYbz//C9/Q77B3YCqwFxoI+Vc4tQiNoE/MSgICwiSmTJroBrf1b4yRGB4AG81E5xjRGykMxdsJ4D6k6/LDD3EhmLDB0J0+Z4vlsqIMYpwCEsAPIj0GZAASEBvE/9dIpHswH1oX3SUnop8M7d7a99tzTr6X9KchUUe4hH1zP3MTYB5CU08fqm/bPQnNwyQsvutFOf6G3sa583BOgL9em3MPcGG+AFdYRfc0aAijo06OXyxD0HDG0Fj3ztN36y1+6PKleuSp1pAC+eD8nzqybb77ZASNOCiF/CP0BwKacHYBectAxHvQPyWIZO3K2iClMPxFyEgMaWuvUjcSmMLtg0cBGUQgM8xdQhb5kfWuPBpyivchM5oZCkcWwUSgYc555KvCYZ1I28hEgkjaRxF3hSpo7kleMEWsh1m/iMdIaaml/a21PKrT/0c5v+ypRyMnXUcBaeug/A9DAKLnvvnttzz33stdee9UOOvCAFEDg+K577r7XNtl0U0fbAB6kJLTU6YWuKdSOhx951PbYY0+77rprnQGi1x133mUHHXSwh6OMHTum2a3Tpk23MwYP8dCR/sf0s5dfbsqFsSYKayHAIwU0/vB723WXJkCDa6++6ho7+phj7PXXXrP99glHj8WvlkJOSI730GNPGKyT+TfNs/PPHVYQ0Hh28VN2bN/A0MgqhsUAjSkXX2bdevWx3//mDTuq66FepY4HdrIJ02dYVbv2dvVll9hN117tgIbGJFZK9X9rgMb5ABo9+zigMbDn4c3mQFFFN+knAI34FfffqWedZ937HmNLv/jCmRkvLgnUv/w51DKgARhyzpiJHmZz8/VzbeGCm5oBGlpzhQyH4085w44acIJ98flnNmnkufb6Ky/587l2xPjJ1qXnkfbBu+/Ysb26FKhbnNwxjN3Bhx9hQ84b6YDGjAvG2WuvvZwi/iecOsS69uprn/3jE7t4ynh77523rCRR9b8JoBGUmsC4kDGlDUCsDN7F0pDRKpoeGyObl9gK+l39j6BmI/AYyUTwauPne0CH2pqQ1BNPlHs0GgPg50KTkIS6ar+OzYgElNQFJoXYApzC4oZxdbVv/GyoAls8/KMmKLvySnCdrmEjqqwKoIz3RcLmQAngc6z4ufJVnhxPG4WBhMSi5Wkcd6ywuKepNpzmIUCDMjGsBGisvc53fEMU+q4QD7UJI185NqhnDIDxP6fHUDdCU3jhxeB6MVdqqvEA5JyhwfVliYwgNY0rfkn+CkifWUCjTZty71Nt1PQjG7xAFwd9qqsDUJIkHxSgEcshxtfLSGjdtInPHhdaUe5zmDkSwn8q/Rnt2q/l47pq+TL3sMPQQOlfb4MNXNlyQ72hxENONH7x+kzXbAbQ0LWSKQLiCu0x2b3om+wP8ZrQM+JyZDDG60/97f3LaTTqv8RY0Hr1d+KYkvkbt0mgQ8zQiMGTuG3URyCGxpJ68z1rQS8ZQXq+r5ECSVnz9rcIEGkum51YlLe/xH0TFLJQDxgaMoDC3CoccpKdC+QsVciJAA3WuXJoxIBGdrxDxf61ISeF9In8/e5fm0OD5zNXUPIx8DACoXLLQJU33wGNLl1st113DaBvYhTxzvWc9EEcOcYf32EUid0lcBj6PN5N2AewrfCAkzgPXVQGKc+jDIw3ZCZ0cjzHu++2WwqQIBcwLDiRAKNSBqyAawAUDAIMZDzp6KnIZUIzkGcYDDyD/aGitMzljPaHOF6dvlny4gsOaGBYSsYRciJAozWGBl52vOcYimefc45NGD/egRUZqXX1wRCnz6gHoSHsB/SRAwitJCWGocE9hBgIQBAoIOo7/YvXPpY1WsMwN5A3MDOYB4Qv8B3txegUUCT5oH6iP5VbgPrzyjIzNO4KGeUzjkTGHZDFdYLGeg8RwHjD8NWR8JSv49c5KOCy2bM9HApjnecCPuAB79q1Wx6gIY838wlvfFcYGrvtljJMGFOFGjDff7L1Vh4uoLozZ5jrt956qxvIPEv6jfZC5ib9DcB3zFF9PYSIVxySImNSgIZAHeaq5Dv72IGdDnYwAI88YRbMSYAv5i8gA0AU30mnIRRh4PHH2/hx49xw53uYHiSypNzf/f73du8993jdvT4lOV9fh3Xp4kwVd3ok4JQ7XEpCmCygIv0PSKffaUPMwC60RxJyQr4YGBeEh9BHJNFcq31wPKyqq3Fj/8STTrITBg1Kjz2FCQGrf0C//kGnEViRy9kTTy3yXBsATWu375AmAmUv8+SZCdOTdfTGG79x9gTyhHmLHKKPlJiYspVjh/XkJ+N06uQOd14yzgsxNJivhJnMmTPH+xqwhHkppjF9T7hQS4AGYyqHn/RagYbMeYGhAi34DAMHQISxgMGvOgog9vBdnGHJMfdZTCDrTMrfT1pJYp4d5AL73z8F0CgtjVwJyUOzCEwxpazQ9/8MQINOJyMt9ZgyZbLNuPiivEc98eQiBx2YLAcfdEAzY75QvVrb4HUPiT05PeRPf/rQevfqZe+887Z16nSIXTP3f626erUnDOUc5+zr1FNPswsmT/E6KyRlTRTVgspOUviVV87xxJ9/SACNuLzRo8bY0LPPdgN1+Lnn2MLbm/I7cHtLgMbAQSfaOJBsK7EpF0y0G6+/Ng/QmH/7Hc7QeOXFF6xP92AwZwGN8pLmIScY79f/8k7betuf2kP332Pnn3Wa37fRxpvaFdfdZD/caGM/qWT02UPSCM5CZVP/VgGNidOsswMa79jxvYoDGlkFW58Vl5rt//0OJtRjrC/qhQvm2Q1Xzy4IGIQDQYuf0lJZVWWXXnOjcUrKC88utvHDw3xu+guDXAjM4PtZc+fZz3fcyd587VU7bUC/vHCVkRMn2xE9j/QknP17hOPF4rmRKubRuB3Suaudef5ony8XTRzjgIYMDso6/uQz/Bnz/vcqH6NcSfFTTvyBybm7WYZGQ3JcpZKCykOGYJUx7WyJ2loHEZRUU8i1ZI+UPDEVtEnIUORoPgSwMo9THn8Yp2zEy778IgVTQPiddZBQXNkwqutDmALKDSPp5SSgB8/Ce0/d+GMuyBMiQALwQ4qulDiP3U1iYgECZKSjPNJmHeWpNqpv0hjpkuB94k9eG2Xa10aTKnnkiEg8mdAJHJxIAA2eheFOvQQExEqnz7nk2FMpXJJnbtyhnJQEeisMDa4HdPE424ShQQ4NTnIpTY4LAtCQ3HFAqiQckUpYipKC0mfUp6KiLE1W52BTLudggrwwPtY1IZkX9VE7qEfc58pgnh5ZlAtGlFOksWgbg0eNseQYZwc6ysLxuks//8zBGgANlBQADeaCA52NOaurD0BOUdCxAKAR7wlr6iBYkz2i0DWt3ZcFE7XmNB+ygEbWKGGCSDapXQJHfDwaQ46WGATJKjzpXErmtNgarvwnOX7isosBGlrzcfkxw6PQHlooKWg8PjFDIwtowNBYkxwaCjlZE0CjWR3/ywENzRW84HhyATQAC0STFrDhOSm6dnXatYBsAb6wA/bae28bdPzxfgoc8p61qtBBZIYnI5040U+k4IQI5DjGAEYNNH+OLsTw10kivLP+8cKSG0AUcb6nTpRBHTHEmW8OjtfWOhBC3jYMph123NFDTsQYASSAGo7eiqHoBl1tOBKTMmBKUCbzjPKQ7c+//FIKaAicdECje3fbZ++9ndIvo6RQDo2ZSbJO5aYAhMEAo2z2QHIoUS4GOp5mDEOMOYxs32NaYWgI0MCApb+oizMP11rLDSIMOAx0POMxC0aAJwwN/h8wYIAvO8aU3Cb0B8AP5SnRJt8xljLqMCLp2xiolOyQHFOIIu0DmABU4pQb5ozf1xjYNORvOLZ/fzeOORKT+5k/PJP+YuwYN9hDYuIASMDQ2HmHHVJPdwxo8LsADckUfndHQ329z/Wfbv9zDznhOYw9YRnTL7zQ3nzjDe8TXa92ibFB2AzXH3LQgWkyUvqC77QuAnASdEnf35KcDfLIU/bkaVPdgGV9MP+4hjk9ZuxYZ6QA/qAncT9zm35jXGEfaZ8FQGC9ebjGwoXObmD+A+TVVdc4UElC31123jkFNKijg1V1weHj4Tvdutnmm23m/S8QPXtKYiyb+Z+Qk5dfesnzgXzx6WdpAnccLT43Ksr8WFzqh/zwXGj19Q7Y7LDDDta/79Hhu8bAVGCuzbnmas9PwZh/8O576YkjHNnuAGsu5+sYAPWaa/7Xc+MwPjBXNtpoo3Bc8qefpnoBz2MuwQ5jvrM26G+AT+VIwUalrwGRZOvQ56wB+ob1RWJd+lTrgHkIqNJSyAlrCT1HIUtUCiAMsA1Qhd94SYbQDmelTZiQAhr0iXISCejjOvq3JTCj0H5b7LvsuKaf/12AhhqypgBAtsLfFtAAdUMQIdRA6Pv26d0svIOTRk455VQX3sOGnmW33dYUGqKOzQ7ImrZn8803t9sX3unJcaZMvsAuvXSmXXbZbDt+0Al2xx0L7fiBQUBnXzvutJPNn3+z/fjHG/tk7N2rR7NritWhmHKqk0wKARqdDjrYrrz6GhcSHHl2QlQvXzhFcmgAOsybv8D22bejgzUD+x/t57grTg1lToDGUo5FGzPS7r/nLm9LDGoAaMQbDr/3G3iCnXnuSF8MJLK87eZ56TWXXn29MzU4EnTksDPst6+/mldmtqzSTEhKdsEMnwCgEVgKABrZ+7PXx3Xnt0KABuDD6MkX2yab/8ReffE5m3D+WbYqOaqr+YJtGdDAgXj++CnW8aBDbOmXX9jsi6bYM4sezwM0ssYSz+C7br372kmDh1ll20r75U032lWzLskzLkZOnGJdewVAo1+3fDBH/eCGZAJoIKQO7dLNho4YaytXLLdpnJry6kspQ2OrbbazUROn2v987/sGciTrAAAgAElEQVT24nPP2uSxw600Fzz0arc8q+n6ikJOgoQP7AMBGoQX8bkQoCHwQQwChG48PtpQYwOW3+MQFDYAeb10r9gUroSuXpVuPOTMYFOrbBM2LlcASkKyOE9c2dgY0PrywMKgPB1xKqM5PpLV42Xrg8Ioo08KugxDDH/Ro1lTbjQp9CU5V1zgCKwAXoRM6PlsNNrgqCf9SF21SZFDQwo1gIaYCuTQoA5tq8IGmYImSW4OjR9Mi+ya4HqNueqcHsObHOMKwEH5ZaUk9vS4jPA5mSswNMIpKYF1QeJQElcQckKfCdCgP1U3Z4QkDBjvewCUCKSTEuSGMIlHk0z1YudA9w+ATqDIch19SlJQB0vaVnoODfqUZHl+Ik2J2VfLl1m7qg7+mZAT2D0oN8z92rpAuSy2RuOQEwn6NQUxshtDS+BEa8BFsd9lWPCu9aZ3xouQk5ihoXms91xyCoY+a96lQEkSEqLnaN7H+oPP+Sjpawxo4MFOZUkC9BYCNLLlqvwsoJHtU4791vwutO8WAjSCYRlOOWkth4YYGuTQyAIaJZDA/j/n0GhN3/lXh5xov9hyyy2dWo3Cj0cSWSbjjDpCw+d0Bk5gkAzle+QEhgoeZryjAB94iykX7zby+sc//rGXjTzAUMfYQDHHqCA/Bh5lvJ9Q7v20o9UhUSaeTPRMDJhzzznHT8hgHvN8HGmcNDJl8mT32gtgpt4AAxg75RUVfsKFZDUAAsYV+igGEScpKGREhjuAOMdxwipAbr3wysvNQk5oK88mFwgysyVAg5ATDCfahc6NsUK+CwwdWCzkCkL+chQoffzTn/7U3nrrLe8nl8u1LdO777z7Lo/rB2ShXchI3pHtPAsmhFg3zg5MDFkZ3Xi1kTeEnDiYX1LirBeMyfnz5zsgEoeWao8DfOI5Age4jzGQHEP+ew6F6mpvP8wP6P6MKe8AF+5YKGn0sCAYD+TzuPLKK71fKI/5suGGGzqohZ3BmDMHmDu8MAp79z7Sdt1ppxR44HvVCaOZHBq77bxz2NcTdgT/U08M/Z/tsL23XQ4Zwj04vpijVTn+FM+8gFraAWjA3CEk6KqrrrJ511/ndVEIq3JPaJ5usslmfioQbVJ+FzlUGKt77r/PGR6caiFAijbfdffddtO8eZ7sVSewMD6e6LRTJ68D+UhoC/WjfzC8AWSwx8SAAZAWAEd+DO3brseQYL0xAFYc29vvmGM8cSj5U5j/wbnTcg6XF199zcO8Cb24/Ze3+toBvGDe0t/9jx9gp59xht08f74zcegDnnvmmWc6ONrvyJCQlbxaAo8O7Xy4jw1pAwYNGJgmlK9sF8KTf/qzn/nxtMy/7t17piFIsMxYmyQ1hvUito9kGWUS7sELMAWbTHNJDA36VzKRfqWvuY+xRnYwdowlOgjz5sQTT2w1Kaj6WuxkymRNMlYaDwdXOYUrl/M6MncJSdGpXvzOyS5EFIjxK+ZQvKcW0m1a002ye3Le538HoBFXurUNsVhlvw2gwRFKLCg2LCb/qaec5Nl4sy/l0QAxB5kecNyxzmKQghQrovF3LXZw9CMAxqATOM3kIRs44Fh76OFHffPkqNcseBKXCYujX79jfNOePfsymzhhfPpzsf5saVLEgMZuu+6SV30UuuvnzbPuPcLCm3PF5TZ50qQmgyQ5tjVuP88aOWasnXp6SF513bVzbdK4McFTL6MLQGPhHbbXPuFUmSXPLLbTTxiYesJViYpIo+T+zbb4iU2/bI79ZKtt/GSTU47t42wAPb9Hn6PtrOGjrX2HteyFJU/b+UNO8d/V/ti4CvXJj0GO+4n/h0+Yaof3CIDGoN7hhI7sNapr/Ax9J0Ajvmf4+KmeHPPTT/9hF08aZa+9FJg42fuDsGh+skh8bUNjo+257/6e2HOddb/jYRxTx47wo1aDkRBqkjWYYLOMnzbDNvvJlvbnDz+0kUPPSI5DbWJ3jJo0NQAa77xtR2cADdUBQ1J9ijA77IjuxnGvKwA0xo3MCznh93NHjbcDOh3um809C39pt8y7IW17bBik/VWmpKHhHZq+2sU7J8PIQJHCwzzlj88ol7GxxcNi0EReB33PuxQA3zDr6twTJaNW9D95+wWIoVj6BpSg9Dy3TVm51ZcFKiebJIAGmxgne0gpWL4y0DG5BhQepUBeJDZPPAW8nA0AhTI5HktxuCQFFQW0vDTkBSGumt9F9aSublxGgIYUCfWZYrB5lmIzXSFIznFHaRCgAWeqpiYoqjA05M2KASMZiF9+tdTbp/ZqLsqATdkquTCu0DLdAE7e21RUOaBRnyiz5QlTo7wsFxSs2hDP7fOwodGP0QXQ4PmEnMg7x3PFuhBA5EaAgKUkREdKMWUqxpOxdCMol3P5BOOCZ3ui1BKzzz79wr/HS7PWWiFh7NKvlvs7x7Z+sfRLZ2g4M6S83JUJjnCrKK9MGRpxv+St11YYGnnCuoUPLcn/NVUYCl0noEFzQAwpgYKr65tO9IkVGI1/WWmITY8BhQBYhu/o3xgw03VxU6XsZ0ENrmENqt56psrgPc6hUbDsVijzrQEaJC8O+0yQ7xhAQf6seciJGBq1SUJeQk6QNxzbqpCTomP4X87QiJVj8hOQsR+POKDE1ltv7YwL+tsBjZ49PQ6fvuI+vmdd8z/GJayFt996y0ERWB7MVwxjktwh9zEMMBziZH0YOXvsuac99Otfe+gEz2O/wDtOUs933n7bjX10TgwKGckY/hg11AVjQ+Ek1BNDntCWLbbYwo1l6qecBRiiZw0d6g4QEnD+6v4H3AiDSUgYCTKJ8jAiMRKfWPxUmhRUMl9JQTE40MdaAjQ4ppUykYEYqpT9vQ039KMuMU6+WrbCjX2MMfqL/Q1ZiPHuJ7ZkGFJZETV1+jRPrsj1GLjovwBDMCIoEz0fkImxjfcqyRJAC8YQlowniWxsdEAZAxUmwDPPPONsGMaT32FZkH+AfZYcB/SJKPgaV+YFnnLYN4Su0H5OlwBkeuWVV9x4x5j3PA6Jw4XxI0z9huuv92fTdhJfUi/24U0328yuufpqN/BVT+YTx7aSI0PGsNYxbYXR0blrVw9J0RjpnXYCAJBDg7wZzgatrnZwjvvoP66h3wDjAL8wgvHYM59px8knn2y5xqbj67WWBBYxVldddY0zAgj5gRWEMYwTlnnJ2gCYB3Cgn9F/6FfKIfcC7/QBDIBtt93W1waA4tXXXGMffvCB1x+jn3kOSMTYUGcdP0qfAGgwX3v07m1777GH/079Uh24NORt4KhQxoi1C6jEemAefPr3j1vcIsmhIefEbbf80llXADjfWWddD/3o3qe315VTcXgJZKDuyqHB/NDJZ4wDehZ9vutuu9n7b7/ja59kvnwPgHBM//4+7wAFnnvuhRCCmoShMLfoC44+Zu7xjvwgvIN1BlhIHhJYEoyx5lIccqJ9kL4CWIWZwVhQD2xNxo/7kVGAiS0d28pYKN9McBJVeI4UACcSBGvP5HuFHcO+AdBgjuB4onxkDSAN40NiVdg6YqVpgFpy1KypjtJssP8dgMaaKmGFrlPD6DAmOvQ24oSKveKklYRrnHLqqbb11tv4hPrThx/akDMH28MPPZTenu24SRMn2ZlDh/kmxqkkY0aNtBeTUBDfIKKQiHSRRZUpySZRiIzLI/v2tUsunWWrVq30hC1nn32Ovf76a3ZIp4Nb7KKtttrKbvrFzb6g2EBmz5plF184veg9rSmzs6+40o4dMMDBmj0SFLSpsAZnWVx59VxHd9ko5159lU2dHECNOEcF97Tv0MHGTZhkR/Xr74vt6acW2YkDjnOPvV+fC95ZFLr5t95le+3T0VavXmUVFW3spRees0mjR9gH77wdASZNDI2f7bCTnT9+sm3z05/b8mVf2eUzptudN9/YDKyYOONy69Slmwu/px9/xGZOGW//+PvHzQAD6hu8ZcVDOs6bMMUO736kffjeOzboyMBSKDTORb9vzC+fBKMnDB5mpaVldv2cWXbnrQsKPl/PUP34XGjBS98GROh0+BHuDfrj739rV8yYbr9783UPb9C9un/n3fe0weeNtB9vsqktW/aVXT1rpt19+y+bXZcyNN55x47u2jmPvVGovYzrYV272XljA6AxZfQoe/XlJaniyMax8aab2agLLvRnc81dty2w2xfclHpYZZyo/fjQ4/lb0CjxGP3kaMi6RhesK1euCsh3WaC2iQLvm2SSO0PIN/VSSIrABYErgAR8J/Q5Fu6eYLJdpdUQaoKhYiVWtzoctdquDceFNZhVkbAyHAnL765o1AUWhLM4kvpRPoYydapq3z495WTdtcMpKgqjoRxtgKz9tm1CTgixEOKkl0FZhwEQ+hDwhBM5vrPB+p7rAaU/gEIhqRzlyJiMjUi1X4YA5QJ6oLStqgmJ9fRbzHLwLPCrwji0URLWJElkQ0Od5wfJlYVTP/D0+bOVe8bBuKBsA0wAaKgcH79cSL7njBgo1/UB2KirWZ1Qr9s4E0bjyG/8T/0ErsReXHk65CkNrI9696BLiSIpqCssNTW2bMVyV946rL2uz60vv/zK+7esNCQTVKBcVWWlzy3uAdSStxD6KJ/xusuw9nmu9ifhFqVCJItI95aUgPiWNVEIstf4GrQmhoPK0xrkc31DANroA81R3pnbDnY0hth0ARxxff3/0ib2URbYcLlVF44ozAM5ouSpCkULSlySoT9ldZVYeVmYA6k8yQvHyy836zHSfXp+ob7O6VlJGFkM2Pszk1OB4zCz+P8koi5PxsWyHgcjXsi11l/fahrq/chkN2qg8nM6cORQKDRFFKpVbH9qLWkoDLzsK+6H1uZVQ0MYE3nwuBfZBxCA4X/UMf18HUNXx2sOJZ3PGCh+bHWS7FJgJN5BPPCAAQAIkoXcg6HG34822sir/NSiRQ5kUAbvGMiABZTL2kP+dagKp0NgrHMv9P111lsvr8kvLFnizyIEmGuRDZKJjI0YD9xUQ46jNm3sk7//3T3NABMALLQLb7lCYWRcu9e3qsrlW2lZmTtfACowHDEUzzxjsDvTWF8CWMmrgaG4XaL31hM2B+BsZr978003vD3srbTUnnvxRZswdqwbo4phB7zB2FBIBmOC/ANoxfhAthOSQP2nXjg9bwy4FkMcY2btddYh4sJ1QrzKhGJwDCr7LePnY97YMkNjl112cUYKIAPJEr/4/HMHDDDAAWioK/kRdFoGZYqqzjqgT2krxjn34JmnLfQz9Tz0sHDyiMI8XGbV13vbyG/iYQvV1SkLhnuZhyRexfiMX7SR0zB+//vfO1jk9WgIrBDAD+bBbrvvbg1JWAh99dCDD3i/YChjHHJSDqAWezfsEUKlcJx6AmnmQZJniHd+J+8Lx+tyfZwPivmAgbjJ5lu4IY/xzvhSHrYRQJAb3L16g+RbHW3kCNf6+jSfAvNfIQtFthc7duAAZ6Vstvnmfonmd2NDg8/tC6dOc1CC+ar6sz5Ya8xRWATMzSVPP+3zmT6jvoRVtKmq8qTXJWVl9vFHH/maZuzpW9gDQbY0eDsxolm7Yns06S3hxBPWP+0m/EVrYeyoUd7n2VcssxY/+4yDlNQfQ5w57ePH3GWePPKoA1+AMpJFgATMN8AZ5q4AR9qGrOMza4k29jqyr9tEYphS7huvv+6sHfJTEKYq55T0L9YWDBBC1fSCEQQgym/0DQAHL57HuCOfyOcDmKXvBXLRJ8hMDxFLmMPMF4AF5jp9S5gQax+5iD3N3FMOFIEWyv3CtYToCMTkeVzDuOukHerPvFn21ZdpiAwyGEAUgIXrmC/xKTQF7ZsoR1U8jk1j2JQjq9AcLqTTECb3bV8lhXJofJNCs4AGCBaIVpZhwabJBN3yJ1vYfvvvbz//+fY+ybifBYBwmjRxfF6eikKNJ6nLrNmXW+8+4XgeFtTiRYvsgQfut8cefdT+8tc/ezMOOfQw23vvfTyhJ88ePPh0e2rRk5ZLDNrsYOnzrx991HbZZVf7/e9+Z1tutZVNmzbVLplxcatd07lzF5t56aX2gx/80JW9t/74R/vVgw/aY48+4hs5L8rDe3DQwQd7LpAHH3jAhpxxejOGQQxo7Lnrrplnh8Hvf+xxNnbCRNtgg++G5731R7tz4UK7/9677a0//sF22HEn69Grt3Xt1sO+/4MfhM31t7+xwSefbO+8/RaqaVFA44Ulz/ppDVttva0tXfqlPfPkE/bIrx6wR3/9oHXoUGX77H+QJ5vcY++OnvwSwTH/+mvs6lkzUkpZrLR+93sb2viLZtlOuwVvzJdffG7PLX7Slix6wpY89YStXLnCqqra2a5772u77LGX7bjrnu7pP+O4vrZ6VaADqrxCgEaheRLfk9eBEaCx0SabGWDLhj/8kT358IN24bgR1pCJMY3bUazMPKMgOb4UpWjUBdNt1933cmGMYvTS88/aY7960BY//ogrTfTjQYcfYT/bYUdXuqpXr7ZbbrrBrr1ydh6Dg+fyjBjQOOqIw1sFNLjv8G7dbfi4CbZi+XK7YPRIey0CNIQc79Vxfz+ZZf1kLv3lTx/ai88/Y6+//JL99s3XvO9/tNHGttW229n2O+1mW22zrYNdV8+emWfcyNAInpsQZlBX25ACGo56J4CBjBWxCEQvVU4FT2CWbBDy0nOtAA1RXZV5mo3BE6OV5zzxWS6hkDfW1rihDtW9fbu21lAZjuGjTRghKCbEPbNxsBFx7Ju8hYRd+MZQVeWbpyvPFRUpCq8NU6AKmxJl0hYZfGJDaB6tXAmQmIRHJCdydFhnbQcLUAB5NveymcbACPdTl7p6El0GozBG43kOiiRJTUXD1LyMPWkrE6ZMBblFUKgSAwlDiX5qTJImNiTgRW1i4GPYKyGZH8mazElCTnh228qQowLGTn1DrYMX1G/l8uCZIn+GK9R1IR+GQBcBWmLmYBByH22R4cW7+oLtUv0rQIMwGsULV1YF8IlYY/qC+cfzMTw9+3kCxKC0sP+gcIvOzvwpE4ikXFcJgOIgjzVaDovwW75aMjpbMk5d/iSARlwF3eN1jAAN5pLYUVlAQ0yO+F5XhBIGRgxYaF37M+tDf2Z/Z8zCK4B14S+wHwAZxMKCAaLfs23IgiQCVHQd98X1/baAhuS5MAjK/1cDGrmkb+K2x/PhXw1oIHsk33xd5HLunSPkFk8ogJaUYSVqZG3COsCDpzEQy4z5BWMWZi2yGJnIOvIEmRUV7pHEo8k6+8Mf/uDhIaxtXvyGRxL9jHK4X/mGuJ964LTBA6qjucmNwVrnj/1EoWi0xfeEigDIYrhh1Oq4V4w9DEZkNEYDspb2UBeuV0I8ysSgEFuYdinnE4Yd9ZMBL2OJ+zFOKBevrQwJgA/u5bQR+khtCgy2sAcJJOJ+6sQrnBJV4kYdz+R+cgB4SEuSpJl202fI+vg41PKyNt4P/Eb7YCqgWxOC4ePdSk5a+pzn8zz6nH7mxAbJSZ5HPaif2C20RcYf7WE8sQNgVSiEkn6lLTW19W4IUzfqyXyAWaLwFvYS5cein5ir9Df9gyebUCZ+hzXCM+gbXgK02IdoJ/Wmz2EFuRFfWuqhGLBbeZbyOog54XtXcrIJdWJvEJuUOcQ9tIF6036+U/4GJSqnruuuv4GvI35nvGkrR6YS4gRr4rvrre8MCE9GWV3tp+TQDsqkjWI7FNtiOJacNYFxDeuBPqU/mKesjTjpsovrBJBx2VZW5vWhXjz3/fff9zXGXGK8qRf9RJ/AYIBdxZx2vSM5WaauLpw6xPMZA9qODSbm7MqVIcEk9zBn6AfWBK84OXAx+UdI1nXXXuvMGdhBjB9zjrVAfT/528d5ITPUV3lIlH+Fughs0rxgHtJfBBZypC8ODNqJXKMvaAPPQWfgN+YA88HDaJP8Etrj+KzwOUABQjoUekJ/037qTrnUT/OY8lzHXL7c+wYglHFhHsCG8gT1SYixZIzWMe1ATiuvG8/geuVaYz7TFj5TP+3vXM/cZZxYK5wCyLxlvcLSgBnE9wJX41NoCu2vMR+gsB7zXwZoOBV6DV8MyhtvvG5zrrzSbrkl3zNebMIr4mH6RRdb/+OO8wXd2ov4tdGjR9qCBfMty9DIDtqw886zkSNH+cSBTtTnSBKEvtPaI/z3ffbZ1zj15Ofbb9/Mw5MtgOc+8vBD1qdXOB41VtpaAzQ0kQ47vLNNnDzFNt10sxaf54DRk0/YecPOcoEQFMokN0bC0AB5FUPj2aefsjmzZ9qocRfY1ttu12LZn3/2qc2bO8duvuF/w3X1ASFPlcXkf4APwkX273S4G++tvf72lz/bheNH2msvPZ/3/G8DaLgylqxI/j9r5HgPXykGiLRWx/j3V1983s4fcnJeEvHKtm3t9KHn+dGprbX580//YTdeM8fuuv3WgmAGz0qTgr7zjgFoSMAWEjx8R7s6d+9hw8dPtJXLl9ukkefnMTQEaPC+/c672smDh9qmW2zZan9Q9qsvvWDTJo5pZti4UeUe4CSGv6beBfbq5OjUktIgwEXVFFMjpqcjlJENMZBBW/jcrm2VbxJSBNkYZLg5y8IaHLzAUwMDAwNl9cpVroiuvU4Hy1W193spC+aGK5m1IYyFjWfVyrCpuMKeABoYuXwOlN2cb5b6LINcRjghKep7jYs2C66pqQGoSTKTNzZYZZsqq2hb6aeUoITRFtpKH4hyKyXH709OOOH59BHyVhRkPtfUBdYCL67hf3nr+a46oYcCaLiRyWkknn+i0QGNmroQU45hxX2rkyN0YRqRj0KGalXbtgHY4bQRFNrysHEvX7bS+wmlAPovigI9KQDKxyRhtUjhklHC58Bg4RjapuNx+cw13q9JgtAQZlNjhPjQLzynpKzUViwPNFvqCsMGBgyvCk46adfOYGhQP52awPyhDxXSstY664T5XxoMc0LINI4uOqCutPD6OrKk0LXZtdz8muYKQx6gUR9yqdDfCjdhvSlWXaCBAMUsQKCQj5id0QRWeBIif6kcgRt6D0mTm/pILA1wYgeociFXjQAOdaXqQb1jYKOp3KZOj+ucHQoxNJQLJsvQsCQXegxixKSK8tKmrO3q+3hMvi1DA0Aj3uubTaVWQlK+LUOjtDQc2yeGBrJMDB5PQti+XQokMkdYK7Rfp40gL515VVeXshuYX5QngEBrlfv5jc/IKNaowEwp5ErcKUN4+dKv/Fm8RPtGXohVxP+xfhGPjdat2Eesa+aZAF0BFzKYAbGVH4J7JKN0H3XgWum0viZqg/dZe4TvGQnrjXpL1oryLfBCa4jnKI+QQByFN2KUyIBHr8WAYV+Sge5GVJLsUPuO9gs5BNBvJPNhBJC3Abo93mTGrryiZURD+5qH40UnjsmQl2GsPhCbkDo6oJ+cAKa9SUAF3/N7WXlIAo0xybzQ6TCaT5Qjg1j7Jt/xu9qc7XONMeWyf1NXyhBwptPKqAunbFAu91AH+pf7+M33iaTdPJM6Uw7/a53oezli5IBQaEctYZaVlT7vuZa8LhwRO2niRAeXsF88f1fC8tR6Ysx4XmuABnuc1quMbY2Bj3t1SKotGSqmJ30nBwzt5/nUnfbyPe2J5zm/cx0vxs29957oNMx3rmc+8pvqQXnsuzxLJwvxv06l0XzKyrx4j3v+pRc9USvMhrgv5LxBnlMXAX5x+LEzOJM+VCgw1yksmX6yXFl6v9aw+splYpIjSjqYcpVI/2TslFCT+sHEACgjDEsyVWuI/kAPUqgx18cgKM8FONX6V39r3vEb90o28rvP4WTdIE8BKtAbuQ7AxlluHTp4GwHWBMwhx7yvVgd5rnBqzT8B1IQ8ZffkeLxaAjS4DsD86+pH/5EMDehLxN0hiKVQxw2jE+lUJgNJKWEt3HrbrfbHP/whr/1BYW5+FIy+i5OCwXgYcuZZtt8BB/jEEV1Lz/rrRx/Zgw/eb9fMmWN/+9tfE0Wsqeys8sgFm26xud1620JHKzlBZNCggS0OUDOFqtFsAEl++h9rW229derV4DqE3PJlyzyM5fprr7X777vPb8+2twnQ+IPtGeXQCNflK9R8d/rgIdan79G28SabpOg+iwe64IsvPG+/mHeDPfnE4/6ssmTCZQENDJpf/PJODzkB0Bh4dG83CAedfJp163WkbbTJpik9m5CUj//6V3vqsYftlzddb5/E4SNJ0h+NY6x88Pwdd93DehzV3zjeFDoZtE5eLnBXrfTkoY/96j67+9YFtmplfq4Nrjt3/OS8kJOW5kohxTEGNIaNmWSHdcsHlL7WYEcXk0x0+OB8QEPza+vtfma9jjrGdth5N1tr7bW9zfxG8qOP/vIne/bJJ2zBjdd6HC4e8nhexgr9iAmcctLb3o8AjewcjkGOAGj0tBETJzpDY+L5w+2Vl551wRt7v+P/D+3W0w4+tLOPN6wZ9S9Cl1AsPBwPPXifvbDkmWQ9NT/xIBhTTYCGG9o14TSSxpKgsPDSBifFVV4eNg3R5bmONkppIZaS/5Ej1A2llGsRzNzHhuRxwiWBBo5BVU98tgEStLHKtdbxa5FF/O6gSUPISC7DPG1zfTAKST4pJcjLSsKi5PWmjvQ79xNyIg8o5ch7hWwKY8N1QRaS44FcDhjPy5evTBULytNJKVLkZBzA0GCzkmeCNosy68+qbPLQ8Xz1KX3EZwAKZ40oCWdJ8BrQJHIBVCdJ47Db3dOXGJggoBhDYb41WIfkudCrXTEoSYCsusDIWW/d71hVu0qrXhWOkAXU0JF1mn8ymqXMxXNZgJXqnxoySUwXdVO+E6d+J9RNNvygADeEZKG58hDSVF4ecmisv77XFyWAMug/z3OSnGgjNg6nu7inIwmnCBM25yEX3/aVlVnx50J7Uv7v+QZxbNzzP7lLCgEaymEj5U0KotaXvs/msNB1ek5Dff6xq7F8ytaFNRj2AeWpCKec8J0ATLVN97YGaMTPUN3jPQZAg1cMaDh4koSgNObC/k3u+twAACAASURBVJkNOdGYAoBm96y8Z3ISTmODdVhvPattbHDZ4OAszCbX9loGvGJAo9D+1Nqxrt8W0FDISaxYywDGCPlyWaAeez6CsqD8CwyTDoOOpxMjpIRzHQY4axwjgHv5X/fEMpz1pxABfhe7jjXftiLEr9OnlCG5z/0eOpYwgeJ5Jx3Kr20MAK0UdBlFYrxRNxR75K+SK1N35AF10tqhjpI5KsNPvEoSHKseMmwl6yWXJdP4nbqIuYKskoEjY9lPWfKTqlan+Zqor1h3vKvtnCKBzMIYl5dYhn4AqIPBS5kYheTDgBKPF9blZE1gxxR70Vbp0QI9NUaxs5Lf5IyI57EcFTEApT4VUE79lLBSCU5pC20SoBDA/7C3cB9/vOR5lvzQ2AfZV+8ho+6siEI25UBxoCqZH7HcUf/JCHbHRQS6K0SWfpexKs+763FJXjBPWltTm8555hnhBYS+cOABDA0AMerDS8Cf5irrQOup2Pggn4MDIthJGodUh0sSkLsMTDz1AurifGMaW3dKJDmSBIS44whZ8OWXvi8yl+QAWL48gEACMRk/rfPQbyHkRMCWdDW+4z4xb+P2xfvb888/72EphCeJiUpZYizEdaVMsYQkK+L5wX30qfraZUpFpdePcvhd90l/a9chrC2Bjq4zJc4VOY64R6EchK9xJC9hTDybl9af9Fzdz2/cS53oM4Ut0ZdiqWn9cK0AEDn4PIE9a5iQ4YS9xHW0g/oCZtDHCneS3KINlI98blMRmKqS/3qO5N3XYWho7eWP5X8JoBELtZYEZpxDo1CHyFgoZqi2dmybFIpi9yupI8/OKo++WL7msbrZtoIgrumrUB0LT5K4zOaARvw8jq2Lx0KCT+WWpseO5jM0soDG8f2ObFIKI8ZFacroaDr9JFYAlcU477sIpMoqi8U+x/0Q9xM5P4rNtTUBN2JAo5BQzYacFBvLQnOHa1vJWdfsgmblRCEvWeWd8uvrmujeUuriMmJDRXWXN5T+KS0LxoWUPikGUhrwAMjgiK9R3xKKEL9klOq52mBjQCN4yJRcMnhatKHIUKdMHXcn4S5FRBsB1667dggRYCPlpezZbKYCDSrcIxhYQKtWrfC2tq8KySytLNB9USphJLgykwshEGxAygXhynFDoA+SV4HfHTFftizNARJvojzL+7AklyZjkoIgBgB9BAMBGeQ0YWu0tpXtPDnVV18tz2OkoNjI80HZAm1Q2HXyiijhbHgoH9RZm668kMoRIU/eqoSmzbbjm1ipPFZh8tYmCnt1TRgnme+suibZ2eBH4bpilXh2UCSdCVAbMqSXlZVaZUUAcYjbpG60B0osc0kKRKyYMicAQXiuvH2e4CtSPmqrkxwRDeEanxsVIbxFir+farJilScGI9GnGwOJgrDBeuulgJCAJwd4EuMNJod7BtuE9omh4fMfOn7ttw85KSa/Csmj7LUyoOJrY+NO/RpAxaYjk1GqgjcxHAsZAxW6379PQk6y65rn+f4YARqqQyx/8NDoGf59BGrQh548E8MrYmnwfwxouBxNgKRCwIvqku0bLzMCNFzORUmv/TkRoJHe37SltBpy4kf7RoBGNodGa4BGLD0L7v+tJg1tPv/y+z9fPmefwRqWJ5F57jIvAWVcVygLJ0uwHihXQKiu4Tv9JmOdawR8sMZF/Zacl5HGeEihl7eYZ8aGMidT8Zl7tJdofsi4lU4TG6XpXpgc4SwAhOfJoM6CJAJLqReyS3LJgXHC5RLDVsA7a4q9wt8TL7fyPXCNmH8yEuP+1Xyn3WIeCEhSf8kzy56GDBOwL7aDg9tJ0nTqTCJTchyQj4OwDfYA5B2hFsTUE15AQkyMLZVB4FxrL3nunfGQ5P5Q38lg1H7HO33A9wJClL9BIIPK43NdfQI8JP2nMZTxJ1kfywSNN78JEKKvBEDQF+rrdlUhR5IAJwezI8MWQEMhUfSvxgzHCCEUOqad+2S0a07H60S/CzhxBwmMFiClhCHBd+Q14NjWMaNH++k5OE94xewT5WzgOeqHYmNEku4YaNP6of/dMUQapAQAUh8KBOAa9tMYYOIaOU20DrXmFc7ENfRVYCsFg1zjL8NaTBVygfHS+hZYo+cUcnbHMuqFl1+2e+6803OO0Edag9qfxXzRetNeIkaUZJPmnMZecwiGhvo/BnU1T3CSoL8oLIMcK2+//bYnsmV9UT79Qm4fcnKgh7IGqRd10H7FdazhmG0mp5k7iqqr3RkHyKD8bZrf3Kdjnqmj/lcomvZmzRHaiswQICjARoAZbRHbA0au+oZxFsjFs90+iA5lyNomPA/5k91T4s//NQyNNVHSuEaARqHNXEK/pbJYsC11aKxQFFQYEoO+qEG65nhEQZnzdQCNNemz5m1IPExFWCzZpKDZzR9AI5RZOIfGnnvv6wyNLKCherQEaLiQSxaErk8FSeb4V66Nr4k/t/hbdGxsa/1XaPy/DqBRaEG39l1rgEYrOeP85IqsoRADGwI0tEnFxoy+yyr8MaCRKw0eoxis0Abo1xUBNAQ0xoCGni0lh89iLQBoODWyJgAZOta1tj7kiJDCwf/apKQISsDLUycF2zfvsqCg6B6u1Wc3hGpqPdP3OuuEeO8vv/zc30GuMZaXrwjoNvevXB7ofISoKD4cyqrnUoDm3Bi8RCuSfA5sdPin2cS0gUkplaLP+MrzJqXFDf/EiK+uXmXl5QlbI1fiDIKV1atTQMOBlMTDIZaGjAA2LK6NKatia0jxpA/EbmGDlSdMSgqAhisVCahEqEhQMoKXua4hGDGrVgfvWGNy/CaGPc7RoEw1GskN3ZvAyRXEmYp5U1ZhG/9ooyTpJEk8c7Zi5TIHj6gjbZK3UR4Iza2weQd2DsoD/cZGLMOJ+5Z/udSPZJMCW58YWIyVGxmNgSYOQyNXVur9S7mNieJGDhTKZD4ITPONPIl1BRxxb64f+VrmSUEZWy8jBxDTsjlQSD60ZkC0vJ/l73ctyR+tRymsAUgMyhMKpq+n2jCu8Zr1dZMACK0yNBoDDTl+5Ss0ob9CeQG4jPfk8iTUUUCW7lW7CgEtqbEaJRAt9HzXHzKAhgA0MTYUchIjz8wZPb+1HBoCNIolBf06gEbB/etfDGiQBycAq4Furv6WDEV2Bup4ADS0NuTtY42JPSXjRHLa9//EmHL56XI/MCZio0rGkY5U5TfJBjzYKiM2tLKGicoTwMfz3MhJkiIzv2SsBgZaiCunzVL4kVsyRJFLYlHo+NDYGFZb62ua+kblxPNffaayJGPkFVXbJN+UuFF95AB7BDTxDAEvlO15fBIDnnAGkgu2qay0ZV995R5fQhgpkzIIcSBpJqEsAPiMUxk5plp4xfuZLtN3ksPMD/6os/pF+77AIc9XlAhL7d+0pSQXWDe8ZARLR1Sohuak7AGtTT4LENKeGoNePodXr0zZjZqXMetBSQ/jnCnKQ6AxELAkfUS0fJ6vtlB3tdFDeRKAxkrDvOc3vocdAzsDw/i+++5zXUOgcwwwaK2ob4oNkRyu8TgJaHH9LVFAY/ku8Mf3zyTvgoxizS/1o3Jb0T6BR9SFORWcIiH8B10IfURzX+sHFqcATrECdS/PKNS+eP0AaNx2yy2etFeAg8Yj1gOka8qJJbAzNta5RiwPgakAGgLg5ACRzuX1bh9yqWh8586d62x9+o25h+5HTiBegIiMK0CY5i5tUf6OWBYoTI82IPekI0pmarxj4FB6ehwWIraQQtk0J7mfOgiI4XexmCU/XBbngn4oeSoQkvsdnI3s30K6hgBVri+kt/zXARqtLUgQomJgRnZwC234MUOjUDlZBki247Me5uygxQPWmiJa6PevA2gUBlyKK4vhl5b7LwY0smCC92+atK1wDo01ATTUp4VAixjQKPT8+LtsOdmxygIe/nuWolNgYRVUFJPrdAx2MSMChD1+xWCC6pedM/HnlgANb3sBQC5+XklpQJCzz9XnLKARezC5D8Ee3686p6BGLmwqxQAN5Q7Q73rXuGUBDW2MemcjYMPjGFEEZ021GBmhlfWN4fm6jnJFXZXnQUa4Nn55SlyJaQxGtSt3ieIgpdBpibWBbtq+vXJTrDSSRlLmuuuubUuXhqNYuZfcGs70qOd4z7VCPOmqFWnCSjz81OHLr77ytmAIt0sytIs26oZuZGhhwMszyWYhj4hoqaWlxHQGhROGBv2zYvUqI5mWK3yJ0iQlRB4gfmOD+nJl8NxJ2aMceUx8Y64OJ1pwvcIopFRTJiEnPj+SeM7KNsFAxfgk4SqABvevrk6O99TJQw6CBjCUNpAl3BWU5NQPNkrqut53f+D9WL0qKNCVlW2c6UV/QXfmWFf6XwaU+orPob4h/pikXLRNNHDq6F6PpUoyWuGecvqezOQ8k3757B+fJMo2YSZlzmhyuZfEA9clmzmxpVK+nTmio2wTqnKbqrZBGUrYBLR7TQCN1mR6LCsKyaCWfte6zt6XlRVaN1qTjIMAjeqVK1LPt/o+nr/qU90rw1EyqrExeOCKyXY3udL1EAzaJmDDrCwB0mOQNSuv4vZIvsk40nuezIwYgAI0PAQkYoRkAY0YxIjBDU5Hyu4fefI+YWh8U0AjPbe7iELYWshJIcCktTkV9xXhbrxk2Ass1ZzCA6yEhcgQeWCZKwIg4rFHgRaoyvcC03gXkCCvcwxiyfAQc0wKP8f6KlFnDKpwr+a15k48b1UnABndL0VeHnCF5onhJhnOcwS8aE0gSwQGeihMwhRD/RAgKwNLxqD2XzENlX9DYCl7De2lbAE+8mTr5A8ZnfLGUkcZzr63J2CuwntoI2ENHMPp/VtS5skIb7jhBh9jATvK71FIf4rnh4xR2k7dYu+x1qlAGeqjsdW+xZgwlsorkgW2mN9hDwmOG+4X8E//iCWgMdaYx+Aa99GP/MazKEt6D/uQZJf0HO7VPk0ODV4Y4+z50kX4jnoI9JLOIfnD3u9Af0T713MpX2yasjYhRxPt5nqSQ5KEklMxeCbzh+tlpKt/ZGCqX+Ixif+HOUgdfD9KwHztYzGgoT4NuliNt5N5JOYe7/HYUhbrQ2Pg4GByqhH9xH4c1k1i+CbhYAJOGLcAKpR7GUqyGvej1ni2bfF+1vmwwz3BKQl11b8CbFz/K23KiSNgj3kqoEBrTv0qGSGgsLo2yDGBuVrvlMV3tfV1DkTBeNAJQ5xiSQJPfqePYGyQ4Jg66rnq51heak3zDPQYhZgofIbvSa7KehWwoLbyLJ4fM2wlPxlPATmSs7RTaxeGFOOv+cw19LGDbon9GMtp/eZrqL7pFKSvC2gwrgDmLb0K6Uf/kTk01IhvAmjEjcwu6GwHFGJoSMHy9wI5JuIOJtldSwbp/09AQ0Iqq1DlT5DmgEbcR98U0FDIydcBNGLFVnWIET4pGTEwkVfXKJSlUJvj+9IxbuVY3mJ9p7LWFNDIGgmFFmnBBR8hGoUWrx/vl3nl9cm3ADRi40OCPB4D/78VQAOjTYJTiktsfBQDNLQxIFQFaLgRuzoYxs4+ZxPGu58k2xJrQEqLvC6i6Qk5lxeNTQrDRIoyz+E7lA3ay0Za3hgAklxZia39HRJ+ldmXXy31jWeD/1nfVq2oSZXT+tqwea1eEcJVfJOrD3Gs1FlMgKXLlqWJmXDRS3kTACEPkD83OeWG57EZSdFhM+P3Dh3aWdu27fwZJK0kiSaABowWeRmkKEuWSuH2HEQ1q1M2CXWmLnyf9kl1OGpWnhcpMeorcmK4wpd4YZUVnuzlnExCyAm/k43ePXFJezmpB2UlPMesLvHSCdCA6ktG84aSCk9GBdGoXWVba9euKj1NhmlP3hglYkNhir2ojGNZErpC1neeJSYFdXLja3VgGzBPaad7udpVucLA8zkOOihwZWa5Ep9/fm8SIlOexONSrhRBGT60d4P/+Z+QJLQqJD0l343GIXjHvn4W77z9J/F6x9/F618Ge1Z26LNkTvZzLIuk0MsAoV0eDgTb6KswD+VRlcKu+zFoJUdiUENl5XIhYWNWpqfyFQAjobULzAjlBEVJgEZ2bygkS1WPWK6pf+J+UFk+OglDoxigoWNbBWK4oRQdpU2ul+y+E+8FkHJ1bGs2h0ZodqsUnjzp32ycW1EIvy2goYTEKOYovsrfwJzgO05RQA7rM/0tb6VOLtG6UVJA7nOZkYCFAkm0bmRM0I8qi3YLKFCCOo+vrw+MDtY+1wuMkIEYs0pksMbyGLnAZ+1Zmrea59wvoycGXVQHsS5kIOg0Dh9ZZ6QFuaM9UrKaZzoDIjltSixA+kiGoZwDsdMhZjgIwJHxLUApP0dDSKgt9oD6HdnpfVUSQgJk8FAvhTJ4ua2EnGjPlQeYdlN/+oH9NU6OqXWpvhDjQt+LAaM6uCGeJAXWXFKIJPdoH43XvcZS/a/xFKgkNpF0CgANgQNykGj+BQA+JL/UdzGwJv1DbCGBaLzLo642ae/V+KvtOMQ0R1V3zSU/gSJhEAqkin/TvCika+o7ZA/lilUiQFDOHfZH2VCujyRsHs0TAffSNYLTIeT94jsxP7hPIScCB7iOHBqESuhYW4GCksvsu5pD6gfNR/o1ZssU0tVhcorhoDpqbIP+mITKJvuyZI7GCN2Reap2Sr5SloMN9U36J3UWG5e+8uclubOosxIZqx2x7EnLS/qNtqjfpauoTyRDFeKk5MmUpwSj3Kt5rzrTthhE1nxkHGijM2MTJpr0POqlxKWuL0fJ411vagjhcpLDmn+pzJSBVCAlA23M2sfZ/ev/HKCRVaiym38MKBRSyhAoze6JwicKZQHPU/gKnDsV/17AgZ8nH9jwiilPa2K0xllgC11fKOlXSwIq+1suToKxBjdm+zg+tinbz67wJXS/rELJ51/cervttc++tuTpxTbwqF6pF05dzjXC3+L74/+z41vouqwgi9vQGgOjEGCW1wfJsazFus6FYuJVLgRaNCaNLXpNkkOi4L2JJ6CYsZLt/6xh4PdF41/oGbEBov/zjZJ8xkC2H8pKk9MGdMpFovxJ2dKm7p9Lg0BsTLwqqr/AEr0jRPXXWBcUO/fQ1IVNkkSW2jAACbIGUzwfaAuC3g3+JEM+/yOMY4SfTQGBrQRr/I8HBIaQjHvKEdtDR+ah+CH8xRAI4QlByDuQkST1klIuLxeABPe07xCS5MkoVB1FYf1qeQBHmGft2wZFn2Sv8iQ1NHBv4r0sK7VVK6s9jITv3FsVnajCPfzF8agrVzcdZ8oztGlqLjU0hjADKcfUj01bybN4nhgcXMOmHQMyNUk2dCl8Ys+wSWrz840tURBcSczlPCkzff3Zx3/3MYHmrHLpNx8bKME1TcckiiKpfB+U9eMfbeTeIB1RBlDB9+oDylSdZOxImeA4u2XLwnGP8nTyTPqQpHjepsrg0dP8oQ78rqPnCGnCO9O2XTtrv/ZaHnJSUx8MCBKEfsuIxILsxMwG1aLUl6wruoeVNB2rqnXma/D/sXcd4FVVWXel0e1dxzr2gihFVFBAUBTpHQvSpEPoEEooCQRIQlOqdFB6FUQFLIAFFXuvo+M0Z+yU5KX839rn7vvOu7nv3UB01H/yvi9f3rvl9LL3Omvv7ZifHDz8s4wztqdSgnUeM2NboaNjWEmDhBw3OhRPeYwfDCO8JoojwjgHqKXKRKVbQQyOx/x8/hlTs7g44xAvTISQt90628u3lste3+IKih5I6Ng3+5ORL1Sx4Xan4IY4CpayRjoej1w/wyad9r5ir8UM/Vf+hJOBxCTxCUAQjuGP4ynuFUQ6TS3GFh7xSMRe6GNWWpL0zLuxAbkCz4HB0eYX9Hx8wP4c9H7Q/SAfaEfDoI2Vl3cP5LP2nPTOT/0ddODnl6ffmIglQ9v7qTe9oPYJal+7nnYb6HV7ntjAhLvGOCZV0donOP+AKFMxwFZZFywfAX7ysVee9pbHTyaL7PvY8yuofiU9UA1KP0g/OpbxaedJwCXWJ8hlAA9Wg+ad3vfbA7m+2de9ek6hc2BoH9L90mtuUB+U5L5/ncMpBum2qp9H02/UB2LsNg7n550v6oPQT/ePVm/uoSX9xCUkOPHLjjIlbYhoC6o2WLQKBS0oXkDDO9jsqgctPkGbQ1Dn+3VqUJ5BAm/g+0EJeCrlTS8WoGELct6Jzt8KaLyw53l0at/KFfwIMujzRwNo2IsGi+0VJH3HUAADo6SAht18voBBDKec8rzlFNNPgAkSNGwGku+GSkk8hsmJLUTYJ6jhk0szgGwlxa4zfaAoeKEnK/b/4gAatgKgQosqmQUhQyOlwnRE7fWdCCDC1PA4HfTOUS0LlW0qXGwj+0RFn6ciznuq1CqF+shBE/2Ef1RCqWTb1DsFLpgOQRdlibjskHLGaRb/WAelGVJJl9OcsmF6sqYhbA4HKCP4o6ciFZyIJ4wwoyYRBw/+IGwMYb8kJeLI4VxhaEhUDgIrDpNAT/WEBulEVpH6hoxTTC0jy8C0FATKyzdgkvY/3yWYQUCC5fzpx4Puhm+fcOqYIaDBd5VKrOmr01Rlg2ieCh7w1IbX/vHVXyU/siX09IZ580RHTiPKGgecSi0m0KGgFPuL9qkEH/jH8tlAiq4nemKkofbYp0yPISAZtpX5Ku2ZbaZh/Fh/tp+eZrGcHB96gingj7BKKoLOHstVrIBEglzOqRv3HvoOKa7AFbT/+KZTDEDWbw1zr0UBNPQE7nDOofD8PGLMnHQ+Mw2Zozq+Cg34m+/8lzUcJnSvnsQpoBHvAMGqg/MkmKwM/jHNAnFGyohCR9yxqWYfqmTKvHWaNwJAcPx7yJh25GWv0Kr7C/cnUVw0TGxCXASgkehQNHSNKKqYRvdRpc/6ARo8+Upg21uAhr2OF1fMOhpBsDhpFpU3SgGN4rRb0DOxlHk/uVHHQpDC6DeuNb2oMneMUMBFFY6gmgXf94IWdpnDckgU5+WlgEbMBv5fBDR07Tb/SwGNksgXQTptKaDhaV02WCylLSiKiZ/TyIgBHeAskidm9qeIABC0Hlsn9NE2nqDrsbIoKUOjuIcy0QEj0z5Bm9+xABpMN8kyE7HT0O9+PjS8QEqs8vEULVb//lKARjSEUhHGaPdtQMNPYLX7xa8PigNoRM3bAipU6bD/GyHLH9DQshDQsAEMo5wUjXoizzgMDfUMrf3mVQJshoYCGlSqCWhQwOHJtirgQkh3lCamo/2p95VKqxRjKmJUWNluSs9VUxgFEZTix3eVUs+yiumAw3Lgs0pPVQdtarLAMrBM/H3KiSfJ8GPZlDmgXu8l8kaiYUUonU9BEaYhFNcE45mbZWYIQqZLhgY/xh8ETUKMrwwCGjSJUJMTaVfHlledntoAk7RloWlLVVAVPNF68j2yDZS+ymfVlwbL8OPBn12ne6KsOuwanaOMRqO0WmWusB1ZDq2rMmDUTpfgklKrD/30kzAcFMRg+TSUmHoJZ3kUsFKgiL/5ztlnniW2pqTDs2xMl3lrfVhmZWmwP/hbWRhkiRAg4btk4vA660BAQynsZLioDSuvE9TQ8rAsPM0Xu1VSbitVRCWGnlQzMCFQxUac/QSKoC0p4n4AoKHzxZuP/ib4bM9P9r+yM8QULM+YnihDQ23Ri4CUNKcVHyVxoONV8yH/ggwHxw5eHK6SpZEgVHcFEsyzhSA7wwU0BNwoQH7ezyh0zJr4WwUsF9Tw6NtFAAeHNWKvvfY6y3DEsqY5oWKVoSFgGMFcH4ZGpHLqD2hEACwOQ4OnfcrQ+G8BGkHjKxgQKQU0jmo+Rnk4mlJv909QX/klbcvXet9PpogmQwX1/y/B0NC5p/PGnove+RrJfuKqEHlgo3UsfluVMjRKMn6DGBpFAdCjyy0IkNH8/fIxMkgpoBGrxYPmSSmgcXTj1VfZtAWKX4qhERU0KSGg4Z0u0QZI0MCI1mxBAm/QglFcQMNvs+M1+7Qr2qan171AQxBDg+8VB9Cw+05PVe2yxCqXDWj4bc7RFkK3PwIUAj+Bw76mTkGjggqesKX2OFBhJGI+ePyEqILq1wZGZ7Do145zPXvTjxCsjyG0IZP3AzS8bA0pZ7yJ/07WgT3eWAav6YsLauSa030vQ0MFHQU09CRHTFosxVpDW+kpvHhedmLCs13V1EGaygrXxvTEjvjQQTfWuW16wmeZFtNXu0lV5lhHvq820GoeovVgOnriH8oxIeEUYGEafE6ZHGwrmkvIXIl3QBjHi79hjDA0m4mDzigceaECF9DgOyHHq70CLJKOA+hIGxeaKDUKCtlsGz7HsiigoQAQ/6v5B0EmfcdWdrU9GY1GgKGDxnRDAQV+177QvmOaBAPUYZ7Eb3dMONhXLAvTUo/vmqY6YyPAoaYtyvQ45aSTpf8ICmlfa9mVCaPl1jJruc466ywBXejDg04/bSdn7B9h8zhhKdXZHtMmI4NjRxzEFpiwlBKqt2IFnHraaaCjNwFU5OS/ZJTiwO22hAwNBTR0fnoBjRxGHrJ8agh7wieMqwHPDLBHQMMFSmGcyBLAIJiRQNAzjv+TDKBBioULShN8y0d+AU3PjMlJKOdnk58AafRvkueCGgJEeMLCeRVHdVFhK1P2WhoEaCS5TrHDZicRSpgn7LnfPkDGCk1O/AANFBpbaO++ENjv1gOxlNIggTZIoS01OTlKCmyUjisyLp3ndG209+yj6Xtv/0brz2jysS3T2Xu2fv8lAQ2mac8d7293z3fkFLlfCmjEHA5BgMDRjCW/Z38vgIbf2DT7eewaBgOGpSYn3ha026yUoRFlfEVbUEvK0FBAIPqCHVkg74IfNGG9C3pxgQt3Awuwoi4poMElvzifaBudbaPmbUNb8NONz/sMGRaKlLrPOI3K30GAhjoFtdP3brJRwSopYIDT0yjhat02KyagEQ2wiAZo6GbtZWgUR+Cw668MjWhtYOMl3jLGEhjse25ZnUaJAFicsG+2OZAXzBDFJIoPDU07GqCRl2PYA+JHI9fE6V8crQAAIABJREFUp6cPDa2LF9BgXjagoY6XVOlWB2zqOZ75inMnCSEW54bA4nNUSkNHjKNJpqngERVu22xFGRoaAov31FeGghNyeuw43GRaarbw0w/fuYCGnvor80OAkjLlhGEgCnC+8eVQ1vFYzbZLSiIoY5gRBK/om4DtRDMUEQCdaB7MW53BaXkV0FAnoSa9JCkPT9/N2IoT0w4+qywSZeCIQuk4hfMKm9o/Cc7puzrwYtspk0VAGAdMUUaI5sH8+c5xx5kILMpiYZvwQ4CCzAme5tO/Bt9juDO+p1EV+M6Jxx1fxJxG/YGwne1xoUwd5suPiR9/SIALmrywbQii8Dr7l7451NGeMly0b9VEhuwBGbs5OUgok4TTTj8dx590smExERiSELfH/glSSBkWNNbHu94USc8yOVGgQv29SB8dOSJjQ/2o2MCHvd4w4qKygWyTk7xCY3JClkZ8nHEUyz8DcMQjwQVwjS8Nmp4YHxrG5CQ/95AzXkPIz6P5D4EOrrqcb0B8QdE49/Z6xrCEfsqktosyWCiHCEDC6DtkkAjjDIgFaDAfltivjd31i2CMh6HBqD/K0CCgoZ9fA9gIGj+lgEbsuflL+tDw7rNe5d5vHAT1n1/p7T71+x6xvweYn/xSgIZXFvGTP7ysL7O//f9maCjwe6w7xC/ZP35lCNKPjrXc+l5Q+b35F9HfSgGNmF0QtH4E6bOlgEaU5o2mkCmgEW1jDfKhYZ+A+eXh1WeLTIgAPMCecMUVOCJQwQBAIwj/95bX27y/FEOD6cYCDmzAwX42bDIS9pth+9AoDqBh5xuNoRG1fAEmJ37tF3EtQCGwT1D8AAOK1n4osHvNw9CIBWjYbRytvb19FARoaPlt4Um/G6GiKCUzIg9HKY0GaGg5gwANO3/b5CQ/18QpF3ZDyAkhapmYqJdqFXYU0FDlyzYpsr1K26YoLBsVZL6jXvr1xJ2AGr8r+4Lp813xMO6Ei+Vv9eZtewIX8KF8OZk36gRU60YzCgFqDh10HYKyvbW8TE+8cxeEQ8oVhIxpCZXgcHnoRNPEqs8r4GgzURNynDCpBU7/sCxU1NUbNfMR4KIg3zW54G8FasLe3hPdEJ3MW5kkOgZyxQzAOI605yB/CwgRn+iaKNAEhO+TucD7rKPGOafPDJZR66WMkQoVjG8TPqcMGgVkCGCEQnkCaBB84m/2I7+zH/hh2EYbjLLnq9aRfcE+VpMgBZ+YbyiU6/oMUUDonHPOkTHw17/+VQAOjhnmoWOI+bNMbMsfvjO+PjiLGOmEDI1TTj/DhDyjduw5fS+6fpfQJKWYgEbUvSvOmCRpf/K7ghcG0DBmYOo7o6hiwvdNRAcBNIjLIczQyEdZU+VC9aORiIR4YxImpidONCMhaghYaZgYZGlIviETYq8glIu8/BwBNWiGJdEXyHxy9u8i66KOVwfQ8Fu77fEcDdAo54Rz1XXOVjqZZr7FqPMCJ7rmEdAod/xJLkMjGqDhVXj9fgcpEEHyQtD4K/p+qclJUJsH3Y+lNPjJF94xFpR+rD6NJtN5r2sa3v4PUjiDyqaMyqLrhnnTK58UATVKAY2YTfy/wNCIJcOXMjRiz8BSQMO/fY7ZKWhURdTJx/Fp6ObqHbxBPjTIcLDf8QoeiT4QY8TzQYCGDwMi2iDxu54XZOMcgEgECyglZ2gE9ZHet9tWyxUL0OB7ZXyipNjKusb59lPm7aEYbWMO8qERazE0gnaAwEZpPYbTTfrQ8AIaEePAQhz8hAj7Wqw2iFZ/Td4rsPv9tkGFcJ2Kjh+7HIUFxmTBBjR4377mMjai+NDwCim2gkSGhipRCmjkOjHjRZER5ShssuJtByrGVI6UKaH+EsQ/RVycmC/wvyidPNE/8UT5TUWV6Z5QqaLr1JKKnI51NbtQnxwKajAN5qWC2Kmnnybgxz//+U/3GpU/+oGggpwUZ5yeMn9epxKsIcLELCXHKG6Sj+MoMT/PABusW3w8fVpUMJE7cnOQmFAGcYkJOHLEmOmQzcKPhrPT6C7aTlQy1b8I82GeWgfD3DBtq9EqFNAQZY1+QgpNWfTPO4biEe86IdWQhTQlUR8hakZCQIPp2XHmmVaFSiayi4IgLAcBAwmp+s03OOhEgWG/ETTScImsszhvdZxUKvOD6TM99+Q9Pl5it/M6GR/qMFUj15QpY8yD+A7T5of1YH1pCsQTWgI1TE/HDN9lGemD45t//kv8cJSladJxlXDCiSfi1DPONOANQZffGNDwbufePcr4rQiDGgKcOWFa5X9e2J9NJBAaZj7o+4xyImPJCmuah3JOERigmCAGzU3I1DDzM74wSZgQ3Cb4mwCrmpzIuiF+dcjaykV+iM5wc1CQn+P428hHUl4YSLf3MbfehQ6TyTHHKwLsOAoTT6LMOmYYGsaErhDl48NRTuy9RNNRQMO7R0QAuI7JSUF8gvjQUECDUU7CccBMiaMCT7Hl1qjyU5BAawPCvu1XGuWkmC3v/1hQ+6uvH7++j3bNzslOP5qs45WP/eQ9TdObxi8BaGg9vOuH97q9z2u9NOz7sc+L37cPjZIyNH5rQKNEk4OAVsCJbpAPjVJAI3YPBK0/scBWWSccm81o+sX/XJSTWIspG6ykgEYshgbTtwENvwWfYlasDxWqo9lsvAPk9wBoeOtt//YuGH5Kt26Av3dAIxC8cDo64rlfAdCIGC8O4uA3D7yChRc0MAJ+GHDwAzU0CoiOYVtoiCVk6z0/PM3uZypkNnihZT4aQMMW7lVRtn1oqEJNQIMKMAENtdUnw8AWfLRsmr+aTvD0nGCBxkhXUwMFNHifHyrGfJfKLVkBp5xozAu0DEyfaTJ/jQQiTATHLwfToHKsUT2OP/EEiZZBPwx6ws97zIe/E+nskKFYDx+WNNUfhwqydAoqJgs0v6hQUfI5cviwKHcGYKGJxXHyLh1UJiWWRWLZMjh82DAOyNBg+jTD0HTs8KdsP9ZDQRj1OSJlS0zEoYPhOPSyHjvhedVvQijBmKIoQKT9puMtgU4gGd40KUmUfNaD4ATzZB3Uv4j6xVDAgmUWHyUVy0s91WSFoAHfZUhVAhgF+XFST4IKLDOfY1ouOJNnFHAFNPgM76lJEMtA4IH1J/CgfUTAicBFfoFhBfE6665tZcCkeDEDUhBKGR5Mk9cuuugihHJyxTSlTLlyKFO+HMqWK+cCGhzHNB/6VT/FDGsZTXAheKCKhLAsPIAGKd824BFNOSHuS3BNAQ3NzwY0CB67fjQIHtCXhmN6QlCDDt4IaJjQrU7Uk1zjN4P9pIBGXv4RFIg/jXwkhoypl/0X0d4BgIYqTMaEhQylOBfQYJlshoat/OuaZgMafgqarHeWDw0CRLEADa+sESSQ+o0tP+Al2hgsBTRiz86SmpwE9Z8NaPjJmUHv6/1oMl6Q/B0kMwUpnEFrm46vaGCoVzawDz+YdimgEbuF/1cADVtW1hYRQLzU5CTmACnu+mEnEqFzlAIake1rO/20FTL97jUpKaI0u/Hsw9E4ItKx/DX4pc8zXjrC1XsuxdXRE51D0aiDIl+Pm6I8oYBHtASMOhbjE2QzEuDFNyE2AO2eVEYrQSywg+/Y7eMHdtApmy422s6J9BCv3uNdHxtxiE9wPMo7p3F8RsPGevvO7a+wibFbBbvMXoHMW0+/DTtS4I0d9tQhaES+YoEMfhtKtFOTCKDACkvrN27da0EnZOr1zimhdwHjCXzsT+z7CjjaCoMNvEDs4s0feKpJEMZypCdW5lYYR34XpScUVp7URl+p7vzv+ixIDDu0VPoq77GeooAmGHMM/pbxlGhOgPmbii6BBSqfGtaTaYjvjFBIQoPyGSq8DL+p6RLEofJKJffE4yoJu0KAkCQTgrVchfKu4n7iySeJss2xTwWdSjO/0w8D01YzBZaNyjifJVuBp/9kIJxz5lmSL5V3lk2davJ5ppWUGC+OKXmdIAynO8ty8LAJpxnKKRDTBtZZGBChXAEXCHpIffIMg0XHhT7Hd3ntiBPiVQEiFapdJdfqO1uQ0PGp/WALogr2ELw56aQTpF/U8aiyJxSA4XjQdmcZFDBhOxF0+OZf/5B6armVbUJQQ9k4Cj7wno4dvk+WB9uQzj8JOpBFo+F7WQ6Og3JJSdJPGjJW/aMwTQWh+CzHCJ9jOkyDfSDRWsqVMQ5tc0I4/qSTcPoZZyEhyZhZxAljKWgDKNn9IOWVPj68z2jfqjJhAxkK5ml/+pnU2WuMMpVMWmZum/mobA2aBNG/hvGjAYIYYnJCk5xEJCWYEMbx8WZvMOFblRVCHxpM15ihGJOTIwjlHUEhWRoFeSjMPyRmK2Rq8j/lCdnjeY1Oc524rtFOmCK7J8xG0/KUd5yX2utfRI9ZDFBtq3zLzIXiC1kZZSudKNFv+J1zmidbCciH34GH3b5BAmlxR0/QPm/P7QjhVlljjo8dNdVTELEwz7DaSj/H1gJBgMaxpRp+K0g+Kul9uuiNNnbM9aILoD2mde/2Ahv271htUNL5EU8zTk8kPlm7Xbk8vH4W0U0inguQsiyH7Ta4EzHXfNl8QRtI7PvhiFP+5QtKPT+AQZGYYJx5cy/m2sB9nR9ek/U8gKEYbexEk9u9123AMZas7y2HX7lUhtT+l/I7Ecu8h42xx3xJZ+0v935Q+0drB7d+JQQ0oulCmn6hFdTAr9YiM3g+ZIKW9HPMJifFBTSiKbRK2fUKFNEWoaKLTlhhcyN6WACH12TB21B0wlfkmq3Q+vggcDuLp6eBgEXsFcORx6L2XxCgEaTQBwk6sQANEUQtkxwRIh1Hb9oPCU715NkEY6rAkzi9bwMafn3qBZy85Q3akIPqryYn0QTeYwE07P63y2fXT5/R+351l4W1mIBGtIUpeD+JDWhww7IXb13Y9T/Bi+IAGkzDVnpiARpKeRdhJ9GcENv9o9+lzZyQjkyfZdKQoeqXg0oxPzz5FxOF/HxRZPksAQ0qwPxNmjnTFUZBfLwbpjLeCXsqymulisa/AE+GGdmCIT4dhgcVR/6W0KD5RllW5VwVZr5LRZubPstDJf+ESobVIGYLZcsKa0D9f/Dazwd/lHLzOsERRtPg98M5R4zvitxCHMkxzlQFlEg0LANuFOKXgkqeE5XFBh8UdMhxzFvsDdsWJqmA6QZv/7fHG9+1+0jNgFjPk082piJU+tlfLIv2rzH7MGFrlQWjTBm2EyOPHDl80DXXYfsRJFH2jApO/K9jUH09EFAioEEgi9/VyaiycZQJcvopp7g+XJg+76v/FPYxxwjfVWBM+0kBmXJlGYo0XkwzksqVE0DjxJNPlfHBpvutAQ1GYbE/7DdlP7mglQMguKwpy4eNjed710im6wdoGEDCmKSEChJ9AQ0yNeIS4lFGmBn+gAaBDOrLca5fjdwwoJEXMmYneQctAMMcXiQUhg8xVOHyK7usGRGto4CG7lNxKBdvnLqaMpqnI/aUAECDgDcFsDIVT/hDAhoallyjSLEd1XmuOF4uBTRKJFvrWCqOwnUsGQXKPwGJBr2fbwmo/s/GBjRU6bXXIv3OoqmvpGjFDFLYgtqMJqFeuSxSh7AO7DwR6ILaxrvuhmWg8JocbV0Kyzg+J3oRlfptAY1Q7hEjbzgHTGryau8NQX1gy5f2s8UBNbwMqmjvFGd++QEaNBPUtd+rgxbZC4pb0f/ic0HzoxTQOMrOOBpAoygYQYXOfLz3dOCKn34PwhqxQDlOI+V9m6nhpEyhKdan0Fqw/To/0AYyQCENRqgCAI+AE/igRddPybYnKu2II357FnUb0KD5jigtFgWY+rC7EMRrCNBwnxHQiNV/mn+0Re+XADSigRlmUS46OuxxEET5Ky6g4dfGknOMsK9SPouh4b84BU3YSIXHO16Kw9AQECuAoRHezI2JghfQEOXc+lOGBpUe3Rx1rqnyzesKUqjvBDUTUUGJCrA6/VTHmbxGYZzgg27ASY7/D6kHFTHHjwcFdnWkWfF4A1L8dNAwNgg8lClX1gAXoTxReOSEO5Qn9/hhPsyfijX7h8q1OsfkdTq1JPDAsjAfAiFqMsLrBAP4EXMOJwpMhUoVXQAh53AuDtohS8saU4/cfMM64IavzAfmrxFP1JdEruODw15fFdBgvlTU7Q093I/hcaPp28ot62DauYxbBzXpYLkI5pCpkpdnzHHUhIR5sw3ZbgJKnHKSvE9QgW2kLAxtazsyC8upDBCCPvwjE0bHNNNQkxpt7xMd4Invic8TJ7Qs3zFRUA4LqKHsGX1GQKXDh3Ho4E+ST0JiGYkHc+ppZ+Csc86VvsyTCByxAcOg9Tlo9tr3/ea/Zq99qgwKPRnV/2FWhAEPNa2Qtb/4Cd/2NT+GBgENfgwulkjaChLiy4jpCed2Ei/JfqEOc8P+PIStEVLWBtkYuchjpJO8I8gvcHx/hH6SfV28kRYUgieu3JPiJbZIHEKe5ve2kUZZ4UrKD5kZylbi3lOm8NgADZ0LdOBLQIMMjULHh8YfiaERl5jkgpGclwTyBMBzWHIapexoxmnps+EWCFJogxSSoLYMWl9MpKvon6D8qfDpx5uX+R3pY0z3D++6pYC4bd5mr0PRShhUvqD2IfjpLb8tj9qAtJ+sHNS+mnY0GVPXiWjruN8JdWSdfltAg2uZMEVDIWFUqnNvNQX2q1+0PikOgMF37ef+W4CGVwaKpjcFjbf/9v2g+VEKaBxljwQBGnbYTh2sEQquk180QINx5O1B7irPyoxgWE8PkCGD07km3tJjfEiV9S5K9qJMp3ux7lOAi7lhBFJu/juARtRN6RgBDVU6S8rQsAENvw2zuBtK1D6wbND9Nh0/p03RAA2/sngBDfsZfwEgcsGOQQCSKtkmT0GLk38bRIYd9JbP9nGjc8sV+B3zElUSaXJiJqP5b543VHQtm4R3tAANBQ4UzLBZDXKS7ISN1ZN7Vcql7jT/4ClhYaEbKlQij5Qt6/7xOfV5oWYELL8CDiyjgCCkg+flCXMiNydHFGcq5AQ0WD/ZqJOMOUtuXkgEe7IIWD7xyxAySriEDHVo/kybQAQ3/L///e/SJurDg2VWPxYsH/9shon6rPju3/8xDkPLGceVDN0qLAWHOZJzMEecT7Jc4lsChVLWHOfklBs+y6FOPxXQUEZHyAexixjfFqAXS+BQ4ZPPKHDBNv7++29dfxasH/NnG7OMBhQwTjz5ngI5LJv2CwEN9f9BEESVKTVBYZvaABffU4euGmWFQIZGt1F2B/MXQMoxx1HHsiwDv7M/CGgwbYnAc8ScRCm7gfeYF01imHb5CpVQGB+Pk085DaedcZaUwdjrBTilC2LwHcV+Gw3QsMEMnUdaD7KN9L6fAkFl3E43mpLB6xrtJJKhQYVGPFQYPkQcGS0M4UpAIxGJCRouVRkQYSfM3JsL8whPGH8ahYx+kk/gM1fCngo4Ezok3+UvL4R4jiUxMy1Agqw9/oCSXo/woRUX9hekTkoTnflTRK5QucTSeCSYLMtkmZwooEGGBgENtidZb38UkxMCWjoXVe4hSHjeeeeJCVyQQnwUw/d/8tEgQOPXbpSS9p/OrmiyjHKgvPPQT9ZSUMNej9RRd7R2CFLYgtqvTFKkfO6th9+BlMo2QWl773vXUVuP8NMhipVPgA+lkrZPwHma+DJim1EW+vrrr0UuUlPQYxlbseR5vzGmepzd1n5pRBt/9nt8JkL35AGJxym09wA16ED1aMfIL/18UP8H6QwldQpqp+/bL4H67x/M5ISAhncQ2RNZ6xsN0CBlLKw8hSOehBsvEtBQ9oAryAQ0KCnefouvdzGK9kyEEwq/0RrUoSgZgl5chT/qhkRAKAbVLsiHRkkZGjQJir5Zeui/x7IaOBtC9D4OMDmyfIho9nZ5gxgafu9ELLIB9mKxAI2gxczMm3Bu3jnGO0GABsELZWhQoZN5EcOHhhfQUGVVTQVcRcuJXkGBxvaJwTrZvwkuqANIddypArhG3VDwgAqxmjswDW7CqpgS9KTSSibF4UOHBDTgiQOVJPXLQIYEzRHIyhCHluXLI7GMYVgQxKCCzPe4tqiPCnkmMVGEf+Yt4Twd5V2FNT3hULBGgRG+9+2330u5ZLONj5f0GSqW1/h+HJUnx+RC/EvkhYT9QIYG24UalBfQYFoKaORZCp89B9zvzgmbCpk6RhREcBVDJxKOghmsJ5/5xz/+JiAO20ujhTD8Kt8z7BrTn3xW02IeelJXtoxxSMq6qONOPf3xCrtMQwEJ1k/BMvYP/WgowKEgBZ8loCHj3DHL0XKrk1mWhf1KRofNMFHgLDfHhMolQ6NcxYo4+5xzccppZ0j5E5JIxY0NmBd3fS7O0uY73x2GhbanDRwKuOFxuutdj2x71WjKl+6FnNs6ttTkJK/QmHJR2Uch7UvY10kOoBFvlHuLoaHmiGYdyYf6sGK0JXEOmh9CYX44MktB6KAZK/m5KMjjfMglYoo45Dl+NIqewEYIv4UOYGOZQXIZU9DWD9Cw+4xzUtuF5jlSVydyEL8T0FAfGsrQEDO+/DzxoUFPGsVRfIrT/7GeibWHxlQGnGg0nL+sD9uFIYuXL1+Ok085JTCKT0nL/f/+/V8Q0Dymtgq2SY2ZrBcuLLqeRTIIvGtUtPXP3guOqV7FfIlAaMzxH3mzmKnGeMzb3tr/nuvFrv9vDGgonvvzTz+hUaNGInvoXq7sv6BGK+7aZOTVSHk8lg8N+9lfCtCwZWSWpxTQiJRvYrXz/wSgYYft1AFrD5riABpeQCRCAXcENhvI4H09uSz0CetqT0DShn0FfWcBUnHJ+4zbsUFeR39lQKOki4kfQ8Ju3yAfGolO/fjOsfjQCDI5KbFC8AsAGrEAn2j39HoQ6BDM0PBnEKmSEXxCHB4hOu8i+tfhrNv3VJmVa/F0fGhMTryAhkk57BTUKMWGLaAmJwpoKJChipf+VudSWh9R7B1nU2ImkGuidKjiaSu+NGngPTVTUPMDKsb86H2mQ4YGP9yQCWgwPaZVoWwZ12HkwSOHBVAoX7GCmEEw7eNOON7Qrx3ggEp72aQyYiKhCrcq8syX7ATmp0AHafd8Vs1iqDzzlEOZKpUqGB8b3zohR084yTg55bVQQT4qJpWV6BLKaiBzQxka0QAN1jMaoKHAhZ6WxSckFYlyocqe/leGhY4RNQMxTl5zpbz0PcHIJQQCvvjiCzdqCk/wFKBSAchOl4Aa32e7qMmIsk34m22lc0iBD2VxqJ8Qtjsj0RAo0jSUxXHop58iAFuN6MI01acGy8z+Fp8pxx/vOr4UE6FKFSTCTU5uHspXqoSLL7lMTE74bHxiUiBDI2h9Ppr7fmsJx6X2qTCjLLMumWvx6tvGP3yz+pDyghl+gouanNgMDfqwYBriMJObpTA0uGYwLCoZTw6g4TFHlDUorgAFIbP/Sn4CxIVcvzkCGISOiC8NcRIayjH/83PF7wbNUBIdQCma0Bwv7DGzi5vx67A0JJRsPBIck0jv2qj9wjq47WsxNHT+KKChDA2CG38kQCM3v0DWPAHoEhJk/rAtXnjhBSSQjRZ0hHs0A/h/8NnfXKEvcVjpsELjX5dgHxqxuj1IPirpkAkyCfRzalrSPI/u/SAPiEFhPgJyC3D6GVTWvFAOEpO4zwGXXXqp7NXqp0plkqA03LXUA1ZEmxv29SCTk2hytu9e6cPQoI8Y0V2sQAd2/qWARimgEeEPwwY0bCBDB02Cj8mD/ZzXqY83DZ6wqLCiPh4iIms4PjaiTTra4PqBFXrNBjRUsIkQ/oIAiwCEPg5msYj2sU1eirtw2M95Fe4ii4vlg0Tb0f4f5EODgIYrDB6DDw2v09Zogumx1F3eKQyfsHmFdrntI7DZiyF9aNhtGNSe3vt2Wr6LbCBDI3JHKqpoBMXZCTtoDQv1YaaTl6GhC7u7wItS4pywWwwNTYsn1GpywrIpQyOUa5RwG9CwlWkFNtzIIz5oOMtAhooyHARMKFtWlE++R6eS/E2FlH/qx0JBEirD6r+hfNlyAjKIA0+H/cA0jq9YwY24QuVETEESzJgRB6RJidL/BXn5AkrQxOSE444X4EJPNfkO2R6sL6NkMF0q12IuE2c8gvMalQU7/CkV8bPPOlfyIqvh50MHxdEl2/vHgz/L8E1iBAknsoRsvInGXIIhcIXymW8cHSpYwPRFEaTCTVt4x9xD54/pI41UQVZIWGHTsWVv7qyD9qGZL4Z5wTQM4FBevrNMBBXYFozuoiY1aqaga4Tmr2wLOh1jvzAfiSDjgFnMQ72rq52uAiH2Gsbn2cfsa44FvsN+41hh+/zr7393TUnUHIdp8z59ZxD04jtqJsNyUMFTUOWkE4+X5xjlhDPtwosuxp8vucyY0QhI9uuanAStHxyXsQCNQscm0Lt3uW3oMAiKA2j4MTQoECqgwcFOn1TxcfShQUCDYVwdgdFxGK3sCAOWFoprDPk4rAeCGro2kJ0kIVwL8oX6XBg6gvy8w0A+gQ1G8clHguW00t479DtlAa2bskN4BqHlCgI01LxO5pQT2cVmaBB0VIYGHWz+0QANAlFsC453FezZ/i/v3+90TFCchGPemf9nXvQDB4vIYb9Sa0RTGoufXckU7iDAouTlC6rJ0Zc/qMxBOfrJ3/b+G3k/KEpdwPwL8LFXUjxSACEHFLvmmmsMK5S+t5zoaUfTVsUBMGzdg9//W4CGDWpE6D+/ttfvoxlMPs8GtX80YCe8/4dNQFW+s//TdNL+HO1aFuxD8g9mckJAw6sQRiBw8bEVxrJRQi5pGkk8AXL8ZfCahhRVk5OgsKt5jkmBLfDpd3akOoWMdp9ckFifoAVlcvZDuL5addx+Sy3fZILKX5z5EBMkcACNm2rVxqSp07B543pMz5zs9lk0QEORSxvQiBW2VReJIqCWBTjZ5axSrSYGjUrDrh1bsXTezOJU0/cZO4rNbwFoUDgcPGo8rqxcBZ3bNHHL6JY8YBfhAAAgAElEQVTF2W879+yL+nfdjanjx+D1V14OP+cJS+jdGIMp7+YNF3SyHLryenwAQ4NUe1UkbYaGpqmAhp5YegENVfpV4faCGqSaq6dzVYKlXI55ARV3BSWo7PMEnQozlV+NGFKjZk2MGjcB27ZsxszsLFeZtx1kklWh/jh0gxalNc+EiKVCm1DGCfEZyhVggUryjz//5PrNkKglJ5yA0089zQ37qmYOpGnzO0EVKsgsPxX1Q0cOu4oCzRp4naCI+tVITCgraVJppjnJyjXrBMS5v0M7KdfhH36UExJlyRDQIBByKOeI6RcnyokNaChgwT5XQEPnlpch4+cDyF6v1emqggoECdQ/CeuTlBT2Eq5MGQ3DajZGE7aV7+lJMPuTebB96XST9WdbadvxPfatMjF0bPG6mi7Zzj3Zlsybaaigpd9zHPMiYekkGfMh/icYxjCv/K+sDo3GwrxZB4l+csJxBmRBPL778UecdvqZuPzKqw1r6HcAaNC3SyxAIy7JmISUBNDQdytXvhYDkvti587dWLR4maRJG2RR9rmO0fykmICGAArxhQKGyEeZkgVhcyRJnyFc6WODJmr5h4SlUZB3CPl5OcLSiMvNcddKP7CZYZ/NWmtMs0RwdQANKYMlO9h7UzjRcPupD408J/IS0yWgoVFO/oiABkEaXVs45hXAJEND9vgAH2HHvDGXvvi7aAFd16MVxmY4+CukR8/QCFLCfsmG+T0zNNgOJS5fEB5SQoYGgeR4mmvm56NmzZpymMQ1wuztkf7ZitNvRwtqeAENlTs1L00vlqJty8xeXVQZGqWAhhlIXh3p/wWgYQ+OIATVHtQ87eXz+/a9gKuvqewKvhS2v/nmX3hi2zakjhphBEhHkbKdsrhRNBxHXaaF6dXcEUTiIRE25JRHnXnFR3rpV0Vby50Q4AVdKLMOAikClMenRoET1tB+xgY8gnxo2GGv/CZ8RtZ0XFetOhrWqeWWI9rC4LsRWAJHIBrnCHQRi4FD2SWgMTFzGrZs8Ac02J7sM/lvsTKSHJMbsyA4irMDUomASIzVUqK94yla2NYq1W7AQAIaT2zFsrnRAY1AwMdjcmIvbsVZgDWsnf2sXQcdb9E26cK4PAwZlY4rr6mCB9rcLYyRWnVuw6CRY/HJhx9gUK+uknSXnn3R4K7GmDxuFA5YgIaf01o7LzdKj4PUk9NgFv1CR1g37e9ek5NRUxvTL2EGhy7qenrJZxIdQEPYAM5pJ+ML6PvKIHJZGgXG5CQUoj08beRplmC+6/xSAMMwMMLX9b6aOPB+mSTjT4JKKxVi+mvg+wQ0+J/+Jjh2x6VPws6nn8TD06eFzUWOOw5HDh2WvJXJoQIc87r3gU7o0rMn1q1ahYenZYtCzWc1rCcV7f5DhqFpixYoW66cyx44dPAgPv34I6x9dDl279ztOvwcPSENV1e+Fve1bikKNhUERkxRhV7NJ+zTjUM/H5TnWD6CIjPnzZd63dOqpbFpTzQmP1pudWCpSgj1QY1OoKY2ar6h0VZYFjVxYT+qWYL6ldD+dk/GLcebVGhs+3oFmvgsQSBGOVHgQRR/x3+HhqbNzTUOTbUOSlNVVs3Bn3+UevN5mnaoM0912sr/BHuYLtNhHZmWgiDlylbAV199Je3NscFxQbbM2Wefjb/85S/4zzf/FBYG09fQsmq6QtCKTijZpvxTsEP9o7B+55x1Nm6sXRspqePwwfvvYWByP5x/0Z8lf+OgpmQn2DqXvcq0d7/xrlV6v4AOOR3GjZqcqDmXzqdoa56ML2VdWXugn2DDZytXrowByf2wc9duLF68RPok5AAahgln1giyDgn2yLpDB6EE3hLiwL2C2bmsCKJxPieMur9K+UN0Dmx8a+QXhATICIUOIz/EiCh5KJf7rQvWEHbiJ8wwKoQyPF0ww0Mtdk1iPHuj22bOmseyELSR//nGR420N9e7gnyUqVQJhXEJEnY5KcH4tonPj0NBQvFPuIqzHx3tM9791vtbx4CsLwmJZp2JS8BLL710TArL0Zav9PnSFihtgd93C+heU6VKFSko1z1XdgiI8uWt2dECGkHv+wEe9jvR5HJ9Ji6xqH5il5EM1lgfv/pE6M8BgFPQgffRjIwg/c9PDghyChrvmGva8ogtHwThA0H39TzDrmcB5YgSfuISEsKqf0SHBJhM8FlXWHCUo9ffeBMHXn0V3bt1Ec/fdW+9FR3uuRd3N2mKV1/ZjzYtmrqARqFj2+4FMyRNnp644dZo72oEMNsRZaKlPIcFmTAsGe+U39vZtkDoFR5tgcrBM4qYpWinGu/u0T8EbKrdUBPpU7LwxONbMH3q5IiHJxHQqFpNAA2/ARctZbc+vwNAIwxYOB7tKdeqEv3/CNDwm5yqENiT3O6z/MI8DB2dhqsqX4f7W94tt2rXbYAho8fji08/Rt+uD8i1Lr364va77kbGuNE4sD/M0Mj3OHWMADN48opEOcHUfcUGNJhuAqMN+AAaes0FofT0UinijqKjgIY5UTWnlUcDaBRI1IIwoKFKFwVnSTPBOGxkulQk1feDKsc0XdE46EzHdgwqJi15Idxatx7GTEjDU088gYemZ7sMCfGXEJ9gnGs69eM7+pm9cDFOP/NM/PjD9+jdpbOJgJKbK89K5JGkJEyYMhXXV6uGgb164cMP3sfpZ56Olq3bonmbtgKwzMzKwvYtm6WOo9PScW2V63BPy+aSBdP54acfJU3xzVG+vKs4K2Mg90iOKNo89aBC/tCChZJWh5bNpV1OOOkk1/yBZRLfGg7dk+8og4UmFGomwbxYFw1BarefKGSOnwW2jwomtlkHr6nfktyQAZx0nPM5pse6EeggIKaAiabFNlazFA2yomuqV7HMzzOnwnyeQLfWgb/POOMMcbaq0WJYBtbfZmOcesrpwng559xzMWHiRDy1YwceXb5cyvj555/LKb76M1GggmVhGzGSw5EjhwUEYR71GtyOQcNGYNa0LDy+eZOU5ZSTTsZNtWtj1Pg0fPLxx+jXpyfOu/Ai6SvKKiX1MaD7p1cIiyWI2fsV2QE2oKGKtgLzXkHEmw/bNJqwomua3vcDNPLjEkChxDAtuBYRJDX+M+S/A2xEAzT85GEdK8w/Py8O8AAaEto1lIO8vBCScr4z5WcUFMoijokg60WH5GSg2YC6LSPwug1o6JyNaCMFcQkaOdGcCGjomvZHAzS8dSwFNEooOZe+XtoC/89b4L8BaPitvcUBP44F0IhIN8GYRHr/tEuPFtDw7ttBeE8poFF08vymgIbb8TyhtwCN/S+9hN49uwvqT5SHA2ZixhS0btsWw4cMwrbNG4xtOuPCO6CAASucwaVUUJcSWijmJJEnPBChxSsk25NDAQ0/hVOUMyvkpPz2MjScstlCVoTAFYDA5ccBNW+ujYlTyX5Yh+mZGRE9ODGTgEZ13Fn35iiARvgE0BeBs04Ife9bCrH3FFAmNmm7cXG48eZaLkNjRtYUtywaltUox45DNQqKjuJrMzTU4RqpxLEAjUgENLIB9d7vhaFBQM77iSh/FMBMx5sAGmPScXXl63Bfi0aO8hBmBekJb9fe/XB7o8bISB2F1/a/5GapDI1oSoc9fhX8UyYNE6FCr/PBZWM4TBrpU6eDtT+9Ar8NaCi142gADTI07BNjfqdCrsACAQ0qtGxTVdbV9ERYHQUmCgXLRYVXadESwtSJ4lCn3m0YOXYctm/ditkzp7vhQQUoKGP8KigrhHVmWrXr1MHwMWOx7/nncEvdengoOwtPbt/mxlnX9h6XMVlAisYNbjNjOs44GL308sswdeZs/PD9D+jdtbOUbdT4CahStSraNW3iRjwh4EJwgewM5ksQQPx45ORIvfid5aTSzWfmLFws9erYvq0o7pUqGfMUKvh8jm2kSitNIwho8Drf1fC1BDf4nSYybqhZB8iwzVE0eoz6+BBGDEPcOk7A+Gwoz5hqEKzgc2rewd8GKDK+RtheLC//KyPFAFBlXACF7acORZUNolEwmLf2Ee/xObIsGA6XdWY92F6aP/Nkm5OhceWVV+L0M87A2LQ07HzqKSxdtEjahO8e5/j44LtMg++p3xam/91337oRaho1aSqAxtRJ6di+dYvkx/HDPMl7ovnhiSedhHMvuFB8cPwSDA3v2mKD6Qp22OuNvUcJOJUf9jlhgxk2lTzWvuBN294n7X2O1/0BDe5PXM+4+tADqQNiCJCdQIqXYfUlEmCgg1gy/RwhkvuEFXJd28LONxwqNhzWlSBYKJQjrI3EI986gI7juJd+NShTUJZAoURx8soH9hqn65+9NyqYKuWJT3B9evgBGqF8/K4ZGkGKQimg8f9cGy2tXmkLlLAFfitAw9Yt7SrYe1ZAzIeYsrvcLAU0pBmi6Rf/cwwNe9BFAzQoWHAQtmvfAWPGjUfauLHYsOZR86pzEixCj54SW7Hh6cOBIpPQVh26Kk97NIqJlzLqVdptQMPuOC03He7pda8waTrZCVVp2SHb6TBKSqwPTU5q3lwLaVOysWXjeszMjGRopE2dJgyNu+pG+tBwB5jaB/gMOilHCQENVYL9AA22pR22NZrJSRjddE7DPCYnKlTpKe8fFdDwQ4wjhF+rj3SMENAYNmaiMDTua3GXuG/QcSXKiTN4HuzTHw0bNUZ66ki8+nIY0FBTDr9Fh9doAy3ty/9xVCkMY8jtqwgv/to/tpAfJPAbZVb6zhmLFOy1LdTkJ5rJSSg3JwIkVEBDndBRKaHiqKYQeoqu7ZrIKB95xmyB15RtoayAchXKo/att2L4qFRs27oFc2bNcG08qfAS0FGF3Sw3JupG8pChqH9HQ2RMGI8RqWOlzSeNGysggIz7+Hh5b1L2NAE0Gt1W1yj2iYY5Rt8RKWMn4KbadZA2ZjRe3LcXI1LHoUrV69GqEfvZgH90MMo01dGkMhzICuB3BQqUpfDI0hWIi49D725dBLg4fPiIlIPgBetO5dpcPyzXuCFrpBfat6ppjjJh3HXOocjL2HAiw2g8eROtxDgRFUeoTohTARjijM8MP8DJ9EucC4DYTBumxTIQ0NCyyBrv9KMCGgzbquNLTVv0N806eI31slkZvM9yCtCQD1x44YW46OKLkZ6RgV1PP42pGRmuI9AfvzcKL9NiH/Bd9V9CJ6Y//viDmLQwvabNW8q4mDIxTfyxsH3po0LGJMGshHicetppOOe8840/FmnL2E6dY24OPjdtwcILRCiYoQChgFOOGYQCVTYzQwERO5siJ0iOmZA+4wUx7PJcey19aBiTkyVLlhrzItckg14qHFYGEmXcyL6QZMZONIaGDZjrmmLnWVBABokx7yALgw5ChR1BlgavHfm3ARwIkublSuSThLgCJDiARlKi2b9twNYGNLwMNW+X0KRP25QmJwKiWgyNPwKgYctodv10jWV7lJqcHO1MLX2+tAX+N1rgvwVoqJ4QrVW98rfsK0E+RKzE9P0IEN8OauDxLyflOQqTE7/9OoihgYCgEkczwoIOtO093t0THA2kFNDwGSheQKNPrx4RDI3sGbNw22310b1rJ7zx2n7UuqUOsmY8hI3r1+C88y/AnXc1xl+/+hINbqkpilmVqtXQb9BQVK95IypWrCQCzD/+9jXWP7oMy+bPkdPBG26uhZHpWXjmqe2YnZlulDvn1LxLn4FodW8nPLpwLlY8MjvCR0XvISNxa4M7MWnkULz60j60e6Ab2nfuhlNPO0M297/+5XPMnTYFT2173H2vY/feaH3P/Tjj7HNEQCJVfdWyxZg5ZVLUcbd5915cfOllRe6ve2wlRg0dKEAH65kxfgySh4zA5VcZh3P//uYbrF6xFDOnZRVBzx7s1Qcd7n8AZznl+OH777Fi6RJkZkwsko89yNkuZ519NlLGjBV6NU91KRy+/+47WL5kEfokDxTQZUbmFLcNr7/+evTsPxDVb7gRFZzn333rDWRPHId33nxdIj7MWbEG//7XvzCkZycjOFoMjSuuqoIxU2bgtZf2YfrEsQbYeqArGrdqj9PPOFM84f/04w/Yuu4xLJ4z3c03GkPj1NPPQJc+g1Cj1q2odNzxUt/v/vNv7H7ycSydNwuHDx1022DK7CXy/Zkd29C8/f04/8KLJBRdbk4OPvnwfSyYlYU3X1Vv7ua1ajfWwgM9+uLiy65AGUZNyMnBgf0vIXviWPz7m3/JM9dVuwGDRo3Drh3bcNY5f0KturfJuOzUuolrz62FIGA2PDUdV117He5tbhRdKv+Pbt6Ot994HeNHpcijPfr2R8PGTfBQdibubtZCHMVqe3/+6adY8sgCbNu8SZ5lGnc3bYb+g4dg3uyHcVuD21H9hhvw2quvoHvH+3Fz7Vro0S8Zl11xpSijoVAu3n3zTTycNRnvvf2mKBfsh2nzlsgh88v7nkfb+7uIn4jHlj6Chnc3xycfvocp41JEYVMQgIBGw8bN0a5jF2xetxrrV60UB5amTIZ1whPzDh0fQJ36DXDSySeb/vn2W2xYvQqPzJktc4sK9J2Nm6D/kKGYO3O6PFv9hppSXyqbbJfJaePx7ltvCkNAo12cd/75GJwyEmRkaNt89MH72LhuLTp1exA7tj2OWdOypW7KKqBCarNCdG1YtmYtfvzhB3S7/z48snwlzjzrTPTq3EmilOjpNpkVU2fOQuUqVXBX3TrSlolJ8RLClYBGr+RBuKNRE0wamyqARsrYcbj2uuvR6u67JH9hhhQYRgrNIgiwsI34vXX7DrivU2ecccaZ0kb/+uc/sXTxQtxc+xZR3vv37gE63fzh2++l/IOGDUfbDvfI/OX6wHv7X3wRM2dMwycffyTzmOYZvEdziB69+6B5y1Y4++xzXCX+vXffxbjUUSB7bs36TaDBUuvmTV2FTYEcrtNVq1XHTTWqCmBat149ZE+fgfXr1uKyy69Anbp1ZD1mfZ7ZtRMD+vfD1ddcg5GjU3FN5cpSd4IEix5ZgIyJZk2yweL+yQPQqUsXnPOnP8nY4rMrly/D5IlprjlN1vSZqFa9Bh6ZPxedunTDxZdcIvUguLH98S2YOGG8OPWkyckTO3figgsvLLL2bdm0CT27dEL9O+7A4OEjcOlll7uRUF5/7TUsmjcXr726H5defjmmPTQbZ5x5VkQa7DeO2WlTJmP7M8/irTffxPy5s3H2uedJH51w4olo2bK1MBfIsOGHQNX+/fuxZcsWNxwwrw8YMEDuv/POO6hXr574+WB78/nnn38eW7dudfOOZCgYyFMBIAWHCMC0adMGtWrVxoknniDP/PDDj9j+xBNYudI5LABQr15dPNDxfqxavQY1qlfH1Vdf5Zo+ffTxx1i0aAk+/PDDiD469dRT0LVLF9SoUV2eZZ6ffvoZtmzdins6tI8ANMTchHPfYWnQf4Y4BnVMTgoTjXlSLEDDV9B0mIUaVp1zjr40pG0slldhzreGAZZ3BAW5uUB+Lmh2RzmRByllLKe15lAkMkyfOrEPg/IGELYPFNy2d/yVENBQltkfCdBgvfxA+VJAo8jSUXqhtAVKW8BpgV8T0PAD3f3WKO0M773iABre/UXXetlXLYa/dw+Q9bIYgIYfkOGWNwhwKQU0isyz39zkRAeCAhoHXn8D+19+CX16GkCj7q23iFBa+5ZbsHDBfGRNyZAT5Iv+fDEWLnsUP//0I447/gRkZdAOfpuAGXVua4AJk7PkRGb5I/Owae0qXF2lCnr0G4Rrr6+Kndu3YsLwgXJCOPfRjRKKcUDXeyI27Mx5S3Hm2efiyy8+RUrfbhEN9/DydcjJOYLkzh1Eue7adxCe27kDD09Nw2VXXoM7m7XGjs3r8PIL+0S46T1oBNrc3xkvPLcbc6cbk4zu/Yfg5jq3YdWShZg1tSiYwGfy4+JQ46ZaGDc5G9s2rsND2WFzDt7n9RtuqoWCwgK899ZbmD19quTXf0gKbrqlDhbNn4uZ2VNdIWvA0BG4v1MXPPfMLszMmkrf7eg/aIj4EVi66BFkTooshz3ZLrnsMsyaO1+AjMUL5mPd6lWoXqMGuvbsjYsvuVTyWPPYChfQ+PMll2L6w3NRoUJFLFkwF2tWLEa7+zqhY7ceOHToIFIG9MZfP/sMQ8emo2btWzF2SD+899YbLqDBcXFP515o0f4+zJ02Gbt3bEOXPgPQrO29eOWFPVg27yF59r4H+6D6jbdg85oVAmrw4wdonHfhnzEiPQunnHY6tqxZKf1TvmJF3NetD268pR7efuNVjBvazwU1Rk2chosvvxLHH38iPv3oA6xZvhBvv34ADZu0QIsO94vilZ02Gvv37ZE8a9xcGwNGjhegavn8h/Hayy+iRYeOaNH+Xnz60YcYPbgvDh86hHPPvwDjpszAwYM/i0nAwjkzsWf3075+VgoKCzF87ERcfe116NC0oav4P7Zlh5Rl7OgRknfPfslo3LSFCcmZcwRLH5kvPlfubNQUHbt1E8V0ZlYm1jy6Up6nmcTQkaPww48/IJSbK4r8Ky+/JHNn7MSJUq5lixbgo7ffQsPGTdG5Vx/8+P13GNSjK47kHJJ5kjp5Gs6/4EJUrHQcntq2CeseXSrzaNDI8dL+GanD8MmHHzrsKONDY8CIMbjw4kuRPmYE/v7110UAjeur1USr9u3x/O7deHzzZlGu2913H+rWb4CFc2dj9YoVogxUrV4DI8dPQJkyDAFaiJWLF2LLurVo2roNOnbrju+/+w7D+/fFW++8I4osx27WrIdl7D66fCm2b96MyvRX0amzKLusz+ObN2J65lTXhENO+A8fcf1zKCukfsOGGJIyCo8uW4oZmVPRd+AgPNC1G2ZlZ4lTXFXsqbCPz5iCa6+/DnfWudUFNBgqk4DGuIxMA7o++CC++PwzMTmpfN11YnKiTihpcsL0NNws+5dzsM5t9QWgWryYPjNC6NS5G+5q3ETm1d++/ho9unYSZbcglI/MGTPl3u6dT2P2zBn49ONP0LFLF3Tr0ROHjxzG+NQxeGrHEwJynHXWWZg9/xEwIsWmjRuwcME8vP/ee2jdth1urVNXgIPXD7yGx9auByPMtHH8fdiChQETCGhUkw2dCs/OZ54VxgLnzEMzZ2LNmtXo0bMnunXvgV1PP4VLLr1UwIasqZPxz3/8E6PHjkOt2rUxKS0djyyY7zoFHTFyJLo+2B27du7E1MkZSEpMwIBBg1G/we1YsXyp1IWfYSNGokWr1tLfH3zwPqZnZ0o9hgwbgZat2+DxrZvxYOdOuOD8i8Q05axzzkHq+PHYsG4d0saNE0egBB2OHPoZGVnZEs2E4N+L+/ahRevW6D9wsJgCDe7XG5988on0UbOWrTBs5Gjxw7Jp/ToZdz/9YJzPPr33Bbz91ptYvHCBMDQILHXp0hUnnHAinnnmGezdu1eU/7vvvhtkMjDNOXPmuKDG/fffj8suu0xMVd59910XwGjWrJmYzDz11FMCgtjAD9tBfYp4/WTQQVuLFi3wwosvYefOnTjllFPRrGkT3HjjjXjsscewZevj0o7XXlsZvXr2RFKSMQfasGETtm3fjkZ33YU2bVrhx59+wqRJGfj667/J/fPOOxfDhw1FuXLlsWnzZjz55FO4+qqr0KpVS7nHz/btT2DxkqXyPRwFjKBGggmTHccx44Q7TjAMjWgmJwzb7gdoMG1hgDjRTwRkLDCgaWGeYWwYIOMH4zCUTLDQYSAvF/EFIfGlQbosGUCufOKwsyLN6iJ9bIgQa7FWuL8qM0YZGgRZ1YfGHw3Q0PrZwlApoFFEpi69UNoCpS3gtEAsQEMZ3tEay49VYT/rPXC170UDNuzrRwto2GAG8yopoOGttxfcKGVoBPiY9Ln9mwIatjBiAxpXXHFlRF9/+5//yGniwzPNKbxS4nfteUlOq0YPHyxghtrXrtq0TeyVB3bvjM8++VgEYoYIpZCZlj0LN95SF9npY7B7+0YMGJWGG2rXxfghvfHhu29LvtfVuAn9RozFe2+/gaurVEX6iGR88M5bcu/6Gjdh6LjJeOrxjVg0axqGTpiMa66rhm6t78bBn3+OOGWnU9Abb62LUROzhMkxekDviPsZDy3AJZdfieRuHfHl558Vmdd5VJQJaGRk4fFN6/GwB9AYm5GFZq3byb2RA/vK+5wUPIGet2wVypWvgHtbNxfhu3adukifko2XXtiLgX16yrP0ocDPrHkLcPkVV6Jbx/vw+WefuuWwJ1jWzIdw4803Y+SwoXhu9y4j6Dnh7GbMWYAGdzTE/DkPCVDCT/asOahesybGDBuMPc/udvusfsO7MCw1DU9s2Yi5WZNx0y11MXRcOp7YvB6LHp4ewdDImLUQFStVQv/O9+CGWrdicGo63nzlZUwaPdSU0QnbOmrSNFx0yeUYM6gXvv7yC19AY0RaJq65vjqmpY0SQETq7zAEOvceiKatO2DVkgV4bMk8ucewr3c0aSkMjYmjhkT0TfWbamPgqPH49MP3MWpAL7k37ZEVOP6EEzB+aDL+8rlpQ4bqa9HuXtzb+UEse2QuNq99TK4vXLVJnp0xOQ17ntkZoYjY9C0K5CnjJ+Gaa69D28YENAqFJr/2iSfx1oEDSB1pGBq9+iej84Pd8c7bb6Fn505gJA35xMfjwj//GVOnzRAgoNO9HeQeQ5WmT8kUJTa5Tx98/slHpjl5MmnZqJuo4UCb+zqi44M98HDmZOx68nHp+2Gp6ah3x53YumEN5s2Y6iry9e5ohB7JQ/HUts1YvmCOC2gQHBo0chxef+1VzJ2RJc8HmZzkhQw1fP7yFQIG9XuwmwE0atyA9MxM+T5yQDLee/stUUCpuLTqcA+69u6Dx5Yuwfw5ZGLFIXXiJGGhjB85Enuee9asIQkJEhZ15tz5wlJ5dNkSUfjF1CQxUZRhjaJAEw2CCfyMSUuXyCgpgwfhjQOv4bqqVTExKxtvvHYAQ5P7mbXGiVIyfvIUXHd9VdxVr46YJdAlCU+Lb4k4arcAACAASURBVK1XDyPHp+PNA69j1NDBouCID43rq6JdsyauKQnDrCplnXO4WavWGDI8BRvXrcGMrEwcCuWI+Qjr06t3XwweMhxvvvkG7runrQAzXTp1Q/LgIVi76jFMHD/OZTAwv1vq1MX02bPxwfvvS5hXPp+ZPR2NmzbDhHGpWL7URKJg2iw766QK8ur1G+VehzatXOXQDLd4KEOjVs3qiE9Ikvef27sPp59xOoYNGSKggZrOTM6cinbt78GB117FPe3b4ueffpL0Tj75FGzYvFXGZ9O7G0ka9W6rj2kzZmDvnj3o2f1Bd/3h8ytWrRGFv32b1sLSG54ySgCbZ3btQtdO97sKJPt09rwFuObaa9Gjaxd89slnEiXl4ksvReqECVi/Zg0y0tNdE58yicaRKMEtNVci8NCybVv07pcsJkorly2Vstx5d2MMHz0GD03LFtaPzNW8fGHa7HhujwAay5YsEoZGp85dcMkll2LZsmXCurA/zZs3R506dbBjxw488cQTcouAxk033YTnnntOAAf9sF+Sk5OlfyZPnixjVxkBotBTaXeimOh/e03X9V+vZU6dLGZKo8ekSp0qV74GgwYOkKhDU6ZmRrAxmjRpjPbt22Hjxk1Ys8bUl89eU/kazJr1EF555dWIeqWMGI6bbroRq1evwZKlJmyr5st1EsLUUDCDwEYCChxAIypDwzZP9Dggl/orW0KADWPule9EGRFgo/BnFOSFUBAiQ+MwCvMOI56mJ4UFAmjQ5EQBSmVo2EwNDZvodzpn9pdwGNk/IqBRnBPQUkAjYpiX/ihtgdIWsFrgtwI0tAixQJG4AJN/G8Cw13hNk4C897qdXxBDwztQSgGNyBaJBkrpU7+7KCfRAA1laMQlJqFZkyZo07Yd6tVvIKd59BR/5KCxVX/2hf1C5W/f4m4jeMTF4a4mzTF6/CSsWLQAi2bPcimr6lSs8nXVkDb9YbzzxmuYMLQv6jdqhh4DR+CxRXOx8TFzckQFt/ZtDbFo9jS5t3bZI9jg3GvfqQeatr0X2WmjsP/555A8ajxq1bsdU0YPw4vP744Q1EifHTRmAuo0uBNpKYPwwrPmvn7ubtUefYekYMGsaVi9bFGRhVAYGjfeDAIX2whoTDNggX7GZmSi5s23YEjf7njzwGsR9waPTEWDOxsjZehAvLRvL0aPT0eDhnchZfAAPLt7pzyrAm3rdu0xJGWknNQvW7TQTUfLytPsh+bNx97nnsOo4QZMMO1t6tK4WQukpI7H6keXC6BxzbVVMH32fLz1+msY0s8o/LZT0Pkr16JMmbLo0aGV3KPZCaGVPg+0cwENAkeDRqfjiU1r8eii+eg/IhW16jVA1vgwIKGARsMmLdGl90CsXDQHm9esLAJoXHrl1UiZmI0DL+3DzIxxbv1UoS5foSKmzV+Bw4cPYUC3e+Q+AQ0yNzLHj8KLzz8T0bZsl+SUsahZuw4mpw7HCSechL7DRmHHlo14ZFaW+ywF9fIVKmDe8rX45KMPMH7EIGm3xWu34Lv//AfJD3aUZ+2TVRvQyMsvwMgJGbimyvVo0+h2o9wWxGHdjqfx1oHXXECjd/IAtL3nXgk7umrF8nBZHU501+49cG+nTsiePFlOj2+48UZMyszGvr17MXzwYAGGjF8ZE9JY/ZWUc3yaVr/xJqRMmIintm3BojkzXUCjZu1bMGnMcBzY/2KYiREXh6w5S6TeI/r1ECYT02vZoaOElp07MxsHXjGmOuqlOZoPDUY5oVI2PHWsjKl2TRu7gMaEKVOw79lnMWX8WDOWHX825190EabPW4DXX3kFUydNxAUXXYT0qVl4+cUXMDU9TZgLBCeo3B7OOQI6cxw1brywK2iao2E42Q8nnXCipEs/Fuokc/22J/Dxhx9g+MABLnti7KQMXHHlVejVpRO+/MtfXOV/wuSpqFajBvo+2A1/+eJz/PmSP6Npi1ZiFsR1a+SQwfj6q68ETBg5bjyuq1YNbZs0dsPUJiQZEIFlYBuKacNZZ+GeVi3ERCSuTKIo/QRnzj//AixfuQrffvct2rZqLs8/snApzvnTueIklGZo6utC6/TwgkdQ//bbkTJ0CD766CMsWb4SBw68hq4PGAaS5quOVzV06frNxsTh3nZt3Pbib2EtOSYntW+sIf4CWI69L74kYVDvbd9OysA5QLZBi5YtMHrseGEukHGh84CMlClZ03Bzrdp4sEtnvH7gACZNmYK7Gt2NQcn9haEhCmueCVnbs3df9OzdB5PSJ2DdmtUYlmIYGmRsbFi3VvqbQAQZP63atEXvvv0xJWMiNjnADIFapr9uzRphaBAk54fmB2SOiD+M/HypC9uCpkGTs6cJiJ49ZbKUoU69+sJ6Imtn/drV8n7F8hWkb7c8vRNvv/WWABpcz7t264b33nsvwrxDJy3TGjJkiJR56lSz3hPQuOKKKzB//nyJvqIftkGrVq1QtWpVLFq0SMCRCB8ZTrhj+5qu3ewD+tDQ9Yf/+/fvhysuv0zAMX4IaAxITsYrr7yCh2fPiXj2nHPOxrixqXj77XcwfcZMXHrJJRg2fCheP/A6Zs56yH1W9/g6dW5F9wcfxPbt28OABiGHwngBfr2ABj1dhRJMWN9YgIZdH83LXUM1CosDaPBITYCdPAfswUEU5odQGMpBYe5B+R+XdxiFBfmIK8iH7XRWgQz142IE2bBAq+WwNwovoCEmP5bJye89yom2YyyloBTQsHu89HtpC5S2gN0C/y1Aw2/91XJEW7+KA2h49xcb5PglAQ0vmCH5lpqcxJxMvxqgkZiYKE3v7RT7tx/aol7K5cTUEQ5ee4MmJy+jb68e4iPBKM5A3+QB6D9gEJY8Ml/MS3h9975XcODVVzB8QF/XveUA0orb3YO0kcPw3O4doqiJozg6TY83IQVnLVktp1p97m8JKrOzV27C+2+/jiljjLKetWAlfvj+O4wf0gczl6zFv7/5p3xnnmOmzMJpZ56Nvve3FIHw/Isuxtips3Dyqadh7YrFWLtsoZgTaHvMXLxK/At0bdO4SOdUq1kboyZliSJMswp9x223uDhUu/FmYXjs2Lwec6ZFmpyMysjGtddVQ8uGdSJMFphOrwFD0ebejpiclootG9Zg4Yp1Uo52TU20DMnDCaVZ86ZayMiejs3r1yEzw/gSsReI5q3aYNioVGRPnoh1q8MnhGpDTMelE6eYSCwPZU1B05ZtMHjkGMyfNQ2PLV1kUMz4sHPW0ROzUKVqdXRt3URAhPu69UKT1u0xLT0V+/c9L3l3Tx6CWxs0xMRRg/H+228gc+5SlC1bDv27tHfLp04sxcRkdDp279iKJXNmCKBB5s2uHVuwbO4M3HZXU3TrNxSPLpqDLWtWWP0QjgIzeOwkXHXt9RjVv7uwPPj+lZWroEubRr6TiiDKAz2TMX9mJv503gXiH2J6xni8uCcMfmhYxuy5bIN4DOzRSdp9ybqtePfNNzB53AjXjEROdJ2oA/peYUECRk5MF/OIlg3vcCnaG3c8hTdfP4DU4cOkbL0HDBS/GGNThuOVl4xTULZ5nhMHmn4jqLRvXLdOwkrWqHkjJmRMFrOOmdlZYlcu78TT60EcGjRsiPu7PohLLr1c2D4mKkWugIQLZ89wAY2rr62CTq0dMNGyMW/XsStatLsPKxfNw5NbN4hSkj59npjzTBhtyizrQWHYaa6eLJ98yilo2e5e1KR9/0knSZ/zQ18gbe66UwANlj81IwM7tm3BgodmuPNGFbd1T+zEv//1T/Tt0ll8i/QZNASzsjOxYc0qYYWoclKmbHlRTsemT8TmDRsw7+FZorAah5QmhriYHhw5Igpmh/vuR/fefTEjOxOrV66Qk3z2W8u27dCrb38BBFetXO6yGhgOlnNHaeriq+Lbb/H0jiewbPFCfPrJJ6Jk86//4KECirRp1ljS1YgmYrrw00+Sz7adu/HWG29gzIhhophR2WZZ6VeDSvfDErY1Hx1aNZdyP/nsHnz80YcYNWKYACAaTpbp8X6Xbg9iwKAhYpLBtEanjhNggQAD82O5WRYCFXyX7cDP+k1bxflou1Yt5DdBIAIGfCc9YzKq16iJW2+uKSYnLN+eF17EK/v3Y9CAZNeJJ/u/abNmGDlmDNLGjcfqVY9Jmbgus24DBg1Cy9atMaBfP2FlrN+0WfIgY0M/9HHCMt7dpAnGjBuHNatWYcHcuejTv79cG5TcF/v27hFnumwjfuhraVxaGpYvXYqxqWPEzOa2+vUxZNhwrHrsUcyaMUPqy/IxkCiZMXfceRd69euHSy69TBhj6oyVJjmLH1kgdSTLZ9CQYWI2s3b1KqkL0yHD45k9+wQwWrRgAW6/sxFatmqJJ3fswNM7DbBsf5jvAw88gIsvvhgzZ84UXx8dO3bERRddhNTU1IhnuU6QKVG3bh0BR5577vmwOYU4oAyHGbaBUiZCM5pWLVugZs0bhIFCIIWfL7/8Ej169pbv11aujP79++KZZ57FipWPRoL1hYWYP28Ovv32W4xIGSX+Njp3egBLly3HU0897c5JfmHeVegUdEB/7KJT0KXL5D7XJxfMdEK2kpkhIVvFqXR5s3ckGP8V8pfoOAylr5t4p34R4VWNFMj37LC/Wg7b8Sl91OTn5qMwlOeAGTkozDsI0KdGwREkCpDIbbIQ8YmUI5II9yI+voysXQmJzrrpww6R/BynoAKiFMYZB7e2U1A6Kc0vQJlKJ4qpDe8xChIdmMYX5EsUt1gfPyHY7/lYclms9CNOGz111PdMOxeAh0+sH+f8S84eFLPwnpsKnrKsZBoJQ84C+9n3Gnpbn+V95qnOejmGuRbxo9GTdCxodvquhthW58a63mueWi8F973vqwzF/NXnEfPUjwKgmj/zs+/rcxqxyq6/XWbmY5dF0xF5wXEMre2iadp14zUN7a33dR+w21G/e9tY85M+dhwfajraBkyPba99wfv6PNPTyFdaV33fLrfmo2UVwNrZh7VsdnntvvfWX39rPfmsgvnsT7ucvGc/Z3/X95SdqM7EdT+335Wx7zgE1z7TfLROdjn1nv7Xutnp2O3MtDkvuB/rGNVxov1gj1XNi/sX34k2nmPNUZbl6aefxqBBg8Q0c9q0abj66qtd5qbdVtznVAbw0/VoSikgujNfjRlgbI3dDksaTX/U8ut9+znD0SveR/tM21R0UofBbadtzwHv+lhkveRaHutjyb92n7pAcmEo9vtW+t7687cJhx79owe60Z7w218irhVGly/4nLafV/aIBpR7y+HX50G9mUfT1RJ+4v4bgAYn6/Ynd8qG1bbZXVEBjfTM6ajb4HaMSO6NV17a4wIajDBAOj03vxmLHsUpp52BB5rVl6qPmfoQTj/zLPS5ryWurHwdBqdmiE+GTauWodfgUah5S12M7Gf8aKTPfAQv73kGc7LS3RMuOpvsnjwMN9etLwvn+pVLsPChbJn4y7fsFCeRsQbNptUrkeEoei7YYGYWqtW8GSMnZgqgMXd62B8Gb4/OmIbK11UVQMM7IbyAxqYdz+LSyyNNeewyMd/Hli9FypCB7mUdUP0GDkHHLt2QPnY0Nq1f694vAmhsXI+Hs6aIw0NG3qBjzGiff/3j70gd3BdvHXgVV197PcZMmYY9u57GnOwM6dsZi1YKkJSeYsrzyOrHcdElRR2kavos//aNazBjYmoRQOPerr3RtN39mJs9Ebu2b7aKFAY0CGDQlISg1huvvhwIaNS/qym69hmE+bOycM11VXF38zZGSY/y+ezjj9C5bVMZE0vXPY533nodk8eOlKdVyCagYfrfsb0uTMDo9IniW6HFHbeLzR4/CmiMcQCNPi6gMQL7X3rRFTzyHUCDAMC49El4fMsmATAU0Ni6yfym5C8Lenwh0iZnSsSUA6/ux+4dT+CZnU/i6srXImX8RDy1fasFaKSJbw8/QOPc8y9E6uTp+OzjD5GVNhrVb6yFbn0Hi3nKti0bpA4KaNiL3XXVaqBbn/7mVP+Z3Xh21y68+/bbGJQyUspAQCMvN4QaN92EMRkZeGLrJsyfNd1llGhaq7Y8gX//+xskd+sqpjJt7r0XU9Im4PFNG0B0VCNhUPimP45R4ybIuKbJCcvFjZogA+cyN2n+54Y9OXu6mBZE6+edTz2Jvt27uWYnKanjxEFro/omygn/RKlxhDwJHVqunCiUI8aMxZVXXS2AhnHGGhIBht/5/6prKov/DJrMjB4+1A3ZyrIo6DB/iaHy39e2NWredDOyZz2MvXueQ0Z6mpRf2R4EL/gOfWOkjBqDRQsXyBjs0q07UobRLGSt1EGdo7qnsI5ZyfLHVks+7Vu3dAVXLfOkKZmoXuMGkKHBaBV8jgyNV17Zj0HJye7Y5PUWrVph1JhUjB+bivVr17pRTHiPAEMrAhr9+2HP88/j+X0v4IorY69fyxYvFoZF73790KxFCwwdlIy9e54XPz5UJsjOad6yDcanpWHFsmXCMDjjjDPEP9OIkaME0MicMkWeZZ8c/ulHTJySibubNsUr+1/Gjscfx/bHt0qfpk2egi2bN2LZYhPm9bb6twszJGNimtt+Orf3vrQfX/7lSyxbshhNW7TErXXqYPWq1XjJikjkzgmHkUHBceHChfjggw9cQGPMmDERwDVlwubNmwmYsHz5Cjz77HMuoCEKj2XWYc+zalWronv3BxGfEI+9e/dh7569oJPPZDI0rrg8AtDo178vni0GoNGhfTs0adIE8+cvwK7dYSai5kt/HAMHJItT0KVRAA3DD0sQ31nFATQS42iU6URacsNJG8XL7Ifh9Vj3Vfs/18eCUIEDaISA/MOICx1Bfv5BoCAXcaE8A/LGFwhLRNaNOEZtig1o6F5sAxq+UU7+QICGPT7tLU4VJfaZKLFHAWhoX6iS4FXMbAVWFV5bcbKBZ5ZJFSxVmrzKKdNQpU8BjP/85z8C7nk/XuUx1t7uB5IwPVVkeV9DhvO6pm0ruF4lmM/Z901UKLOe6pwSs0lLydW20brYIAnf50fBBbu+3nbXfL1l0ucUxLHT0HLowYQXINI9j2C6gst83wYXFPCQtcsBazTsuPablkFZd0yX/cx92gZyNC1e03Df2qbKsuJ7Gubdb/xEU7y8wIyG8lbASg9W2Nb2s/Z1bTsdo8pcZNm8/ee9x3Gl0cN0reH41H7zls8Go7xzrsjA91xgWjR1HDZsGE499VTMnj0bl1xyiZsXnXJzrxQF2gm7ruHN7bFWUkBDixUBGlh4SBEwQaI4Fg/Q8PazppXobB+/JqBh78val25dSwBomA0wrN/49fOvCWgwv187bKtfnX5XgAYXrVdff91laMQ7k5ux4TmoaFdNb/L1bqoWAWiMGNgvzNAYOgJNW7fFuOGD8fILz0r8eqZLQIMMDX6fudiwDAZ27SD/23XqjkYt2iFrfIqcyte5vRHGDemDr774DDfVqY8+w1KxZukC5Bw5jHu79cHsqRPwwnO7XJMNXSQoOPcbkYq6dzQSfww0P3ho6RpZnPt0bOO2f3jyhQecLgg6qGWgK6CRPhVPbNmAeR5AgwyNylWqotWddX0YGkPQ+p6OmJJOhsZaLFq5XsrxQLtWYRMHJ5SmbiBFJpQjGLZufw8GD09BVkYAQ8MBNFq07YB+Q4ZhekYaHt+wzmVoiJDqMDX4PYm0GUcgHTt1Bs4462z06dhOnKWSocHoMrt2GHp79rzl4vx0aK9ObjsqQ8M7sP0YGl37DsaSOdPx5Jb11uORDI0rrr4Wfe5vLUyCIIZG0zb34J7OPTF3xlScd8GFuK1hY0ydMFKimoQ/kQuKjpNl67dJlJeMsSnhvnDC+lFJ0UUuvyAeYyZOQuXrr0ezOxqYNQrA5iefNgyNEcPlGgENmk6MG5kizj1dgV6iCBSK09eU1LFibmIDGls2bhRfDHGOGVTj5s0wfHQqNq1bg1lZU5DkhMmsQZOTIoBGOqIxNJj/gBSGIa2BzAkjcdudjSX0bEZqCr7+21/dPrcRZJZzVFqGzO+JqSPx5RefywkrN/wBw1NEoW/b6E7khUKgCcyYSRnYvmUT5s2c5jIgtN1Xbd0hJh2Duj+Ihk2a4sF+/TFn+jSJwsMPF3LmRx8PVPylzuvX4eEZ01wmAn0raLhPzhsyR2bOXYB33noT/Xv1kOe4kXM9oTCXSVOL6tUxoE9vvPfO2yI4jhidiuurV8cddUz0EWUfULChQKJhVCngTZg0GVdecw1aNLrT9QeigIeOm43bd+Cdt95CypBBkj6BCdk4nNCJy1cbsPH+doYVsn3Xs+K7YezokW74Wgp4PFWnyQfNL+gokz4zmAcZGukTxgnDQIVnPY3ScK1Mf8mKR6X8TdkfeXkCjvA5Clo0FVFAg3wfprvvpZfx6iuvCDgh7e8AaG3bt3cBjY3r10saKrzRAWiLlq2Q3K8fXti3Fxs2G6eXbVu1dE1yQjm5YPhUvvfXv/5V2oR90qtvX7Rq0waDB/ST6D3HHXe8tDUBjVZt2gtDY/Wjj2LG9GkCKF1ftarrFDRr6lRpf/b/rXVuxdARIyUKFJkXPDVmOjfUvBFTs6dj2+Nb8OjyZcKgoUnk0BEpmJQ2QUAPlpXmQOzzF/a/hq+++hILFsxHrVq3CkNj48aNePHFF/32ZGFokJGRlpYm+SlDY/To0RE+Mjg/WrRojgYN6mPx4iXYvfsZt22lnS3zRltwMkDO6Zg4KQNffvmVu94kJxPQuAI9ehgzQYIQNEMRhsYK41DYVqjmKUNjxEjcfnsDiYiyZMkyPPnUU+6zWkEvoBEBLKjJCf338AiCwjHZlHHmZDEChHTYGryeEE+bmTCAwe3MrH3ONc8JlZ2nfI9DGNDIzxP/GWRmFIYOoSA/FwW5ORLGFXE0kypEAsMcO4BGfFwi4uKN015b4NV2NutMUR8aytDgOCdD5Y/C0NB92jtgSwJo6HjiWqpro7bnqlWrXKVNw3E3bmzAXq5Fzz77rMz7W265xS3SmjVrcN5556FmzZruNQIWdHzL6ECc0/x8+umneP3112Xd/uKLL3DVVVfh3HPPxQUXXCDriSrymoj9+7PPPsMLL7wgax7XCYIIXM/btWsn5SETjv5vuK68+eabwrS6+eabJTy0psN1e9euXfKegtz8zshD+gzrrwoy24d1vvzyy90Tcnse2krw3/72N7z88st49dVXZS1gezRs2FDy55gje4ZtTJ88Om697Av+5nr6xhtviNNhvss8vAwD1oEmZOecc47Uk/5/bKYHnRuvXbtW8qESzHJwr2M7/eMf/5D1j9/Zv5r+nXfeKessr2sUp7ffNvsp63/bbbfJGLABDq3HN998gz179uBPf/oTatSo4ZaX1+k4uW3btu7eum/fPvA601FF/Mwzz5TxZANpvMc68H/r1q3dfHXscnyxHlzrOTbYDvXr1xfH0pouy6ttx2dYxkaNGskerIxQmvWxzWlCyDHF6x9//LFEseJ+zfFB30rVqlWTttBxwjpwfN9+++1yCMN25D781Vdf4bXXXpNxqWNF21oZiL6bj3XRBgg3bdqECRMmyPyYMWOG7BM2mGaPIS+TxuwlR8/QsBVuP0DRT/6PeM7xsRdUT3vNttfzkgIa3MNifizAwQ/YiIcBIaN9NH17/4lYp0sBjaCu971/zAwNHZAinMQZirMCGv1694wwOeG9bTueBmWfFnc1kEVy1979YnJiAxqt2nXAkNFjsWLhfCyeNzOCoUFAg2YFY6fOxIH9LyBz7HCZ7JddVRnDJ2Rix5b1qFy1Bg4f/Bnjhxo7Yn4eWr5enHbm5hzB5Vdfi54dmsp126maPSDnrtwovgP6PtAWKelZuOSKK9Hr3paus0YvoOGdrJoWBVIyNFLSp2DH5g2YNyMzogNSJmYKQ6P1nfWKABo9kwlo3O8CGuMzpuHyK6/Gfa2ayuIrC3KcWcy9f5qJluvWerdhUuZ0iQSRMcH4LOBHGRotWrfD8NFjjWPF7KkSDnfspKnYuPoxLJxtfC7YJieqJBFs0gnIaCYdOnfHgpmZqHx9dVx6xVXo3dH42OBnSOokXHzpFRjY/T43EklxAY0q1WpiyNjJeHnvs5iZYdO2Tf40O8qav1xCwA5zABMCGtfVqIkJw5Px4XvGWaz96T98LKrWvBnjRwzEhX++BB0f7IMFD2Vj145wqF6eONofbedlG7bjnTf/j73vALOqutpe0+ioMYnGHjUxloCCgr2jiIINUIqFXlSqSBl6GXrvvSMiRQERNYrGKPYaY4pJ/DTJb4sVgSm3/M+79nnPXXfPuXMHiZ+fhvM888y995yzy9p7r73Wu1d5VcYOg8sJ6O8UBYIZCPyp8yshMnz8BDm9fn257spGgQGcyJbHHpfXX3tVRha6LCcANG5oeZNMGjtGHn/kkTRAA/eRlhQxNiaMGa3pSZHmFC4nBDRQEcZo2JgxcvkVjWVI/z7y8gvPS37g8nUR4gMMGykPb94UxtDoPwwWGmdIh5ucxQL/OLaXXtFEuvbuLzseeUjHEzFEMH+TwaRRpcUoHL846WTpP3SExoKZOdnFU9AAfqVlMmjUGDn+xF9I62ZXq/CDNMBDFdB4QBbMcIAGLtL3/u2/0VTAd3frIg3PO18GjBglOx59ROZNnyplibgqiXryU626NL/pZk05fN+a1TJ35nQVZmCmiRMfuHFAQMBvN7VuK7d37KQA0OoVy8LTQAgeKOvaG27UlMaLF8zTLED4HZYfCBp6xUUXaNto1o+2QiCG4AGhAQIcAI3T6taVqy+/NHR3ocDAFMlLVt2rSlXr5jdo+aAF3WEQs2TLI79RIKdNixtVgFq/eascfMiPpFWLGxT8QDkQjCCEoV+Tp82Qy6+4Qrp36aTfZ89dIL957FF1UUGfIVhBqLYCJH6fPW+BnHraadK40WWaUQYgAukG643jjz9BLrng3NCCDS4nBDR4ggd6tGl7iwwZNkyK/pGHWwAAIABJREFURo+SjRs2BGPuTHcBaFx/Y3Pp26unAtxI/Yo6m19/naZq1dPZ3DwdI9ABKXPRPwiJBDR63dVd/vTHtyU/v0CFY/Tx2utu1ACgm9avl4UL5quwWPf0M2TazJmy+YFNMnWy47Ggb9G4sXL+BRdJp/a3a+BSCKngnQgKiwCqsNBYsXSJlnFN02ulf+FgKRo5XLY/vE37sre4WJWo7Y89Ie+9/55mbDnt13WlQ4cOGu9i1SoT7yZgFIyhgTk4depU/ZWAxpAhQ9IsMLA+kEEEYMKSJUsV0LCKDg+w7N500km/lMGFg+S1117X2BdcN/iPwJ1Q6rp2c0GjAUL07tVLM7GsCgAN+7wFNGD10at3T3V7WbRocdp6xBe0sUvnTrJly9bQ5QQnaOAButYDUANukAQ1cnJrOb7iuZxwvTtAAyBGys0kBWo4H+QQ3A3AnbS9DoBvzKVyzYklFMTISZRIPLZHY2vESkoEQmUyGZMciUm+gvH5kp9bIAQ0XP0p/mfpky0o6P91QIN9s3uYL6vgu5rJ57uYO/tiocFy7Sk1QALwPSi2UJQxH8k7AfThO+oZOdIFOR41alSoFEPZxbOLFy9W5RdtgzJ81113qRJWr1495RUItgvlDEolMv4AAMApNMzqEVwXSqlVcmw7N2zYoKb3aB+VVPCdXr16hSBG586dVall2VD8Fy1apMoo2oRUx61bt9asQtxj0O+BAwdqGejfxRdfrH2Fco56wHsA1ECp9ccAvB08GOsUbUMfr7vuOqUPXMiuuOIKady4sXYDJ+3o28SJE8u5XqgbQACQz5kzR+PyoE7QzlpcoNzp06drgOIuXboo/wN4g5g/AIawbwAoAt8CCIB3oVxj/NAW9AeKPQAG0In9AS1AlxNPPFHb2LdvX40ZdPXVVytQhJTWaBP6ijlH6w7wddSJvoL2sLjBHKCCD3qjLQAxCP4MGjRI21y/fv3QZRLAFqzMMAa4sK9//PHHCgpgn928ebPyc1ojAhhA2bfccot07NhRgQaAFbCqA9AD8IaxqEhXtLFTp04CcK5Hjx7aTwAZqKNr165KE5SPchBLCXMRYwdwCO4faCPmEvkY6urevbuOB+Y3L4B7GEPMdcgaUW44dl1HfXYyaSKk2bZt22Tw4MFq1Yj6AGrginKFwbvWBSYK0MgWI4IWxlF8SOmpkfcyX7Cuy3b569yCA986oOGFabB7t/aZikCmTlTgcqKvZAE0rEtPpvH3f08Df8TxiygwRscnsBDPdD8KpLL1Zbsf1ebv1ELDAhoQFtABC2jAQgO/wZUUqVsHFg6WtatXaVwIXD6ggWcPqlVLFq1dr1kkBvToIu//7a+6IOlyMnLybDmjwdkydfQQefbJ1EnSlIVrNPbFEUcfI1vXr5EH71uVOrkaPFpOqXOGprj821/+KNOLhmr9BDQ4qJyQs1asU0bQs10rgWtCz4FDZdum9TJ/mnOn8Beo/c0OPso//cyGMmrKLA1MOX6YA2B4FRZNljr16stNV19ebmJ1791PWrS5XSbBQuOB9XJV0+vlnsLh8sD6dTJtgkvPyrRyVsjLtHaWrF4rx59wonRrf5v89R1mxUhKzZq1ZO6SFeo3v3jebJkz1WW8mL1khRxx5FEysOcd8u7f3lFAQ8fSWGgA0GDfa9SsJTOX3St/efst+cXJp8gbL78oi2algqBe1ripdOsz0GWXmTtNm1lZQAPPDh43XU47/UyZNmawvLTTxekg4NCl9wBpfO2NsmrhbB13XAA0rmh6nTy4brUsmO7im/CCa0rvwlGaOrVoSD/NJjN1/nL5+utdMqTvnQq4uHGKBjRWPfCwvPX6azJmqLOwcCfW7jSPAj7ejyVFkCnjjPr1pdkVzj0Ki2HrowGgMaRQ6Xdnr97SrlMXeWrHE1LYL+UyhMcxZmMnTZFdu76S9m1bax0ANEaOHaeABl1O8OywojHSuMk1MmrwQM1MQ0Cj/9CR0uzGFrJ2xRJZOn+WNgOZak6rGw1ocH5PnrdMDjroYMnLz5elc2fKqy89r4AGFQDLrwlo/PlPb8uk0SMcwBOLyYknnSyDRhVpSthbr28qZcUlcgbcRMZNkO1bHpSFQeYj1OkDGj07OmueKfMXqhXNkL695d2//VX2lBSrgFK1Rk2NOwEXgpVLF6vLCRR4bNBQKCGQoEy0F9lQIMwALIBSS/NRZsDA5r1204MaIwN0hhAxfMxYzXLS6KLz9XkIKhQaoXhDYEL5AE/w7K/r1pVGF56vAhXqRDvQBgok3e7qIa3a3qpjBuAEJqBoJ4S5/oVDBMFfX37pRWlxbVMtt1uPXtL77n6aiQNWGBC8wQsBCFx5VROZNnOWvPDcc9Kx3W36/Oq166TuGWdoJqMtmx/UNhPQQHv0VDkWU0uEW267XYYWDpKN6+/XNkLIRSYSBAX97LNPpdElF0kp8lKKyG+ffVZefvEl6d3TCXC8WrVuLYOHDZexY0bLurVrw8CbqKv/QKRYbSkD+t2tYEiTq6+RIcOHaZyMcUVFzm0n2NDpSgOaQoAEoIH0qn163il/+D2yU+UojdD/xk2ayrARI9TFZc3qVRrb4td16shyuGzs2CH9+93twIi9e2X+QpcB556+veWxR92pK34fXTRO2t5yqyxfukTmzJqhwjbSwSLA6dJFC2X+3NnupKykRE466SRZtfZ+Tc27fMVyVYgh/CJd8KqVKzUNq6UJTuguuOACTcMKRQgXgoJCyIcQTkFeQYB4Um66qaU0bnylLF68JAQ0SF/rcsL1gZPSIUMKVegeNy4VtwkKYOGgAVJSUipdunbTIiCE9undS3Y8+WRoocFy8H/BfBdDY+Agl21p1KgRcjRS4I4YpcoF+4X5PWL4UKlTp47cd9+6MCio5jlS1xiAGpozy/FMWGTiKCIDoEH+kQI0UgE6lfcEbNfKF5Y/2M9w81PkGOBqokySiVKJIzBovEwSyGyUBKBRLDkANZIJ5YnZAA3SH0VTKYjKcvJ9ADTYlyggg7xRgYwA0ICbGQCCyly+a4M1lYdlAEAHnPqDt0Jpx/omwAzFCmsBijkvuGlhjSL98YgRbg+BwgnLB6wnAARYv1AM4b4FCwTuGbDauOOOO1QJXr16dRr4jPJ56gxAY/bs2fLQQw/pM+A3WP8IJIxnoHhCKUcGIyif4OEAJtGufv1cRivUBeV+2bJlCryAd+KiiT4ACQT6BViD1MwhaBTEaGBb8J/xK2DxAMUfQAhi7aAfuKhsYr8DsDB27Fjdd/CMysWBFTTHkuASLFqQOQqWA7BuAO/E+6Q/LCCgkAMowOW7uwCMQJ1QfGl9Q2tG9PODDz5Q8AC0Bp38PsI6AWMPYIIWNzYWSJQVAMAPWIGAVwIoQRswR8DjMSYYb9IDcSHAlwCM0cKR+x35A9qE8UYbUTf6inJ4gVYAI9BOzHnMBxwWAJQAbQAq2blDt6mioiIBOIA/zBuAUABLHn30US3jX//6l5aBvgDExgVAHlZJkydPVoAOcxrtRZ+RghtWJBgvrikAGlgDCD6Ny7rzcC+3IFW29cpyYVmIdQmZZMGCBTp29uI88sv7JoCG7xJRjgdlwysqaaHht5X7y/4CGgluRNmI61k+hvOvkoCGr1OGdNpPC42oZh8ANAKqRKEtEDhC4SQI7PXyawgK+rzAQgOAxkUXXyKtWreRa5o2k9defUU6t7tF9gZZTh7/3QuhhUZecEqSlyNycaMrZeSEKcrs161YLA8/uEHqNWgobdp3lVPqnC4bVi2VpXNc6kgOULe+hXLZVc3k448+UFcUKKW8Lml8jXTtPVAZyJJZk+Wpx7Y5RpXMEaQM/XrXV7Jp7UpNO9j+jl5qYo96GUdj6PjpcsmVTeTpJx6T9auWaArYn5/4S7n0yqulRq1aMm/KOC3Ptofl4//i+7co8y0afI+mhkV9n3z0oQwqmqQZMG6+xim7Fgzp1guAxm0yaexw2foATj9FxkycLo0aXy07fvOIrFyySBHqE3/xS2l8dVOpWaumjAsyRkRN5EsubyRjJ8Ekv1QWz58ra1YskyubNJEud/SU444/XnZ9+ZVs27xJ5k6brP248JLLZPDocVJaWiL3LlssD2/ZKMV79wrStiJV62+feExeePrJtNOtPoUjpOEFF0vx3j0ydfRQ+eMfXg+bokrOiPFywaVXynNPPyEP3LdK3nn7LTn2+BPlwsuvVCuLxTPd6arvcoLf8Fzh2GkaO2XzulXyyOb18uOf/kxa3tpRU8I+/fijMnmks3jA1WfIaDn7Aheb5M3XXpb7Vy2Wf/zPu3Jti9bStHlr2bP7axldeLemaAXdmzW/WTp27y3//Md7snHtSnl8+1apXqO2XHz5FWpFs3nDOvnjW2+q0LNm8yPy+9dflZFDXIBMgBju5NpmPHFzc/SEiXL6mWdKs0aXO0E/JwA0Xn9VRg0ZHAIaVze7TufI3/76jprIP/fM7+T65i2kZes2ego0ZsQwzVKDes5qeLaMKBonWx98QANZMnre1dc1k6Eji1Tpnz5xnBTv2S2d7+wpF1xymb53/5oVsmy+yxx0z9DRclrd08tZaHA94//Nt3WUNu27yJuvviRFQwa4+W0ADT9oUeHIIjm17unywP1rZd2qFdKk6XVyw82t5UeH/lg+/OD/SacWN+jGXLf+mVJYNF4e2fKgLJqZiqHBNXDvtkfk008+kbtuv03bfc7FF8uQonESi5XJfStWyPp7V8t5l1wqt3ToKD8//gQFomC5Mm/WTBWaUQcUNQqYCBw6ecZMee6ZZ2T44EFhPAoIHzg5o6XEwCHDpPHVV0vhPf00qwpoXO/Ms+SKANCAUAueBOEA9fCECb8PHTVa44Rcdv65oeCO+3gOwhRAFJgPT5szT351yqmy8f51smbFcqlWrap06NpNrmzcRDOswFIBcTg0dWw8rmlKr27aTBDfYyEU0E8/1Qwgt7XvIB9/9JH07nGH/OGtt3Su/erkk2XOgkVy9NHHyIZ198nKFcsVvLyheQu58KKLZc2qlcqbT/zFL2TlmrUadHL8mNHy/HM75fb2HaV9p86aXhd07tOzh6buRLkANBAUtHcPZ/XmgM1caXnTTQ7QGD1aVq9aGdID9wYMKpSbW7eSwQMHynM7dypwM23GTGnarJk8+ugjsnjhQnnt5VfkhBNPlGuvv14DyE6fPFnLUECjRQspHNBPXngeZs0OGIcwflWTpjJkxAh1Odn84AMq7KqSs+NJVTrgFgOhF6bbl1x6iUyYNFne/fu7Mmr4UPno44/URafxVVdJIp6QFcuWqisKnj/n3PNkxuw5Koze06e3pqn9fx99qCess2bPk3fe+ausWrVCAzEDGOvetZsKszt27JBnnnlGTx1xEle3bl01F8dJpO4BcBNs106FdJzYWQsXABqtWkHwbRwCGqeeeoqeFiOYaOFgJwz7JyQjRw6XunXqyPoNG+Xee9dK06bXSMsWzbU9H374UQhoMJDnjief0hgd/v5kAQ3U0aDBWWrRgfHfsHGTWmMgVevNN98kRx15pM7hJ3Y8KcuXu2xiEgQVc/HhHAAMq0GFqsErcmqnWWio77txOQE4rnJFDgMWpiw14JxHC0B/P7MAvh4iIdmKmsnFFdSIxYvVaiNZVqoAhyRLROIlkpMsk3xALTn5Cqbn5NFCJCXHWDnHYSXg6wmJiqHxfQI0uG59WqK/CtJ6MTSi5L0oucJaBdh4CrBmgDVB8+bNlVdQ0XZAXlyVKryL/1QU4UbRvn17tXwCeACFGQADlD+4cADQgHINpQxACE7BrVIH835YSeBkm6fdBKRQF/YDKI5TpkxJC3xK5RrtQn0AJQF4YO1rzLYZM9QtAYox6mObYOEAJZRrFDSj4gk3lZ49e6pii4u0wd4BetjTb9zDqT36iD+4Ttg2WZcUgKKgJRRje1n3AoCdUNxRFiwwoPTD+oX8CDQByADrC/Ak/s56wA/HjRunVhgAf8BX0Eb0jUEtAS7AUgE0AQ04X9hP8C+MPawfunVDtrSSEGSyAVbRT7ruvPnmm2qhAeABY3jvvfcqKAtQCzzUuvgB0AE/wljay4J0oDHAAoAjuAg62LgetP6AKw/bBcABwaYButn5TRrjQKFNmzbqJgI6A7iYNWuWWuyAhgDDAILBlQSHFjZQKsoGuLdixQp9FvsX+oa+cr6BHgBH0EfsJXb+2PZErccoWliwCn3EOunfv7/KI4WFhere4wNaftnfBNCABUEUkBqWbYKKWkU7vF9JQIPv+sBAQRCU2f5O+dbnh/Z33ssOaDhAP2qP1jKyBE0Fz+Xlt13fzxIgM1sMjaj5EQVoZG6/O9DK1Mdse0S2+1Ht+84tNCygAQay84UXpU7dumFbndnXR7Jt6xaZOnGsum3kBvl/MwEa2DQanneB9BpQKL869TTNlADF+p/vvSsbVi+X7Q/cF568kuDnXny59B85UXb+9nEZP6Rf2n08s2TDdo1p0eO2Fgp2oN3IcnJHv0Jp3OxGzXKC67N/f6IBPGdOGBUuRgzorV3ulOatb5fDjjhSGRGYzuef/luefny7poCNGrxE0vlgXXNDS+nSq5/8+KeHqSI9Y9wo2bpxnQwcM1HqnHGmtGraqNyk6dbrbmneOh3QQDs6dL1LWrW9TX525FFhOz7997/l0e0PyfBBzhwx6kL7zj7vfOlfOFSDFyJjCp796MMPZd7MqdL61ttl5++elqljR4cxDXDa26VHHzmz4TmaLQMXQA24H6xcNEd2PulOIDkHkAZ14OgJ8sffvyFDesPlKNUW0qdVuy7SrHkrOezwIxTwSsTj8sXnn8ozTz4usyeM0vKiAA38DlCjc6/+Urd+QwVA4vGYfPLhh7Jt0zq5f6Uzk+YFQANWORvWLJMbW98uxx5/guTl5evYP//MU7JwxkT56KOPwwULWsA9qH23nvLLX52iAVHxG+brH958XYNpIm4GNpR7Nz+qgMaIwc7ixv0FFhqB6wkKhpA/ZuIkOaP+mdL0ystDRZAxNBAbAWtmxOixcvoZ9WTa5InS/a6eevoLwQ1rB7E2FsyeJW++8XooXCOVKCwCkOXEAhqgd7uOXaRd567y45/8ROv76ssvZfuWB+Ssc86VN159WWZOLHKAxpBRCj50vPnatDG0jP2yxtcoPTbdt0oe2fpghYAGaHDMscdJh+53SZ3T60k+0obG4/K3d/4sb73+upx1znkyacQQ+cPrr0ud+mdK/5Gj5dGtW2TxLBfIk3QEfdc+/KimKb3rtlvD+XzmeefJnXf3k5NOTo0N5i7cTNre1k6e2/mMptyEwIW1CcERggTo2+2unoLUxpPHj5VHH96mAgVoC8sECGt4Du+cfe55MmrceOVVKAs0rg9A4+IL0gKMQijAu2w3gJGho8YooNHowvNCQAN1A9CAAAQhEaduqK/vgEFy0SWXSu2DDnKWHLt3a514/vgTTpCW1zlA46vdu3WNw3IAoAR9yL/88gvZ8fjjMnnCePnXv/4ZCmJ4/8c//okMHDxEGl1xpRwcnPIB8HntlVdk6uRJCmhAMDv3vPNl5JgiqVP39DATDIANxPhodt310r9fH3lyx1M6NzTLyUspQIMCecubb5bCIUNl9MgRsnbNGme6HgAPCNJ5c6tWcs/dfeWpJ5/Ue7h69u4j7Tp0UHN08lGM9SPbt8uYESO0Lz379NEYGkMLB6irSBmCOwaAd+OrrtGMKGtWrZIN6+9XAALC2O3t2kuvPn3ksMMPV0G3cMAAWbN6hQwbMUpuvf12OfTQH2sZX3zxuWzasEEuuPBC2fnsszKgX1/9HWBIr753qyUhxglg0YKF8+Sf/3hfRowco0rMqlUrJScQQo484gi54fobVJhnhgCc9OIUDmbCuGgFBBcVmB736dMnsOZyPAN6ZOvWreTqq5vIokWw0Nih8TQ6dGgvDz20TVauchmdfIECZuHdu3fVLCY0iX7nr39VN5gGZzWQCRMnqaBc74wzNDMJXFmsywl5JAGNAQNTQDCAko4d2ysAw0wTOLVElpRmTa+RV155VeYvWOj2V3Xn4NrNQf4hFcOQ6UTbnQXQyMPpBQMMG1CDewU9mO3eammhPEMxiVzJUfc3WMjFJBYvkTgADARSTADUKBGJ7ZWcRJnkJROSk8wNAQ3OK/uf9MkWQwNp//4vx9Dw5YAoGQW/RQEa4bj4hXjfqcBSkcRt8N6zzz5bLS0A8OE75hJOwrkuoEhh3cCKAe+CH1944YWqhM+fP1/++Mc/qpIPfgCAYfny5WoiD96zbt06BUIw3+06U/D7nHNUEaVlCO4zxgc+AwzBfVg6EOxgzAbcx4k4FHAAKrBIggUW2oiTdpzYo52w0ICiDlcB8HdNIb53r4IXVIoB6EDhhZKLGD3gdbCagILLcaCCjHajfPCPefPmhevdn/f4DssU0BxWArwIEjGbB8AOxGAAKAAwA/sdFH9bHpVuWJJAOSfgQeABijT6B/cPABfoO2M/0LIANMA9HArgN+y9AHWZVQvjCEUdQBXGECAT3UEYV8QCO3AvgpUNaIA+YH4AWIH1CoADtIkxSzCGAK1RLuYX6A6ag8/ygpUZLGQAkCkA37KlAlqYR5yv4JMoY82aNQpigC6YI7BMgcsR9yi64nJ8Yfkxfvx47S/4I/pKmQO0BqCDAJy8AOhjnqBsjB2BCvQZAA7oBOs71geLJMRgguUIQTu22QKHWZan3rYWQaQ3rEsAnMPCCOALLBEtuOQDHN8E0AB4zcvnPSo7BXnHrc6Spr/sI6BBnsW69hfQUDfKCq8gb3oGpT+bx0y2GBoHAI3KzO7yz+xXDA0f0IA/bG7glgFTddwHUIb/dEsJ5BgVLPQ+rFQDwSY/yGKAhY10azilUVO5IMuJTtrA1JUTN6VUpuJJRG3I/qIK1lOoTOEdlhVFSr6fUvpSqbCihAUCGnbjseVywWRCwMqMDxNwCjAc69KAEyS2mchtRYCGTxPru0xrG5jkknnDRDdkEqGrifOt0/E0MTR8wVDfiwA0LJ2y+dBBQK3oQnrATBcBjU43N834DFLx2TG388i9lGLIFH74H3dLg1gZVE50fEIBPxnGzHBFBcHn8lIuG3piGSiA/EwlWV8x42sVflcPFKIgYrrJcqJh+fJcXQwK6hRQF3xSD0QZCC/pFNBwjD1f8sFjJikIN3pgHykuKc0KaPjrsCDHCbf4gwWWnnSWOgsHpV+Zq580teb4uF9Q4LLsaHvzXUBglFFSWuqCfwY+wzxZgrDEQGwAHGAWi+9QcFEnFFUIRBAwacKLk3WADSgb7YDAwnSuaA94D97H74xhgd9pEozfaQnCNKwMOIe2wroGQiLNfREEDBfqhZDDiOLoD9rP1HJ4d29pqbaNp4v4j/u0FKHvMd6lLzf6RmAB/9EnPId6QEdamFAIRpAwCC8UrvGf86OkNAUkcJ3ovAx4BAOjgrZ2frI+/Ed72De0wbYJad8YSwR9Iy3wjI5lVWcN8fnnX4Tj8tWXXys9Yc10+BE/U2ES40MgC/cIBuZXzVdhW+daaan2k+OFPsSKS/Qe6sJ30g1lAXg6pc6vnYk2VnIyV5xPsOOPcdDVW5+Wl+Az6EJwjZ8tf45KSwowAYHtZsyYKS+9/ErInyz9MwqAhtNFrWufEXLP4O/+3pFpX+LviE/h3GICl5Mk+E6ucm3w5oSkx9DwLTTIp3SN5zrXMNdux/fzTdYpu9enaIH90FmE5AbmuXHE0IiXSjxRJjllcEEpk2R8r0h8j0i8THITSf2D/3duvqsz3O88d9JMgAbms/Kq7xmgQV5q5wH6r/M+IoZGlExj3+V6sRYYnPdwncAJMIAx5f95eQpCUKGi+xWABSpsUHihcELpx6l627ZtNeYETu1hDQGFDxdO2qHswZ3CAilY23gep+BQ0qn4UQkFz0fAT7QD7h10dQNwgRgIaAcADLiIcY7hN7gfQOkFz8EFQANWI1CgwT9ZDpRv5SuxmAIZCAwMRRE8CTwGwCasTEgP0JcAAoAKfGcmJNRr+0a6IrAw6qCFi5+NBOUBzLnzzjs1TgjiVqD9UJDBCxnEEuMByzIARbCMABAERRv7Ji0KAIoAPALIhHfhWgEXBbSLVioAKwB6oF60H0o+6M41BSsaABQAFwAkwNqFVh50g1C5IBZTEAYWFagTZeEzgA0ATgBX0F6OJax/AAbAtQltxl6KmCqYd7SCATgBoADWDngPFiMAbgAsc78iOAX6Yi/BnAWNL73UBeqnfIL/1moGNAJAgn4BpMA859yG1Qv2RsxR9hHlg28ASACdMXc5l9CujRs3ahmsA+sAoApiw3CMLQDGfd3n6f76tNY9NlYGgoTCygn9grUIgSB/zrG8bwJoIEU3L5+XKD1jmdOG6nuVADT8PSu1h4j8bwEamfbJylpo2L3a8uhvG9DIzUllXPL74Mj/A7PQsEKUnZgcABCEA4CctWRiTL9OJc0F40KEcROASxIqhFCgoNVGQZ4DMPB8QV7qxI9CNOvDAFAJscpmlLBnlW274Gkyn1IQnaLIPyrMrl9G4AoWGmOE+BMy1YZ0hZjlkq7uRMu6KaSbL8W9oJ9sJ8uJmzzIvjKp5RofsCiGQsFRleogHgZdf3RcAksa/RwoyTQTxm/ZAA3OD7tILf0JqFTElP17th9M6xfVt96Im1L3dOnS6tpyViscHwAadiGXGx+bNjDIYmItMeLxshDAgLKD+QQhV02vMY+Cxtv5x3msbS5IARo6xwKwgzBOuJkGwZ2AaNs5gEB4Os4IyacB9JJh3AyME8fUF9rD+RoG5SsPasCqqE27LrJx7Qq1JmK77TqMBfM3fUwMk0QQEbVMd2alqszGgv84lYs53+NwPsfjaSb5AHRwDwpqQTUXHT+vIF+FJ1g95OZU0fex0aMsPFezVi3nrlFaKof+5Md66gVFlgE8ASRAAMJveIcCKONjMKUaft/QKw7lAAAgAElEQVT71dd6H+WhDs4VtEPTwgYBSpkeFQID6kVZGhk9mVAQpHj3HqeEV60WBgH90SGHSHFZqQpieBZl410InCgfnwHdKgCRTOj7AIhRHuYADqQREJFCCoRtgAfoF0/tCRLwZA1l4o9CC04XSX9aE3CtUknx9wCfl1JhB40IvKAtAHfsegr5PCMRi0jNmk5BwHNW4cc4AqCBwk93IJQJQRjlos8YR4AdMIvmXoCy0A7cAy04d/C88qtgXoT7Ul7KMqhKgQPDsL5BY1iQHPnzY8uB3XYfhMuIP/c5z0ELN4YmrXPgvhDSJUxPSouNhIwbW6TvDR1mgx+7Wn3hTf0Qg9+ZESVpzGyxfuze5PNJ9iWTQObvpVF7q12//uec/JrqyoBUqWrZklOge1JufoGa01bJCwCzEMyw9ATo4Phj+p5hUrnGU1HksZMqXeNmDy8pVd6YhAtKWbFaauQkil1cDSmT6lhDaJuivAzc4YTwhEBecUH1VOEK+H9ZzClfGGcEKI4nklKl1iGSzMlXi08EupVETC1BEhSE/E2skt/LjXfUHAjKino2WzVcy+jfNwkKSj5C3sWgyVToAVrghJyKHgEG3IdFAngdTtrJn2DVAQX0uOOOC4EHlIETb5j0A/DAu3AHgUKPQJUESFEHTsWhxONZxLGJmu+bNm1S6wyekHN8CSSDnwAMgSsFXD/w/NatW/UEHzwIz7/33nuqbBNkodJoY4rA8gGKMdxmcN+6hOA7aYcxAm+H8gv3B8ROIMjBd/AMQRBYtqBf6APfBd0J1AJAAM0QswHPgRdir8RvAG1oLcO5gf5AuQYAAusIgC72RB9tAS+F1QrGC+MDmoNOsNCA9QOAG2tFQECD4466YLWGmBAYN4AFPAQAHXhwgP4DTIKCDcs3gCMYa1iZ4F3ETmF6V7hj4AKIZF1Y+Bl9QPvgfsO9Ef8BlgEQozULxhLAxKuvvqpZU6Dk03LItj9qLQEUAGDEscAzkB8wlgA6EGOF+x73aYBCoBnqwwUrI/QZFh+YbwR7MA/QFpRPPYd0wnu2z9nWubW8wLOYz6An9k+sLYJUaKsFbWhBh3fgvoj7XMMqhxr5j7wEz/r6UCYeHiV7298IuGfcAwKXR39/YFugk/r7X2X2w2z09PdN+/y+8OGK9jaUmW3+OV3DXdF7e8VpX7O11QIaUfplJjplkjP856Oe+1ZdTtAAv9N24v5vABq+ImWJQIXPV/Rtu6MWWjghgywNPqCRWkhO2HF/KUCDlgc5Jp6APzhuwwpMbw1IYttms6zwd6sEZAM0EpLKax414QhoRE0c91vKAuP7CmhkYgoW0Iiax7qRVgBo4B17gorDWbxj42RkAjQItEDJsAzUzmXd6PLzBAqIWiNVEtBwbQAY6IACXZ8w1w4ADQBSBOA4piHQaDKUKBM0gIZt51XNbpB2XXvIay89L1PHDk+BjtZ6B0EmA195n1GFPCPM9pIIQY1EWSxUEqDQU6Dk/LXrlc8qfQocyJlfxUXjBxAgSWcBBsFvb6kL0AlXISimeLZGrZohEAFBA4Id3mWANAAFEHIUbM3LU0UZwht+g/BWvMsFh6VAQUUYQqFacQS6FYUzAhqkZdUa1bUs5H2AYAjrFFpAVKtaVSQvN8xEgt9hacA5ouBNngNm0E78hxsP2q60ys2Rrz7/SknPYKFoO61B8LsVGjlv2B+0kf3hPfJBjgHqTPG/8qAXTybxPs2M0X7QDuNDAZ9p5jjG7GOVKqnxw/gwbSsBnq+/TlnOEDQCjfAs6KquIR9/HM4hAuEMcoo2UNmi9Qv6SOWlIN/RH9chBx8ajHsNBTMgXMZyy7t7pAsv6RZeBDOoZBEEs7yZNA6kkHB/xe+/+tVJ0qd3b3n8iSdk3br705aVvw/r/mL2ZwIa2NI4/who+GOYab1aYdLnmXZfquhe2nN5SAecr3FHCGjgM35DNg0AGo4P8TAk3V0yN/AhziwQOyCX7UH6au0DLddgOZSISTJeIol4sUgMoEap5EipSCIuBbQADMB8rcek6sP3A4BGJrE1RXcrUHPNw3oB1gZQ6KmgU1nC87iHtYfMGgRFEXeCIAHuQYnGPVhNQHnEugTvAMiAbCY85XayVo4CCEjJCoUN/MHOG1puUZmDQsl2WRN+1IWgv0uWLFFFD/wF1hnIYAGLEVx4Bq4WeAYWArzsCXqDBg3UbQVuKATNCfpSUbGn9wAKAMTATQSZO9gn3/QfQBD6BSWfvAz1sw9QpuFGAaCIFnxoJ9w2YGmBC+1kGwjGAHgCYATAhIA4n0E9sCwAiEBFHDQAQALrBJzuk69ZsEaBMpMWGZYwUNIBOrF/bDd4OkASxJOA1QjoCv4N4Ah8Hn1Cql7wfwDxmD+gH/rLi3Xhd2RpwXgB8IC1HeYD2ozvKB9ji7rxHPoBgAvfmbEE88umFI5aBQAhADgAeAFNaYWJ2BkIaApQAi4dvDAGmFuwPsJ8QntRJ2JwIMgp0+Zi3505c6a6PyGoqj1Eqng1pt+lpYpVjGH5gb5hj8R8QyBeXHYupuZTCjyOAjQQQNinvZUjfV3Nts7es/sjebmVVzL1GZb6/mX3uu8boGH5KD7vC6Dhv+vo8u0AGhyjiuZilM4ZNVb+b//VgEZFk5/CWZRAHgpuGQCNlODtgrbsC6CBZ1PCZ8oCw7Y1/JzFQgPJ5qL6yPZls9CAyWxmMAMlpzYc63LCd+gapAqxcTkhTb9rC42oBcu2ZwM0lIkH/DCKoTqmnhKwAWi4TdvGynA+5Cr0ShIycmihodQNTlBJL25M/A5rAyqWUG6VgZlTPc4lbR/BC3sCSR/ECAsNZ62RAuQIatgNR3LKu5wUjp4oZ59/sbz0/DMyY/xIDRJp22031wSUlQh0OJz/sMAKlAxV8gJLDVhp4BlYSEAQwB+FH4I7WnDcnYbq5gZdA1ZbVR1Yob8nXEpWfC6Nu1NTgIwULPCsFZyg8ENIAg2g4CJbCoQdukJAwMVFP19YVqBsPI86KSSjDLQToAb+04KDrhtoh7qu1K7l0sfWrKXfEXiXdSfVpcTVh3LQDwhrKAPvO1ClurMsCSxB0De1/EDfc3Nk79d7VbjjCR0AFZ7koV30NyYNQ+DMWAZwPvgCBH63ApGdixxztBk0I4jBephpBmXiM2MxUNFXi5uCAgEgiHfRR/QbdIAfMzMPlJXF9TOBGTzHPuI9CLqkuXUJQvnoK61ySHOerNMlBSdQKBvfq1d3KXEPOugQFUJR9p5gfCyYkA4sOEsszkEf0MB3y7+tsq/leBYalg/5AAY3fvs7AQ19jxYKhn9EARr+fpANxLD1ZqKD36+wzFwHFuL0X3JgoZEnuTkFzmpDs404/uP2Fx4YpHguAQ22ofxeFgDywSvkNQQ11GUyEZcEAI0YAoPudS4oADUACgPkMDGgFHgxChjHTsf3B2ihgf6B9so38wscr8zNTwuYWZHQai0I8JwNtggTdSjfOP3mfLAnzFDgsO6gYPKCQg03ASi+uBB4EqAAXBHgNsCUr4xfgPgCWL9QdvEbTt5h7g8Aws5bO29g2o8TdVh3sM02HTdidwCEQFnHH3+8PoMAirB4gOsE+ojYDXA5gSILdwj0D3sCQByenCPQIlxl4AKBC7wd7YfrBvck/M6Te9wn+IHYBogngn0F2ULwDlxbMA8BOKAuuGCAnszSBXcFtBEuFbCywH1esGwAHQFKoL14Dy4oGCO4WMAKApYD6CfcNsBToUyjbXCdQX8RbBU8EYo22wULCIBIcKuhhQisNdA/7LWwFsF3jCfTmIJmoIlV1qhMIx4S4o6A9nSBAJAFKwLQBwAWwWjMLVjroZ9QzlEfxhkKOvqH+Ct4F+lX0R7sBwgUjpgXADp69+6tv8N1BiADAmWyHWgv6MUMMJnWANqJQKXoEy+UgXYhGCv2H7Qd8wi/wdUEzwOQwzjgQlsBfsCiA+AMgBzMdVhQYDwA6PjrrKI16d+zQBNogfkD68eFCxeGYEuUtYcDmtIBDR+Yg4WGD2Bk+h7Fw3lQRD7r7yOUF3jfPqe8KyJv7PcJ0ODeY8esIhCo3Nh6IT7K7+3ZYoBUPJN8Cw2f/plklKixjqopSjf9QQMaVfKdws0T1Chhg0ROO/ky1LMT3CeqjUfhW2lgsPQkKfSrTbfQ0N9NzAG/ba6uaEAjFPgC14SoBY3fAGj4Qq5d9LFEtMtE+I6XdihKIAyVbQnobAQ66yIU5XKCk+coBhbS3CCoUZN3f11OfECj3IL21rO/AC2gETUGBDSUnhEWGgmc/v2HAQ1VHH0+lHBKkwpCwWdtbwSgkclCwwc0lJlGWGhcdHljDea58+kdodDBdy2wofXnFegsz7QuEXdA2xwofQr8xJxbCecoXQqo/FkFuyDXARb4g3md8oECl3pOr6RzP1HQId+lsAOIRAsrWMBorI3iYm0jBGg8S+Diq91fq/8vhCQIb/gPgAP/IRzu2eVibyiQElhHoFrcw8X4DLpWg3LVoiIwSQdIBcDh4FouLWrxnr0KPgAwiZWVycef/lvLxjP4r5Yme/fq+xDS4HJiAY14kFMe7QfAU62gmgq0oCXaxJM39BW0QDl2c6EQSdpzXPkMac0xtXMG71Bh533UAeEazzHuCO4RTADNWKeOYeBbzVgnoDnNsQnEEGCC+S8EaJ5Cso+0usB3mMziP8oB3WBOTPqhDq530Bw0oQUM2uWAraQcfvjhAe2d3/eRRx4d+urDMYGXVfz5WbN7BP3imFMIwzOch+Qtflk2LavP58vtVVHBniNcTrBOuIYsoOGPdabybT/tM3bfiepPFH2SOVVUQc7Lc64mcDlRS43ASiPfgBgW1KDlYDYLDRtjibKtBTXwWXmPWmiUSiJWLDn4Hw/crmJ7gl06PRYWXC3djRT/icpy8n13OeE6VjDZxNCobNpWzg/wPAWo8h3ADV7UrFkzjVWAwKA2zgPuY+0hlgKegzJIPoU4DjjVhuJPvgFLBGSgQGBOWD1gfSEOBn7nvoN1DcUbAAKABGtxgfqg7IIHgP/TEgIKNvrNmEtQOMFL4faATCsI8gjlEm2HZQPADCj+4MvM8EFFE+0AAI0Tb4AEuGBlwX0DZR955JHaPlhC0AKNsTVYN5RrWFMgODD5HRRfWKpAsUV5sEwAGIF2c59CmaAP3U0QgwLvkQ8AKIASDyUbwT3BIwEEAChCH3DBkga/AThB3agT/UQbsT9hTHCyDysZjBvajNgPBAswBthLEWAS7jawXAA9EOcCPB7lwK2FQAuetzGjUA7cLxDvA8E0AUyg/RgjuMugb/jjvgbFHHTiHECf0GeML/YQWEGgTygPzyB7GH6HRRDKAdiBfQDjDRcjABqwdAQ90Af0HdZCFV0A0WD1ARCN48E5gdgciP9Btyi0AcAPgCEAJtwb0B+4SiEjDsafcgrWAsAitJll2j0llIEqaCAtkPAILDOwZgB8AWQBYMQ93boLOb2HJ/spCwgEmEbbuLa0/XTXMzKg1QcsaEVeY5vrAxp2X2Hb+Bv7bvchH9Dwdb3/6xYalha+7hKlL/lDba0xec++R0vxCidxBTezxdDw9SlfLsjWh6j7/xWABk8W/QVihSgyCP5mlSx/onMM4/TxNwqXFSzVXDa8UuBKeJpkTPijBcaKY2TQ5cQuWtsn30LDtg3vENCIEoaVAXhRessvmlQMFFhoqMJoQJq0mCdeUFDUT0DD0jcN4PhfBDSiGAKAAX/R2e8ENDLR/5sAGhrbIEAkMllocK7Q5B+KN8EC+sBbPoM2E8jQ9gfpoEIQbx9cTtLoFGGhkTZ+JkieBTXCMvJdDAsf0GDbCRjq9wCY0DYbKxNs1gQBOI+xaeK5qjjZDS7QRTdAE4cHMTSg8PuAhtILmy/82BMJFWjxDE4mIMQoIJBIyBe7vlIBlQoufuN3tAGCG36jtQOEVpQNYQzlA6igVQLNiRl4EvdhgQGlHP1Qk9TcPBXitG2xmABQUVeSIGYQficN0I49e1wQS/RdaRSc+GtshrxcOfRgF+QNCj3cafA+rRlAK7QFZeOPwogPHFmeakFhWxaFC3tiwjlA9w8IdHRRoZKAoSMIQkHJudK4k3Abz4PxLdB+jBP6BAEZY8B3GSOE8w0ABtqMZzAOEGjxDBUY1I/yFEAKQCb6KOOd2rVrhlluIJ8B3DjmmONUsUH9YoKacVwsGAcLkhBwY4wYAzJYXhO1+ZcZwMkKanYP8OUNW4610CCvoV8taBQFaEQJEX59mQSVTP3x287nEgJAK19yCWjAAiK3isbUwPzl/uJ4X8BHApAD/faDRpdrexA1OQVmpOLxhDE1NLaRcztJwrIJ/xF7IxGTnJhL7a78QhIaM8PGjQIIw/H+bwI0ACBkE0ZBN/A0a1EHOpIfYP1Accd9ApmgJfcRKrQox7piMCCl2zLc8zaYIdcDFEm0EeXDqotZp3ifp+3cC/A7+AKe80+k+Qzrtub3dHGg6wfbZNclFU5a81HZtMCKVS7DOedZyrFdAHzeffdd5VvgX+BrqBefbdvsyT3fZR/YJz7Pftj3AWjggiIPnotxsO5BoDvAENxHG1AH+TeBEMY/sfOFdEbZKANxKuDCR4DaKuN2vPG8/Y4gndgDyE9Qh+2zb7mQKfWonT92PnAM+R5ptC/xKdhX0pUupQQJMI60YgSgwedIZ2Y/QRthQYJ9HCAGgCNe1pUpk6zl7xP8jjkItyAAh9jfEMMEYJs/j8nDsd7CAyHjsWABDa7XfQE0ovgJ5Z1QxotIgWp1G+61/A1JVNL2Qy+ofTZAIxPN9uf3qL2zsuVVhufasqyuEKn/lDsZrWxL3HMENMiv7P9sv+n7Xvwrv/ao+z94QIOKHv9bIlgQwwpVJCYXfyYmABcBX1C1Amu6BUAK0ICbrZYZABr2JDN9kNwJNQffFxyzxdAoM/7BtgyWU2aybNiFz/v0mMjETLLF0KiMhUZFtLY+btFtiE4xW9Gy8+kbtZBDBmksHXxGg+/ZYmjEDOKRyeUEc0RPab2goGhDFKChikYQe4WKnf4PXE4qAjS0D4F/uB3vbDE0WCeV15BmOW4C2fXhf7b37TzXF/Nd5oyM64sM1cvGous2kQoEaZVea7YPl6aw7CBYMOhMATkvt2qYtQNxJvTdIEYChOm9JcVhRhAGhrQ0/3rvHj1ZgZILIQZKLsqAAIfTf5ycsC70nYo6ylJBLghwijaiDPxGawE8jxghmg0l7mJg1KxeIxQa4XKCNtNKIQS3AncaZ1obuNwEgEZp4JqjpttVq8jhPzk8dFWx5VBoo2BGn2h8p5BNNxnSF++Qn/I3tIm/W2sDzh9aujDjC+iHfoMWoD/aRBCEp5V4F0KdE/xSyg7AIgh3aCtOMx3Qk6sCHhUn1EehGu0n8MD3kM4UJ4d4h31GW1A3Txpx2sgxqlK9io41FIdDDjlU661RvVZ4amnlAdKBYBvoUVqant3F34P8775A4AMamYQE/z3yNx/QUJ5mrEos4OyvXcs3/X0pSiiL6psVRCP3uUS+Ay5gyZWTp4EzYbEBKw0NFKp7aCprThinKgAqCGhk4vHJINWr8ihuJQHYq+MFWmhGE4AapSKxMkkAzIi7OD458a9g5hZYviEiFaICBZlPckQSaHOwLrBX4J1YPMW3fqgWGgA0KiOQ4hmsZSpHVHSwRgis+qCHVfKtchmljFrFkhZ0FixF/VRC8ZnKsK8k0x0C9fFUGHOKzzH+AcFrWxbnuG2LVeZxn3sEwRx8B13oHsh91wI6ulYNnSzQQAWc4DNBIbxDRZntiXJHYFmkNWnL321ffFr5fffHz6+PdaBslEvAGOXwWdZnQR0G3+Y8w7Pk0bbfBAxIOx9swDsYS39egFbsL/mHpbHKbIb++Iw20N20IhnU8j2Uzb3Xui7571t3LL8PpGEUWEPLxWzKYVR7Ud6TTz6priyYN3AXguUL9mkXdNsBhiqrep+dDJCSzwFo4FmVPYIA4PsCaIR7VoSSm2m/4b5ndTSrn2WLoZGLFN0RWfwqy9sqMwf8Z/YH0NjXdvm6Qvk5UnEMjWz9s4BGlAxiZQJfhqhMX6Lm9H81oJGm1HkBTK3iSOL6BISFhl0sFF5S5dp4GOmAhgqIXlBQX2HkSb0v7IXfs8TQKA2EM7uw7cSqCNBwCns0SpaiQ8UxNJBCF5frK9N+plxvIDBb2vrK7bcNaESlbU0T1CsANFQYq2QMDZ0PFbicOFqnspyE4244hrVwCAGNYP4gW47+FmQ50Q0maDtTP+mcITAQgGRQ3nU+fMMYGkk4NVXA8Clw2nG1n+Fy4t+zTJJRsN2O6RRmup8ozcqC+Bh0KwlOuSkkAwhA+dqOfJd6tCzulGGNXZFXLbQAYAwNgEigJe4D0IDCSlcTxlQgOAFQAGUzDSoUY2zYEEwAaHzw0YcqpPFkwMZywGcEDWX/IchBKUfbGWgSbYLggDFUAbfAWbRonAxYDEjqRJMnXQqEFBcHJ2XOsgBKIQSi4hIX+FQBlNq1pGa1mmEWEK5TAkI8aWEMCvQBdKPwRNNdjr+1zrBzlYIfyyf/UeUuiC8C1xt8hvAJYYfmt+iHjnmQYYTCONqBP5ulCPfwPEAKnE7hdC6ZjIcWOGwHlQ4CGshigzECUIFTQLyHdpAXA2wBzUA/tBP9BuChGVO+/lL/wwz3sMN+pmXATYrxPDB/LO+lokJQAxZcUYo814CladSGT4sbX1iwQpEvINnvZG86P4NYNc5CzAmiPqDBcWX7uLZs/ZkEMiu8RLU3ig6JBFK25wcxNFKAhrpygtcFPthwZ0zNOdc63b89H2l//07kJUMrFH0nyIpEC7Y4AnlrcJGEO22KIX5GTN3e1H4x9qXG2MBviKkBcCMvGQvTzCdzXeYeVY4C/k9AQwEtxO35Hmc5Qb+opETF0MimRFEJUvrEYiGIwd+tAsk5wzlHgJSKv72Pz1TueIJt9xUq4VQMoaCB54CPc7wIxto9TLcho7jhO5VstIOHZvYZ2wese/AGZofC+1EWEQSnWbdtuw8IWOXWWkDwHYItbDvlWtsXC0pkshbB89ZSwdZrrQu4x/l0sn21oJTtG9tkgQLS1/abZfM3237SDP8x9pbWnAtU8umyY9uA8cG7BFbsfMBzbLsFYrCX2LGKsgjy+4nvpGGURYelEQEE1mHH2T5HulDesJZLrJ/gmQXfotpm5wfphndBM9AmCsjimuTeqQeeQaynKEBDwekM8iPqT5WT4um2rT5/idp7uO+QJvzuZPKUS63d0yiT/V8HNKL4Qzaea+mXDdDI5nKSrS4f0Iha6+Tb/J8mnxyw0MgRm7YVMTS4yfB/msKawbyXhKdpm69o836sLFAIM7ic2IwWDKCpylK+O5W2aVvLnV5rJeUtNOyAV8ZCwxeE7fulxmUmbaEHdInhdKqCtHfZgoIC0Ahpl8HlBL2MUnj192/Z5cQHNMoxyH2IoRElkGcLCgqFa79iaFQAaHCOpo1/AGjwZDb0wQ9cTjCe+WEmkmTWtK0IChq1EXBMrTAYCVx4Fhrl5lquExT0MpYlcD/R+RrEAKFyDEGFf7iPLCcUQgBo6IlXwp2kqJtGThUVUFRoCVxSQBMqzKWxsjD2BcEGBpVEWw/60SEhYMFgobTWQL2I18HMJWgXhGa8x9SoJV+7GBBoK9oDc2Z8JwiCoKcQyKrkOcUIyhWFCsTQgEIEwQLP4H3WgWfdqY/7DRleUGZJYPILOqDtu77Ype+jfvpl47sV1hj0Eu0m2MFxpcChtGaMlsCCiPyW9KWAgmdBX3sCCdCG/aJSgfba01DrakJwAhYODFxKARFmsfDjRjC86tVd7AuWbU/uUDZAJ2Y5AXABU11Y1TCuB+oByIG6QRfch0AHARM+4XtKXAwF+BPXrFlb6Yj0raC9gmAmDzvbzPnphL90/m43dwqUPl9J5//pabr9930Bz/+ezUKDLid27+Q69oUTf5+Jum/r9z9H8U8CGggCCuEXLhzqchIAGvAfo4KWAjVSexZMiu3l85d4bnDIEAYFdU/r/MZaY1p5ghqBdQaso+B2koSFhrqjxCQnXpYGaORKQuK5DvDUsQ8yYgHQ4Dr6oQEaqlDlFYRBQbMJvFaI5VonsMH5gDLALyxY4Pv/g56cl3gPvIMn5eRV5E/4T6Ub9VP5tMqBVcwoF+E3Gyug3FzSIIguZgrBYPJHCxKQT1sl2FeOOWftybt1zeGeZt1x2B4qx1Tao4Ai9skqjGwj62Q/WB7p44MRtiwLYvD5KPraNcnDBfI7gjkESez4ob3WesQCrD7QYOuw1jtRYAPe5R7s8y32yVqH2PL8PqM/4P1RgI5fNvcsPo93sQ9H9YX95n8q6D6IlsndJdMci2oTf7Nrwj7HvnE/VVknmPtch0qvKoHLfU6OENAgkKJle0HhfT2rYt0jexYPrmMrn5AP6G/g2ebywZXvA6CB5meiUzb+y0PPTHvk/xagYfcBKxdka3/U/f+ohUZFiyPqHhRWNor+SrpAAz93BPVTgQW+qYGfLLNpwEw+z6Rlg3sDFlWVILgfni/Ic5sMmaQd/Chgg20MJ3aES4gvuDlBNSXQYxJQiLcuKWrWr8K+a6dbvEw3Z1JvmqCafgwHbh5sJwETTgj7Xze9iLSidkFToKb1gCs/5YcPq4GoBZNieClBwgq93CgL0oKeBn0NUuyhDD5nGYmtz/eBLj+HyqddyrQ4/bF19aTSRkX1M5sLGWI8+IvRjpG1sLECFZ/J5vJDwMoHA0LwK/DRt/ftJu/PVV+hgQWD9jvwO3fvGgsaa2ET6RqSor+/GfnjYBWh1Ppy2Qp8hYk0xQq3F+lmhUxu7PY/LTSAt3DTRZ0EPlAmhNq8glwVfq0rBemHOkrKyvQ0Ij+/ipSUlUppSWBqHqzfXbu+CtONQiiBMGKtCkqCU0cI1zBtRlsAjLA+tof/YV0An1+UASuBvALHuwDcoIc2ilQAACAASURBVE8/PfTHKqh/8tHHWkZZYKGCGCoaQLMAbiZx2RuAFOAPFDSopMN6AQAC2vPBBx+E/Jf0Q79DMCJwP0C/8Bv7ZoUXKhe+O4pVUEBvCvDoB+rAe4gNgs8EmEg/fIdlDFxq2BaOE/3q1QUIp9uB8Ih+g36wosA99O3wI49wQE5gmYL2Yx5gDPSktHotpSvewXOgEV1pUC7oxBSu8E/GM3gXsTcAmuRWKVAwCW2lEkPhya13txcQxKDgTF6TzitS1n4p/p4CzKN4PAU2f42k+HO6S56//kOrDBNk13+G69Zfp8q/TUYuf28qz6vdL7Z8236fV+FZuEzCCkOjYSCWhqZwdXE1lIfAeiMA0BBgW/eTwEoNv+flpPMny+P1/WQ6IOu3GZYYvDTNtZ7qpQIS55V9oVZAcEFJIuMJ3FKSMclJliEctySTVUMLTth04H1Y1WA+UEYoTSSkWq0faV9gxVEFp71xuK4kJL5/QebTaB01J8rtB5kGLcPv5BU6jnmO92CcENAxmzC6j1UdePwABQ5Q4HtGAeWNgcJdv149x5/jDhjUfTLQ78rx5aCfPnBpn/P3kijSWP5mZcbUZ3fgpc8FB2eBt2Koq0W1jbyN5WcDXr6rYdtfHry/7ye8pBLl6IADAiMT+PLQN6k/jmxo+3nl5Ofn73swg+AE/j8NaNBCA+XSQsOi277y7C+MtPuBEmeVRD7PyVwRoGGDhlpAI6XABf62gYk7hbNwwXhBKSsCNPyJge8ANOzvVql2Y+5OCJ2glkoryr4R0PDnB9uHLB2+wBsKmFAaIwANxg/R2k1Q1CjG8X0DNPy5YcEhKjpWKUdQVvuOvafjZ/CaSNDCCO8+6BHF8H0GD4VQ3wuzBTjALVyTxsLGXwNuTqQDXha0sHPGBzssoMH5EoI0xiKoIkBD6ROcrKSh7oFvq94rc24S6nZh5hvpUL1mNb0PRZXP2M0qGbg6ICUnltKe3c56ISewqtizZ3eokEP5xR/Kg0INwECCgHZQwtFG9pUKPEALtAW/Q+mGsgzlGt9VCU44xSdW6tp4SO2DFGDZvetrd+obd0FLgQDjHShNqigFgMHevS7CPBVqWBjgfdSLWBFQ6i3dy23QeS6+C8ASlI82qKIY9J9jTIsWfMezPMnEsyjTWnaQF+MeAWsGPUP/OV4K/ASpdF1fHTgNQAdtxjsle/aGqXB5ugVwAe2EK8nBh7qMM3gW76qbT2CBov0QlzoX4wZ6ELBAP5jOVrPVBBYXADfwPKw5ADyVJRMKYjHehj2xQr9hQcK2EzAizVC/PUHy+YCursAlLIq3+/ezrXfWmwYokPcbC5tyPMKzuLFrPA9Bdr1AbHbd+wqz/z1b/xTQUOABPArWTXCtyxNRQAMBQo3LWgCMVhbQ0P3GWADa/Yd90DVr4lCBX1L4xf+82C5ntszMJ5rOtURyVJCHC6ED7HQNBIAG3PwOABq+RHHg+wEKHKDAD40CmQAN7pdJZKwKrii9bH8BDX/P8/Ufl2UwZPD6mVaJTl50JfhtszJi1L7B+9/1eO5vO/b3/coCGlGyD+XifaXhDxLQoNDsAxp2YvqT0i6slMKVCipoB9cqnj6gwVR8+ruJsRFloUHl0Z5+pZ2wVwLQsIvWF0YJaPgTJl1xToEaicCnm5YFmQCNVJ0pCw1fMcUzFtAI+8qAqN6JfxRD+64BDTUVquCyWTh8MMKNhQGMIpSGeJCW1L5rFQSf/uVACwMIlbtn2u0rEpwPuclgfkdYaOCZPOsyFGGhgQ0rE7O3ZMsGaNi5YzcIBAG0F+nE9ltAw87x0EKqNJ52Qk9lG/fVxLaqc+Xg82SiXIOxIDZHjRq1pGr1alJS7IAFAB26+eW6gF4AL5hpROd9gctKkpOfH6b6ZKBLtaDYuzcECNg/ggtQpEnTQw49RJ8tLS5RpbxaQRXnylCK+BEACtxpMQENuKigfLiyuawfsTBDB+qBBQN4I5R9KPDsr09/Kt+w+LBKJz7jfZ6w4H38hr7yHs25afJMywXQDRfaH5pmJ50FidIqCIyKctBXNc1OurJpcg6wghYUKL+s2Pnzur66WCVsG8o48hgX3Z/0xme6BqFeZHlhW5CWD20DWAEaAjhhmQCZjj32WAU+SDPNdhOP6fu4aIlhLV1s0E87dznHfYXen98+WJDtu79WCCj5v/M7LTQ4jn79bCfXL9cFgWgAGnb/yVRPpmeyARpQ/gFcINuWAzDgbpKncTWSmvHEZTHS9hgLjbB9gYVGJh5VGUBDaUCXFOv2hvUf3x3G0EjG92o6V6R1hZWGs9xI8X8LaBDgQ/+/SwuNCjc3z5om6lnHA4OsBgcsNLKR88D9AxT4r6JAFKABUJixPfYX0MhGTF8f8uVsAhr6nGeh4fYVV8MBQCMbpaPvZwM0EGPDyjS+jPRNav1BARrYXOFyQoAAgAZdTixQYE+ZfKLZe37QTiuYUQiMAjSoIBHQwHsaeFFPN51prPsLgpdFmN2rMJoF0KAFgJYfcVKWDdDge9aSgKCGCukRdjcNzz1fRk2cKg89sEFmTRkfWmj4Qi/ezwZoUPDMxDS8mG7l5vcZDRpK3yFF8sT2LbJi/oxy96MQRvtbNpeTygAaPu3TmWiOnH5WQ7l76Ch5/OGtsnTOjPDEDu8hRklqDFIm5yyDB7T8Xg4YCJzE0+ascVmKYghnNjxHBo4cI489tEUWz5njGHbgBuTKSXc58etML7O8S1ImmvttdPU6wMJaCdj6CGj44CMZn0XcUzRzVgv6V+riY1h3CMZcUDcEY5JumSnXJwANp5gXSPWaNaQgv6oLrhko5/n5ec5SIIiUDsUZyjeUYQUWgqwlaANT26FsACBhppNAKaD1gyrKJSVa75FHH+ncPBCEMEi9C1rgu+uXAzYwTzXtaRDwNL/AKXqYP/S5xXuMsQGeyFggVCoJajigxJnFA9Cwyi7aDmGEIID20Si1BJLxrg1chmcsWMQ6INxwPCyggbbp8/nOJ53+3aAhPgOUwH24rDCAqAIcZc4nlu1gFhO2GyAOPiN2BsqF6wIsMEBvurnAigV9xBjWrF07zFgDoMlaYLj54/g3aURLmJRVUHoQB1/A8vcTn4dnU/ijeL7lR3Yt2rr5DLMo+evIlmuFuZRlobMIsoCG5Qt+XbZNfp/td/85F7QYoCvSLcNN04EYGigUdM9zMVL0L9hDGQtH21eBy4nyH+PyynZkohkDhoZWGmhZvEQSAC8SZSIxpHMt0c/IiKJBQoN1qvPdWGiEgOsBQCNqizrw2wEKHKDAD4AC9sALLicK/nsuJ8qHTWBQ+93KFlH8eV9I5IMZbs9OZRkjoMEg+k4udTX8twIa+0LfqGdx6FDRxaChdmyiZIV9acf3HtDgZEMMDSwAuJwwRkXVAneCwNNTPhttPp+avFZIchM7/STKKlQW0HCKlDuto4VGOEAmhgYFQ4AbVCR8YVFbk2uzpKRSxKaEwJQFgS/cqhAVBE2zk4TCt/1tyX2b5aeHHS7D+/eRF597JszI4QMaePfs8y6QkROmKKAxe+qEcLH7SinKr5IWgyQVQ8OCHxUxjO8LoOEvwtRYBIDGkJHy+PaHZNncmWmARlngUxLFbN0Yp0y67aIOhe7AgsQyXJ/5+swgBDS2bZWlc+c6hp0lhoYFI9LLKx/DZF8ADabtsiAG14PrvjMpt5ed5z6wwbkdrr8SF3kev0PJxH+eKKryG/Qb5VtLDc7J/CA+Q3FxqeRXKZBDDnaxFj7/8stAkXXWHbjgekBwA/xHg20G85+KPxRyWBTQUoCKJONAoJzwXbQ137Udlkoa8wOe+cF3lAlAw7mmuMwqsGjQIHBVqgQgS14IaKBsWj7AnQPl0P0C7VAF0LM2oPk+aQM+SncSWsdYyxTSzT6PemjVgfvWBQhpdWnNgudIGwAabvgd4GWtPwAa4Q/1Vq/iYntYUIH8nu1CO/EZzyA7CdqCwKG4YEHxySefaL1wIcE40O0HYAgADc5Ngh60CFFLj8AlhwAagSDGcNGYD0Yg8jduyzeiNvUoAKQiUMRf6/53H2gIsxwZ6zH2Jaosa6FhAQ2fP7AvHJeo9Wv77tOBz0Pg1NTnGusIG3wVgaMQXL7wPwrQiHI5ySSQVhR0Gu9o2lZrocE4GoFpsmY3CVK6lgM1ECi0zGUVAk2xNvVzABiSzgcsNLLN2gP3D1DgAAW+nxRIyYdn1q8fGUPD7o8+n/5PAhrcY+w+6/aXwLUzcA1kDA3XroD/ZwBcuJ/6MmqUDPxdjN933Y59ATT88fmm9PpeAxr5xiQd+d9VcM5NBdi0FhoEOazyZInmK1U6GbyUQr7imRJkndBiAQ01KzVZRKJiaFhAg+2j0DhmxiLJL8iXAXe2D5vJ+lPtTld4/fvWQoPvpPfBKWPL7n9Ifnr4z2TUoHvk2d/uUMFr0IixcsZZDaV5k0b6DBcvLDQU0Hhwo8yZOsEJfGmxMlKZTfY3hgYBjR4Dhsmv650pXVtdlzbPv2sLDaRo9AXzdOE8R2nYZ/AIBTSWz5uV9nxZBpMrjlF+jsuAEVWHMuIK0GO7UdjP9dVCo0ge27ZFls6bH5xupqwy/Bgadnwt8dEum2e8Igbkr7mQ0QZBWS3QaIExABp+P3xa+KfLFpiIFbtsJrjoZkJFHO2PI8WipxDbU/iq1avr/d279ypocFBtl8ITgIbLwpETKst4jso2g2iWJVyMBbpNoG1Q4AFsoM+MoaFgRJChhW1Vi4tYqSrZyPCCfiDbCerPz3WWC5gaACX2FO/V5+BygnKq16ihFhiI/YF6aI3BdqEMWCCgftIP7ScPCnlZjgvmSUWdgAZpTBCESpu2DdljAhCJ6W4JauA/A3RqPIyCVNYXlMkMJ4wxgtN2to/zgFYYGgTVKJhsi7XIQ7sBUDCYKfsCawu4ltSufbAGDwV4cdxxx4VzAfdRfqlZn7reggwG6AfbwXFL8X8nxDkalAfjfB5t13dF99L5Ssp0zgcp/O/+urT3LaDBMWQ/fODErmGuGVhoRO2nFtDweUam71F8LgQ0wGdRF4IEaywNV28ir3o5Cw0LaOQb6dQXlnWMsqR1tcMXPmqs6nISABjjLhBoolRdTiS2VzOfJBJxySvdHQKlBDRAc+vidgDQqGjnOHDvAAUOUOD7S4FoQKOyMTS+TUDD7afO8lUtIQNAw1poHAA09m/mVRbQoGxj5Z9sckymlv2gAI0oCw0KuFGARhSyZhUqiI1WEPIBDVWKAFwEWU5oreG7nOjgBBYadDlBufn5TjCjdYa10pg4f6WO2T3dbwvHzhd49fQqg7uJU9gcuOALkal+OEDDfafy4E6Bh46dJHXrnSU3XHmpeSYpDc87X0aOd4DG3GkT9Z4PaPC3bC4n9mQvSuCkENl36Bg5tW496dTymrS+fNuABk5gK7qY5YTPlFcunIUGAI0ntj8kK+bPTgMoIOT6i9mOcZ4ZX/s7aRUPwA47xvazvyHgHgCNASPGyG9goTE/O6ARNS6pfmbOMoNn7LtRY+1OXt3F+3YNwOWkovpxzyrTKMcqlggKatcsA4CybSVlxWkZVqxSh7JyASJUQerFHNlbUqwKFZRuuJwgDkUymVBlWJXrwJUEVgDKh2BRATACrkWxWBicEqAHs2fglN8BI7lhcFJneeGADGQ50UCjJS7+BCwS0Ma8nFzn0pKbp88C0ABYsbt4rwIGtWrXVnAFsT/wPOpB32FdAD7I+BZ4hhfdNEhDlM9Ut3iX1h14jqAQPqd4oAvaSVpY5T+TcgyABhezjxD8Qfs0hkXcpeHl/GCZtLhIxtJj+JDXc17Ey1yqXLQfcTCOOOIInR8oG+lYq1SrLp9++qmODVxN+B7+a6DSKm5c7bxiAFlVqE2AR/sMrUSwL/h9t/zEKvGZPvu8pTLlRdURxaMIaPjrhuPrv2P3Kv3sBc0m/bjmfP5Tnj+WB2bsMzxBU7cTyVdLDbidOPeTXEnm19Am6p4dgCsANFgvAQ2fh/B7NkAjJrCOMjJAAKDR/SSZQECohMB0FsFA4WoisVL9D1eUghKX2UgBwaQ78ECWEwsafZeAhi8b2HnDOeH/5s8tWrwdyHJSEaUO3DtAgf9GCpQHNPYlhkY2QKOy/IvPlVeYA6u5ANBQ+SLg8U7mOGChsT+zNhuggbS4vtxTkXxTmbb8IAENKkVwOckEaEQpe1apAvG+DUDDpm3NBGig7kkLVun4VQbQ0LZ6J/mqnAUKcWYh2iGUBDTs56FFk6ROvTPlxsaXpblJNDj3vP8YoGHH4IcAaJQXCKUcoGHHCn7V/G4Vb44lAA37u31XBU6vQp/BR9H3zLPPkf7DHaCxbMECLaGiGBqOsUe7fZRvgWsQ218ZQMM+64N7lQU0fCZIhaEgxwWLpIJGsIAuIGUI4hcoZQQzmIFAFfogq0bNmrUVNNj99V4FMOCKgpP9kpJiBQnwLi1BEKeBVgi1DzkkjPdANwcEn6SLA55DPA1aPKAc1I/fFChIxjVFKAGN2jVqOgInHJCqZvhw44g7AOCr3V8rkFH7oIPUKgMuD7R2oOLBoJmwzmD2EtLdKunqulKtamhhgnLJS2k1Ya038C7AA8bEoOJPgEOBmADwYD3wp8Vn9AXPAdBAPcz4AosTBgS17Uc5Glcj1wUopasM+T5BlmOOOjoEYn75y19q7AzNPiPi0sIGWX58UEYDksJiRty40sKGAU/RRhsHgfRDOTaOBwANXrjn8zg9GYpIW5ZJ8fd5vC3b5z2VAT4qA2jYOv31idlnf/N5GcfF51tR7Y7qG9KXOisJZ52RFMTHyg8BjcpaaFQW0PB5HcYfVx4tNY2wizWYSOZLDsY1WWasNJC+NabBQvNLvgwBDVjjEdDg3EHZBwANf+Ye+H6AAgco8MOgQDqgYWNoqAxRQZYTymU+HawsWllAw5ZhQQ3NRBVmeXSfaaHh9usDgMb+zMNvAmj48tC+1v8fATQKCgqSvhBWmYbYoFwQVygcXXHFFdKzd185q+HZmj4PZX/+2aey8f77ZNTggU4wzEnIHT3vllvadZQjjjpahdrdu7+Wl5/fKQtmTpU/vPm6VA2CcA4eN1VdFu5dPEdadegmxx3/C80E8PWur+R3j2+XRTMmSvHePaHAOXb2Um3+y8/9Tpq1bCs/PexnegL0xWefysMPrJNVC2cFSogzV4KA0rp9N7m+VVs57GdH6gnRV19+IetXrZBZE8YGiybwU8/PkabNb5ZW7TrJL351slSt6gIIfv7pv2XdisVy/C9+KVffcFM58r3393ekQ/Or0gRg+Pj2HzFB6tZrIAN7dpR/vvdu+F71GjVl7spNEisrkx4dbpK9QYpJPHD0ccfLxNnL5PVXXpTxw/rLgJET5Nen15fW11wunXv2k9s6d1c/fHt9/OEHMrhvT4V5ho+fIg9v3iS1ah8k11x/oxx08CFSWloif3jjDZk+fozSHldBREYTMqrTTq8n7breJXXPbCBoayIel48/+kC2blgr65Yv0rG4vVsPubldFykoSG/Lvz/+UCYMu0cSiaT0GzZWnti+Vf3dL29yrdQ+6GApKy2VP7/9po7rn996I60fp9Q5Q9p0ulPq1DtL643HY/KXt38vC6aNlz//4U19FnWPnbVEFcaXdj4tLW7pIFWrVZN5k8fKjke2huW58zt3/eSnh0nHHn2l4fkXq8k/yv3bX/4sW9evlTYdu8qOR7bJivmzQmX/5F/XlVs73xG0o4bEYzH509u/l7mTx8nbb76ubZu+ZI18+slHMuDOLmnjji8n/7qOjJg0XV587lmZMma43m/boYtc37K1HPazI3QO7vrqS3nw/rWyePaMcG7DQuOeYQhS+pAsXxTE0MjJkcMO/5l0urOXNDz/QqlVq7aW98Vnn8lTTzwqa5YskL17XVwD0GbMVBdM9KnfPCzXt2wjx/z8eMnLA3hQIn9/58+yfMEs+f1rr6TRvX7Dc6Vth25ywi9PkipVquqzb7zyksydOk4+/eRjfbZu/QZyV7/B8rsdj8rhRxwlZ19wsXzy0YfSr1t7qVajpnS6s7ecdc75Ug0pPUtL5Q+/f0OWLZgjH/y/f4X0SQOAmJUgOBVNxt1a1XgasbgG6sP6peKlgTCDqP3qphF3rhlVqldTpUrBkURSFXcFEL78Qt3SGJASFj0oa9ee3fLZZ59pmlW8A0UYfAz1whqBynu1WgdpUEoGBLVKMpT6ghxRlwkq8GgbwBBcKMdZjyQFylJZaVyBDbRTrdHy8mTv7l0h0IJ+kr+yvQxUaONNEEBQC5PcglAhIyhkFdj8Apc+FeUBjGB6WvxG0IigCdrEWCGsA89YkINlkb5Ik0uXDjxH8Aj00voKCpR+uE444QSlLwCjY445Ro466ig55Cc/DmOcaH9MutnwZNlYB6EcAlv8zO/WGsO6LdlJnmkPzAxQZI6BxPrtf9YVqfxX4Jpm+2LLwFiyf1w31mXLuqTwPQt+wUKDFo3WsjGqzRX1o6Lnw/VMXgsLDLXQgMtJTYHbH9adxitBBpRcuDzBmiNH8uAKogFDaQGWApUgP9Bl0PbNjmc2gVmDf+qphxOEwV8AZuC/jlEAaMTK9kocVhuxMpFEmSQQTBTBbpN5kkjmSLXaP9KsLeA3+YirBTAkB3E3KrYQTGOw3+BLZWW2TPMXvAbjruBnkNkJa/C1N9+Ej59IfsVB4b5Bk/93X8lC/2QAeGVqVLb5k70zmS0g3buZswxlmtPZ60w9kW1+ZOtftvf3pS3fxrOZD2pcbWx/RiUa7mbeYU9aO7/l9bvfNDFBk6PLysZ/ssxPtUx3e1zDBg1CS1QeqtBCNxPgHAVq2LGIGh/UxWcqAvV1fIMYdvoZ0qCCGw54xmdEaqpoP8g2/7Pd3+/xy1LAf7r+zPtA+UNPNw7l+X/6+DkPAV5Wdv+mvOM/BmhYBlDZgYoCNDp36SpDh4+Uf/zjHzJv1gzZtP5+OeWUk6X1rbergjZrykSdsFPmzJOm194oOx5/TBbNmSnvvvNnadelu9zWqauUFBfLmCED5OWnn9SsIl37DJDG194oNWrWlL+/8ydZvWiW/L9/vC+3dL5LLmtyrTz9+HaZPmZIuBB6DR4tdes3lIN/dKiCGmsWOwXu9m69pV7D82TjmqWycsFMicWcGWmHu/pK8za3y/NPPyWLZk6TWCwuXXr1lfMuuUzWLlssM8cX6ZJBu3sMGCSt23eRP/7+DVm7bL48/7unBEp2sxat5G9/+ZM8tGGtLvxJ81donfd0u7XcoPMHABo3tLpNbul4pyyaNUke2bIhfPaqa1tI247dkfBO70H55Bjd2Pp2ubXTXTJ/+gTZvnlDAGicKa2vgTWGE3IHj50odc44U5o3Trmc4H1YaADQ+PzTT+WgQw6R1UsXyf2rlsvNt7aTjnf0kC+/+EIG9Ogm7//PuxkBjXMuvETuHjpa/Yw3rVku2zdvlF+dVkdu7Xynupb89jcPy6QRg0IbhL5DxwYuJ03SaFH3zLMV0Pji88+k9sGHyKY1y2TL+jVy7U23KMD01ZefS9HAXvKv9/9H3zv2+BNl0NhpChZsXL1Utm64V5q1aCPNb+kgxXv2yPihd8v77/5Nx2ng6Cly1HHHS81ateTxbZvlwftWyt4gWGG4AAOB4tifnyADRk+QatVryOZ1a+Q32x4UADY3trldcA8X+rhygXM5QTsKiyYp8LFh9XLZsn6tjn/LW9prHaMH9ZH3/v436TVohAIMowf0lbd/74AZLvS2HbvKja1v0TgmTzyyTTrf1UdubHWLvPDs07J8oZuv7bvcpe8/sG6NLJkzU3+r3/BsuVuDlG6TFQGg8fMTTpTC0RPkJz/5qWzddL/G18BaadOuk4IKf3jjNRk7dIAUFzsXhf7Di+QXJ/1KAa13//oX2bh2lbz95mtyxTXXynUt20h+foHMnDhGXn7+GaXlmWefLz36D5ZdX34pa5cvktdffkGubdlarm3RWt8fO+QeLfuoY46TgaMmKPhWo2YtWbdiibz0nCvjjrsHya/PqC/r16yUHY89Ilde00yOOe7nsjiIS0LapCHwAaCh1haBryTcEGiFYWNB8DOVe5fNpESqFFRTRRzKv673JAANp7zv2f21mpBDiFfAIM8J98VlziokHgTt1IwZNQGexZ0rAzMyAHQI3D6YyoztUKU9z7m84Hkq/ygLFy1PVLHLEY3XUwqFSXK1bQVVq8quLz9X2tFFw/YbdKKFEJVRAip0mQBIYunq8/hq1asosMKsIDSvV5ClzMUvYfvRDgAKtJ6hC6CmwQ2CteIZHavgWbh00c0EfSIYxVgeWLP4HVYzsMAA+AMgCu4lAD/Kkg7AYnlU4NEPH9Dw+4bvDO5JMMO6M0U9n+m3qN/dOk7FQKoIpMj8frRlXhqTDL6krYuAj1QG0LDtooDJ/4yhYd3ELI1tO6IElKwCZwDSqIBpAI0czXziAA0XJDQd0NBsKJhDQWYxC2iEbYKrCGJyeFdG5SWCqOpiEgQNRQwvC2hom8u+lqRaGZVofA0AGUn9D34Rk9IE3sr9XgMa6D/WMvkAgNsHH3xQYJ3m6QPlKJhNaP1PC+RR66LC37IppBVndd/n6sq/UDlAIxMdv236/Z8fv/0cgaz9o41sJlAj2/zZz/bt9+vfNqARNHDXV19Jo0aNVPZhUG0cRFSpWt3xzwxBN6MADfu8HR9/rvv7UOT+cwDQ2KcpdADQyEIuH9BoePY5smzlKvmfd9+VW1vfJMW7ndUEQhk4odtF/L+tYxfpN2iw3LtyuUwqGuUUhCAF2yWXXyFFU2bpaXe/Trdp6p1ufQdIm07d5eWdv5MhvTprMD+3WHJl8PgZcvJpdWX8kLv1hB6/9ywcLVdcc71aY8ydPCZUIqGAjp6+SE/r+3ZqI7u+2iUNzrtQ+o+cIK88v1OG9+uhigUVg/FzFsqvTj1N7rq9rSrKTa6/HnpeoQAAIABJREFUUQaOGis7n35SRt7TK4yhgTqtUIjPkxcghkZS+nVNBzTShMQckV+dVleGjZshL+78rcwYPyK8fc/w8Wot8qNDfyxvvvqSTB83LLwHq45T69STrm1vUOVxwIjxctrpZ0qbppeHgEZh0QQFNFpc5VxOKFQ3OPd8KZrqsnWMRBDRp3aETKlNu47SpUcfWb10oSxfMFfgw+wLwfg+e8U6teoY1b+HvPf3v4bv496gMZOVpnMmjZEntm/We3cPc4BGxxbpgMbpZ52jz6MtU8cMkZee/W1Y1vUAejrfqcDFuuUL9feBY6ZKnfoNZPqYwQpU0SD8vEsayZ33DJUd27fKsrlT9dneg8fIRY2ayPYH18vimZPKuV0oPQIhu+9QAGBnyWwo8c89mzbrB46ZKOdeeKmsX71MAQ1cA0ZNUHee6UXDVWEnfc+7+HK5855CTfG6eNYUtfboXThcHntoc7mAomNnzlOlv2enW+Xs8y+Ue4aNkddfekGKhg4I64fgP2zcZDnhpJNkaN+e8s/335N6DQBoIEjpNlm5eJ4+WzhqnLZnxoQx8soLz4Vjhh7e1vkOueb6FrLh3hWyfo0D2Xr2HyyNmjST3z7+iEwePSStvwQvYKkxckBvvTdxzhK1nBk3rL/8439SVkQAP1re0k7uW7FYHn5wg9Y7a+laqXXQQbJo1hR5aeezoVXB1IUr1OJlzrTJ4ViEWQiCk2bO0RC5T6ZiahDQQMpTKvZUWPE8lVUq97incSOqFEh+Hi0h3HPOFS1XkjAjD+LoOKsIBBDdrYCGuk98vVt5Aa0XrMKvwEWgNBN0sAi1Wo4AjjTCEgECKv5MF6vBM+MiJWWlmmUJoEd1uFSUFquCj+ftCSropP0IgpqG35mLPYhHYAEN0tYONrJyoZzatWtr+QwyqgE1S0tD6wuWb0/zGRjMmt/jOVo/gJ6lJc6VhuOE3+CCg4wkiH2xe9cutcxAbAz8jvKhWIHeuOAyEM4FY41AfuuDCP6GDfoSYGI7bXlRNMkkBEcr9E4jytSOyir82frhrwt+V1AgOI3i3OM60LgPQQYf3ssGaET5PHO+VCQMRdHRpwssGVRIxd5tAA08p2lc8/LVcgOxHNw8y1NAQ+8H2cTSghgHFhpRgjDbnFUhxAkt5A4cRGLtYPFpcHC4nCQlUbZHwQsFNGLFCmrEY8WSjMUkniiTGAC7ZI5UP+jQ762FBtYI1j8tz2AhdfTRR+v6RAyaii666WV6Jhv9s+IJFZ2eV9gydzMnm4VGlgZka382hTmTS2eq6RWfoFc0tyvR/TAWTaZnK1rv5PmVqee7esYHeX1eFQUC22fiMQdoZqSPSVoQ9Uz28a+YMvv7vlqpVXRFnLCnPa78r+IL+8lhhx0m77//vmYXg3yE/Rw8o6Q0FR9L11sFwIZfiw9YfJO1VpGFBuqzGU9s+9iWbHVmu5+Ndvt7/z9d/38doIEB2JdF5gMa4yZMkhYtb5Jed3WXx3/zmCCtXxSgsWTNOjnyqKPkpmuvlj1In6c55wN/19wcGTlxmlx2ZRMpGtBXXnjmSQU0rr2prYITO7ZvCQENBNXT0/yO3WXprMl6j4BGvQbn6on9n956I61PnXreI+dfeqVMHjlQXn5up/QcNEIuuvxKKSqEcv+EKhYUfnEK3btwiMyfNkXuW75YJs1brK4Cfbvcpoods5xQwLb/py5arfX263pLOK/9Ccoo7ONmLpZaBx0sPdq11GdhgTBz6Tp55YVn5Sc/PVwOO+LI8B7KXHDvFvnn++/KqAG9tQ4CGm2bNVKZDL8NLpqoJ+ItmwDkSCkGZ51znoyePF2e3vG4jB0KK4rUddwJJ8rsJSvllReflzGDB0QCGpc1vkZ6Dhwqm9aukvuWzU/rG/p3Sp3TZfC4aep2MbbQKcQVARoDRk2UF555SmaMTQE2KOeoY38uRTMXy5uvvCjTRhfKSafWkSHjZ6hlzPghfbVcGyNl4ryVUlClQO7u3Fbv9R48Whqcd7FMGVUor73olHz/AqDxy1NOU6uCV198TuZMgiVO6sI7F1/RRDr3vFstNFYvmiu/PPlUGVQ0Sf701psy3oAPpPHEeUvVxaZ3R7QjV6YuciBC3863h/PwjAZna6DRhzdvlHuXLZJeA4bIBZc2ksmjh8mLO3+XamsyR6669gZ1JQHItGX9fZp1pe/g4fLEIw/LqiXz5aRTTpVBo8bLay89L3OmuDS8/AOFqlevIeNmzpfivXtlQA/n+gJAo+F5F8qM8aPkxZ1Pl6MLrCkannuhTC0appYz3fsMkMcf3iLL5s9Mo2ONGjVl2sJV8ve//kUmjhyk9+asuF++/PwzGXr3nWo6zrZMnLtE1/rE0cPVAkuVsQiT3yghJDQBDzIRqYIcc5YV5Fl4j4CDKnMxl6NcY0DAdDqZq8pfcVlMhXf84bQB7i8Q7KBsA/yAxQViWeBKlMVcrIeCAi2LwThD8KTAuXTwO57RcoK4ECV7UrEaaDXBe7TaUJcMTR2ZoxYaZWVBPIrq1eVHB9dW1xe0lcKndanJq+LiVoCWaCf5D9qDCyfY1gUBv7Gv+L+3eLe60kA4wfsANFAGwROuGdKVbifsA9qF9/E7FCMbcBNlxMpclhic5jCQ57HHHqsWGRCQUOdJJ52k3y09aAkCgInzh6AV/rOfFgiwCj0/MxaKHR9/ffN7NoWd88y+zywolQE0ot9Pz4Dkl5NeV3SAUtLFXwfqEhGsAb9vnEv5APG8oNbl9qgAJMtEp4p+TxsfBkhGquoQ3ECWE2Q+QYDSfMnNL1BQA+4bKhMEVpG+hYYKw7DeMBYa30j5g5WHWlUDzEAsDVhpxBXU0LaX7XEBQcvgOlUsiViJQAkCqBGu+8DlBEBMWSwhBQgUjgwpApe4b9dlo7KyWqa5nZfn+B0zCdF6jCmyEVS4oot8JtMz2QTy/b1fYeMqcXN/68/W/2xNsC6vUXyJ7ftGczvg9RW1Idv8yUafrP3zeEe25/f1flT77W8cH+4HPn/1gwr79fsuC/vavmzPZ6N/tvez3YflZ0WXr/D7zzJLGV1EGY+KhzwAc1XOqCSQkW0+VXQ/cqyNhQbAHQfup+IKHgA00ke0IhknivbfW5eTKlWqlIuhUZnF5gMa2x55TBWoxpdfrJM8E6DxxHMvy5/efkt6dO4QCqy00IC807LtbdJ34FBZMmuabFyzTLr1HaguJ5NGDJA3Xn5eAQ13ipMrja65Xrr0GSTbNq6VNYvcCTosNKBYd29zXZpPNe7d2qWHNG3RWuZNLpLtmzfJlEWr1AS9003XOcVE5Rm3OM469wIZNXWGbNu0QWZPHCsPPrVT/vrnt6WwZ7fAIiM9Q4j1Q562eI2q3H07t01b8GkTB50VkXbde0ujJtfJlNGF8tpLz0njZs2lbcc7ZO6UIo2ncNMtHWX2pNGy8+kn5LyLLpe7+g+T9auXKKiAceqvFhr1pW3TRikLjTET5Nf16stNTfAbA4cmBYDG8PGTZduDG2XetMlpMx5t2/jok/LvTz6WO25vEwlodOrRV66+vrlMKxohL/zOWXeQqbFvsE5BDI9e7V0skYoADbicPL59i6yYNz2tLHxZvH67fPbvj2VA99vl8quvk869BsjapfNky/2r9VlaaKDePkPGqJVKz3YtNZ4KAI1T6tSTbq1dqthIZpmTJ5dddY20u6OXrFo4V37z0IPl+D9ihPQaOFyefOxhBTTwfIc7+yjAtWX9vWnPg869B4+U0+qeIT3atZI9u/dqrBXQa9bEInlpp7Pm6HhXH7nw8ivUDeSPb70pk+cuUcUP1hppbU26tLGwyNjx6HZZPn+21GvQUPoUDpcdjz6sIMdlja+WTnf0kvtW/X/23gTMtqI6G64z9HAHLvOgoIEASqIIDjFGE41JBMVZUaIiIqhMFwQBGQUVERWUQURAFIyKA4gxJooz+sV8GRRwiL9Kvsz5EOVTme693X36nP95V9W799rrVO3ap0/35d5Ln+fpp8/Zu3btGlatWuutNXzE/c3nvJVEWYcfoTee/hb3O499nHvbaSe5//mv/xRAY5/H7OuOPcwDaHqt4/sBz32huA995IpLxI3kWQe9QGJlwB1Gf/Cu8y++UtbjmSceLbeu+Isb3E9//EN3+YXnVwCNA573YokR8ou7fu5u+vT1EitHW2iw3phyKNdUPA0q2L3ZEtCg4g5hvMys4QEGMGa8C6AB7iFGBlK5ot6tt9nGp1Z1zk2tmPbxcx64X4JPImglN3PUi/cyaCbeRzcTvpNgAINr3nPPvUUMCVHQOp0C8ChAj5kZSdcqQKq4WPi1ihgaj9j1YQIyMIgl2sZUqgAJoHBAGcGHYAu+F4Et2xO1gMbs3AaxjkBbkPUFAADjVNiTf9RL1xQCKBgbpE/FM2gjBUj+h4UGyuL3Pvvs4/baay+/L3S78i70BWAGASjGycBvyR7TRUwFD2poxZ0gh6YZ3Gc9FmSy5UjzOeXdro3htZKOoZECJ+xaq6N7vdbIw2PlreDO/mtAg+/VYweXE1oW0oVoVKHStse2mb8p/ELIhoWGjGWbaVs7rtVGcNgJ1wpgBtZsSFCTtNCwLicjK34hc5m30AC44d1O4Eop33tY83Nufg5Axozrz21wcwAzerOuJ9lQekUMDQIaOobGpg5oMOgtraiYCYkKC/hS3UcHja0tmLiZsxDIKUC5dy71801k5Lo2ck2gjG5rDMgYmbZTMo9q0Ljtz43/xr5v+xMDNDQfhfVVjH+xHugvS/lZ6vEfF9BAbC/sz8j8BjkD/AFZ2/DBYUaTGBp6/GL7bVO6jo6VSsENQMPLCP4gC3/LgEaVeh9SgEZOeIstbAto/OOtt7u7f/lL98LnPjsJaDzlKU9zl19zrfvWN77qTjvxhAqggXd02i0JjHjG2853N37sOgkMeczJZywY0KBgzvYf+obj3fMPfoW74sLz3c1/dZP7yGe/5PZ81D5JvgUiuPETf+H+5rM3uHdfcbX7u299w73jjJNDu6suGRrQuOTD14sP6klHvqJyak6BUoT0IA//wdP/xB13ylvcjZ/4iPvLT3/MnXjm290jd9/TnfT6V7rdHrmHe8fFV4mlygcvvsAdfdIZ7il/+Ex31klvcP/17z62xKnnXiBBQV/1/GcVgMYZ571LAqm+/Dl/6oXHYJafAjTIWHKAxpvf+k73B09/pnvnWacIuMSPFpTfc+V1bvsddnJHHuyDoC4c0Pii+9XdvxRAA/FSXnHEcLBTPXEINgrXo3/+/q2NAQ3EQ4Elzocuu0gCf1oGDEDjhNPOEUDjE9d8UOKnvPywI4eCrlbbcZdYb/zo9tsktshpb79A6OZDl75X5uGiq66VQJp0L/nQ9Z91e+z1qFoa/OJfftZd9u7z3X5P/D130pnnCMDxiWuvljgZLzj4EPehyy9x3/zKl5R1Rhnvau0pZzgE9Xzf+W91P7jtu+74U8+sABqkDzI8WOEcfvQJ7toPXiqxRJ7zgpfGAaHQ4n//P3e44w4/RMoIoPHPP3SXX+QBDXyEtlptcZc55LAj3B577u3u/J//dp/6+HViDVSUsRkjcJirwAwoHgQzxDS859F4Agr4ri0zWsGkci6kZhZf/ZZXpu9fv8795jf3SqwRujhMTE2K1QbSjQLQ6M3MSt2Mn8HgeXgeH/AWKvcEO5gVBML+OmWhQT6kgQ0GC4XiAFc3n2bYx9tAm3fecXupn0FAqXziNwAEWHZAGSGYw6wlTCULq5SUYo32r95qpbh6oDxMzYX/wlVktjTF1RYdDACK9sH0FL+ZqhXXIPSgPE94V0yvEusPjClcS3SWErQbFjEsjz6hr/hNXoX/VJqsQq4FU4IZFtCwSoJ9JrbgUkJmXBhY2hgaFvyI/bZ94tiBJmYRPFeB2ZZXMyionuOUEpgTvmP3K+0NIIbEfeHJXnuFG8icBzeTEBAUoAY+xX6qgoKWG05f1rL9xBTDFGOFwA+hF1mixEDUn2YE8BQxNHoCaEjMDLHO2ODm59a7OcTYCZYadTE0NnVAg/G2MGYMCExLKbqcJTel4F5Wdz8HKOAEuO4z7gn5IHMEPXb9WQuEeoW4Z1wSLVCbU/Zy41s7uA0sOMBPN+UPgW7dRssjtWxjeSXAR7s/6ue7WZ+o8UYnx1PztecAl2YxXOr4owRJv+8+SYsO91e0GeMu7mbBpcUCcDkezPu6/zlaj45VADRkjiNBQZcBjerMxmUYXybGSzZrCw0u/BRziBF9zEIDC+D5zzkga6Hx/du+605Ze2yp7A988DfscS9/1WHuxNPOlowRf/PZT7ljToaFxksbWWigjhPOeLvbZ9/93TGvfEHFxxh9ePVRJ7jnv/QV7gMXvcN9+a8+52BJAcZ9zKEv84L0fKn8+yC/PPF27qZv/K0ET3zrqW8MRFBGXddgBp657NpPSZkTj/zzQlDXYIbUqzb0Kz72OQl4inZdeMVH3e3f+wf3ocveI3W85YJL3fY77uTeeOSfu/de+TF3z29+7d522vFFUDoCGoe+4IAC0DgdgMb+T3CHHDRsoXHOBRcOWWiwbTfe/A2x0Dju8Fe5Dk+wlBsDLDQOfN6L3EVvP9vd9o9lvAm9Gfv4Ic6d/Abv/nHyOReIYswsL6Sl/X/vDyQoaNpCowQ0DnzBwe7wY0+UeBhf/+Ln/amtIkrLVGGx0cRC41nPe5E77A3Hub+4+gNRC439nvTkCqDxrOe+0B36huPcdVdc6r5x81/X7jnB8l8AjR13fpg75ajD3ZOf9nR35NoT3Sevvdp9/Stfkucv/MA1Qqenn3BUhbkMwn6k+wZA442nn+2++ZWbBdCAa9bhR691H//wVe5rX/LtYXlYToCm33jaW8Q15eSjj3Dr1j2QBTSe95JD3Cte8zp3zQcudrs9cnf3zAMOcpe8662S1YSfOANsuQ9+7Eb3k3/+gVho4MSV7RngXBZHru2uxKU54ui1bpttt3VXXHqR+/EPfXYay3towUFQQ3hUyHSCNdsOGxpdHVCOQSoFpOhDofPWCzMS5HJSlGi4QgAQgPsJlL4iRsbAZ0xBulPUdc+vfi0nEVDK8T5aMDCAHkxWMQ7M7iFKerdb8hxJU+mFDqYOZYwJ1E+egZMQtAn8AG1EmQ2zs27N6pWF+wfoA+3Ec7TGQKwPvA99xn26iuC3WJ0EH/KYUotrO++yo7QB4ATTuuI3wQWUYdwPvpcRziHc4B3oPwEUWo+gHQAvHrX3PjJ2GBcdUJS8Ai42hXAUxoi/CfZw/HjaRoCD40gwh0CXBrC14DQaUDG8rOMK+9LG0BgF0NCCOS0MaaFhQf1iHwpKjQU0Yms7JgzpcqMCGkL/HVhotBWo0RVLDbiSShuDdU5dUNA6QTin8AFcEZljgKXnrcB8ylZ/wgeXs/5g3s0jtg0ym/RmHDKezPVmJI5Gb/b+2hgamzqgweCrXEv8z3WdU2hz45u7nwM0xj0hzwEaOZP72s290c08oKH3ay1D5fbZJq/Pjf+489ukDUtZRmTABi5xFsjgM9ZCw4IbyFK2SX8yMWJ8lK/0p51xidswPyeHFBgX0gqzngmvCCC1lb3reLKm6zpAQ68Lkfti4GENoCHPq/u2vthvO1K59bPUtLHY73/IARqWcHIIogU0Pnj1Ne6Pn/lMd8RrDnXf+6d/SrqcfPJzf+222XabIoYG3guXE3xgofH291zi/vhZB7q3nXy8u/UfvrO4gIZYaLyyADROfeu73F77/I57w5+/2N1/331ili7CjGijpfk+8IerPnmj23rbbd3rXv6CkDHDn9DG/i677lPy9InKQsOCHhrQOP60c90+v/s499lPXudedcSx7qpL3uX+4Tu3yJi86JBXuxcfcpj78BXvc4cfdYL78hducp/66NUCXuBz6jnvFJeTUQGNKy/xFgNc3OhHDtA46EUHu2PedLoEyayLoXH7P/29AFD4jAtovPnow9zjn/wH7o1nvcN9+fM3uE9de1UW0EBQUAQizbmcPPEpT3MnnH6O+/bXvuw+fLkPKKo/f3bQC8RF5G8+d4NYaMBiY+2bz3Zf/evPuxs+5tMDxz5+XL1A89yXvMwdfOjhEhgUwA7o7aQjXy3ZLfCBC8meez/avXnt64WuCkUsAmggeCkBjY9/5CoJZvqmMxGc9Dvugxd7AEwDGsjc8s6LP+Duu+9e95aTj5f5Pv7Us9x+T3iSe/dbT3c/+//+WZ7Rm/5xJ5/pkB72gnNOc7+1x57u0COPdtdd+X53y9duTvaXayAGaPhGedcBABpYB7/3lKe61x13grvla19xN3zyY0W7Nc8RN5Fwwgx9Q+71y1gZnQA40h0EaxaKORV6AHL4IGvRbK/nAQ0AAL0598D9612rO+H+369+JZs2TCnvX+cV+5VbrRarDFhoQNmHhQFAC9xD2/EdSvrqVSuET6AM3olrBBUEYJhcUWQJ4fMENphiVlKhtpwE0ITLycSEBy3Wz8y41Sun5TusRTB2cO/w/elJ+9bN+NgaAFgIaKAd+EObJ7o+swj/UJcocMHVYKeddxBXE4ATOv0qy+A5ZiRh+wlwMHUrXRU4LnCFAZix3377uT1231PGDGOC57QVhnSk7cEQnXZWA0C0dqGCjnbRJYaWOLTK0AFiyWdJ19p9RvNqK8CSuJuDH80BDbZFLyD7/tRvuz71b66POkCj3M/82zWgwTHFuOpx03wkJQg1ATRYhub1tNAQWmxPB3pEHA2frtUDGuCbLUnNHlhHuOb3W3+xzHKSEqBzAqEGNESWActGylYoAhIU1AcI7c/3fDDQ+Vk311vverMzEhR0fsO9FZcTm7Z1Uwc0sD9RKcR8EJAsFD4i8gmunxvf5GYRbuQAjXEtKHIhTKzCY9s7bv90WtbYWMBCQ68zDWhoZT3WjiZta1Kmbo4IIufmMXV/3Pfn3qv5Up2ukuSzAC+N7KPloO6Sp/XN9TBzf4kBjV7Ly1/Yh7GP0xoUdCH7vrbAjcTS0K2P8Wg7Z3VAyCiARiEzLgMaFQJ6yAAaExMT+rC7VHIrVyOLKygMIESYZ73s5Ye4i953ibvllm+4E9ceK4tABKZwkilJztptd8QbjnFvevMZ7uPXXesuPP+8kP3E13/gQc+VoJVQ0M487vUSePPYU850z37hS9x7zn2zg6LMGBrtTldiaBwVYmh8/EOXy/tgoYFUqke/4vkV32vUry00bv78Te6ZBz7PrX3zWe4Ln/2Mu/w954uFBj90CeHvI449wR1xzPHupk993L3v/LfJqQ4XoRaU8f2ya693O+y0s3v1Cw4YirchB9VBqSBDPeD5L3GvPPJY95Mf3u522HkXH9wyWHA8+nf3dchs8uMf3u72ecx+7sK3nSZxCmBRDyI99a2wgHiCO+yFzyr82HHtKX/0THfOySe427/7j4Vi+MSnPNWd/c4LJX7IlRdfWJlUtPszN39T3CHWHv5KB5M8brjsHzJzXHjltZLyU2c5Ybm3vPtSt98Tn+wuOf8c93ff/Jo8f+LZb3e/97RnuAvOPNn96LbvFu/c/8lPdkjp+nUTQ4MFrrkRMTR+6QBo4P1vv/hKt+MuD3cXnPkm95//5rOr8KPnAddOOvt8sdI56s+fV/SBbSz/e4Hu3Asvd7s+8rfceae90f33f5RZPFas2sqdef57BYT47PUfddd/2AdBPftdF7sdd95FUtPqrB92hTCtJrLrvOuyq90dP/n/3G/v/Wj3w9u+KwE2KS8+488OdK8//k2SHeWjIWWrCDSRTQIWGiecepb75ldvdp+87hp55ZvPgTXK49zlF13gbg0uHJ6u+u7IY9/o/vTZz3Wf/Og17q9vukHoYO0pZ0rsDVg/ffjyiytm6aCP4087R1K9vufc0yU17QXv/5B74IH73XmnnTiU+laPO2j6Ax+/0f30Rz+QjDH9wh/eg35UmPD/cY9/kjvqxFPc//rm190N13+0so6K9WfSYlIx44aFFK48oUcwP4kdoLKgaAGRmVHwLGNZDCa8ewWUcKR0lQCbrlO4TGy19dZFAFGUQ30MEIrfAEHEmiIACqiXJxkASXoBkCIowLJ0yXhg1gMSVOK1MCXjFVxsqKxjXFiXuJdI0Fef6hSgBxQSWkLQ/QT1UPmnaw2VlzWrVkvfdSpaAhQCWHQni2CfDAhKkEHG2g0EWMEcIHgpPgj6iRSsADVQNvfRm2xKoCeP5PwToGDK3Nw7+LwtFxOSqkJy9YjOltcCfx0YUdBz4jQxB2zo/uu6NJhh14a+pwEdPQakO/JD0qKeB80z9Tiifv18bA40PcfGAAIxYIl2e9KbL7cnnGvhL2Q5KbKblLxDt20QMqPpd1eF4tLkOqoUMm1j4LN6HqTt/TkBOBAvow96n5t1vbkZNzc74+P09HzQX4CHDErX6Xg3JM+/6494x1X46pQ4S/O5svH5W9oj6lz/c/fT88479Sb3ufr7mRgKbZpQJhhQzGRbF9UuJ1Z+sesu9opc+1Nrsgm/TPHMps82Kzeuy0Szt2g+VOFJwSVV80rdbwT3tfOQGvOFzUVufeVcRnL9b5ZFJ6Xo8sDN9q34HdJrsxWWhu3+sJAxquthbN/U89sG/45YdzRtR65c7n5udka9v9jvy8VYyfEcWril5JeFAKLzmcxCTcaslQoKGhKPpOswgIYoh287z6094Y3upz/5ibvi8kvdTTfe4H5nn0e7Vxx6mLvv3nvc+9/nU2he/IEr3fNe8BL39a982V11+aXu7rt+7l5+6GHusCNe7+666053yrFvcP/3X+8IgMYZ7tkvfGkU0ECwyKPfdKYEBbWABpRZy8wOg8tJsNAAoIFBP/P8i9wz/uw5cgL9yQ9f4370/dvcb+/9KPenBz3PrVq92l38zrcXC+MdF1/uDnzeC93t3/sn97GrPyCZURAE8kWHvMr97Cc/djdd/xfSvzed/XZ30IsPdh/5wKXuW1/9kttp9rYxAAAgAElEQVRqzVaS4tQrdv6UTAfVQvDFcy/8gKSU/frNX3DXXXFxxSXlvPdd6Xb/7b3dv/7LT905Jx/j2xPAl1PO9RYaADTY30MOf717zVEnuC/c+Cl3zeWXuIftupso1OMCGmj3U/7oj90p575DFL+bPnGdZADZ9/FPcoe85nVun8c+zn32E9e5a6+4RFL04nPwq4+QtLs3f+4GGbNddt3N/dsdP3WjABqoB2lQjz/jbSJQfu6TfyGuJ0hb+4d/cqD7vac93f3dLV8rUr+eGFxOUoCG36i8afMTn/KH7vjTz3U99OeTH3Vf+txn3FOe/ifupYe+1j1810e6+++/z337azcXgMYTf/+p7uiTz5B2/NUNn3S3fOWLougjbesTnvJU9/ff/qb77v/+28ICA+9CphA8t2HDegkQCkBKH4CdfNbb3FOf8Uz393/7bff5Gz7p7vjJj90j9/ht97Rn/KlbuWql+8gH3y9thUUGAA3Q6vXXekDjEb+1uzv1Lee57XbYQQKDfvWLX3Dbbr+De8khr3RPesrT3He+9Q136bvPK2gYgMaT/+APxfPwR9+/1d30iY+6//qPf3MHvehl7qCXvEyykbz7Lae5//i3/yPPHPTil7nDjlrr7vzv/3Kf/8z10l8AHU/74z8TsAfz/y8/+bG074qPf1bSJ7//3ee5QcdnOUGbERcHLivf+MoX3V6P2se94vDXC+B3xSXvcb/+f3e7E097i4BkH7zkQvfjH33ftzUCaFQUNwngh0Ca85KdgICGttjgybNWhgulaBKBCD2oMTvrwRFR/vseuOgGlwoExYIVBgAD1EP/cnxn6kIqMQQfUBauJGTq3NyljWHiZ+fKiNyeL3hliBYVNkAnGTHrYlBQWk8AsCCoov+zzuK5wHumuhM+uFdwPSAYw3bMzXvAQqeMJSgllhF9n2kG/QG4s/vuu7s99tjDbbfddkOxOJoIJinBiDxNu5dwrppscDGhpsk1WsDpd2jhrw7QaFZ/fZaTKrgynOWkKaCh14we45gASjqMKVh8lu3KCVgxQEOPCwEN4cMANRYB0PB8nYrCmIDGvHc5GfTmJWZGAWhIDI2eG4QsKAA0EIfDWzT5zEJowzKgUb86c/STu29rHy6/aQMa8wowia23XP9z92OjPwqwNUrZpny4Wm7jARrkOxXlSwEa+n7B30YANKp8p9loxPaX6pNLD2ikwAy0Qyu8UVAjE0MjBngvhGZTo7kMaDSjs1SphxSgIYNgTHaGBiYCaIBgX3P4a90xxx3vHr3PPoWp8f/9n/92n77+Y+6SC9/llfrWwJ311gvci192iNtxp52k6nt+8xt3y9e+7N57/tvdL+/6uZvuQOlvueNOPdMd+MKXuguNhQaCh8FCIwdoaMGzADQuPM/d/FefKxQiZBV5yStf7XZ+2K6FUvCru+92X7/5b9w7z/auE1xAsNR4+asPd7s83JednZlx//nv/+auv/Zq97lPfVz6hyCP5777YlH4sLC/+Jc3uHedfWoBaNBvWQuJZ19wqQTyfNdbThFLFG0hcshhr3eveO3R7tMfvdpdH9Kl1gEaSKl5znve737/j57uut0J972//zt37GF/Lkr1We98j1hoXHXJcJaTT9/8Dff/fvELd/xrX+UkRqE2UVbuNfs/6ffdG048xe316N91k1NTbm52VpTim67/qPvSX94gzxHQQBraM975Xvekp/6R0AP69uajXjMyoIFxhdXFoa87zu37hN+T9Lb4ACT493/5mbjA/P23feaVpoAG+wdA5jXHnOh++1GPlqw3mGtYh3z6o9e457zoYHf7P/2DgDT8wGrmkMNf5x6z/xMksw8+SEf67/96h7vxY9e6f/jbb8kJOj9P/P2nuZPOfKv76Y9/5M4746RAT1WT04Nf9Rp30Atf6nbcaWcxt8ap4G9+82v3v799i/vgJe/x4MDjnyQxMLBOkPKV7QeocfhRxwm9oT0Qru/+xV3u5i98TiyKNJ0B0NjnMY91n//0J9zzD/5z94jd93CdTldAmX/8zrfcNZe9z939y7sqfosAwg59/bFuz733kfnG+ABMQpaWT3zoCulXCtB45O57uMOPWuseu9/jHVxg0Lb//s9/d39102fc//rm19zDd32EO+l0ABpbuQ9eclEF0NDrrgJmBPcTuiMAHRIlexapT31GEtyjAm4BDXGRGMyFOBDeKgOgBl0ppiZ9BgZ8AGbACkLXhXUPMABmmLiuXTv4Xri5CBsNWZMIYnKjf2Bmtmgn6iM4wiCgohSZU/0CjEHMib4PxMnyADTYFvzHe+nOwTK0TkF7aXLNGBfoD/rPZ2Z7PuiouMUQ7AmAC9q1cvUqaT9AD1hmPOIRj5A0rrjGeob2jMQFq7wL/wjxRzh31r1kFOEoJpznr5VBP/X6sd9jglWsvKZlS9d1v3kvBnBoUMNaYljAwwIM1kKDtGX/k8fYNubG346Lnnq5J4AyYmh0vGVGG1lOEJdFbDmLtOjasqvyznDiEmuHvzYeoAFzTRlTcTkJgAbcTmaQ5WTODSR965y30JAgmX7tAASR91sTT0P7ufHLrZ2cwhlbU7k6q3OUO0Eepbbhsrn+5+7bGpcBjfx85GhmaI3mqxyjxMYHNCo8uKGFhu5gHU2OSq8PNqARmzhNH3WAhuwJGZcTLavwXaOOUR1xLQMaYyw9A1g1rUnP3yZtoWGFLengAgENeEpQeEc1dDmBBwOJXIJwDfwJLvLAk7XRLQVCzFQbUffDaWm36xD83J+4BhNUZdJOoUcLX1QkNOFrxQYMpTz183EzmLYV9eAEkp+UwG03CLaDoA1+ewWhdDPhd22hERt/LQ9Fhe/QvJjgKgJWP6THU5HurVCrGY0VZOtcajhvdcy+qYVP3WKyDFD/5pjwmv2v07pquijLeR/tFLMlw07eL04C4z3QgEa8xPCGXulfJJ1bdTyqAqcdK7ic8BrHCjTOLCdrX+0D4do/tpVAYG4TjylCUke3DAoaK9NCpOwIYMZrJVcoY3xU2gp/99B+C2jowJYabCBfktSh/dnSbL4IoFmCTO3OhAAZeAZ1wD0DoAEUeCj/DA6KNsBqA2VoESIdC2sfXxm4lH3D2K6b9dYNwiMDoMF3sS4CCVRWha8ENxXE0GB2ApQH8EAgQ68Fxq9gClqUAUiDDQn3AELQT5YBPgUYGXh3Fd02poRF1PPH7PtYeR9AFdTBQJ7oD9pCi4+69W3vxZR2bZlBoArlci4Puu48eOFLV8uV69M+b/loTHmvUyj18zHBzLYl9j7STmwN54S9Yo2pGEqeZEOsGwUoWcG0qVIUG7PKfCMLj6Rx7TqkPW21J9xAXE480AFQt5AXGCA0gOqecVR9Yof3ivJ+jIchbobm7VZOACACF7Z5pAKUTEQ9sdKYmwWQAReUdfIf9A8Zxq9ZL1M0EdyblKlbO7l5qKO/Jmsyr3A1qSVdZtz+k4b1G6p1bh4WGin5ZTHGp46/5mYvR1+55/P3lx7QqF0DsL4K/E/z0KLd8/5AIvbB3OCZOvk01//8+lpaC40cbdgT/KG+BkBDr0NNy7r8OOOUGsfcHrfsclJPgVu0hQa7XmFiYwIaFI5igIYE4XITtYDGZAv+7iWg0el6YR5+qlJ3xEdfTyH6QkWAAiKv+eueKXkh2aeEJKCB6wQ0UgInmZoeMyocojgJIONPXtEPKiIENJgxwLa5mAulr0Y3lxDA1Aq07Gt/4BX2mMBrSZ0MpyLQhhghVhklA4MQlxYmhuTN4dUVLHxyjD8luHBMUgLBgw1o5BlGdUMfAiTCwCT7FzqY2iwAaOh1TTqIARr2dJd0Uzu/RQag4cC48lwNoCH3lcISozGmBYv1QdZxSNsqggVdNea8lYX4uAfrCB0/gwAj1t764APPbEZIA+lBRm9xAeCC2T+g6COAJp6DAoPrAAXw0RYVABiY6WR6xSopC7AAbiEMHkqgdS5kWUgJrt2JqcIygq4dWlkCYMZ34TrjX3C90HWEIAfGiXE0AM4giwCeQT9xHW1krBDUAUADz9DVhu1En2CN8TuP+d1C4cQ9a4nCOUitby0Qsm7Na+m+Q8sMbWk3qrAf45/5a9X1mVLQU/tDTqHXgIReb7Y+zcNjayHG43U5Wzf5QGxeNHhhDwnsHOX4dq7/Mv+I3AhXqxasM2ClMSnXJJ1r4A8pCw0b4mDxAY0gE8AaA+4n83NufnZGspyA9/QBbPR9JgBZL/NzIWhts3SXo9KwHe+oTKAK6fu5srG5zCtcOQoY7/4o4xPfA5cBjVFpRpfP0Uzufn7+lhbQqGuf3KOJs5GRyS8RQyPXR47XQhT2/PraeIBGjFdDfq3tl4qhYWVUjIs9cFjIGNVxkNi+q/e2ZUCjnv/m9ZPh5/UcbrIWGlNTU4MYQedO2CUaeDhhRVBQCkO00LCABq0vpFwDQGPCwWTaWzhAKYgBGlw4WiGyQp/1dS5P+cqMJjFAYy4gtHqR6O+AZDRYoBUJtGeq6+NkENDg6S3BDW2hERv/nIUGndx0GyrfXTcKZvBdMQajx1GsaBIuJ/76xgM02I7UEo0xVKcsKGL3GUPD1lmUVQh07P25DTvPMMrTUN2GQnFQF6P9M0HnbHtygMZxhx48koVGfAzjYAbKIoaGpZ/KOEYADa1ExQANChugYQIaouQH8FIHBWUKV722PCDqT35n5nxQP1+ndw0BTRAI6ExMiTIPMAEAhrYUQB0AKAgE8R7XuNTb6og5Otw20AZmICE/mg0WNLhHKxLeEwsJI89In4P7Cr63J7yFG6/ZsdaAqZRvt4WPorwEbO77EyYoZOyntmyBywnK8x7iZMAyA/Ug48quj9gtuNB5wZQCDAEIgiepNUtwRtOt5l9MR6utMjS/bypskmZsO2LPV68NC9wpJdEKV3iX3nf0nsTviwFo2L1OtyM1rnbP0n2qCCwxq4jUZCau141xca/VdQATAWa4VteDG5ARurTgjAcFhYVGjAeXfGo8Cw3JsiRpouck0wmtNABqCNgWAFEPaPj4O90J7+ola1FHGI+MzygWRrHhzdF/ilabTmFe4Wpa08LK5fbX1L5dXq9XCHPjv9RBQRE0m5/U3rqwkUs/laMZ/WSubO5+fv4ePEDDb/rc+8tYRlq+d8pCI9dX7r16/HL9z6+vpQc0YnpHsT+pA9UoGDFmDI3c+ORo3+65dl9bBjTqRzCvnww/v9kCGtKVjIVGE0AD1cBCQ6wT1ImkuDNkLDS6AwTZ8kK4gAIBIKCFBlNBajePlBAn/CuYp5dKwTCgMd8rrTpygMZ8SCWprUDwflpiTE945UkDGt6HvSwTE3QLhqJiMEQZaqDICohBE3yZvrSFBhUcy4A1oEGT3Mo1ZfK7JQAasY2I18Z1OcmlpYuldavQr5qcOkAjutmELCeke1nOYpXks5z8zmP3dRrQqLPQ4PzrsdLvjNGHKNpBYEs9PzAK09A6DhumFbKKjSwEBZXfoW9eAfEBQrVCzGfQFgIarY4HEtiXuTlv1YH0rhiPX99zj9tqq63kO0AN8CHWCyUfFg344DvqgAsKXUVw/d77H5DreI7ZQbhW0deZ2Z6P+9HryR++6016/ZxvG/kJ55Bz1Zn04ITd2Nkfz3c6ch/lKMATSECwQ9wD8ID20W0Gz6GO9TNz8p+uLAj6udtuu0m/UX6Xhz+sAvKQPjiPOSFQW5vovpE/MztLRcgMxDCqMFSnWKeEeIBbdQKf5d0pAStV/7iARnJdqLgrdj/U61y/3/YzzfPLVLVN5yA19rB6gB+pWGkEQEPcTsA3Bu0C0CD9az4itKZiPFnRy5cdE9CAS+oAwAWyJ3krDcTSmJubcf25nhvMb5B1C9ByMPA8BzLKMqCRU0Wa3W9KX6xtuPwyoGFHOseTU7wqNmO5uvLzt/EBjUqbMjE0AGDG5HMtS1j5ue738FzkYtQsLaCR2xOXOoZGnj7q+cQyoNGMj6ZKbdGABjo9ROCbOaDBPo1qoUHFAi4netFY4EADGvpklQL9yimvUPhUi95NhoCGNg+PMU0R8JcQ0KDyYRnwpgxo2DZjPqyibwGBuvs6rVoMFMgBGll2wqiqyYLNXE50v6vt9NYRqU2UFhqkYW1NgGudgVeGtZKjeYAd39RYppSfOkBD2izuHd6yy5qVy7sSgEbBq/o+/ocoxowFEkAOWkwAiKArBa4xKKasv+68m5udLwCD+Xmv9LfbXQEwAGhAcWewTT0eUGQYbwKgB2NQ4DpObPHM3Xf/SkAOXCOowbajf72Bj62B9hFYwXUq9PNBoWZfyJfIh7pTPutKSugC30E7UIaWKIyBIVYjPX9CRcAC7cC78BvP3vfAermP+BhwS9lzzz3dwx72MBkbWGjMIJ7AnBf6GEiU1hQx/jIs0FVPxvBuAjscA0tzmgfnTlj1+3LCW2wMyR9yoEZMsNL7aer5cQENjo3do9L8oFwvmiZigBHnz67tVN05XhgbAwAEMsbyV1poYP31EVI6AGtNXE6i/HtMQAMWUsIb+wA1YoAG4uaULidI7wq+AhBExm/ZQiNHFrX3F6LwVJ/ZfAGNhfS9yWDnQIgczxzlfr4PGxfQGGpPxkJjVEDD7nm5/j/YFhq5fa1pDA27R+u9IyYHxMo3od06+YH7rd7Lli006kd1iwU0pienRLJMMbsk4bd88Cv8dSrWF34gkTlB/gelBfqdL49wfy05nfEE739LPSpuQ6c9cBNtWDR0xJSzG75PBHBAC1sxK41+JOCPJnhkkZDf/TI4KKxFqeDNzXmBH7iOKE5uIDE28IH/+vzAp42kEE7FjCejKxDrLAFoENyoW6RWYGXZUoCtZkGwgnVpTl8GftQMhuVTiioVButLzXbkXJJyTCrH8Ed5PlYXUukVbVXxHnhNzJzVZ6gO+E6FT1xgHjYZ1eVJf3rM9fvkJNJ8UmMSvZ4JSmpNKi1w0YIZtXJjsGPBoJxcZ+xH0ZYA2OToJ3VfA0Z6LRfjZVxScF0rtP0Q1FcUwwBuMDiogABz3vKBATnxrOYT7W7pXsI1rK0h7rvvvsKqge4atNIAUAEgQ68Na+WyYda/G0o/+keggBYfnckpcVuh9Qf6V4lj0fGAByx5BJhwLXEVmenNCeiCGBh6TAgCcB7pqmddQdhH1A2gAr/pakKrCAFxJqek3XAzgXXGTjvtJPyMZWxQ4xwt67nD94lOt7Dw4Phr95KWAgRzwld8jdULzDnhPgUWWT5cWdM1AFMd+GTHJsb7hscgHrS6fLYa1NS+XwNklnY1H0tZSKTGoW7c9D3Ui71XaFjcUBH127ufgO76kvHEA5u+DQA+AH4Gvt3yFkyaP1XHLbh+JEDf2P6l29cbAMTwe3xfQI1515M4Gj6LUgsZT+bm3IppAIse+CiCgkrAQQ02U7luFjA0Nv+pa6m1oQH7OK2PdwKs047H2jbu/p4bg1z91oK0rr6m+261XDP+EpMd0BaAdnqd6XL4nkmSkxue6P0cz0vxMu4zVkaoK5+bn3wHNh7gYWVnmZ95D9brexWFOcQos/OW79fGKpEbv7IdMR6SAzR44BSV3SIB7eN7dNmGUenFzpneQ1HruIBGbpZy7c3dz9Wfu5+rP7fWx7YgVwHFY2ukHdaHXjOa38X6N290stwYRPedTRnQgNBOdxMNaBRm40GgGQXQIJMaBHNtBgL1gksJaPR64QRbTn8RJA9CSwgkagANbaHB08qVE2UMDWuhsViAhmW4+nfq5J1EAEKzzFj/jo0p74tyaGI4jEp8uQWZqy8lKJRSQik8WqVaGN4YgIY8H4nyXNngTQdsezcmoFEBAgLdE9AgqGEBLrthcUMqxrJb7wNMRToFaGQ3ROVDr+mOfRkV0PBzFgIKw0Ki77OSiPIUxoQ0r0/P6cKiQQl9aizCT0gbSxBRxqrjg4ESLKArR2GBEQAKZhLBMwBKGPsD5us+9avngQA0JODpAJYkXTF7L3iZcjXjWLGN3kKsW6RT5TzSHQVAC9+NZxlnozu9wu2www5u1113lf+MiUFgKLdhilCeUPDlhX1vXUOXGwvIuAAoxt6TevdCFI4Un3mwAA3Nw23bqv32CmmdQhvrA69pl546QANjqoE+zqtekxW+Vzfnqr3yPDKdoDzcz3As0u4UgMagMyXVAvj0bei4VrCg8jc2DUBjesWkuLzBMmOi4wMKwx23VdEISkCD6y+3vzW9vwxoxEdqFEAjNScxGaW81gzQiNUte85mBmhYXjMkz0RSjDel4Xi5nEI+HiCn+xMDNABQpsAM2QO3EEAjtb/GTvArc65iaBDUsLSelP0iEz6qPrAMaNS7LOXks2VAIxBhMVAZCw0RQMR6I6RxVRYaOB1pFUED0xYaMUCj2/FAgbYg0Mo31wrP5zVCVPleA2igDi/wwY/WC97zjMEx7yQeJwAOKjtUZAhU4P+qyfoYGrETTr1IcwIjT4BiC1v0hXCEopVZjo1WNmLKPoVYMijNsPi+zQHQ0Ax2iLkKZdZEclYWGnrc+F0DGrH71ZCpw+/ZGICG3ZC14qItNPS64JjIqlSWLUOWOhkLDb1BRTe2SFCpSrmIhQaFEAFhQhaOmIWGnPTjRFVZaOBZrk+8Z8PsTAXQ4BxSwYZvvAYetWUClX7yIbSH1gXFOwKgQQsN8hSuS8TQYPYS1Ic24Tdjf8z1Z/3ps+sIv+n3B65Hq7KBL6vnjWuUfJHvg3sJQAtmDWFb+U7G0AD4AkAF99GvnR6+q2QzAaDBGBu8JwJ57ojW7hdGiJmbma1YuJFW2Q+cUNaBGbhnhaDNGdDQtG3lvbhwEgc0WI+NAWLXuKafFPjNfUD/t7wupVAX+7BRdMr2BcBL0rd6OhdAg+BGx1sIaQsNABpFMOdNCNCQLEv9uQLQcMjgVUl2UgU0YvvOQpW/ZUAjPnKLAWik5snzmYUDGrIGlEullq+K/TcXYmEBBJNTcnJ8Rz+/JQAa5EXR//3qgYHlzwQ09JiNqpQvYApHeCQHCNXvr4Bla/fXhPyWeiamZ4wzdsuAxjKgEVsMraWy0LCABgKBeqUIaRbzgEa71S9cTnBaSQsNDWjUCVwa0IgzLG+BQZcTbaGB8jTJhS8tyuFEF0qFKATyVz2ZFdQ2nABvTEAjxZStMlu3mcWYjQWJLMDyYAMaMWGjwkxDWtioMg0gIwAaVkAvFkmNywnKNLHQqNsQNjagwRNwKjY5QMNaUAzRg7HQsACGVjijm1luQ1SAhlbS2f4mgAbWMBQ3Ao6V+WiXwKheK8xGgv+wbAAggD98aG1B1xMdeJP8orjW6hQWGuQnDLyJdvTmPVCKD6032F68Z/3sOh9MtNV1s/NwnwH/6bs5CSIaeJdSFjXgxLXBmB64h7oBXuA/XFfwnb/RHombcd99An4gXsb2O+8isTIA7LBd5LdoxyjCmwZVqTzPbpipBGrW61AAExVDSPM4lqsTrkdVOGIbo66/DljRz6aesWBCrJwV0GL91Ne0whbn7cH6wZhNsw4CGpYv2HHVQJlex3Y/qGtvbP4kSlSwq8dabrUAbADQ8BYZrrNSqoSFhqdtpGr3MW789dKlxCqEvi1L63Iy6M8KP1gxNYERFhN1WGLKmh7ELTQQPDS538SIsMG1BwvQyMcAaND4MYrk+U/+BL9WYTNtG35fXmHUVQwBAJsBoJFa0zEw2dJhfn5yk58b3/z85t6g+dIQ/80EDa2LkYO+58Cj8ccn17vmgFuMPwPQSPEqaXuEfmNyXkr+tq0fdTyWAY1lQCO2ApYU0MALcQ4uin4RHyNYZGQsNABo0EID7rMa0EB9VAI0qKEFG31CHhMW6XKiAQ2xyAhKBgVviZUx7y0y/DV8LwENffKJ/hLUsDE0dNpWBie0E6LbmRcY6wVWrUTEBcry7TFGpF0GNLNhG8cFNHLsOHffKtBDwkMANET4NTE05PfAM/ykULOIFhqxdyw1oAGTSc475qwpoFG0NeQZtwpNscYyFhqkk9SGZmN0DNFgADQ0kKLXB11OhM7nQ7aP4Pohfe35zAM6LoNeE9CluA4rrijBqoPuEBhD7S6CdjI+Bd3LBGiYmyuyiYgrS2eiuIY6bBlt4MB2oa2wlMAf5AUAGhgn/EYWFggZ0q65vij8BTgV3AL0fKNPuA8whgFMAVCAXzF2B+4xeCjKA+jYcccd3f777+8mVniFUruCaJ6UE0D0/JP+mNVFLN6Cy4xdg8Ucm/06pbilha7hGDWaR+QEzo0FaMSE6pQiocsS0EiPSxljxfJ/PEOLI85vzu0kuc8aC4zUuA5fZ4aetlhbEdDw/AXxNFbWWmjUARpe4SrTjg/tDeD71oTOuO/kYmi4wZys76mpCcnghjgbOGzx4zjvOmF/8f2mNc0yoJHb1xfr/igWGk2AjVEBjZjSX5GjNiNAIyc/Nrk/ugK7cQCNGP+VuRPANZHSNQT9ze0hdbSc2z/HXweLB2jE5GQIKFpm07qXLd8E1Bh1PB7qgMa49LHschJGsFjEDVxO8EgqKGjO5YSAhigdSNna8v7vDApKk+kmgEaM4WpAo1T4SjMsCChyHawNAniw1BAB0MEHP7iiKKWJixr/pzvedDuW5YSAjCXKUQGNFDPWAjGVnti7YqAAr2lAI6YI5ACNHLMflYHlNsSh+gJ9auZa6e8SW2gggF1MkC6uBUCvtky4GR2rTFDQFKBBxSUXQ4NBOwko6P/SrDEBDa/E+DHSm2HR1wigoelar8dYUNDerAcYdOYNrgW/hgcFUEHhE++m0o3sHgzqGaNlWDIQEMF9HWtD+hBOkvWzuM42rFu3QZ7Hh9YdaBczn0zBNx9WIXN9t34GKWH7MuaYBwCsyDJCZVTzQF4jgIp2rlu3TqwxEAvDgyNzAl6gLIJ+oq9wNwFPfeQjHynZTDpT0wUgo2ONyNQjm0PG5UTf5/hAiSbwI1Z6Jqgjx0bGbMwYGjooYmzzz7U/xvNGuWYBkTmAS/QAACAASURBVFEBkhjNVa9VTyiHgY2S/8SEP01zGtTgnsJn9BxpcJH7w/B7SyChvg9U8r1bp7jIwAqDgnJntecNNRYaln6qvHRpAY2B84DGCmQbAmAx35Pg5WIN1p93XbjQFAqRBzK0hUaMJpvsBbF9PEaXSx0UdKktNMaVH0YBNLSMkJuDci9urjDGAJPNweUkR2s5flhH43n5b2kBDe7F5Hf6v9BDDaAh8oLKYpSj1dg45Puf4xC5+83oM8WjlzqGRhMQsa6Hy4BGbv7r7y8DGmF8mgIaYiJaE0Oj3YWpZjrLScvNFy4nsNAAoCEAQccHKWMwO326WlkkWYWvdDkhoIFNulR6/Am3ZDeRRAo4ES2DgiLrIRWmWLrCqbZPE+lN0L15O9O2bixAQwunMcWKJB9DV+01lmU9mwOgoQUVixIvtYXGpgZokEYJaLRDWuLYyayMlbLQ0K5UpAvNEIfG1vBSex+/AWjY+dE0NxAz8zIgoV7boiCHAL6imEaynADQ0BYBlp4npiaFj6AuZtmQ9S7BgT1voNAjfCysZT4DZUZbeOjnPN/w4AOVea55/AZosX79jAAIqJun5SiD7wAXJid9FhDG2ugpN4/5gQ9qyngfeJ+OK8R1j7rxDoAYyMqy9dZbi3UGA3wC6CBYgXYBzIC7CZ6ZC9mdOAccG74rBwjoLBo61lABuIQsLTGhWMa+U1qgJcvUgIabG6BRpzzEhc5KkIZIcNCQQUSdMmqhnTSuwQxe03PNNWrXYhNAwyoJeg9ptXwmENlvJR4BXE5KQGPQXpW10NgUAI3p6UnXQhjQ+Tk32Q2Ahuu7bl9byNBFrDpndSJnU4UnDSiVFkpxhWs8k/2HAqCh9yc9V35umimMqToIeOv1peWxBzvLiVb4rewXo9tRlfo8fS89oKH5k1WQAWho+dl+B4AZGxcNBC/G+q6ro/5enj7rAOeljqGxDGgsfGYX48llQCOM4sYENLTLCS00GEODysA4gIYwqZC21QMZcUAD1+eDkoONDIt9rle10CAQwoU62fJZFDY2oKGVGbapjnHFlE3UoeMWxBSKTQ3QGBIcMjE0CGjEBA7ZzKHTZxSmWqYcAdQq5TeihUZMaQGgoZUauxEzu4BWZPQJLRD8FO1YhhsDPGIWGtXx8SaNen1rAQIxKAhEWkBDgIzZOVH4rSsI68P8EnDQsS10G5gJBHXgA54jGUdC4Ew8TysLjCWBEVH2kVq1G0AJuJAEcIExLCYmpqQ+fBgIlIAGrCcAaEg/QqwNABpoh2Q6meu77oqpigVJyWtKqw+0g/E+YImxYsUKiZMB1xOAJqgfoAYAD7ia7LvvvmKdIaluVRYj8pGkcB7ZYQmgaVBJgyDgH3X8KQZoaD6WEhxLWqt3OckBMjGeN8o129ZY2+sEk5SiWq6B8QANjr22YtLzYcfHgppNAQ2tNOj1225TySe4SUDDu5yMAmjEefjGsdCwgIbnqfMFoOH7H1LEqxgaOaE0r/D5GpYBjfhIjmqhUcfb4vt8XmHULRuaT5MlTd+n/JGjkVHvjwI6sD05PqTX9CjtydP3pgFocI3pPVDGZAsENPRcM4ZGUsbNxUALxJCSEZcBjVFWy+KXfcgBGjmBTyu8bThhiPnwwLWDGTFOqEUhCYpPJwQFhb8pPgz+Jc84X7YbMqHI5oJzm6AwdIPyAdeTCeSqx/V2NWuBf3/1r44MvMXF8B+fmUfUT/Wh8sRneEKMcl5493V5KQPtKwUqcZkRCw3vf+/7VTW5t23Njb89IbAbj33e3o9t+KlNJr/5DAtXreBDvBhLMfb+3LUcw7QCRKydtXW0y/njs9Xy1RgdlrGTulIMv69OsGN91esvJnTQvNlvvt7qQP6YKWM+uFQVQF05AvK+0D+uQYILRVvC/RRt2LR0VmBs9cv1BXBE+qPqbLe89YIdHz1PWhkbAm3mSwAA65Ptp0UCLMS0JQbu47cABr2erGmUZRYQvovXoPSzfQR6yCPwbHdysnAlwXVmMEH7PRhbZtkhkAFgAe/B7/UhCwrBEzwnQEOvJ+9dP+fBGt4nsML5mplZL+1HQNHVq9e4HXfayc3MzLlf3/Mb4UFbTUyLtQbq226H7cUy4+G77SZ14zosWOqE/JTCzuvsC60zeJ1jpflTbJ3lhe+cwFvPeZoK6nW11NXRtH6Ws/8tYGDvl3EZSj9vCt++zeX4xMaStKrXkLaqsfsH148GNTV9DPOBegsA67E09HxnpVhuILg4zPNb7Un4n0gmFKydLl1eVfa0Yq5wz3mwMPWhHGLfy7Gadz2JzePHZ06+9+bn3Hyw/PK8YsatWIF17MtMdibFmtMNOm7gZv2rAawLr0Ob+Om7QW84i4DeR0ZxT4n1MW9BkbPQGG992Tbl13M860Jq/mIm8bpsdv/v12dxYHtz9dRzmfTdPsyOw8GR3uc0DSy07iofGKeW9LNN+ZuuQT+zVOO6WL0l/0vxZwT+1eOsdQlc76jVHptTru/UODRZL3V9Zb2peZoP7Uvdx0GvbreVl2Pyc+VaxiW5bq0K28xZ2EfSg+u+CM8u9LGgcwY3V//uKv8bel8syFKFmOuDcuban7u/WHScqif3fq1/xOl32LVUrwFmAeK13Hzj/nzLB/we5yNBQWOLJ6dQPxiABvYAABoCDgRAw57gWoErNTg5QMMG7SPz4riUgAYCD3prDawfjKVsUGExiSAIlxmx1vAnut78vFR4Y8SVG/+YyaOex9jz1Q2lCtjUEXiO+DnGlfo3MUDDMskmG2qs38W14OOfrmfxAI0Yg0+dkJJOY4CGKCxMV9wr035qplMIVwrQ0KezRVsUoBOlX2OSOzROAdDAdVp74FSe7wegwXfF6tcKGYEJfQ0WGprBog7el+vBJU4Lk9piBd+xViXTCOJWhHgcvAYLB+2GooUbYc4qrgbXBdekf2enAnjQkgH3ADj88le/ETAFgTtxjSloaU0y32oX4AveR6CGY9Wbm5F2b73NNm7HHXeW9v/i7l9J7AxYaqy79z55/3bbbef23Hsv9/CHP9y1u35DQV0IgpwSLFL7hQaVGCyZ17SCwLlI1a/vpze38RSuhQjkti0poCDGDy192DJWcN6YgIYFBrlOrBDCvTUFalTHpzmgEd1fkOUEe4gAnd3NF9BQ/vg0Y5dxggBR+8ndr396GdAYVjgqClcE0ND8aKmV7y0N0EjxN02ldWOa2gsyi2TJbmv5OQZq5GJsxACNFH+MyZCLAWjU7XEANOrub+qAhqY3Oz/CXpcBjdq1kdPptihAI4aq2NHRAwLrCy+kVy008Az0Pjk1DGVwMiJKPtOvtQYSHwPXynqQl75Mg6otNJjtRFtoUPjz9ZZKUd2MxgANXT4W804rSMyy4IVBb6VBQEMWG4KDBaSRgAZjacQADT2ezca/DDoWE6BjdTyUAI3YBlkRaHJBO8OgJkENkwVleFMqTd55T//XcFLsvmUotn7QUJ1CVZo5I4AVrYj6Q4AGlXjSUPGedrmWCMJp5R/gA8fYts0DBlWTf9tWveHD/E3qCO/0fGPYQsMCdhWAIlhbUYGOZdGg4iaB+9oeWBRAJbiLaJcRBMokmEGwAe9jX2kJoV1OpN6w5uEioq0TmM7Vb7Yo50ESjj9dNIQPdjrurl/cLTEvVq1aJeUZzJOBSmcKENXzSQYpRVlYbsClCN+33X47t2rlVu7X994jcTtWbbVaUrHe+T//V+re/bf3cHvvvbdbsWqVWGagPStXrxJrkNga0sID6QHXOEZMk6vLkRfFBLfUvpIX6MYDNGI8UwtJuQ0/JkTl6kwJ97G6+P6YMO3rKX28Y8JdEwsNrp8YoEFatkAU1wzpnjQwzAPq40XkFO5Be0URQ2PQAqCBP2/ZBAB0gtZcm7qFxjKgIdSaX8/NynAN5Sw0svu/AtRjPGiple/NHdCIzWluju39JvtBnQy/lPe0/Bzl9SatK8eDZYOBdk0TS8Ayt9csVj/1+PcyWZ42B0Ajtu+xjwA0eB/QJq5jTsqxXrbQqKOrzRbQmJqYLEhbE3yOOVlAQ5QQsRoPwf7wIwAaKEt3khigAZcTDXpI3QNvei3WGHQ/6aKeEFxTuZxoEGOxAA0KXCmgASeYIsj3mOFA+fQjRnIwDZcx6NA9xisrMh7dEnjRimJKKB7edNNBvyyYYefSK2b1eaZzG3psMVSeeZAtNHT7UhvnKBvq0KbTwEIjBlQU85tKJxsKgKHUtS8GIug+I0tPwfAL0+m4hUbM/J/WEto6wwIald8297qa/xhf0SBkzkKDwmlMSdbWGVSscQ08hYpajJcxKLGohsHVhBlGAGxA2YeFBNYr38Exh7LHGD6FgB3ACZrtz83PF3FotLUH2uLdRkqXE7aBgArKrN8wK9YZEqBzbk4ADQYPRfn1cz4GivS13S5cY/CsxOSQwKKTbsWqlWIGjzq232GnIn7G/TPr3fbbby8xM1avWSO8bDZY7TD2h1UKNF/RCjcBIe2uw3FJCWu5tZfff+pjZOSEwBhPzD2j7+eej7W/7poVmpca0OCax3tjgAZoTQuMpAUNaHD967Vc9rHewoDxqlJj3mpNOeGBMN5GNiBxOemI2wnWDg4HpE1BDhCXDoLUDVxOWoOyfGys+whaOobLiZOgp9rVhK4nwQ1l2UJjaOpza76yv9VbfFfqjvEa7fJo+VyMJnP8ahTeIfx+M3c5GYUXFjKPSfGc2iM2loJfN2dWZrG/bdDQIf6tXGotH/X01txCelTaipW3a8sCGkP72SbucmJpyo5/Rf4Nh13LgEZJGbk1ttkDGjkBzS4SPSBNYmhoQAN12RgaGtCQBW8sNPA+xKIAoCEWDiHbiT491u4n2QlT0d+1cFf2s+oyYPuPLANUoAhqSMKFYNIPYYgbZatNa5PSNDwGaFjwpI6R2Sj+dv60khpjqBUBMLwo9f7cWMY2rAc7hkYdvVoBpomwkgI00ptyVWG14MY4MTSaAGBMOyx0oWJo0OVkfm52KIZMQa8mhoZdV9KXjMsJg67GwAy8hye8Qps1Fhp2HnV9XGvayoFWEeATtFbAfbSZ/ZB+dnxwT8+LPHhESwgAAvgDoABQgMAqg3hqSw4CCgQqaamwYXZWniU4wHIizAoI4WPpUBkkKMA4GXgX3Ta00ol2os7eoFXE5cB9XKNFCX5vuH+dWHi0ux03O9tza9ascbvvsacANQgM2pmelO+T09PeuqLvARjUj++wmtPrRAsM+I6yVISZbcXGy6jQU5hIPeZ6bpvymHK9LQ6gMeq+F+N1cf5a9i4HblhhTI+LvWcBg/T9+hgaes+zoAZ+EzzTbdd8B/Sm15QFBayP8vA6rmqkQwpDayqkcpXTgMLtBNnTsGoLFytlobGpARpFn8NpLkAU0kpLBQiNzf9CglpW6San8edcWhbHAiq1XmKyzVIBGna/F55vTqgt/0Fb6uSCUfmV7e+WBGjE+F+O540in8VoZWNcszypwgtr0roKvQVAIyX/5OTvxexfbI9jDI3k3KkDKStvxn7bNaYtePW92Lppei01JrE9UFsoi+m8mhP/vmULjToa26wBjVGZjyXeJoDGQoKCCogRLDTqAA3tP259yZOLIJghoe/6ryxfNam3i67X9z76ADFEkA+WGl65asnpTrEptvwpKuQyto9BQckcqNg0ZWSxtIRW2RsWIrVVRj1CbAXZJu2qPLMJWWiw7XoOFwRiKKsKplVL1WNP4McBNKICWbCASq3dphYa2sKB79GAhbbQ0Cex4ksWxiMmDOosMrFNU5us11loxGhYb2Aa1CCYIEFAB2VaZbZTtx8xf/ksAQuU0+4lUNroKkLglEo8niHgQD4lYECv5687VwE06FLC/nS7Pugm+mKDMeJ51M94Gdr1BeXRlnvuX1fwFx3nA3V6cLgt1hidia7EIth2h+3dDjvs5LqTPhgqmBEtPAhO6VSBPEDSiir5JNtNy5ZKdpfQQc5RSvCv0JKZZDyTU25yaVlz/Com5Olncu+P0XTqGuut22djSq2ub/j+eC4nGvD2+5h3keKa0IBGDNTQfIF7Gtvr972ITXNlUnRa09LdgO9qt6YEuJB5Du4mCAjq00m3XTtYOgJ383uoeh/225ZfX6kPwYUo74K4O7aFBgXmgfCigfM8yX9w8jGc9rE6zrnxq6fwnEtPDnDKpSXNra8Y384902TNFSOYw2siL6vs/w9yDI1ByHKWsigeFzAZZSxz89L0flp59zXk2lQnnzVtw1KUiynM7VaZBMDqD/hNwCz2bMEDQmObyKIL6VfdHpeLoWGzANq5ic1V5doSBwXVMkJs77SAhuxJymomayGT278yeZVz6zd3fyHzPcozufdvUYBGjvHYgVuqGBoYdLHGCJlSIM9oCw0BO0KQTW4M+jS5boIhLmhGNLz467Om9JG8tRAEg9tJADXkurbpChHZNaCB7xrM4PemRIkT3jqGpZUP1lknMKUEOzybI/5o/Q8yoOGF6qrUMyqgkeq7MFMjUNl3MUaMrkODGksdQ0NbaMRiaNBCgwoM57DoR4hnkXI50YCG7mNBY8bJeWh8YEYePk0sNPSmxXVn1y8tBAQgUFYpeI21Mpnt6fXrvxOYAE+BdQbHRltfEHyA9QWFNN0eKoqwfGCdqJcKowg7YglRpldlvAJcx33fDw+YarCEVhz4/5t7HpD3o52IiYEP3FLwgavMDg/bRSw0Vq5a5ZAiFuWgGGoQpsiSMuGtRehGJ2CDEvjt2OM36ykAnGCZ1pRXkF9bfqcBlDpeOC6gEeNZnM8mPDgmROk69TjU8Wn9zphCkBOI0/ebWWiwzdbtxIJslj9wPWkLSb0eAt6aHEpJzaqsJG0/Wg4WIB7A8FlOJpyDEhjWTacbYuxs8oCGkwDhspbVqWBrUEbhj81hbvxyNPpQBzSy+/+DHENjcwc0YqBzjH9pOrX3R5HPcvS+2PdzCrN1OdG8T+QNJjwMa3+Yz9fH0Gi6j6b6bfccu7flYmhsDoBGbO8seSlTZUumBs9/lwGNglxy9LXZAhqT3YnKUUBsIeSYxVIAGoyhIaeNDCQaAA3JLhBcTpgGdSkADSpCGmwoGF27jJnBoKC00hClZM5baMhHWWiUiDyDo3oz75SAnxp7KswpYTklcPN6XQwNy/xyxB9TDh5sl5Oyn3FQI9anVD9jG+84gIaniWpaLH+pvCankeaj71P5TQkMdS4ncjIf4iVoCw0NuOi0rRbUEPoITbVAXEGPxgfT9g8nrAXdKJcT1scsJ7Z/rB/KuN3QqJTRQkNbWwgwGiwu8H3D7JyMN+pjoE1cBziAP6ZZRZ3kMVTy8Bzusz6tDDLzCQANAAx4hoAILSI8wOHnm2AIgQuCBUgJSXcX7crBbCftzpQP/hkCguI63gcwA0DGPo/bV55vdTtubm7e9aQdE+IqJG0ahHg+nQCiBHN4jCkytEyotMGalxCwsWlZeT1JD4aWY/yuDgSwa0EDhrn9KXa/Tvhusgfmnrc8o07AjPHqFFBR1jO+hYYGj2TPEiCtjM2Ca6tWrXQHHXSQe8YznuEe9ai9ZSh/9rM73Le+9W33pS99SbLmxCw0cgo5ASm8Q/e14NsG0Nhq6zXuwAOf5Z7+tN93e+35W8I//8+//of7zt/f6r76jb91D6zzAF+x3y6RhcaKySn3nAP/xD3j6U9zj9p7T/jGujvuuMN981u3uK/c/FV37733S9pWSdfK5hTpA8tAqQA0yL9i/c+NX47mlwGNMq2gHqtij6soN8Mygl2vdcp3bi6i/Gczt9BIAc8puVPv1fp7alybypwLGfsmz9j+2X5pcJI8TJdB0PPYui6vVYMmLzp9mXgllp5zMTS2BEAD8yxyyTKgMUTyufW12QIa3W53QbaNwaKodKsw5ueFVUWwrrAxNODDLoq8Ky0h8B0ff135vQdAo9v2QjiE4YmO9/n2ygYBAW+O7QGCMu2jnk0riFqBamiixZy1jBkgSgjM7YNLCYObifI0p8x2w4klmbdvkw4EyswwVTCjfH/GxyvDlXMCTU5ozwlUdQK6b1q9D27OoismhNR1eRQwIlbP0IainGxjdQ9U/6wSF/tNui6l3HQWFKGZAGiMstHpOYkBGqKQFzFeeoWFkrbSYB10CdFAIfvl10N9DINBsEoqhHquI15AkD8TGLUQNiUocMkXLOgi1gRK+SLggvoIYmjAgSABlW7//EAAAZTHbwAB4CWsA64aBCC0Kb4ArB1/ulwoXwGIIj+CCwgUPdznmLFdwrsmJhzClurn6b6Ba6gfgAGtQAC44Lo81+87pIztruq6/lzPTXenEX/QISr5APE1ple43ffYw63aYfsmcltlDmJ8kn3Af1qIoC9og+WlWlAVK4+aT2WuDZjn71VdEmzbdAyW2GtyComeP93uGF/Lbf6pbtaNjxWQU4pAulwpEMfKWAs+21/dZ37X6wxr4/GP39+dddaZEjg29rnzzjvd+ee/091++/crgHxsvIavKcA/VF7hXwAFoBS0Ou4Jj3+8O/P0N7lddtk52o677rrbXXTpNe4HP/ppeT9YbqT2EZgk2zZVZAFYYJqgoPvuu487680nuocl2nHnz3/u3v728933v397dv+b73trKu9+wuNcP6fCA4IslF5C9esrt7+P63KSyzJiY1TY9uSez7U/dz8276Os4+pp7jDgkatLty/K67pePk3RZ67+WubawL0j9/y493O8b5T+NeMn47a4/nlLb7H+6Rr6vTR/9su+dDnDzxh/rG/R6Otft3leHPrSn6XOcmJlJ7akqRyfm226/As/Ddb0NvNfbNz1++tk74GJwTG0lnP6j7Eez/XH3s/xv9z6ivEn/Y7cgSrLpuSTVr8+y1msvz03Xlw0mc9xAA07KFqRawpoQLHlczoQXQ7Q6Lb6EiSUbieiY4U4FV4J84CJJVrLiCpCTMRNASdBXoErFSwCGrJYBqU5uY6j0Zc0rlWmsQxolGS8OQEaMcaXAzT0M1E6BJRn6FMzIc1QmoAaQwJjvwQsdFBQ0uVgvh7QqNKqBeOGAY0h5SCcUKb6OAhpWTlOQ2MUAA3NOPUmqH38dVsJPgAEIPiJOjQo4fmNByV0LAG/nj1QAUAD9RJooKUGs57g/cx0gvKok5YcKHvvvfdWXFhYN0EPKGo2uKhYljDoZ69XsdDA83w3+rZhsMFNtjpuxdRK13UdieHTmphw2+2wo3v4Ix/h5pUFTG6zjG1+dlwIZtDFhFkwUhtbE0AjJTxoQIPjluvDkECRScscAxBiQmpq7eUEityGnxP488/XC8zapUPTta3Xri/O+2Mf+1j3/vdf2mjYjz/+je72228vAtzmBEVf6TCgoed60IeriRMw49JL39uoHaee9W73gx/+xJeNABq6XRBubTu1LNAf9ARo8Hyj5/Z77O+6Sy86T5659bYfuCuvvsb95Gc/c5Odjtt7773c61/3WveEx+8v99euPcHdetv3a9tcAhoYijCXKlBoPu3j6ApNtUHjBQXNARKbIqBRnf96hU63P8Yfc/zNKmxD+5sBNJrs8Y0WQSjUlD+NUucoZev42yj1xHhJ6tqo9Y5Svg7Q0Hyr4KfhwNPy1+KdBtAY7tN46zPX3ocCoMF5sYCGzIFK2qDpoA7QqPCPZUBDhm2LATQQFMcSQh2gYYOCwkIDH2uhQYKiG4uAFMFCA5naqKQIoIEYGgHUKAENH3yTgIbeSGKLfKGARhnFuB7Q0Bsbx8f/X7bQaLqh5NDGug2uqaAwVM5IZEMKe8ZCg31LKvTh+eR9ZQER6/9Qewx4louhEXM50euDAhveY8ENebex0BhqY8TCpVImWGhw7oY2EuXTo+/pU2RNP5qx6jWNZ/lbX+/1GKjXW0podxCx4Bh4VxNcB4CAemDFgf90d2HWE/zGdfxGXSjPD3iUzj6Ccrg2P2hJOQIzdFvhffzGcwQxWB8ULMnC0t/gVk6vcFMT0w6JrWdm5lxnasrt9ojfctvtvKPboE6Imq4zXY7gCtpDMAP9pFWLnpMYX80J/Pb+8DqtT0ud69OQAhEe4PWYwK2FT1t/Ex6UosfYxl8nDOh7qXJUyFN1LxTQwLgg+82HPnSV22WXXXLDLPfvvPPn7ogjjnQPPPBA9BAhzp+rLjN27HBQsHrVGveRa69u3I67fnG3O/aN57r7H1hXGAimeKcFNKxgpgGNlSun3DUfuMjtsvNO7sPXftxdefV1DoAEnpnsemAUHlpHve5Id8RrXyPj8ZrDj3T3339/cvwkaHMrBA4XN2+fd4Dt2tIBjZxClVtvFnCtI9RcXbFn6wCNJvWl9vWC/wT518oJqd+NFqIqtAxojDpi9eVzAMHQfZWWOar0RQAN3YKmQZVTrc61N7f+tgQLDe6NCwU04vtWcBVeBjSE9LZYQIOTD4aNP1ho4APvDDHTDgo8wQkoRFI2WGh44KK0qNCABnPGW0CjcDmRzG4AMsrUjG1lsp/agLSiw8kZKpuw0NCABuoRE3iV6aQ4CVeKJpVDP1YPLqCRY/c5hhrbMKvXNm+XEwibw0qWinGxEQGNGGPNKZTWvI4KM/wJdQwNKvNa2bdrmWua//3C9uvXCmDFtQYxQmLPF/UlxpeuJtrlgOtPC7m0rmDATa49vhOpTAnUaMbMPiJ1Kb6zbrqKoCzdVLSyj+8ENHif7dEZUmTowA8npgqrEb7HZk1h+7SrB/sPPAiABqwzWq7j1s3MuulVq9xuu+/hplauQNLr2iXOd6YK4Z26XYwzQgAmB1jkhP7881Xzw5yAZvtRR1s53qfpwdJ3k2ft86lNn3XZtZcqXwVhSveEmGAxDqDx0pe+1B133DFNuyrlLrvs/e6GG24srC3reKevuHoCaecXrs8ve9nL3PHHHzdSO6685np30+e/4loQFtRnmB7jJ6CFTKBcTl7ywme7tUe91t32/R+5Y4472e/1EUBjot1xl112yo4J3QAAIABJREFUsVhqXHrZ5e7Tn74h2XZmoZJYG8blRPhvxmQ351KaH7TxToAfbAuNfP/GL5Gn4fQ79IGAzKe1Fg7BbfW9hfKa8Xs6XMNiASI53tek7bG9JLe/NKl3lDJ5eddkcTFpW+04xLIcVflVLhJAcwut2N6ZW7+bO6BBnir8POJy0sRCo3b/yJiYI2hC3Wdc+s2tz1z9+vlY2Yecy4m10CBjpkKgAQ1c0zE0ZAAD4JCy0GB5UUSCvxdiaHjgwmc+EcWgE+JqIA5XOE32wEYATAIgEZ00lbKVQuFQuQyggaOgwtc+AWjICY7ys/ffvcJgFa3y/ePF0MjFsMgviIyPnbEI0EK1X8ibP6CREjBE0WsIaMSEmdjzthyC8tQJVDGFVM+pTtsK8I00yhgazHKiQT1LE1oII60WbVKAhhXW5LcBNKyCyaBDKcarNwSuEQtcsE3sG5Vwghk6AweDdcLqwtfnM34w0Cf5SmGp0WkXlhgEJDhWBBqo3DO1K8dPv1+DLLp9k9MrC0AD5dk3WTkhzgbBJrq9aDBhYqrtJmER0hu4TsgAsXq7bd3Ou+6G7dvlgvJy3KtKcnXNs01iETI7W4yV3ahzm2dsY2cckhqVYOhWjmeNKkCM2u5Ry+eEeTv2sblIgxuLC2iQf+N973vfe91++z1uFHnf3Xbb7e74408o3E5yFjg5QAMC6aWXXeb223+/kdrxgx/9xJ1yxruygEYqhkYxDgrQuPjd57j99n2MW/umM9x3//HWWkBj330f6z54xftlPI5b+8Zk22mJIbJBcL9helfZC5YBjUVTCBbCN+yeNirYkAM0ID/U7e8jEf0SFF7ImMWakeOBTZoe47uj8uIm76krUzceMcCA+m6y/8FCI73/jgc4DsvjVcAlZ6Gx1EFB2e+ma2DU+RZeSv3OABoyNsGCdcHvXwY0ZLmk6Du3f8XW2oMaQ0PnYaYyRgUDv3MxNHIWGhrQ0BYaVDyQ+YTxMwBqiJJSWGp40EMrYbptHEytzHFyhhZOQwsNOQHvlYqjttDQi7dsxzKg0XSTacLMkopxxpc+KaioKPUabCjabE5YrMKuQayYcKQFmuj9GpeTWF/tphoDNITeQ1DQJoCG7rdeP/L+iAVUZY0h1WJtjBCT99YQgwU0tMKFfkC55/u4jgl8ECBAmSI1KTIjhSwnKIegoLQ6wG8E4KSLiQAdg6qrCeqkKwldQeh6AlcUfBAoE3wAfAn1MW6HbjuBFaRQ1dlL6EqDNvBZ/TzBF9Y9NR1igMz1Xbcz6VZstcZtveMObuU227iZ+Z7rzGfGN8xNWmH2vIzZXrT1CMYrJuA1WaecZgr8sXr8tSogOqqArcvXCcQLFWia9rWJQB8rUzcvnp4yQedU0FlNf3rvSykgn//858TtZJQP3CsOPPA5xb6bAzRgAZiee+D9A/c3X/ri6O14YJ178SHHCKBRN++jxND46xuvk2wvBzz/5e7eX99TC2hMT0+5r331ZnE3OeDA5yaHsOy7j8JfCQ6KvWe+GjTQVrS5W2hIHLKaT269N11/McWuEV3bINYjpK9H/TlAw/K3UfrTqP1jFsqN/yjVW1426pzUreNR2jFO2dx42PtUqHVfK2WUywnllypvHg/QiIEsuv8PBUCj2PcigAYCqmv5lmNDWtPyux63ghaXAQ0Zli0G0NBpi0gYdYCGjaHRxEKjACVCSkG6nOA9YmgdrDN8ZpOBt94IoIbN0hBVGhfBQoNZTmKABsaFisrwGC0DGk03mCab/aYIaGiGaemPFh4ppb8uKGiMEecADdwXWgyABmNocDO1PskahNO0W7zbABq6H/I9AD6p/tWZPOLdbfW83fDRBh2UUvedPEO7nEh9wbKL99evnyniQRAkIKAhcSpCWltaS6AfHCMG/6SSz3XOWBoELVieAADaUcTU6E5WsqiwLoAZAEiQ5YSAie4LwJQVK1a4yam2ZDkBMANwZNvtdnBb7bSDBAPtuYGbnG9m8qg3JD2OtMhAG3Q/9YZv6bDJOrWCQ0rg0wpbTDjLCZix99Stx1RfFipM23GyG78GhWICv16PccBj8QAN25aFAhoHHPBslWWsSn/DwJG3BkqBGu3+wH1hAYDGAw+sdy865OjCQiM1f6PE0LCAhqyHgc88pGNowOWkBDQecAcceFB2ixPBubDQUIFS+2Ucnlglmzug4ZgmLzFCOV7SdP1bGrP7WmqCWpEsTbpNufal9r2SL+RcorKks6QFRhnfXEMeqoAGxyUGWLQMID3M43NZIpq7nMT47DKgkQc0YnJ2cW0Z0FgGNESpYLqgBi4nMUCjtNDw7ifdrrfG8IFAvftJq12mb8U11mMJlIxGM5OhjSqT5QRIO5VFbaFRpMdUoAkBH/+OZUAjtxGmlJLYc0sNaAwxtwYWGosFaMQYq+5vTPiwFhqkUebk1oBGLNCmRqijwlkE0KiAGm0f9Dc2BrLBtuOn/MUzyiRXr1OuZw3E0G1Ej4NWKONKkwco6AZCAJTxKhD8hxYd2tqLJ28AHGjBoIOETk9PSywN3Gff8QytLQhoIMsJ76N9DBBKcIV1o4y2HEHdcnre6rn52TmxZEBdO+7yMLdmxx3cul7PtScnXGe23mUspnBrPoi0s2gz+hYDu2LCfU7Ir1vvVqBDDAX70fNo22TLDivQVQVCWxBY+kZdeQuDhVnAULjMAR51gIavo8yiFVMYuC9xXKxQTbrX65P1vPe9F7rHPW40l5Nbb73NrV17fAU41HOSAjQ4Hros2gFA4+LLLnX77e8zhzT9wOXk5NMvqLicxGhBW7hYQEfGquJycq7b/3GPcWtPOt19959u8wBfAtBo6nKi56XickJFZwsHNFrd+hR9dv3Z+WdspBRd2PUVo7M6miKgkeIjTXhdCtTwbRmOP9WUxjdGuXEBDbum7PiPUn8KlNwY46DXae59FflDbb8x/kxAQ9+rfl88QCM21ls6oIFQBoXcqCw0SIdNLDQ431EesAxoyPAMA3Ge8Dc7l5OUhQYFJFhQiNVEAASwfQnwQEIIaVBTMTQIkAtIwYCi4prvN4JJFU8Dlhu4PqEsNqAwEfywwjdN0q0QVWG6wWSeIAT7ZZ/ximKwxOh7JQnXuOFqZVFvcO1OGXSyCnSEKLommKhlpq3MCUduwxglbWqMkWuBMM70x4uhwfaPI1DE5qwp8BHrc4WOIuMfU/JSTNH60Go6EzoMJrl1QlHdBqtBgOj3YHIXuyf1MlBdYFpDSh9dSriOEQcirDlpv6z/8m+orYMS0CPYQhAFz8FCg0CCjpFRlunIWqPbBgNx0jpifh7Kvl+XtDCgtQUAgl6IK0ILBD6HsgAj8B5YSuBPW31QyUcd+BRBOkPcC1yTWBf9lvzHswA5UL8GPub7c8VpNupgfAyOGdO64jfaIJlRQlpXWHFgQ8a9uf7ATU2vcNvuuJNbtdUaNw9lDCkXMlG4afWh+QT5Ft5z3333FVNmeYmeJ0vfpBOxHKn52Pfmfld4c23N/qa2jhlaW2IpU03pPcznS5dFzUfYTh2UVjcnpkjF+Wc5PjFezfbr9anHQMdgqF4ftnyI1U+FKja3L33pS9wxxxzdYJTLIu9738XuM5+5YcgSyvLgkkfWm1T7oKAHu7VrRwsKevk117sbP/8V11Vxq4Z4lzQqTp8cb0krO+8Bz5e88EC39ujD3a23/9Adu/bUwHfgzjbjVqzw1qHgN1PdKff+yy51j28QFDSWtrYyFwHYKLOfDERILPfFekBgpMmLFq6fHwSd5SdKv0Fft/eKuWj7WEZ2bY7fbl9DjK513Zo/xNZvlGZGcDtJyRmWXy5Wfxe7npz8OMr74vwnF/Sy/g258bVPL2Z/LE+r4+8pOuT15P9MjA3oV3V91BawsTbYoJ9DlSmXsNhasOs29luPU2o9pWY5JffXUYV+Ro9r7LvreRlP8wrdRj1mMVrL0d+490dZX0tRdtygoDmXyVib51vlIehC+9TqdrsL4ixLBWhwEeQAjYl2y3WCGTkEik7Lu5vA7FMCzlUynpTKtd5ErRCtB5EK57Cg6zdLXKfwQ0ADcbx4TZ8a85quqw7QsJMZXVAPAUCjjqnlGEZKcEg9l6tvqC2bCaCBcdCgWsHE53oVhq4VJ6HvEFQpSYsUaNU6w5oraDwENU0KrMGNjPUPnbgPyoC5aA9BDfIHZnHgPa5JvM9bRPhUqrzP9cj77e5EAXboZxl3A+9hsE8+QyVWZzHhSTeDjeJ5WFtMdH0WEzyr07bSAmPDzLoCDEEZPK/LIa0r3WpwHWX0766AFs4h2eOK1avdttvv6KZWrHQ9AKoNAI0KrwtWZAyiinYjHoje7G35lJBTzmd8SyL95S0QqjEWrPCR2/A4Lyn6Y5YpK3SV/SqDSscEM+sjb/lNToCu23u4Zjn+ceGsPihoTqGrc+mBBdBVV33Q7bzzzrlhlvt33nmne9WrXi1pWwsLSnEDLUGjYf6aBzRWr17tPvKRaxq3A2lbj1z7Fnf/+vUVQCM2fzFAo0pjHtDAWli5asp9+Aqkbd3RXfORj7urr/kLNz8/DGgc84aj3RGvPdz9/Od3ucNec0Rt2tYYoFFZbwWgoVxSQqBQz682D0BD96kiSwULPi2PNSK2hoWari9NG3oN5xSqnLyQa+a4z+fqH/d+jn+NUn+srnHrH3X8xn1fUg5KDEStbhH2Wz5K2avy28TYsHuxBTRs/whopMZ+cwM0Yuu0bk6svKDlW3mu5y1odblRdIMc/Y17f5T1tRRllwENFUQJk+kXXF8sNCDkYPsVxSBYW8CkWzazkLZV7lVOdcvMIEX8jQBKigIAAKPtBNSQ9zHrSdffg4+m9pvXmxVPXOsYbQzQsIRTB2hoJdKeFqIeABpcpJWN3gSxTC3kLd1CI7ZINZPIMQw937quUZhW3XOx8a9rn31vUwsNPf8xJTLFzKwSZAELRnkeuk7UOtj82zVStEFWtM/LzHWmAY2WyTI0tPk4r7DqzVz/7s/79U/FUZfDdcauseujLDecFlKncO1M+KCdun+0+MA1WEHgP9duEfui7bMaMUgn3k/gg0AAAI3pqZUhC1NpaYKyDGQ8O7dBLDZQj47h4fs2AOcsABFagzAQKn5PdSdcb9B37c6EW7PNNm7NNts5151wcxJMEDyxHqfWCj/eRyAGbaJ7TB1/zK3FXAwMbTIeE+isAGcFlNwmHgM0OLaeZsrxia0rZMGxCrnm0wS37LP8nROgcwpXal1wXHJBQWNuQnrM6uYH5fZ/3OPche+9MDfMcv8Nbzjafe973yvoXfbnkE2IY6bHzveh3qTa97/l9t9/f3fppRc3asdJp53vbvvRT4T+mWVN77F6T8AKG+LJlRO7EtDoD3puv8f8jrvsfedJFd+79fvuqg9d5/75xz92K6Y7bu+993SvO+K17olPeILcP+64k9xtt9+aabPnT6k1BlGnGKO+d4FpC8jMcau3gGw0YLWFFsdCI7aHCi3UABoYk6b7e27/S42xdrnSdBH7bveY2G/bjtz6H7d/489vfQ259o/y/rp9ZJR6YrTU9PnF7M+o85/qf2wPKPY5Y6Fh978mgEbduG/qgMZC1pxeU3Zs7X7amvcxkJrQRWyt5tbvuPeb0vVSlWsCaFiarIxlJqh1rN2bvIUGAQ0PQIQTVwVooFMLdTnxgEb4C3UyaCjjaAiQEk6KSGDaH76OGPrhhNgKrLGFErPQiJ2Ka6FOAxpa6Gq8eDJRwnOEvtQuJ7kTpNz7LaOx45JjGE0Fk1S5us1T3h0Z/zolb0h4NmnbrMAPhD2lLI2yoZJpW4bOPNz2frmhlgHq9FwU/RgEgToBaHS6EzKEWqGpjOnAW45wnVDZ5DVaN6ROwm2MALaLoARPQPW4sh9SZ7tTuHnwHVSyaS1B9xI8R5cUloUFA67TjQXfcQ1gBr5PTkwLKII/tEH3FffhciL8T+IAeeW5Mkct71LD+3QR4W9Yos31593E5LTbZrvt3Mo1WztYdQDQAFiWMeAqrMzQBgmCOjsrrjY6AKier9x6HBboS5NYu/HxnfhftynGeC3fM4ogYteWf69XDFNrlvxL06/eOzRdWhrnXNbx4JgwGxtvu27L8cpbaNgxqr6zarI8NL8DJ3E0Tj3tlKSFBCwzzj33be673/1uQcscI1oVaXetav/ygAbpY//9n+DOPPP0ZDvuuuuX7oKLrnC3/+inYp2E8fcur8NuRUUbwgZkheByHEpAA2sV1hr77buPO/v0k9wuu+wUnVpYZrzjHe903/veD1yrnctSMAy4ViotwJX5wloOfvdN6D639ze7vzSARrFWMoBGszY2L1W3FmL76ULljeYt2rRLLiadxeoat/6m8t8o+8UoM5J7f47eYvy/ck0BGnqP5HcNaMTeZYOuD5VRBaJ9eZBdTiqy4gIzFdpxq4yBstDI0WJjnUw1Okcfufuj0OJSlM0BGnX0i3sLiaGxSQMaOE3QMTQ0oCEbSJC4U4CGNgmOWWjAxx6GGAA2QByw/PAABqw12kVgUIIe3LS0UFpHVDYLRZ2wmQM0+KwWfFvtUqCLCcR1C9pLj/VB6XJEngMUcs/nYmgsJqAxjnDR9NkmTKtSZiMAGlrQqhXOI5MVUxT1tVaIkUGFqe4/FQtNx64fFIYAaEj7OmXcAQAaus1D82AADdat42Ww/3p9FBt6x7uMxE6ivQWFzxJAIALP6RSuGtBg/Sijg3Jq9xMNjKKcdjUBTwEgQJADyhxcTuT/hAd2aI1B6we4x+n3adAD33v9Msgx3y3LPgAg+N/rz7vpFavcmm23lf9zAyfpZqHOFbGKEguZSjdBG6aw1bEbYjwvxxdKAdLzp5gwhuv2PZZe7btjG2iuLZxXvY7K9lX573Bdw26KFtCo8HMVD6CJsNKkPymBzK/V+iwnMZeesu8+LW6d0M39AW4fzzrgWe6pT3uq22uvPREcx/3sjjvcLbfc4r7whb9299xzTwHEyT4cLCYJaIB29R4cG//4PAJQLWlo9eo17jnPebb7oz/8I7fX3nvKI3f8y7+5v/3OP7gvffVb7v4HNghICTtPWIrRJSvJQw2gMUx/w4AG3NhWTU+75zz7T90znv5U9+hHoR0td8e/3OG+ecst7itf/qq799773aAP+WM8QIO7u7QrxM4ARdrYKbk1sPD7iwtoDMk4SxxDI8e7NO3Xrdem8oMd55yStPB52ThPLmb7F7OuhfZ+sdswKo/Xe2GKVip7ggE0KJ+xHnC6Ov69JQEasf27ibzOsbJjJ/XNe/lQy70p2mr6Lv18jj5y9xdK54v1XFNAI6ZnyPgG98hR2rNZARpNg4KSeGkSjImPBQUVQIPuLOE0G0I8BahO259uakVEC1xa2OWgayJLARoxITMFaOgFY4VfZCmwCp9+f+p7QSAPAUBjocJEHWNJMZLcu4ae20wADb2RppgPFXQLeNQyewVocF0R0MA7uxOTMg1WkC024b6xSAgnkrTY0D7meq2yTUUgXpNFqOzDfGE9AeUK4AQydzBQ5+T0iiKGBdtJawuU164XVNLsWJLXoM0EBGBtIZYZE9PF+iaYwowh6M+q1SvEIgKAAsrrlLEo3+pMVIIas990WfFWJqhnjVu99dbibgKrMlyDu0qX2aRqdhQGI7VgBh5JARscgwqvVAGM+TqdpcTSUQy80EKHbnKqbJONckiJClYw/tmcwllV+Enj1uJA7ylNrf9s2+uEbSuMafquW9vjuJwI/QWPHPSP/IEBcFG3WAKp2DZsFy1XGA+G9GrXcM4lSivupXuMB5k87a10AwGRkN4MMbNwwOEtr/ChfKD39sqeGvHYqNJa1eUEFhoASfvIcCJAKjIADQcFBd03ATTQ/9i881orWMDB1cTHM8J/BrHbGJYa4wEaNosC57+wbNqIgAZpIKfUxnhaSi7I1dWEP23KZRazf4tZ10LHbLHbMIpCat8t/DVYHST3N5PFqpSLvBKOA+PYPlnsv4mgvMWeQQvbVKDbTchCQ/Pw2Pe6a3p89V7ahtWdkh3r6CM217n5H/f+Qul8sZ5bBjRMDA2/4BYeQ4NpTVFLN6Rk5RoTYoHLCc5jcCIEOWaA00vnujwRas0X4EbdyVpyMai0inZDtAshBmhYQTQGaFA408KeBjnqFuqWbqERW5g5JtHkmc0N0CgF+KoLSm4sNINOfefmFmPssOCoZfgZQCPncqJd6PV7yjmsWl9oxQqb+8yMD/qp16ZeR0zjzNSrAA/WrVvn3UEmJx1iaOA7lTQ8CyVMB/ekFYYGLkRZCnE08B91MJgmrSfEKqQzWQTxxHW6daBO3F+5arrIpoL3MgsKXW06Ez67Ct9Bd5jitLvts59svc12bnr1agkOKnFZOm1xPemYoKt2bcTAjEKZCi4ytQqXEcgKQSm8iIBGjIY0b9TP1b2vjobr1r0FNUqeWpUI7bt10Fk+w7G3vJzXm1r/2fbG+k16t2u0/F1voaFjlNi58b+HXYIq7epX4xjQlYsWRrAO0u5hmnZkz+52iwMFftd9GgfQ8DxxRUhZLMGznIMLgxxydBy61lEuDZqHFt/p+qo6XVUuqoBGvzcvgYYBaPjYO/2xAY3YvPAaoo4VdBGUmzYyrxTAL2LlLOVnPEAD8X3KtVbNeCXrZxMDNOx+aulZj7Sm46WcgQez7sUEABazroWOyWK3ISd/6Xbm+Lvm8cVzYc3b/ZO/mwAadfup28QBDbQ9BSZafq75TIw+rHyJ3wA08NGhAVK0tQxo+JGx8nZ1v6zGg9oiLTRygAYGKeZy4geuDNplLTQ8oAG/c5/dBB+mbhWXE1hmKAuNFKBhF0KFcBOAhp5EfPcLIvjIqywnMSWtcoLX8gKJBTOWAY04WxllA7HCR93vFDPU74u+eyNZaGhGotvBk64UE7abWU5ZrFM8rQIq63Y+KESJGBrtjk/BlFIo+z2/YWmggpuYv+ZPIe1Jc6FQ9aoWWOwf15goHyEGBdrBGBFQrpDFYW7e8xe6XOA7gA6CFUzdymCgbCf+axcQ/TyBCWnzoF1YgwB4QPvgksIgoL35WXk/7q1YsULu851ox2zPAx8ENLjx0uoMCuXK1avcdjvs5KZXrJT0rX242nUQe8O5dsbkj/EyMC42OKrdqEhjmoasUG+fSQEaln/qulNCZ6o9OeE2RXtCv+aE3r4bQUEtDx8F0Mitz1EE3thewvVBYVj/x3cLaNj7GtCw97ykV65P+WlSJIP+0C6uR65T8ijSLgPm6jS3IlDmYlq2fOrjkvfwAf73FlBIb4zK8N8ryVVAI8Y/vfwwLDBX+dzGATRiYy/jE4IuC10S0MBX54GsvsqCkFsHC7u/eIAG56AC+EWC7i6snc2fSvEXTSMpXtf8LVtGybqxGrWHi1nXqO+OzedC69DPjSqP2jHg80mlcARAIza+cDmplQE3A0Ajti5j+hHnxcrsVtbQvzsDb2FIGVOPFeXQWL1110ahj1HpZzFodpQ6chYaMZfWinz4YLmcTHYnBrEFoQ5wouOQS9vaDSa9FCqtOS4RRit0FgJRsMoQUCQE+IKlBolcu5JAt8RziGzO5xE0T7/bnqLR5Fi/34ILtuNasOT4+FMqzzx02taqcFS2u1ikweXEvp/3OSeW8OsUbX2vnzE5HzeGRt5ke5TlM1x2IRFCKmNVw7BTzKTpdS9IR9ocyVATY8qeiMu0hiyTmttou8ZM26vp035He2IbbfVaaf6tabhwzwhAo/+tUmCGeWm1CQb6TYUKMhV3AJW0fEB7tLUCytBFAwo5QYLpaa/kiJVDx2cjwW+4eiClJD4AD7TbgI+34d2/dJ0oS7N5ZjTBc2Ld0ekU8TgIBqAswAnUg/KoCxYhuI52AczAb24E3clpuVfhY8HiQ3jKhgdcG9lMpjzYsWFmTursTk3Ku/srtnI77bSTgDN6AyaIo01UOT/cvNFmuN/ETtgt/9FUbjf9FJ3gugY0WC5Hc1pYsC4vlh5z3EULPjG+TtrQ67OOt9o9sjCdZ7Dr4N5I2tKgV9O21o0v67BCWuy6jLeKMh5by7qvUYE4xHBhOU07+M7gsWLpQ2sNFTWeVhkYjwlaa4R4V9K+VpnlS4+Pfp/tW4UWnY9NI0CGmxAgb9CaEL4q14PMkLSaUYCGfafva09AHQFsIPwqlxNv1dUTF5RVq9AOpHedcxPtCW/5MgC4knNpytyvZFwpe865mp/3aQeFfoOs1Q6Zo/w1Dygv9JPaC1mf9tG39CPjZzZIK+fYedHrNUaPtj2xMgvt60PlueqY5RDFHP2ON2qb+/zl2p9bP8KjjKtm7Df3zKH/GUAz5TJa6BXMUreJupxYC0K7n1v9IzfedmwJ+Mv1AB7BqqAYHyXLx+rOvW/c+7nVNS79Ic5U/aeeP+RklZyFhnVJ9BuZ39PH+bQ2FqCBCdZCYBNAQ/qIYJ9BOKGlBurSafM6IQVsB2JMEDCLYKFM6xqynRQKV7AAsRutJUQt7FSEyYCAekYzbKFhT5Z9X8qo6wwKat/PcppgUm2qW2gPNUBjaCyoODdNgzsCGIF3bUxAQ9NOsdgXAdDQm6pWNu11/q6WqQ+aCD8w0nYlBSY30pY3n7brpLBEcB6Y0K4WMu7hGSpULM/MJLRowPxQaaUCj34wWCGDdKI+gg7gKQRRCAywz6KYBQAC9cDCQX+Y0QTXCHIAbNEmjRqU2TDbK2JncHxpfYHfvQ0PyPsmJ6eF1uZm5xGHVcYUYMHUdju47bbbrrDuIP3bdmvaIXiD9jGAKUENy280r4ttMJoW7Hc/BqVLhxbGUrSl3+H7WArUKdqs2/hIe+y//T0KoFGnYJU0XsZr0vOoeT7by/7Ze7ExTwm9tuzQ7xpAw45brH8YfqtkklZorcH/iKch39Wc6WCgGtCgDEBAI8bbuM7ZzqjwNpiQdYEAuAAyPKDRCYAGVPvSzcEepki9EQsN/b5NBdDQ60UBy6gEAAAgAElEQVS3LwVosPzGAjRS9FkHaKCNNrZZai3oNaPpNifQ1/GGh+q96pgtAxrj0EGO/nIKbWxd22t8h5YhCj6vAI26fSO1PsE3U2tLrtfE0EjtabrPtkzsmbrxX2xAw46tHtNlQCM2EwsHNEBz7ZzLc+zAfXMDNLRQybRDFSVfxeGgvhYDNDD8UGAoDGHtiRAZAA3ZMAOQgfqtdYZcU+BHDFSICVoVwb0G0MCz+oTUMg55X3u+NiioJrE64CJ1bxnQ8Aq1/aQ2mqZlWW5zBzRim2ed8jSswA6nRKyaFIfgfDUWGk0ADSq2hSKkAA0NNuj+YI5m5nz6VArORWyKjm8XLBQAOKAsrDZgXUGFDfcBeHAd0zJDW2DgWW3pQdN6ggZ4HtcAkKAswAm8B+9DW+57YH1h7cH3Mt6H8DJkK2Eq15CRYsOcN5NEXdvu9kiHDBQAUtg3qwhqHsZ20cWEGV/0xq55cQyQ1fQRAzT0/R7StESynMRoTF8r1pc67Y8JbDlh1AIY+neMt44qcGmezj1G/9f7k95fOCcxQGVTBTQ4j1yv+G8tNAR8DICGCDQh/ouPJ9Px2YaU1WQdoGHnNg5oYP8HouEDgsIFVaw18NvBvLMEVO34yxwoa0/9vlKJ2DQsNCyfZlthEVKcUspJb98HCqTp5aBUWHJrJXY/p5DZEzY7R/PmgN/OgbVMs+vP1mfbk1MoF9LnLf2ZZUBj8WY4R3+59cOWxOqJ7bPcb4t7Jmjo0P3wgnEBDbsudb/s99i9uufrZmNcQCMmC+mxqFiwGAsNlEv10+pyqT7k5j93P0ep49LfYlloWJmFvx8ygAYFOp1HOSbw5QCNmMuJttBomzR61v+ZMTfYHgqjWgmw37VgBwSzZCL+RFH7/MZMvrRQ3e5UTW5TAndqAdkFMbThZyyKtiSXk+hYKJeT2DzGlJo6ZtVkfFNMKno943ISa7OuJ8+QciyxvG83UCvgW+UV93UWC71+i+8Vly/4tjPsdgCagoVGbMOVtYOYEBKfphprg0oV6qMij7XNIJe4D2Vy/cwG6QbuMdAnNznUS8BCAx5Q0vBBedxnXwhoAEhA/XxW8xQ/Jt59hS4qW221VeHyQusOKoJMy4rn2A8GJZU2wFt+0HezMyHWThfWI33X7nTcmjVr3NYP27WI+aGtWMijNP2gzSgDMIMuOrFTH80LrYWErlfzQb2haTqhhYYVtGIboKYB0klqo8xt5KRdbQ2o+2UFLD1OOZ5q14Wtl3sI/msLQg182f4N8ZUGZsixudDXZIyCD2tqHGN9qV6rbiB6HvEddEy6goUGAQ1NN1wfsNAgoMH1pgGNHH+OzvkguFRI/IwJiVkjoEbIcjKQGFveSiNmobE5ARp2vj2v8XxB+GMIFloVInMn8M33h1hJOALH2sW54oEKf+t1x/WRmh/yaf3e3DoZrzcPjaer6yhHH8suJ3VUkduHRlVYY3KQ5el6f4VVAe9zL9eHqHafYV+K9djQQsPul7pf9nvsXt3z9eM7HPBd77c5l5OKrBzZU+sADduu2Fzm5nfc+0vNkfL6QzMLjYcUoBEjZl4DoGE3OU0EADT8hld1OSFRVwTGiIUGN8vYpolrE8GkypZrsgBlEg2gIcxGBTFLWWiwfgIaKYGailxqU7cLZmjDfwgAGrVj0ADQyI1hrUC1xDE06t4tAl/GB24hG27sGb2J6u8W0BhS7kYENPQGLBYLveHUhFap0tYbVLLoGgIwgOVRN64TcIDyRaAD7WbaUr0WUUZnPdF14B5BEipLDA5KwALPIr4FnqMLCtO2wqoCWRkIrKCdTPeK8hLTI/jvy/euj8/hWi03Pb3Cbb/99q67ZuuCf7KfVOJ5+i90EsAMvJv91EFA7ZzreagDFfQ9Oy/+t18gsXK8bmlriIeZOAI5mo6tGc3fLa+t4/V1vAH3tOIe20O4P1kwg2XZ1lSfrQAa+52aHxnf4HJSVyb1Dj8/w4CGnk9roSEgXggcqpVYbaEx0fGZT8QtrFUG/U6NRV37fFpT71oiVhoANbDGRdFG1pOJAtCwNCB0UMToKl1rqrQ6/6DG0MDop5Scch4C4BuChYJnlIJ+TmEdT2RGJiX9sW0F/9X0UlVGSpcTe9Bk10PTdTJebx4aT1fnKEcfy4DGxqSKlOwV20P9wqoCGvaAQu/jsXXaxOUkpwvptZra13J1pMZ4MSw06vhTDtDQ8xHjSSk+ldvLmt4fl/Zy7dMxkGLvsvt/vAzTiFf/o+wWaaFRR8yIcaE3OVu2zkKDygUXEYOCagsNXZ8tj/dOhhfEhFFNdLoeTeTczym8a0ADz+csNLTLSYzI6xaUHStNbAUj28wBDVjYjPIZWsBLHEMj5tLTVBjzhF8fFNT2fajuMWNo5BhebCPVNKkBDSusypoKJ6VeoYsHBdUKrd6ARQmfK08grWCM+3YDZ7YFxi/A/BDkwPNUMHmyzFgaBCLwfgEaEL8iWGrgNwOF6iBSeLcGNPAM68E70Qa6lxC0oGUE3gtXkbl5bzWh24P3sc0AfGnWPTEx5TpdnDi33YpVK90222zjuqvXFDFC+H4NrojSqNxzNJhh3UlGFaYsEBGbD1Eqg1Jmy8f4o1aCSfsVfqtcUJrwhZiwZfcE0u1C/tsxs0qztgqIWWhoAdAKn6g7J5DaMRoCLjIxNOzY2jHNZUHhehP6lgCZPdcLMW9IX+yjdjlhbI0Qu7OQAWJ7WIwOir0y8HfvXtL1GX7ErsnTXb/jA/TG9n6ZbwVoDPcdvOPBBzRS/R+auxDMTqd1bbJGxikzH1xaUqBLH9zLAJJ6/VmXE2tFY/cn+zvGs8bpz0Ph2U0J0Bh3vDf3+Qc91+27Kf5eyEI1Fhp1vL3YZzMWGgiqXvBaFfuPe6Xeo3jN7rl1+2pu/hcb0CjGLbyYMomMRyQoaJ3+pfuV6kdOvs7dz41P7n6u/nEBjRiNaX4PXbzus9kFBZ0wPg1WCdeAhl4QLNfE5YTP2RgaVnCNgRajWGjEiCMFaHDh1G3mXqDyCKv+6Pc0XVCxtgmzXAY0ljSGxuYOaKToztJkhfFXTtzj8UkKeswEBWWWE7tpFu8LTthUlm17qTQRMNBWB2KJEUzuGSsCFg5U8uXUuNstUk6izbzG9xEYwXvpQsI2oH6CH+RBdDWhhQjdVsTaJLi4oG48B1ADQUG10qrTw9ICBKCRZIuQVKwD15nouq3XbCuAyGDax/ygYsBMLXS/ocDEGB42PWsTEEPzshgowWsaXCqB3FJgszTEcbQ8MrUBDinrxoQ0J1RYsEGDCSmhywIOdv+KvVOX0S4vWlmzSrZ+v+7npgRoWFpB27jeBJTre2BuLrhbaVqRdRSsMrSFRmdiWGBusheyTKffliC5pZXGhFhnDABiuE4F0CCooetvw+c0EuG/nINNF9Cw6wfuRaJgKL/6/5+99wGrqsz3vr9zSp00R8/RLHEamRqx8c+TcxidN6wBp8AZ/5QNWoGVeAroCBSE0gU0B5wTeBJJGsAJaI4bS5xS3izSjlhv+Dbik8YcexEnsens6ogzhvNSpPMA9cxz3WvtBWuvvfZaa//fwHddV1fqXuv+87n//dZ3/e7fbWRM+uO3r/638xd+bR/5+m+ugrTaVlHmLcVDQytoKONHuz641N0flRklaVDQCJ+Gdje/K2uuuqS6AoXJsa56H1TVaZt5aCiChnbdU5dbK2CEk6Ch2HpmHPUEDfX6pbdGuPs3d+uXka0QqB4ZLEHDnW02agQNpQHFsapaY1JtRJoJGk5fwHS2nAiXfD0hQ2noceoTRzTxNvQGsYvY4HD5lzu/w3j/m/xVVJk49AzBoRc+ecF3Nwj0nnV3r7bzjjZBQ3fw/s01KKi7QW7139X3BVvQcJlEffTQMOp72kVA/2XWXNAQ6Vjx0FCPeyUvoYdqX5jV41kJyinuUdzflUVM2s/vcHkWp5GIvyvHrYoyKVtJlK0ZwrhW0hF5KEdOKv+miCLKfeI54YGhNhrEPSIfcY8QT6QXPEdgUOX0FGXOEmXvGxja0qLwFvcphr4QM5RtL0LQ+OqrrzH+6gmYds11kqDR+5Wcn/poWYW34k2ibLERDJTyKfdo5xcj0UH9m3Z+0xM1xL+pj23V6z9KW+m9xOsZIbpGnQVrQD2Xa0UK7fqjJKd+ATYTNtTlUt+rFjS065DIR/Hw0auC9HLqWJ/02skSH9URdFqjQ1mflHS0eci/O+9hVrMRf1ZELLWg0e8YA+rtlqIeeoLGlWOdg1bqrWFG5btCLLN/E6KGsu1kSNAQ//63K+UjnPXYS2NgGAka2vaSDQzhYiJvORHxhoRHyTckW8T1Q4mFYeLxLVYEDb1+p7Sz2mtJu+1EFEbxqNP2O6M+4XElRtkDFDTCp8Fd3idURdOfj52/eP9NFUNHuz6Lv6s9SvXWi9EgaOjNm7ov4DoeGtotpdqeYyYY+Pq7rz3VLH9/eWgMG0HDFKhmD6zamJMWJLHAas7yVf9dETQUo9LF2PyG/AVTObJVMoxU59iPvXJoy8rQsa7quBxDe3TVRo1SLyVGhzZ/5V51jA71Pcqf1Qa7mYGpvwi77lHUm8jUBrmSt7vBpeVt2oaGNwR2D6XVsrk3dJ2/EHkjSqjLYDYBuGNvpR56aYttGFpjzek+jZuftqxmi542xobRC4NeHfReaPReKrUvdAonoScMjrsrHEFBVdtPtNsetGVQ3Kell6OvZS8HfO0w4MULyRg5BoWSnxAQxIu7sl1ECeCpeE6I8fzNb35TMpTVBoAiIigv/6LM0hGw48ZK6QkhQPHWkF/Uh8qgnEoi7rt8+bKUtshDpCG+FivPKqediOeVF1nxmyijuMTz4jelfEpdxo8fL8Xq+V99Axh71TdxzbRr8fd///f4xpVXwLEjxyWOhtIeogxCOBHHsypBTJUFXl0H9aJvJHJoBQ91GmpRQ0lPfWyr3vynbX+z8WfU341enLTrknYc6b3wSu2n6lvSOqQ6NUubpnaOVuehfXFTnlVEC+Xv2i/SZuPDTOj46qt+qRjuDA7xEqy99Mayu/lN4FHGg+LBJAmJX38teyQ5BBWlnsoYUsabcpSrwkfpQ0PzrNn6I36XPyDI20yEd4a8vU2q999dJcfSGBQ1rpDGkmRRiLlVdWyrbt9zHEUre1jJQU8F00FvLckrpR8TJogx/L8hTh0Z83ciaLA4/kycumIsLJj1d23QO53GMm7fr5yPlXZnG7gbV9oYGeq+JP1ZiarqKJg2HbP+qx4zSt9QCxtK/Y3Gr5W1l/foE9Br9+HKaiTVRd0GRnO8er7Urs0ija+/kk95U8atMlcrf7/i72Tbw937haJnm71/ePu72fznTlAf4uMcg8ndmmy2fsk8ZA83tRj8d5qg2ko6ZuUezM+xQ8Gt3W3mQm8yGPXfKYY+QpgJFsqWYO28rmSrZ1Pp2RNG/dWoCnpj9ht/5wj07cNE9I0vvvjCeLOLD4nzURIgARIgARIgARIgARIgARIgARIgARIIBAEKGoGgyjRJgARIgARIgARIgARIgARIgARIgAQCSoCCRkDxMnESIAESIAESIAESIAESIAESIAESIIFAEKCgEQiqTJMESIAESIAESIAESIAESIAESIAESCCgBChoBBQvEycBEiABEiABEiABEiABEiABEiABEggEAQoagaDKNEmABEiABEiABEiABEiABEiABEiABAJKgIJGQPEycRIgARIgARIgARIgARIgARIgARIggUAQoKARCKpMkwRIgARIgARIgARIgARIgARIgARIIKAEKGgEFC8TJwESIAESIAESIAESIAESIAESIAESCAQBChqBoMo0SYAESIAESIAESIAESIAESIAESIAEAkqAgkZA8TJxEiABEiABEiABEiABEiABEiABEiCBQBAIoqDxIfY83o5JD8Zh2YK/d6rL5yffxL9X9eFnzy/HTZ/9vygpBtKrf4yp/qrxF6exZ0srWl75Gl9NvQLXLYtCeu6P8Z1xIoMutGT8J66rXo6bPMrP2+c8yiSAN3+AXQ+V4Ygqhyuvug4/WJ2OB+O+g/GByrm7BSVPvAA88DQK4/zWwtZL+8EuPFSmrrXj0RsewNOFcf7rc9ZLxDtJgARIgARIgARIgARIgARIgAS8IBBEQeMMdt30Hj69dyru27wUNw4W9gx2FZ3En166Cnd+cKeHooKVGn+Kffe+icu5q/HgookAevHJK6+h5OT3sHXzjzAJolxnsMjjvL19zkqZg3GPQ9CI3YTfPChLOZ+370JxxVF8J30rchZNCkwhQi1oONXqMj7YVYiyI5dxwwMloRFYAkOZqZIACZAACZAACZAACZAACZDAiCcQZEHjDKZv6cH57z6IBxfIbAeOv4Ktn03B9bk9sqig8dDofvMlFBf3YOCGKXhoy2osmgFAuqcH1487jyPvT0f2W3fixj+8ie2P/xEf/Rdw1bIbkbPlDtwoPDA+a0XJbd2SWDJ/sDk/xJ5V72J63VKguBEvvCV+uBoP7L8eRyvV6S7D1DebUFV+AX/6L+DK716N+GfuxurvX0ZLhuq5d9ZiUbcq/7ujkFe8xOEBAnS/8wq2F1/An3AV7ng8Ah8dHIv06h/hk/IGnFm2Hknflwt2/pVd+O3Uu5FzmxBeTK4P9qDwDSD+Z/FYfNNUjDG73+V3V0EDGMDvn3sE1afuQEFVkiQ6Xf5gH7ZXHcZHfwW+NTsemZmrceN41/u6W0ogO14UQjhe6D8HQCtofN6OPVU1aBEZXHUDFv1TOh76x6mD9w3E3IHrPmrBiT8B18WkI++hf4SQWszSH4iJxZjjR/DJ/Axsz/xHXY+Tz49vR17NKYyP3YSSB2+S7zErT+x9mP3RPrz5KXDdHTkoTJKfc1sej9uFD5AACZAACZAACZAACZAACZAACVghEHRBY9FbE/HCgQiUpM0G0Iffl+/DFw/+EJ/c5vCSUAsa595GYUYv7nvpTtx4fB9yjkehKvd/YIy45zY7Zh9MxuobAHzRhu13f4h5u1YjfgZw/sA+FB9XPDC60fJ4I/b0TUfSffMx++YITP+WtNfEcak8LbTpnnsHhY/34r66OzH/W1/h/Csv4cl3votnnolx9uz44l1V/lfg/IGXUPzBfLmsog6DaXTh8ONN+G3f9/F09Y8x6fgrKD73I5TcHSHe9NGS8RbGbLkXi79lpemAgfMf4GjLGzh8/BOMn3cX7oz/AeZ/x6pnhZ6gAXQfLsYTvx2DB54pRNyAY3vIfU+jMH4Ah0uexL7x6diaswjjf/8cMqs/wl1PbcWy6Z/j6NbH8e8Djm0bimih89wktaCxuBu78spwfF42tj40H2j/DfIqTmHRpq14cOpRaWvKR9fdgYLCJEz/ZBcKy45gqtiqMu+UvG3FIP2PrkvEUyXLMN0dSlGOwhfw0fhYbCp5EDcJVWLgAwvl+RmKSlYD+/Kw+Q0gUdR/jHtOVlvDWovzLhIgARIgARIgARIgARIgARIgAYVA8AWND36Ijx5+F9dV341/xP+H5x7vwerqa3FQ2fahEjTGv/MScv4QjZq07zm3mLgn9a+4b7+8deXyOy8h6/h8/CZ3zpBIcetJ3HTwXiySxIFufHDgXbxx8Dw+eOtr4LtXI27LMiRJsTw0goYqXZducvI1PFQ3WRIjpqqem/7mbuR99EPUSCKNuP4Le1adxOyX7sZ33tyFKixF8fJr5Z/+cAiZVVehWEnj4S7EP78E00WdnhmHzC1iG4yn1wA+//2r2P7vb+CGzN/AsYPEJBE3gobK02LefzrEDYfXhSx2XIeM5x7BP+L3eC6zGh/d9RS2xn2K7Vk1uOyIizEoiug99/lQDI28b+3DI9WncEdBFZKkPUjncTDvSTROT0flA5ex/YkXMHDf0yiOF7E2HL9NegBPLmrBU0J0MUj/88SnsHWZGznj8gfYVViGI5dvwAMlskeJuAZ+/5xpeT6J3YQaAdgRiyN202+w7FMDTp67znja+LyfBEiABEiABEiABEiABEiABEYlgRAIGndiTP1OHP5+Mh7s24+S7ttQcnfvUBwLlaCBA7tRg6UoXK4JHqndluJyn/B2OAQUr0XcNdp27UP3yRbUZP4Zi156EPEzNIKGJiDp5XP/iZY3u/DJBxdw5ng/vrhJ9q5QCxpTD+zGE7lfajK6Gg+8sxbXvVKDxhmJQ3XQlP2D2l34dPmD+MFJN3U16JYB8dBQBI1nCnHdqw/BNX7mDQ4hQWw7yUT1p6ux6a5TKKsZwD89k4fFk8S7vsFzGBI00lHjtE1F8lIpeQIv4AE8nQ7UOAUPHfot7foXUOsS19NRLlX6+kFHh+JmzNPECtFumzEsj0rQWHTciNOonFdYaRIgARIgARIgARIgARIgARIIOIGQCBo3CS+FV67C6r4/4nLaeixzIyoYemiohAcjD40ffPAKHnnzRjxX8D+c4kx8UFuD44vS8eACA0HjD4eQU9yLZZlzcMMN1+M7597GI/X6HholvUuwVdo64nx1H9iFrf13DP3m5KEhe2xs/+hGLPrduxh4XE+AcdMHghBDY5LkkTEJ6ZU5WKRz7InwaMis/hRTr/sT/jTpn/BM3mLJu0T20HDznGrLiW8eGubp6wkaQrQofOEj57gZDsRWPDQGT2dx8dBwzyngo5gZkAAJkAAJkAAJkAAJkAAJkMAoJBAaQQMfYs+9b6FlXBSKdy3BdO22D0WsUMfQ+MNryKubLG/V0B7t6hTDQhNDo+9D7HrwHXzxYBweWP5dTMJX+PwP76Aq8wLiXxFbUoSg0Y6b3l+NRV84Hxn7+Zu7Ufj+D7A1dw7Gf/FfOFjcjEZH/AvZQ0N5rhUl9/0XFkkxPMbh8kdvYnv+17jvpaW40SCGhux3Io6zbcWpvkjk+POoWtPO7Lrl5PInB7G95FUgyXHix/nDKHxyH8ZLJ4AAh0uewG8v34enSuIdsSk+wK70Mhz5Cpj9T88gT7hniMvoOW0MjZwyHP+BQQyNb8Uiu+RB3OiIoTFd5HPDcfflMjxFRfby2IMHUKJ3RKuIoWFSHj1B48FJZpxMG4M3kAAJkAAJkAAJkAAJkAAJkAAJeEggRIIGIDwk/v2alQ7PBfdeEoOnnEycjKTn70Xc4CknQLpKALjs7pQTAeSL09izpRUtr3yNrwBcdes0rC5YirgbhNvB/4/fl+9HTd1YJEmnnKjS7fsQ+/JbcPjg18Ct05CUOQX/eV8P7pBOTFE9pznl5Mpbp+HBzSuxeMaVUnMMnXJyNX6WOREt70xFiRRYVL7ay2vw2k2qbSkeNqJ3tzsEDdXDV151HX6wOh0Pxn1n8FSQz9v3oKqmRTrl5Kob4pCemYT5qiAfH+xKR9mRGwe3myjJuX1OKzh0t2NPzdApJ3HpmUgSGTjuG4hNxPVnXkXrn4Dr78hETtJ8iZvl9J3gOLatfKRHLBabfvMgbjIpj66gcZNBebxrHD5FAiRAAiRAAiRAAiRAAiRAAiRgQiCIggbbAujFJ799DTXjljhONhEHvZzGb+5tx027rJ9uMipIGnpajAoCrCQJkAAJkAAJkAAJkAAJkAAJkIABAQoaAe4eA8JzpPiPOPM+gKlX4Lpl85FT8CNI203OvY282zsxtWoV8u5wnIIS4PIMm+QpaAybpmJBSY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YFv/O1vf/tbKDJmniRAAiRAAiRAAiRAAiRAAiRAAiRAAiTgLQEKGt6S43MkQAIkQAIkQAIkQAIkQAIkQAIkQAIhI0BBI2TomT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c+lRYcAACAASURBVD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TEJkAAJkAAJkAAJkAAJkAAJkAAJkIC3BChoeEuOz5EACZAACZAACZAACZAACZAACZAACYSMAAWNkKFnxiRAAiRAAiRAAiRAAiRAAiRAAiRAAt4SCEtB4/Lly/j000/x5ZdfDtZrypQp+Pa3v40rr7zS27ryORIgARIgARIgARIgARIgARIgARIggRFCIGwEjc7OTrzxxht499138cc//hHXX389hIihXH/+859x4cIFzJkzB7fccgtWrFiBa6+9doQ0A6tBAiRAAiRAAqOTQHNzM37yk5/4/MGiu7sbZ8+elWwEXiRAAiRAAiRAAqODQMgFjVOnTqGyshJ2ux0rV67Ebbfdhrlz5+oaNsJz4/3338dbb72FQ4cO4Y477kBqaioiIiJGR2uxliRAAiRAAiQwwgikp6dj7NixKC0txcSJE72qnfgQkp2dLdkRaWlpXqXBh0iABEiABEiABIYfgZAJGl999RWeffZZNDU1QRgzP//5zzFu3DjLBHt7e1FfX499+/YhKysLiYmJlp/ljSRAAiRAAiRAAqEhcOzYMcybN29QvBA2wOnTpyWvy/LycsycOdOjgv3ud79Dfn6+9MwDDzwwKGh0dXXhL3/5i5QXLxIgARIgARIggZFJICSChvC0yMnJkYiWlJRg6tSpXtMVW1Xy8vIkz47c3Fyv0+GDJEACJEACJEACgScgBIwzZ85I3hT33HMPnnrqKfzsZz/DyZMn0dLSgq1bt2LRokWWCiI+bNTU1Ejrv/D4nD59On70ox+hoaFBSuuhhx6ix4YlkryJBEiABEiABIYngaALGsIz49FHH5W+zAgxwx9BPsW+2UceeQS33347/vmf/3l4tgRLTQIkQAIkQAKjgIAQNCIjI6W4WK2trbjiiitQUFAgxcZ68cUXsWPHDkmgMPK8FLaEEEKEd8bTTz+N6OhobN68GW+++Sa+/vprSSwRwcUXLFhAQWMU9ClWkQRIgARIYPQSCLqgUVtbi3feeQc7d+70i5ihNJ0IGrp27VppD67VLzujt9lZcxIgARIgARIIDgEhNAjPzPnz5yMqKgq//vWvJbFCCBgifpbw2BSeFOLv4hJbUoTn5bJly7Bp0yYXW0F8xBD/LraeVlRUSCegiUvkI/7tySefxOTJk6W/X3XVVZLHhtjSIjw6t2/fHpxKMxcSIAESIAESIIGgEAiqoCGMkLvvvlv6AuPpHlkrNESkdGEo7d271z9iSe8ZHKqtRX3zMXRe7AdwNWZGRSMmKQXrVs7H0EaZXrTbirGl+Twu2jsh3eq4xk6JQuS8eVgRtxJxCfMR4TZMSDeasn6KzrT3kDtfv7Z97eVITrcjuWEbEiOtxxvRS629/IeojfoPVK70fruPlTbhPb4R6G5rwDOV9Wg5dRH9Y6cgtmgnypcyCK5vVPk0CZBAMAkoQT+FR2Z7ezt6enpQXFw8KGCI34VHhSJoiLJ9/PHHeOyxx6S4GsIDQwgU4hKihAj+eeONN0r/Pn78+MGqCAFDbDlRgoKKv4s4XULwmD17tiRqiL9buobr+t9ejh/WRuE/KleqbBRLNR5eNwWznsHMy4NW6G7Kwk870/CeO6PRg7R4KwmQAAkMZwJBFTSE2CBcTIuKigLG7N5775WChN56660+5dF3xob09BZElxYjKToSUyX9oA/d9jY0twIrk2MwFItdFiPak95GVvRETFRpDX29vbjY1YqW+j2obbZj9uOV2JY8X/WsUkwTQaOrCVmrbYisaUDufN/EDJGjrqBxpgHJ62sRta0JxTHeRZr3CXqQHz7TkIz1tVHY1lSMcKxuV1MWkhujUF6ahmhJCetFb59z/woyMmZHAiRAAh4T0AoWZn9XMhDCxxNPPAHhgSmCiAtvDuF9sWrVKkns0G5Z1RM01AKHyFfE2zC7hvX6H6Yv32bMPf49mPUMZl4egKCg4QEs3koCJDCiCQRV0BBig9gne/PNNwcMqvD++PDDD6WvP95fZ2BbWYCLpVbFA3PvCqks3a0of3QjWudtQ01BjObriUEafe0oT06HPWUfKlf65+u8vqBhQ+JaG+b/apQIGrZErLXNx6/CUdDoa0PpkkrMbrAhMdL7nswnSYAESCDUBMwEDD0PDaXMIlbGv/3bv+HgwYNSbIxf/OIXTp4c6rr5R9AY5ut/mL58+70PBrOewczLA1AUNDyAxVtJgARGNIGgCRp9fX348Y9/jKNHj/pnO4ibZhEupSJQmIhw7vXVXomYLRFoaEiEtXdJi4KGKJBbccJdGl1oyloNW2QNGnLnw3ffDJkKt5x43TuC8+AZG1auvYjS93LhZgdScMrBXEiABEjARwK+CBpK1g8//LAU+NMo8LdfBI3hvv6H6cu3j13I9fFg1jOYeXkAioKGB7B4KwmQwIgmEDRBQ5wHL4way/tXvcTuj3y6D2Xhp68neLAH1QNBQ9I0yrE6vQ/FbxcgelCh0EujD+3lySjuy9Xx6PASkOMxChq+8Qv402FqQAW83syABEhgxBHwh6Ah0hCChhIfQw+SPwSNYb/+j5a1I5j1DGZeHox+ChoewOKtJEACI5pAUAUN8YVFuI0G8vKHoAHxhSa9HzWtVr+OeyZoAHY0Jq9GW9rbKI1TYlW4piHFUGhOQEPlSniz0aTX3oomEdS05ZQUqPTqmbFYmZaGtKWzYdcNCtqO8h/WIuo/KuEUK7TPjkNVlahtOoKPvwTGTpmHuHVZeDw5WifoWB+62l6HraERR445AqRePRNR0TFYl5WJpY5gpuYLsZuyoA/2Q1WorG3CEbkwmBe3DlmPJyNaHd/USpkNjZRenDlkQ/2e1+WAnBiLKfPisC4tDStjIl1joHQ3IeunnUgTHhXdbWh4plLDPQuZSyPNPWykdDbjmM4gSdqpDhjrQ/m6DqG04Bm8fioK+Y629rY9hoQxoM22BeV75AC6oo+syMxH1srZDlbdaGt4BpX1LTh1sV/ui7m5yI3R79lOwVBFMN7YlUhT9Z9AziFMmwRIwL8EhpOgMezXf7frmvD2TEZzQoNq66pqnR0nB0G3ts4r/cP6OtTbUoAljbe4/VAkrUFbIrHTnd0lvBY3AtuaUjBbZG+4fsvrTW1jK9oUO2FFJvKzVmK2u/BgvXa0NtWi1rFG4eqZiF2ZhrS0pZhtNwq06ry2QdgKUbdgXX4xkqe3DNkFLkPKizJq0lCv271nDqG2th7NDrtLbe+5VrkbbY21aGg8gmOdDvsm6hYk5eYjxcmQGsrQ+prse738O/swNRIggdFAIGiChoAZExMjnRGvjkrub8jiTHqbzYbnn3/eh6TPwJa4Fk0xOy1u8/BU0ADO2FZi7cVivJcb7SincxpCzFhti0RNQy68iQHadSgXyVuAtMpcJM6PkF6k+7rPoLlqM6p61yEzohDNLqec6IkIDiMorgalifLLqZTOsX4krNRsgek7g4ZHH8Xr09OQn5aAqIiJ8gt8Xzfsbc04MyUZSyVLBPD2BVoWeeJQU5ooGyZ93TjTfAz9CStVnCyW2Z1B1HcGtvT1aIrMRXHaCsx3HE0jBCJb8UbsmZiLhm2JcDpoprcFBUvasGInUJ7VhUQ1965WVG3ciNZoD7YNGRlr3pTPIbikvBaFhs12JBcpgUZ9aw/Rj6umFCOhOReNUeUoTYuWTvLp62pDbUEWWkSds6agOWsj2hKKkOsQOHrPNKG8YAsu6sSFkU7zKe5DbmUuYiT2skjWOSURcdb2gPkw9vkoCZCAvwkMK0EDw3z91107HN6eKNbYNCJeSBWmFCegOXcPIvNLkbZUFuzFOv/6lnSU9+din95HFU/XIWmNbEbC26UY/I4z2NF6cSi3Em1TmjFuZYvuSW/2xmQk2/PRqpzo4Xb9lmOOtcVsw7bMGPlkub4utNUWIKtlvr5N1XUIubLBhNxEx2l0km1Rhc1VvViXGYHCZp2TY7paUJxVjPMry1GUJK99sk1Shc1b2hGdnwh780QUaU+ccWw99qiMOoNStqNS8FqUTQogXlqchOjIqZLdNWSv5Lu0X1+bDVvs0UhLiEKEI4r94Jqc9hoqlzqffmd5TfZTvfw9/zA9EiCBkU8gqIKG8NC4//77ERcXFzCy5eXlGDduHDIzM33LQ1qoNqJlaiZK8xMRE2l06ofngoa0EDWrt7UMpZGJciSv70TyazVI9MI1o6+9Esnpvcg9VKBzeocwbNYjvbET0fnaY1t1BI32csRURWFfjZmXiBzro/mWBmxLNvdE8E7QaEd5TBWi9tXAMDaq1TLrGkTdOJR1J2rdxiyR67ll+ja8XRCj8rgQ7NLReHU08hsqXcvXewi5S2oxf3cjUhyijmEHdStoeFu+NpT/sAEXfx6BxNxc1VYn3wQN0Y53bmnD9LSdaNRWTKrz65jy8358GV2CUo2RBHsjUpLbkHJIbeA6xkHKexjU+nwbyXyaBEggxASGl6ABYBiv/3qeC+69PcV8eye2tE1Hou4JakLwWI/O3EMqb1Lpk4QX66RyGtxRFMRoooGJtaKgH1lJ7cjqTESTyyLZhcaU1bDntg6JHR6v37Kok96X67x297WjMjkdvbmHUKBz3Jl4mV+f3ojO6HyNd4kQvtajzU2wdkkESG/E+eh8vOYkaBixc1NGN+NXsqMaexE9MVESTVzNRUcMtijxYcFCDDatF4z8+Uk6xa/TdE32X71CPF0xexIggWFIIKiCRmNjI5qbmy0dm+YNSxF4dPny5aisrJQe//73v+9NMqpnZNe58qpmdEUlIC3rcSTruuN5LmigrRw/tKkVf0caCSWwl+9Bb+Qp9Mbtdn1JNK2R+NKxBM0Jb6N8qRsRRjpBIx3nLQga0oJ5LBFvl8bpHDU7VBjhTrrUFo0Gm7VAql4JGpKXwTEk6n7hGSqL1TLrGX59baVYUjwONfsMPGOkcjQi7jWbSnASgsZ6tOe/BpuuCtWH1tLF2BKxW8dY02lUN4KGr+Vry9+HBp1jU7xqD8XTZst01DjFg1HqI9f50VP52KcbYLcLTel34liSeuuV4FiAKbubrAk/puOBN5AACYSawLATNBwvcsNv/XfdiiF/XQeKdb09Zbtjy/QavF0QrbslUnhGrG5Lc7IBvF2HXLwsHB1T2A8FvY+jMu4UCpLtWKdsK1E6rlhz7+xEmno7is4aKZUrC6jUXY+E24IQ2YWXSDkU86j3UC6WNCfg7fKlbmycPrSVLkH6eWdBw9vnvCmju/ErrdubgSLtNmH1A+LDwepWJKnq7H4+EOvvFkTua1CdrmZtTfZnvUI9XzF/EiCB4UcgqIKGEBzuvvtu6ejWW2+91e+0qqqqpHPqxfn0woCaOHGiFEDs9ttv9zGvXthbm1BbVYXWiWkoL0lxjtegKNhp6hgHxlm6Bh5zGBZtUUis2YncKc3IWm1DpO5XE4O0Lb30yy+ae+Zb8NCwNyBx9TEkv1Zp4C0il71lhYGIoimydy/QdjQkrsax5NdQaeS6YqnM+ntw28tjUDBlp4no0IuWgiWojVaLA3qGgHOlpTq3J+Gok2eHm7Z0I2j4Vr50jN3ZiiydY1O8aw9l61CKauuUc33krVWleE9xE9ZUV8TgKJiiFnl60VK8FOUTK9GQG20oovk4qPk4CZBAkAgMT0FDgTOM1n9RZPXa0dWErORmJOh5DTpEG7F2tyfpeE0o1RfpbYl0EqW9XofsjUguAEqdBG6xnmbhYqb4QCA+yKTjyyz1CzUgfTBpTXQWXXTWSFGudNQMbUtx6d9y/LIzmUp9ZdvlWKJaVHcdFH2tpVi8Z77KQ8Pb50TzeFpG94PU2scbvZhtbiUS2RvDyZa1tib7s15BmpaYDQmQwAgiEFRBQ3ATMS7+9V//Fbt27cK1117rN5THjx9HXl6edFxrRITseHfkyBFs27YNs2fPxi9/+Us/xO7oRbstC+lN2n2YnntodDWl487ONJcYGm2Jb6PYscFUiB531noYR0Ms8lVReM1ki4j+KSf6gTileByFbZidWYr8xBi47r4xf5nXNrS3L9CQ9roWom228VYg8zLrCRpWXSsB6auVPVfVfu6CmA7V3HWbkUH3d+NOa8310/PyedseZs+Z/S764XrsdBY8hAvw+nTsQQJy89OwwhEDxm+TBRMiARIIKoHhLWgMCRthv/6rBI3XSiOwJ6VUuGYg120gLgu2i1iL1gM7B48Q92WddMTs2KkKPC5ia2RdRKYtUdoyITwf0r/MUnkSig8wS9Cy9G0UDB0LpxMU1IrIIN/TnKB8zBHrdhWiXjPfxvrDWrVHrbfPeVNGE0FDsiOND3cX6+yWSFfvzO4zh3CksRmNp+zo6vwYXzqycg5ALh3NZ7Im+7deQZ2cmBkJkMCIIBB0QUNQE8aN8Jq45557/AKxra0Nubm5eOqpp1w8Py5fvgxxlNvFixfxq1/9yi+ihtjSsSdGvbXAglHgVFM9Dwm9NMSXi6Uon1KJfbn67qC6QoFTbA59xJ4IGlIKjpM7aps7EbEiH6X5K4eCYkpeIc1IMHJ71BTD7EUXMBIIHFHFa5vRGbEC+aX5WOkUodORmVGZVYbffwzub5W3jcDpNBF9fq7iRDAEjcCVz9v2MHvO7HddQUNCLqLn16LqmUYc65uPzPISt9HX/TKJMBESIIGAERgZgoY8L4Xz+i81oORRYcctuIiLfXZMcRPjQW5sC7aLi6DhyzokeyjsiR6KySG8L7IuZg5t1RT2xMZ+5DsEDskWiGnCLW8XwCn0hovoL5drj4VefEuRQ9Cwarto8/L2Ocmu8bCMBvUxW1+VR13W2d52NGzciNenrMO6dXGIiYyAHBvUqD8Yrcn+rZeFJuQtJEACJOBEIOiChth2smTJErzyyis+e2h89dVX+O1vfyudaCJEi9jYWN3mFfdt3LhRyi8/P9/nLiBvF1mB/6hc6ji21IJRoM61rxWli2sx2ykGg5s0xL1LNuLLUm1QLv1quLpG6t/nsaChJNN7Bo3F6dhiT8TOhizHySIi4GSt+VcOVVHMF2JzgUB66W0sRvoWOxJ3NiDL3Vco3TLreWjIMR0kd0vl8Bk3vUX20MhXfRkxL6/vHhqBK5+37WH2nNnv7gWNIfDdreV4dGMjphS5Rl/3eTAzARIggYATGDmCBhDO6/+goJFuR37DNiSONdu6asF2cRE0fFmHACnWwqE4R2BO8XEnHedT1PGoRJlEYAiHF4cIVNkYhX3arZougoa8tcKeb33rLyRbbA/mm32M0ebl7XPwoox+EDTayn+I2qjXUCNFU7ejMSUZLYn7VMf3KplY6A9C9nBZk/1br4BPSMyABEhgxBEIuqDR0tKCF1980adjVYVAcfToUSm4qDjRpLi4GDNnzjRsnJ6eHqxatQq1tbWIioryrSFdFlJri4CSqb0xBcltKTjkFGjTfRpytGw7UvbpnJ6hrYlY/Nd2If+o5muG031yDIjGWyzE0NAlJdxG16IzV9l3qt2Xao7XNYaI5hmrBgMcR+B25poELtWWWU/QsBq4U/5K93qcml8wBI3Alc/b9jATLMx+tyJoiJ4hBWCrmo/d2mBx5l2Nd5AACYSYwEgSNFyDSYfR+i/aWWOfWAkK6hwzQdNZXAQNX9YhsX1BfKQ5hpUiwKf4c/p5pAx6Y8h5dzWmoPzqSimwuYjD1Bi1z/VkFBc7TLZrRED0UtdzYd2MANku6Mo3iCEi1p+WAixpvEUVQ8OazeP6nDdldD94lWNb3zP8AqMpqzgFrmAKduqupdb7svOa7N96hXi6YvYkQALDkEDQBY1f/OIXmDNnDpKSkpxwdXd3Y/fu3Rg7dizmz5+PG264YTAWhvDqOH/+PD7++GO8++67EKLI5MmTkZycjBUrVljGLoKGfv3111LQUF8u10jd1hcB9+KEURqOo7zsKfrnwTtVRj5mratYs99UfU9fK4oXP4qLitvl4G/mL+XKrVoPD2GA3NmSqDnWzICyEF7WX0SpOmq56nbBafV6O9LMvpzoGHDucnXxSnEXJd3slBMpangLEp3KZs7Odw8Nx9etQJTPy/YwEyzMfrcqaEBy8e1E2uA+bl9GMJ8lARIIJoGRJGiE9/qvH+z6jC0R69v07AcLtouLoOHLOiR6nXj5TYZ9XROSLpYi/XyK68lgInho7RTUlEaiObkWU2rUR3s7eq7O+i29ZB9LxNFi9ZHqxj1dCCbru4rdnvIC9KG1eDEevVjkZN/Iz+Vrjm93MrR0n/OmjO5qIK2vbk8ZczwlHY9+BlmOk18M7RDHCXjjaix4uWjWZH/WK5hzE/MiARIYGQSCKmgIYeKOO+7Avn37BrebCCGjvr4er7/+uiROXHnllTh9+jQ+/fRTXLhwQaJ8xRVXYPr06fjud78rHcUaFxfnlZfF+++/LwUJfeGFF7xvvb42lK8uxZRtjapjJS0YBYNueq2I1j25xCQN6az09ehMeU3HTdC5OlJE8MopqNE9pk0WRwpa+hGZthOVK6eqHjZ/KZdvls+EP5OlEk362lGenA674X5ddTkdwkv+265fXqS01mPPx7cYH0fmSE6IKavPZBkYJG7KrBt4U5zbfidskTvRkKt3brvjXPfonZojdc3Z+UPQEOwDUz7v2sNMsDD73aqgIbkpV87GPs2XPO8HMp8kARIIFoERI2gMg/Vf7zhyed1YDVtkjWZds2C76Aga3q9Dco8T60Ih8pHZuRmdSTU6J6gJr4IGTP9VDF5/BsjXOzZed/0+A1tiAS4W2JAb7ebYem2nF0FJl1ZiipsT5aSPUAUt6I9Mw87BeFuS24bpc48Wt6ItIkXzoceLMroZqILjnVvaMD1R267KA6Ldk9Gc0DBkNwoPjfQ+3aNtu0R6m4/BJSioTv6ua7L/6hWseYn5kAAJjBwCQRU01NtNtELGunXrMHWq+uXa8erc1SX9QTm5xBf0XV1dUkDSpqYmg2TEmeN3onZcJjKT4hAVMVE+m72vF12nmlBeWgukNaB8qXySimN5lo+6StHGXuhDb+9FdLW2oH5PLVqRgPzSAjg9qk3D6OjXMzYkrm3Cyt1qMUWvKn1or1yPrGNRyC3KRMLsqVId+rra8XptMcovpqAyoRk2FJkKGl2HytEyMREJ0ZGYKieCttoC5HYmoqFypRSVfPCSTiDZjPNxuchPW4H5ERI5oK8b9rZmnJmSjKWzh24XC+LSrE4kVpYiLToC49CH7jPNqNpcjotJ5Uhotg3toxWPdR1CectEJCZEI1IuDLraalGQ24lE1bF0lsvs5mhU9LahPCUdrfPzUTxYD6VsW9A+bxtqCmIc8VOU+gRL0BCGVGDK53F7OAzTnxpEWfdY0OhrQ0NVF+YnJTj6j4N7gQ0TDaP1+zIz8FkSIIFAEhg+gsYIWP/drWu6Hx28FTS8XYcUk6kJWbWdiDwfiaRK+XQT7SW8Shq75uPLmFz9LSTu6tnVguKsYpxfWYr8FYqtIBki6La34Yg9Eolxzjn2tVdifdYxROUWITNh9qCt0/56LYrLLyKlMgGyObLSad2XnktvQVRuMdJWzIdk8vR1QTy3pSkSRWkXsXaP+nQURy29KKPe+BReIlVTirGipQD1E9NUdpdc1z3FBTgWXY6aLPUR6EJ4WIum6F+hMjdGLnOvHa22YmxsicKKyP8b45JVtqwna7Kf6hXIuYhpkwAJjEwCQRU0xHYTEZhTeGooHhnuhAwF9/79+yFOMRFHvfp6Cc8PETz0pZdeMk5KTO7NDWhsbEObcpTV1TMRHZOIdWkrEeNybmk3WgpWY2OzcuiVI/mxUxAVOQ/zVsRhaUwcol3PO1WVw4JhId7phYJui8ROXe8L52p1tzXgmcp6tJy6iH7x09UzEbsyF7m5MRgrXBVdXkRdX8q725tQb9uD5mOduNgPjJ0yD3HrsvB4crTmhV7JWz6BpLaxFW0fyzyunhmF6JgkJCclIFoRORS7ps2GLeV7cKxTLuPVM2OxMjcXuTFjJU8Ee1orspQTybrb0VRvw57mY+iUC4N5ceuQ9XgyolVamOUyuzOIpLJ1o72pHjZbE46Ieoi2vCUBSSnrsHK+q/BmfCqLXFn/eGgMcfZ3+aQyetIeARE0utDaWIX6wf5zNWbGrkRaWhqWzrb4xc3XiYLPkwAJ+JXA8BE0HC93w3n9N1rXupqQtdqGyEFvBAt2h66HhrfrkPKcHNehKVF9Wpymy0nxwNqR+XY5lupN/Sbrt9YOEfZPVHQ0EpPTkKg2GAar0oaGZypR33JKsnUAee0RJ+jFjDXY8tjdjsbactS+Lj/nZCNJZZynCiCvrqOrrWRaRg2ioW2046RTwWrrmx221NWYGR2DxLTHkaxX1z47msqLUeUos2RLrchEce5K9FaJAKKq+GB9nq7JvtfLr5MPEyMBEhgVBIImaCjbTUQMi8TERJgJGQp9IUIUFhZKp6L4etlsNtjtdimIKC8SIAESIAESIIHAExhWgkbgcTCHUUJA2v7bnoTWwa8yo6TirCYJkAAJBJlA0ASN48eP45133rEsZKg5rF69GllZWW6PZbXCTJyMsmbNGuTl5eGWW26x8gjvIQESIAESIAES8JGAmaCRk5MDsQ316aefdru9VKQRHR0teWvpXcLGEF6gDzzwAO6//37pFuGRKeJvKc+INMTpolwwGgAAIABJREFUaLxIIPAExPalpTi09BAKoh3bbwOfKXMgARIggVFJIGiChi9033rrLVRUVGDnzp26cTaspP3ss8/izJkz2LFjh5XbeQ8JkAAJkAAJkIAfCJgJGr29vdiyZQtaW1tRUFCAhIQEl1zdCRriY8Vzzz0nBfvesGGD9NFEuSho+KHxmIR3BMT2nqyLyGxMgSp0mHdp8SkSIAESIAFDAsNC0BA1KC8vx8mTJ7F9+3aPRY3Lly9jyZIl0rGw3/ve99glSIAESIAESIAEgkRAT9D42c9+hlWrVjmVQMTWEl4aS5cuxeOPP47x48cP/q4naIhA30888QR6enqwdetW6RQ09SU8Nq6//np6aASpnUdXNr04VLwRp6IzkRQXhYiJQ0HQz7TUY8szXUjaWe4mCPzoIsXakgAJkECgCQwbQUOAqKqqkk4oEUGa9L7gGMESX26EkXTXXXcFminTJwESIAESIAEScBDQChpCaHjjjTewYMEC3Hrrrbj99tsl4UFc//3f/y1tDe3v70dpaengEe1aQaO5uVkKFn7bbbfhySefHBQ/xPHsYnur8OwUgodIS8TtEhe3nLBL+pNAr70VzQ2NaGxrQ6cUBH0spkTdgtjERCQnxMAwDrw/C8K0SIAESGCUExhWgoZoq2PHjknbT0RwUfGF50c/+hFmzpyJiRMnQrieCmPo1KlTuOKKKxAfH48rr7xSauJXX30Vhw4d4paTUd7hWX0SIAESIIHgEtAKGiL3Tz/9FL/73e8gjnMX3pfiaPa4uDjpv5tuukn6gPHyyy8jOzsbSUlJkhghYmiI+BjCG0MIFsI74yc/+QlE/AyRjkhPBCCPiYmR0hHxsiZPnjxYWQoawW135kYCJEACJEACwSAw7AQNBYowYIRB097eLhlGf/3rX6Wfvv3tb0vbSsSXGfFvDz30EH7605/iyy+/xLJly/Dmm286ubEGAzLzIAESIAESIIHRSkBP0FCzEDE0hBghPCvEf+PGjZM8N8T/hVemEDIuXrwoeXGIWFhiPRfbVf74xz/i3XfflUQL4akhPD1uvvlm6Tm9i4LGaO2BrDcJkAAJkMBIJjBsBQ0rjXLkyBEporkibAjDSBhBwrODFwmQAAmQAAmQQOAJCCFBCA7Cm8LsEltNxLYR8fGhra1N2nqidykihkhXeHRYucQR8CK4OC8SIAESIAESIIGRQ2BECxpKMynChviaI4yfbdu2jZwWZE1IgARIgARIIIwJCEFDiBPhcL333nvhUAyWgQRIgARIgARIwE8ERoWgoRY2bDYbv9D4qfMwGRIgARIgARIgARIgARIgARIgARIIFYFRJWiECjLzJQESIAESIAESIAESIAESIAESIAES8C8BChr+5cnUSIAESIAESIAESIAESIAESIAESIAEgkCAgkYQIDMLEiABEiABEiABEiABEiABEiABEiAB/xKgoOFfnkyNBEiABEiABEiABEiABEiABEiABEggCAQoaAQBMrMgARIgARIgARIgARIgARIgARIgARLwLwEKGv7lydRIgARIgARIgARIgARIgARIgARIgASCQICCRhAgMwsSIAESIAESIAESIAESIAESIAESIAH/EqCg4V+eTI0ESIAESIAESIAESIAESIAESIAESCAIBChoBAEysyABEiABEiABEiABEiABEiABEiABEvAvAQoa/uXJ1EiABEiABEiABEiABEiABEiABEiABIJAgIJGECAzCxIgARIgARIgARIgARIgARIgARIgAf8SoKDhX56O1C7gQs80TJsckMSZqBMBsmaH8JbAcO47w7ns3rZXIJ/zB09/pBHIOjJtEggVgXAaG/4si1laZr+Hqj2s5Ducy26lfrxHJqBtZ7Z74HqGP9j6I43A1TCUKYdE0Og/XoH121pxzbrtqFg+w2L9O1B3z2ag6GWkzrX4SEhu60FzYRo+TlbKGT7lvtRhQ2HpQXQNADc/9gSmPfu01zwvNBci80gsqkoSMM2vnD3hFb6s/YpELDle8/aEp79LraTnrzJ4ko7Zvdq+48+6m+Xta16BLLuvZRPPd8CWuheX1qzB2oS50Oq6/ReO42DDq+iY8xgKE8TsEXheJ3dXw3b4NLouDwBjJmFOzFqkpMQhcoIorz94+iMNf7AP5zR6YNwOwS57oPudeX2M5/XQl8+8BlbuCPQ67Qknf45Ts7TMfrfCzt9rqNU8/Vl2q3mG+31m89cFNBdm4vmz6nqMwfiIOYhPycDaBcpKKN839I7guP/SSdRll+L4ogJUpC6AtDQF5FKPF207B7rdPRmrZpWnnWFGaLT9HgJBowctxWk4MTkGJ09ORpEtBVGWqPtzIFjK0Mub3ExWXqbmz8c66u7BjvFbUb020udkvX/BNsvak3YOX9ZmtfT0d+95e8LT01KF8/1m9Q5k3zHL21dugSy7r2UTz8v174iYibmpZRoB+hKOlmSg7uxlzEiuQokkaATy6kdHXQYqLqWgeMNizBgLoL8HHQ0lKD06F0V1Yv3xB09/pBFIDqFO20o7BLuMgR6n5vUZHYKGdmz4m7sn6flznJqlZfa7ef8YusOTOnqSrrt7/Vl2f5Qn1GlYmb/0mPWjp/MgyjYfQGRBBVLnCplC575LHajL3ozjczeiLHuRy0eAwNVeW5ZAt7s/+zHtjMD1i+GZcvAFjXMHkJ13Fsm1y3A6YzN6NuxE9iJhZYrrEuzNdaiob0XXgFA2FyI5OxUJ0mc0zUC40IzCnL2I3FSB1AU6WuaF46h+dgdaz14GZt6FglU92HxwlsOjwHVQuRgWl+xorqtAfWsXBsaMx6yYVGzIWAzZn8RdOS85KbSzHhYG+2fOniXadOOzsSllgWMCE+VqwPgNc3DadhCi6ONnLUNBwVpESVU04mPUAbXKcTyKXo5B66DHi1m+4iPmSdjKKnBYFCoiFmvm2tFgj3fjoWFSTlMGiieOUTstwEmVGh4+rB092d6MuooGnOi6jAHo9WWjdvYnb5lhz7K7cOnoQZz+XNungEumZW1BxMOfoeH508DCjajdtAgTDMeHti+q29Gsr3kyBxxFRekOtHaJOsVjTWQH6gf7pFG9nceD3HcmGMw9rmPLnJnMvKdFHscRMeuQnZrg8AgQQ1kzv7jMA87eaEPzk16/V4sCHahbW4YxRTakDCrFQkQoRE9KBSSHOK/zFt5YgqtOf3BC5Gjvhx+G/fRkFGUvgjLDo6cFxdV2RF4+iLOxiqChGefnWlBRVie1a0TMBhRkL3Z4gbnJ28P6yEUVnEqBgu2Y2TD0VW1oHnGtI9yOE715f5orZ6c1RNi17vrvDLxq1obDzt5wZ8gq7bBbFr5M5hXzcafTNw37k/HcqMVsnr8/5/WhOUx/HvF0PIh5YD1a4naicLFsM53bn4GcjmTsLFzs+CLcgbrUE4itW4Oxbm0x83Ya4qY318o2kdGaZNYPnNvFuW+5byNvxqkntp56Htart4U5wW991WydNVoHvCm7h7ap6ZxtMo5cB6azvW55PfVwTXPxEFfPX+7FgEsnq5FRMQEF0gdczX1CzMgrxfHIDSjZpKx1RhO8J+N4IY64rNcT0CDZ/lWatW8zYo8UDXqYyGuhWZ+10M90bAN928iC7UI7w8P2GV12RtAFjU5bCjb3bMDO7EWw21LwpD0FtcVx8gu9fTdSCz9DSnU2Fk8GLrSUIMc2w+HFoVq0rmlGcc5eTH6sDNmL9AJVdMKWuhlnV21F0fIZGLDvR1nhXpyOXGdR0BATTg6OLCxBwapITMAFHK0oxA6kojZ7ESYYltPoa4Sc7t7ITShLXYDJ/edwYHMe9kcWoDp1LsY6RJuWWckoKViFyAnncKAwD3tnFcEm3k4M8zW3cIWHRsNMvZcIma3bfOHME+cOYHNePc5GPqwvaJjyMWcgby0yE57ClPWloyhLs2HyoNgmt2M91qG2JAGTzdrZr7xN2tZiWY/GFqA6YwHG9ANjx5qMD5euqBU0DPqa1Tlg7lCfLFk+A5fs+1Fa2KDqk2Z9WtN3PBlbFpkdnhSPgopULJjgmD8upaC6cDEmSwaN1TEgw3QWXI2/okhz7MAm7Fb25l06ipLCHqRULMcMn/OWuTr3B3cCljCYGjC5KBuKZt3TUgzb+FTMeTUHR3QFDdGupbiUUY2MBZdwoDATh2OUrYl6eZuxlFntnbwO2eviMXfaoLSiKrT+POJUxwGzMa33pctgDVGNcb3+22PYhuZzffjdYbUdDJhZHHfOfdO8P7lf9zQULebvt3XUsU64n0c8Hw89Yuvi6bvwoiQyymOn3h6DTbszsEDS+eqwtjUGu+NPGthins7/+uPLPSdP01etL5F+HqemtozO1oHBbuPNnGA891nuq6Y2hrV5c2hbhC82sXY2MsvbbO32Lj31dnXn9dTKmmZ1/nLXH06i+p46zNhejVUzVP0i0o79pYXYO2Ydthdb374tld/KOE6FznqttsfMPDTMxqKnbSXf725Ou+DRuqfUg3aG23fVUWZnBFfQ6D+OivU7MFn5eii8NXIOI36748thRx3uKetHQXUGXJ0u5M7bv2EjBnbXYSClBJsWu3FXFoty2Rin7SzCyH/ybLI1QaPThpRnJ6OkepXDI0O4KR9Hxf2HsXBnIRbbjcpp8JI9xoaUzT3YsHPIwMe5/cjI6UCySHeCo44FLyNDsi40LzKGfMxNWDNBo98gXy1P6cvOibv0BQ2jcgq2Fhj4LGiEmLXLkusUA8O8nf3G22HYuG1bnW6jt9irn4fZ+HBxmHIVNIz6mtkcIPrGuksVWF8fia2qMao3xt3XWzNOfRxbrsxKgSLHV2fBWHgmpB1GTG0JEi54MgY8FzSk9lGNsUtHS1DYkyLHK/Jo/Onl7dp3XbvQUHuv+UwIGAUOLzzBXAgcyejZnKkvaIhxKxwndLci6uRtWh+Ht1NJGQ5+LMfPmDlnARbHLUfc4kiHZ5z+nO3U503HiSYNkzGysMOk/xq1oflUH553CC8/o3bweF7RCn1u+ocH/cnTrX1mc6XT7zp2ieE6Ks3dBvPIZC/GQ89+ZBT24DExvoRNk/Y+Jiw4ijHLZI+uTlsqjiysQyoMbByP28l8fDlx8jh9d94/FuZOs7w8svX0XrRVL7hmeZ3zbO6zsl3J7fpnOm96Np8Z28QaLqZ5m9hHWswW0zMTNMzme8lL2aN1RF1QNU/Hn9dUYebeHDx/dgzii2qROldPbHczlYv3Bivj2PFR0LluHggaZn3W7J1F9+OWddvIyXbRTUv2ZKWdof+uOtrsjKAKGuLrXNreBdg++BJyDgeyc7B3wVOyB4L4YlCcA+HZPn7WQqyKX4aYmCjIH9Ucyp7UqSOQvL0Cq9zEE9Wb6EUg0vtfnWNJ0IB4+XSO7OMYStcgWVFY3ZbTvaCR3FOC9QcXakQA2WVrZlUJEqZZ8Ehwm6+5DWsmaLib8CUemgCgzjx1FnI35RQTlHUGFng4BVcauj/UrEWgQXvHSZxsPQv7uZPoOPsZPh/0aDGulz956wVcdB0fXpTVcHxo+4OroOHeuDCfA8Szd50rRObHyXhZFSFY7+XCMB+nvmOUr97YMmOmjGnlWT/3Tb2gYoPFlOfVs8kvInsRcLwiB11rxJchwLPx517QMA7OrGrvGS0oto1HgfgifO4ANu29BiXZkWgp1Bc09MetK8Mh5xOz+UTVdv3n0HmiAydOHMHhE2dxeXw8iipSMXeCkaeXuu2N2tw5DakvGoyRmA6z/uu+Dc1n+jC/w007XHPUbN2VlEGP5lX9/u6+P5kLGp7lr07P83ldbRvoldl1HTEf352wpTyLySXVWNVTh7UtC7F91l6UDTyGsuU9sKUexJxq8cHF/Xxo1rdd7TLz8eXCyev1xayPeDZOpa/plm09Y0HDjFu8XW8u87avGtsYE0ztMH9ycuZi3kfN7D5/p2csiLnMppbXEWdB48CmTHSlCM9jmW29fQwQmYwNcw7j2Za5jrXI6txtdRzr1c26oGHWZ1fN8KytZHvUvW2UOteTdY92hln7jDY7I4iChtxR67t0BuyYGGxUeS30X+hEa+tBHN5/AmcHFuCx6k1Y7PgaYV+3HakDZcg7IeI3LNc9YUPXKDlZjXv2WouhoWd46E0z+uUMpKAhl0I/X/OJ0J+CBpx46uetV84FHWYvIB6+/AZM0PCBdX8H6jJKcXTaQsTHLsSCqFmY0PEs8lqVU2E8FzS85a2MG7cv9j6W1VpIR0/a1Ij7UDr+FzQ8aG9LzPQWbfnLhF/ENkNBAzh3IBs5J9dg56YxqMvpwhqHiOy7MWnF+FPfI4JAV2PMpkJEtmzC3mtKkL1IRFIPgaDhNE3ZsTs7D61x21G9aowm6rxOHU3bXOcFwOAUKGmNMhTk3Leh+Uw/nO4Yaoei8TuMT84ybQOrL/heviR6kb+ZoGE8r7sz/pUvnFbr65xOR91aNMzcjg2XN8N2zVYURh5Ghu0abE35DHl7I7BdFfNGbw2fddzTE868EDQ8OkFNxWGW2drr2ThVeoo1W8+CoGFQL/+KbwEQNCy0iRXb1Pc1KMSChuV1RH2j65YTsQV5a8nQNlDx9+0enBpobRz7QdAwbHd/CRpDXhvubBfXVY12hpkAP9rsjOAJGsJ16Uk7UmqLEacOeyFtQ9mGntRaFDv9ILqvHbsz8nB2jfjtnCq4pmP//Jrt+lHyRV4aN1Nn107XQej0u3ANLb2Ex9RbQwxtRHU5+90bxxa3Qbj/qqwthDpfvVgizvd7K2hM89hV1qCcEft92nLi3I6+b+8JBGvJe0WIZ2VDgptZ//PNNdmoX6jHjXyfOq/JXpRV2mft0fjwXNAYqpH+HGB1y4l1Dw3rY8ta+5ZhzFOqwJwiiHHmCSwTW8uEa7HlbVdyuYz7vc7kJG1xOYqYhyfg1ctrUK18NvXCPdes7xobGrJXSAVWYe7ew4jY6vj660bQEK7u2u1WQ+nrGGdm9bGLvgoU7E6F9rRvMR+WjRHegZNNBQ3zNnfdwmQ0RqSjyw23TCnblHTacDjpFYPagYV2WHjEcF4xbwOd/qGzdhn1JyMD0Zv8fZvXRX0M5hGHu7eTt5TZeJggds9W4P7WSCR/dhRjHivDcuEZurYVEWs6cDZiqypIu7qjqebha/Z6OP97JmhI9oaX64tYF4zXXs/GqetQM7L1jAUN03XTj33V1DPTtJ/4k5PGNjXN28OXZC/S83hNk/qkp+vIUH+4dLwCaXXXoKRuLSL1TjmRDjmoB9a5eafRmfOtjWPfBA3TPqtz5Lr5ViijOc2Tdc+5brQzXDvJaLMzgiRo9ON4xXrsmFCAWin4pfMl7X0/uQZbk8+isG4CNpWlQjqy+dwBFOYdRsxWEWPDufP2d9QhrfQCUqsLpQCizpcmkI2UjjqIpSPAT6TjvGcRbb5wB1qnKUFDz2F/dg4ORD6GEinCfj8uHN2BQtsEZFenYtbJCqx3W0457feX7cQmKZK41r3L+2CA4uXTfb7mVq7XggYEjzyciHMESXXh6Zy3NIgM+VhlYNZOYcraYZBtcAS37emwoaT0ID6enOzYbmW2YPuTt0leXpQVUn9wPz5ct4JaFzSM+7g6HfdBQdWBV80EDWWcGvdZzdiyyEwdwK25pBAN0zY55j95fnIfHNjTfq839uXjsevORmDNVvX2PF/z9tRDQ0TTP4qSbBu6FmVLwY+VY+vMg4KOgX13Hgo/S5aCSCtBk523u1ipT44UFHRTahyiJkvntjqO0juB2O1iq5/RPOJga9rm2jTMxohZ/xX5umtD87k+/O5wtJNhO5gwOyu/6Hoyr0IKiqYEWjTvT4bGuGkf8O+8rtgO7ucRvbFoNh4c4zFtB06PiXfEGROnJqRhx+mFgx9xjOdDs76t/2KvbxPJ9zpz9zR9FQchiBr2Ec/GqWe2nlm9zerlx75q+qJp1k/8yUnfPjcLjm/9Y5O1uux1a+9bWdOszF9a4U7U2+KxrWJYCtFjWwfiipTjXU1mcbGumoxjPWHL9Z1E/b7iWbvPHWs252nrIN/vfk7zZN3T5E07w+Vdde7Y0WVnBEfQkL4W7sdCJfinto9LwUEPIm77Vsw5UYEde99Hl4jfNn4W4rM3IUVSN7QD5xKOV6ThWTwmnzyiTfNSJ3aXluKgfGYi4medw8Eu1TGjTkfmLUPBsst48uDMofgWlzqwv6IOe9/vko7dnDQnHhnZKbLQgkvo3O+unOJ0lmLk7DiNgfgivOyIMjw4OTsdVzUJc+IzkO10bKu74xpFBGSjfOWJaOglwXUy9F7QEFXuwO7SMgdP82Nbjfg4H8lmwsCkncKT9SV07i5F6cGzuIzxiJizCqnLe1BR2oPUF8UXaguLgN94m+XleVmlnmU4PvQXMWuBXo36uKYumr6RPOcknr+c4oirYVZv7TiNNBzTzjWywsz52Dnn40e1R+Zpx4D2qC3X+cm532t9D+TSSl9w6iNVMYsctTCcg8zytmL8uc7V4oXp9ColSKp2rjJu16Fjq93kbVYfXMDJ3XXY3XIaH38+ACjz+YYULHDsmTKcR+QObzKmtf1prvkYMey/Jm0YfoqFhRKZt4PxvGLWBm76h3YNGTwG3XyO8HzcG63fnq6jonxG84j340HYCs9fs9Fx2olDUDixTHV8q7GN49n8b2ITuQgavqwvZn3E03Hqia3nOg+7zNNm66bf+qqFvm0yb3pWdpP+4mKfq48t99QO1plqzNYAQzvSypomyW4m64i8rjmHfxmDSTMXYk1GKhIilbcUPeFDXmM66rKx+egCFFSvwYVSY3te+TBgPI7NPDRcx4Nn7W6hnzk1l9mc5sm6RztDiiHn4ZzibCd7wtvCEh/iW4IjaIS4ktJUpBPYMgyK5d8i2HejonM5shPMt5/4N+NRmBpZh12jCzfSvM82DB1XGnYlDHKBOuqQeiIWdVLAZV7hTkC3/7INw73ZWD4SIAES8D+B0Wxjct3zf39ypDiS7QwKGgHrNsFPuHN/GbpiNiHOWqTG4BdwBOVI1iFuTMn9+wJStxfK/V18gcmzYcKmas+OPwtxNQKX/SWcrC5Gx/IyrI0MXC5M2UsClvov29BLunyMBEiABIY1gdFrY3Ld81vHHWV2BgUNv/UcJkQCJBA8Ag4X1/2n0XV5QLM9LXilCMuceppRmFaPnvgCbE2d67odLywLPdoKZdJ/2YajrUOwviRAAiQwuglw3fNz+48uO2PUCBp+7iVMjgRIgARIgARIgARIgARIgARIgARIIIQEKGiEED6zJgESIAESIAESIAESIAESIAESIAES8I4ABQ3vuPEpEiABEiABEiABEiABEiABEiABEiCBEBKgoBFC+MyaBEiABEiABEiABEiABEiABEiABEjAOwIUNLzjxqdIgARIgARIgARIgARIgARIgARIgARCSICCRgjhM2sSIAESIAESIAESIAESIAESIAESIAHvCFDQ8I6bh09dwIWeaZg22epjnt5vNV3eRwIkQAIkQAIkAHCdZS8gARIgARIggZFAIIiCRgfq7tkMFL2M1Ln+RhfItH0taw+aC9PwcbLVemvvD+e6+cqGz5MACZAACZBAsAl4ui4Hu3zMjwRIgARIgARIwCqBIAoaVovkzX3h/NJ/Ac2FmR4IGp7e7w0vPkMCJEACJEACo5UA19nR2vKsNwmQAAmQwMgjEERBQy06iD83YPxjsfhsbz1au4DxNyejJGMWWspKcfDsZSAiBhsKsrF4moCu3B8De10D3pd+Xofs1ARETlB+V3l/XLKjua4C9a1dGBgzHrNiUrEhYzFmSO3nad4ArKS3YQ5O2w5CFH38rGUoKFiLqAmy0fT8WbnjzHq4CiUJ03DJ3oy6igac6LqMAYzB+IiFSM5ORULkJZ37P3P2bNGWJT4bm1IWQN7N4qibbllGXudljUiABEiABIYJAYN19NLJamSU9SC1uhCLpcXsHPZn56AlbjsqVvU47AV367+VNboFEQ9/hobnTwMLU5HUU4ddTuvyBNib61BR34quAfWaLBkYvEiABEiABEiABMKYQAgFjc1ombUOW4uWY8bASVRnlKJ1YA6StxZj+YxLOFmdgdKBDXgxexHGSi/qm3F4UjwKylKxYPIFHK0oxI5LKaguXIzJjt/l7SxCRMjBkYUlKFgViQlw3ItU1GYvwgTHvdbztppeMkoKViFywjkcKMzD3llFsKVEQezTdfLQuHQUZWk2TN5UgdQFwliS76/HOtSWJGCy9n6duu2N3ISy1AWY3H8OBzbnYX9kAapT5w5yapnlrixh3BNZNBIgARIggRFKwGwdvYTjFWl4Fo9J63TP/mzktMRhe8UqzDBd/83Slu2Ho7EFqM5YgDH9wNixmnXZvhuphZ8hpTpbElQutJQgxzYDRbYUiFWcFwmQAAmQAAmQQPgSCKmg0V/wMjIWyHA66u5BKYqwWwmwcbIa9+ydhaqSBEyTDJpSXNq4E9mLxsoP9LSgOO0o4ncWYvEElffHGBtSnp2MkmphCDmu/uOouP8wFqrutZx3p+fpXWguROaRWEfZzV1bje/X1G1zDzbszIaCAef2IyOnA8lu6uacdvh2RJaMBEiABEhghBIwXUfFmn4UJRk7MGFZPOyvnkTc9gqskhZxk/X/nOdrtMuHho463FPWj4LqDEjfGXiRAAmQAAmQAAkMGwIhFTTUAUKFoNEwU96S4VA4cE/DTJWg0YCZVSVQfpaNHGWbydCf7zpXiExlj4dTM1yD5O3VWDXDNd6GUd4Q4oSH6ZkLGj2wd5zEydazsJ87iY6zn+HzyIfdCCBD5U3uKcH6gwsd9ymVk7eZyGxc60ZBY9iMRRaUBEiABEYkAWkdMlxH5Wr3HC1BxrPv45pksdVE+SShXuPU6568/nuz5rsIGsIzsjgHYkfK+FkLsSp+GWJiojDN8f1kRDYKK0UCJEACJEACI4TAMBc0SoGi3UjXUDJnAAAgAElEQVSdqxE0Br0j9FrJC0HDw/QMBY3+DtRllOLotIWIj12IBVGzMKHjWeS1uvPooKAxQsYaq0ECJEACo5KAVWH9woFCZNafxaT4Isc2SoHLnaAhr/+SoOHhGu0qaMjN0n+hE62tB3F4/wmcHViAx6o3OWJ6jMpmY6VJgARIgARIYFgQGEaChiJeOLi623KCOqwtvYTH1NsynJrCM0FjWofn6RkJGv3HK3C/2EpTthwOXxSc25+BnBN3mXpopIrtNBa2nKg9X6waksOit7KQJEACJEACw4+A6Toqwk0dQGHmYSwsWIWOst2YUVQHKQyVY8uJ/PFCZ/23e75GuxM0hsDasTsjD2fX1KI4Tg65zYsESIAESIAESCA8CQwjQUMEEVWCXcqBPm0Tsp2CYcov8nJ09AORj6EkezGmoR8Xju5AoW0CsqtTMXesh4KGI9q6J+npCRrvL9uJTYsniGAhkuCywRF8rKfDhpLSg/h4cjK2S3E/5Jgbg/d7ERSUgkZ4DjaWigRIgARGJwGzdfkCDhRm4vBCeauJtIbunYWn6kRQTnnNdr/+m6Wtd6y78zorPjSsr5uATVLQcRGr+wAK8w4jZmsFlg8G4xqdLcdakwAJkAAJkEC4ExhWgkbPsrvQ03IQZwfGYFbMBjyWscjh5aAxWC51YH9FHfa+3yUdizppTjwyslNkQ8VJIJCbxzh+hzgSzrP0tF4RF1qKkbPjNAbii/ByaiQ6d5ei9OBZXMZ4RMxZhdTlPago7UHqi3KwT+f7YXBs6yTMic9AttOxrarja8VHL50ApUdiVbFKwr2HsnwkQAIkQALDn4DBOiptNdmvCBiiqtpjWzfD/frv+RotcnBZl/dXYMfe99E1AIwZPwvx2ZuQIhkNsvjBdXP4d0HWgARIgARIYGQSCKKg4QtAvS8svqTHZ0mABEiABEiABMKfANf/8G8jlpAESIAESIAEQkeAgkbo2DNnEiABEiABEiABQwIUNNhBSIAESIAESIAE3BOgoMHeQQIkQAIkQAIkEKYEKGiEacOwWCRAAiRAAiQQFgSGiaARFqxYCBIgARIgARIgARIgARIgARIgARIggTAhQEEjTBqCxSABEiABEiABEiABEiABEiABEiABErBOgIKGdVa8kwRIgARIgARIgARIgARIgARIgARIIEwIUNAIk4ZgMUiABEiABEiABEiABEiABEiABEiABKwToKBhnRXvJAESIAESIAESIAESIAESIAESIAESCBMCFDTCpCFYDBIgARIgARIgARIgARIgARIgARIgAesEKGhYZ8U7SYAESIAESIAESIAESIAESIAESIAEwoQABY0waQgWgwRIgARIgARIgARIgARIgARIgARIwDoBChrWWfFOEiABEiABEiABEiABEiABEiABEiCBMCFAQSNMGoLFIAESIAESIAESIAESIAESIAESIAESsE6AgoZ1VryTBEiABEiABEiABEiABEiABEiABEggTAhQ0AiThmAxSIAESIAESIAESIAESIAESIAESIAErBOgoGGdFe8kARIgARIgARIgARIgARIgARIgARIIEwIUNMKkIVgMEiABEiABEiABEiABEiABEiABEiAB6wQoaFhnxTtJgARIgARIgARIgARIgARIgARIgATChAAFjTBpCBaDBEiABEiABEiABEiABEiABEiABEjAOoGgCRr/cG+29VLxThIggRFN4C8vVYzo+rFyJEACQwS4/rM3kAAJKAS4/rMvkAAJ+JsABQ1/E2V6JEACpgRo0Jgi4g0kMGIIUNAYMU3JipCAzwS4/vuMkAmQAAloCFDQYJcgARIIOgEaNEFHzgxJIGQEKGiEDD0zJoGwI8D1P+yahAUigWFPgILGsG9CVoAEhh8BGjTDr81YYhLwlgAFDW/J8TkSGHkEuP6PvDZljUgg1AQoaIS6BZg/CYxCAjRoRmGjs8qjlgAFjVHb9Kw4CbgQ4PrPTkECJOBvAhQ0/E2U6ZEACZgSoEFjiog3kMCIIUBBY8Q0JStCAj4T4PrvM0ImQAIkoCFAQYNdggRIIOgEaNAEHTkzJIGQEaCgETL0zJgEwo4A1/+waxIWiASGPQEKGsO+CVkBEhh+BGjQDL82Y4lJwFsCFDS8JcfnSGDkEeD6P/LalDUigVAToKAR6hZg/iQwCgnQoBmFjc4qj1oCFDRGbdOz4iTgQoDrPzsFCZCAvwlQ0PA3UaZHAiRgSoAGjSki3kACI4YABY0R05SsCAn4TIDrv88ImQAJkICGAAUNdgkSIIGgE6BBE3TkzJAEQkaAgkbI0DNjEgg7Alz/w65JWCASGPYEKGgM+yZkBUjAvwS+Nf4q/PPyWCnRA8fbcerjc/7NAAANGr8jZYIkELYEKGiEbdOwYCTgRIDrPzsECZDAcCRAQWM4thrLTAIBJpAUuwjVG5Lx+aW/YuXmKr+LGhQ0AtyATJ4EwogABY0wagwWhQRMCHD9ZxchARIYbgQoaAy3FmN5SSBIBAJp1FDQCFIjMhsSCAMCFDTCoBFYBBLwgADXfw9g8VYSIIGQE6CgEfImYAFIIHwJBMqooaARvm3OkpGAvwlQ0PA3UaZHAoEnwPU/8IyZAwmQgH8IUNDwD8ewSeWRf9mC0rnA72z5uPONsCkWCzKMCQTCqKGgMYw7BItOAh4SGLGCxj/n4y9x16KzJRv/1689hDJibo/Fa/9+N27tOY5/eLxhxNSKFZEJcP1nTyABEhgOBEacoFH+dBmSIsfgm4P0B/B5zwW8tbcBD7/p/+CG4dbILoLGumx0LYvEhRP1WLDtP8OtuJry/AAvVK7D8sl2/PqBChSGeWlHU/H8bdRQ0BhNvYd1He0EgiVoVD1TgeQZOrQvfYiCf6rCnzf+C36zcCJOHNyEpfV+aBUrgsbNd2PvukVYPOOqQbvkf12yY2dpBQo/BPDwJnTFTsM3x45RFWgA/+tSL9pP/x7P1b+OVz5T/aSb5z/gkX/ZhNK5V+Hzjias/OVbOKWt3jXfQ9IdP8Csj/fil61+qPtgEuEjaMy7+XY8svArZD5/xJ8VHPVpcf0f9V2AAEgg7AmMOEFDNmj+jIZ7tyATgFjgnnj4p1g+7atR4bVAQSPsx9ywLaA/jRoKGsO2G7DgJOAxgeAKGkPrv7agdwdb0JiTjP+ZvwhRlz/Er+sbUNj6F1w/JxZPxE7Enl+/jqOigA6B4pOjZVjwK/mjy7ybY/Dz+FisX3gtJl06h53PliH3fUdtdASN69dtwrvLZgDnjuP+xxvw/+i1kPTctwJgB4WLoBEu5fB4eAyLB7j+D4tmYiFJYNQSGPGChtSycx7CyaL5mNTxCr77y5Gt3HPLyagdy0GpuL+MGgoaQWkuZkICYUEgXAQNv8Mw8dBYvPFf0LTwKmMRwSiNm5PxPzcuQtSA7GHynEoAGdzmor7niSo8p/bmUFeYgobfm3+0Jcj1f7S1OOtLAsOHwOgQNGLT8YcN3wdO1uP7W8S2C1nJn29/BU8PxOJfFvwD+hSx45r/w97ZgEdR3W3/fp8iVAvVJ6BCaYn2SawW/ICK5JGCWuIjpoqhhSApkQgKSQVCI6lGKDE8RLBRagQboIDB0CiIJX40YA2tgvqC2kQrqDW0NVQa/CCvNFgM2Pa9/rO7yX7M7M5s5uzO7N5zXVxcysyZc37n7D3n3Oec/7kc6xaMx7hzvozTtXo8jg/eexv33vcIaqSjcMN8/C1XtnCswiX3yXpRubwzAyffxszZa7DN+38DOzPn4/6luZia/mXPstMTx/Fq42pcs7HVc3fq5VhXdD2yfMtSP23Hiy9swYSN7xi2pq9dPhnrpl+GkWd4lqoePdSEX31yAW72j6Fx7Rz8JT8NH/jt8f3atTPx+OQLcd6XPEkf/fBNlM9djxrtv1Iwcfpk3HFFGs77kncJrOS1oRTXPApoK2DO8Otcac/kYs/my3Deoe49tGHfcfFkPPvD7nz7L7/VTT94ye6J43j3rVdw17JtXTNRX5u3GG+MPolf1bTj0twLMKS3t2yHmlC+zFt32v+KUA/u+e3GLad2dGpoaMSt+vhiEog5AccYGsGDeu37OBhvNjTh9CtG40LvN/GzDw/g4XWrsNC3KkL7Ro9DbVEmvjv4VI2fdk9rPxSONI6hkb94GVZEimkVyRSZtxhPj07Bm88twRXr2rtWdGiGxtYr8NS9E/FtHEB5+SpUebsTwRWstxXnaNcEz2Dkz7sJZbIaRPtuHsfB/a+geEn39zV8v6B7ZcSkN1KwIjPN8/090Y4XG8P1YXz9sBfwqy9dhpvP8XDVfy4F+fNm4o5LBuNsX7/lk0PY+fh63NLYDnj7OZ4+m+/qXqnztcsn4qGpl+HbZ3nr7tMP0FC3xvOst99TsGA27hAG2n8fx8FXn8Yl99m6NyfmvzsVL+T3XwVVpkkCJNBTAglvaAy7YjLuyb0M3z7lEB644wEs0WYvvB/ST9vR56wUzWDQPu7V8HQOTmnHrzeuR17jcYyeOhnrsi7A2f94G3fNXoPVuA7P1mZi5N9eQModXuvi8tl4+5bBwJc+x2vlS5D3lqda/AfnR0uX4KFLTsGLdasw4UlJ9wqMe2Mblsi9Z/o6Je+het0jWNiSioqiHBSmhwnu6Z2VGfKPt7G66nEseetU5C+YiXtGSnmOd88IBRsaZ07ECyuuQPpHTbht2SPYdtpluP/KU3H7Rs/Kle8UlmLTlSk4uv8VLNn4OB5tTcHoK9Jw1luvaPt4TRkaYd9xGR5fk4txp3g7YP9Iw+Ks87Fzo2f5bUj6XbNPXjYvn4qphbm458rB6HPoFUwurvNbtpuCzz49jpeeewTFj7bj0uk3YUXWOejT0ohRi57BXyXAVbh66OmvKYme72mnhoZGEjUWFjXpCTjb0EhDnxPH0fLyNtxW/QqQORObpl+IIZ+8iUlz13tM865v9CHUbazDnBeOY+L0m3BP1jk4GzAOCuobaH/6AX5V94h+HK9IcTikf1F0AU5vacRXFj3jZ2isxmvpM5F7Zjvq7luGOf7mi16L012h4Yu9AbzasAW3bGzt+m7Cb0Vr+H6B19DA3/HuR++g6ud1eBSXo3bBRHz3rA78+p4lyNPNm/e5U07i6N+acZfhc7489sLBV7dh2n0v4+g3r8OKoisw7ozj2FmzGJO1AOgGW058faVP3sRd98nEjTdvZ7SjbtkyzHkL8GzZOQsHX6rD5AebcfoVkzH1tMexkIHVdbWL3/+kl3QCIAHHEUhQQyOI84l2/LpuPfK2+4KCej98XwKOtryA4qpt2mB94oIlWD/yVLxavwzXPOpz7oHRhaV4+sqzcfClVbjkwQOouPcBFJ7ZvUpBW4lx5gH8+rTLkP7WEmRUy7Me4+PC1qfxlUU7DYwATz497wV2/nwxJnftiNExTvyKpeXhnHb8qnwJbvEaKDKLcv+9i3HzOWEMDW8H6+hLS3DJg91l1JL+5k14vWwEznrvBYy6Y5tmAARfpgyNcO/wruY422D7T3D6FfdWovCc0E6RZ2tNL7xaV4Jrnuzeh/zBq6txwX2+VS0pWLdyMb531iFUT6nUgozq599xv0tXZKgnnRoaGq6oYmaSBGwh4HhDI+ib5/m+nMTOqsWY/DIwsXQJ1l9yavf3xkvFY5B/OewpJ9+ZPh8PeY0PfPoBdr68E+XrXukO2hnJ0AheAem9/+inx3H6l04FJOBpuK0mvhrUMzQun4m3iy4EXq/DBcte6arrxUsrMT/9Q893M2K/wGdMHEJ1cSUW+ra8ePsBn3WtjA1uSiaf8+ZRDB3fxISnv5KLPWWX4bwPm3D93EfwkoGh4elDfIiH51Tidl/evNuQ+3jz5qnv4/jVnCW4xWjLji2/hMRJhN//xKlLloQEEoFAghoagUFB50/PxPcG98K7z69HRrUMdn0f0vfwQN4DWKLVZBpqV87RTtjo/n/eKj7zJry+agSGeLdUfK2wFG9ceaq3s5OCVSsW49KWJag5swT3fOkVz8oN7WOeinfrS7StGr6Oz9FDb+LhJ3dgyQs+c8U76P7SARTPWOXd9uF5r/Hg25v/T9/E9XPXe1YoeK+QGBoGKzQuxN/x6ss7sWTrC3jJ+wH3bNvoh1e9edZr4KYMDe8KDb13AN4VGmccx7uvvoSqx5/Bo37LZAPT95o6n4SW07fEFPu34FwJ2W6wP9jD4+9dQWKN6yERfs6xLQM7NLHlzbeRgFsJxNbQCKXUtb1Cd8tJ4JZM7emA+7zfaL2+QUQzwteHSEPBpPHIHylbOWW7ShNun/sIHu16V7ijX4O2dHrfKVszdr51EqMvOVvbMjt2yQu6kxBdNHS+kZ5v/ql48RelmNDox83v3tvSI/ULjIJxevJtNHlhuKIiaNLDs3VXr1/im7Dw9ff08mGUt8D/3xVU9ZP38Kv6Z3Dv9gPhWbr1h2hjvvn9txEmkyIBEugxgYQ3NDyExuHZ2usxEu+hPO8BVPkMjU+bcPHcR7wfLt+yyeD4EPJ8UIfCO2Px2fOyGuMKvLD5QhyUrSYXyxGpwOq8B7BTPsIX/93PHDkfFaUTkXuJZ4/mZx++jSVL1mD1R92rRXRr03vcnBYMrOsKjVnh+6eIhgaAr2XehE2TL8SFWuyN43jzuY24Yt07MBNQ1JShEeYdWj69MTHGaXuRT+Lg68/g+mWezlhg+sbl7DY0vIFeTRoaEkNDvx56/FtKqgR60pkRUFyhkVTNhYVNcgKxNTSMTzkJMb51YkyFGhph+gZmDY2u+h+MosVzUDb01K4Vn75TTrqCfAa3FW8eA817WTEqqyxlQmU2cgfLKW6VmLA9aNWlf1o630jPN98buyKkjXpWejaMlHvCbH812uoRYTWmWUMjXL8k8FQ7PfPC24cw+v11xf3yxugYORhnS/yP4JNlkvz3G1x8fv/ZIEiABJxGIEkMDe9Aues4V70Pn4kVGu/54mZ47h13tBFf2Z+Gv115HLdpwUAn4oXNl+FoTSUOXr0YuSf94mz4dWh8sS7QIttR2vH4mukYd0JnFYJha5H3XIELP/Q3ZDw3mzE0fMlKoKx1t1yBkV/ybF15OMtoJqQ7I2YNDaN3dG+P8QRC9eyzRddSXqsrNLqWs5o2NHw5G9wVc8RTDzud9tt0bH562pmhoeHYqmXGSEAJAXcbGsM93+hTdCY7LBsaEo/Du+LT15+IkEbR0kqUpR/v3pIafL/vaFg5CcXiKSeerTSf49d+sb+CG4DxCgnfnfFeoeHbUqqXD09fKd0XfyRi65ag6J7YW6d3bWWJ+FBS3cDvf1JVNwtLAq4hkCSGhnebw2lBKzQ+6T6VQ2rMsx0hNIbGdxYsxtaRflHGJe6FdATSP0Tde4Mx7uQ27/5Tz/aTcR+9goPfvAxfbJyPKzbqtYXAD6/nvZ+HCZ4VnIYvVsYHqCv3BLXyXCZiaAQn5W8E/MNzGkzIXlW/Z7pid/jvNfWeInO23yknAa8Jd1xc0AxZoKHhK097EJsULF5aivkhnbwvhxyPF7zlJLD4PLfeqlLZ0ZmhoWGVOu8nAXcTcLeh4RdMuqYUE/wCRZqJoRFSc97v5RcDtkvqbzkZdsMcPJ2bhj7+MT50DJCuLRPBcSb8X673HfbmpfPV1bikK/ZUUI699xj3C9QaGjB6/8Uz8fpdF2LIey/h4jsex191V956+xBfeQ8PFPuCwkf+LTHWlj4jfv8jtx3eQQIkEB8CCW9oDLt4HAxjaAQZGl2RzOWUk7o63LXdc1KGRDI//dArmFZc13VMqGfLw1n47JNT0FLf3cnR4mtccio+OKMDDV1BqFKweN5E4A1P7AxfJ6UrinjXDMt7eHjjM3jgBdm/ORjfuWE4zmt5Bqu7DAu/RuI1Avp8+CaWVG/D6o9SUDA9F4sv7gf0/hyv+TpewUtqr5iM2m9+iNUSOwPDsa40F98b3O41RrqjiX/gf8rJtZfjwlZPPnwdp879jZhW/QwOpssqj8sxUo549Rka4d7x0XVYNx3YqcXO8C2/7V7OGu6Uk4c3Po7bX0DXyoqAfcOmVmhEqIf4/AZd81a7OjM0NFxT5cwoCdhCwO2GhhaAsvQynHdSvtGe79DUWybjnssHo8+XTsFBv2PR/YFNnDcfBSffRNULzWh4qx1y6tr900dj5CkfdJ9MEmJQpGD0pcMxNXs0vpeeAhzynkjmC1apu6IjBRX3lqLwHIQENe/KT+Yc/OXWNEi/Y+ySN4Ez2/HXj9K6tqy8+tw2LHnyFS2mlvSbvveVVizZLkfTR+oXKDY0/N5/8NVncNvGFzz9julXYORpfhx9W1YHt+NX9yzBLX9Lwdc+asdfr52Nt/MvwOkfvol71+1A1RuHgDPTMDUzFXh0pxbHZOotMzH60Ata7AxcfhMeLxyB8z56Bdf7TlGz5Vfg7kT4/Xd3/TH3JJDoBBLO0Lj/3gdw8zl+1XbiJI7KeeVPPu53ZFqYmfnUy7Gu6HpkDT5VO84VJ47j3bdewb3rPCehdF/dcTkCgoh6o2dLANGLi+u88TkuR+3K6zHuLG+aOI4PWppwV9Xj3WkGv1fibJz4O17buhgT5BQPnWtY5k1YlztCCzImlwQcfeCFUzE/dzDeNDA0Lp0+H49nnuM9bx74TKKuP/kI8p70BSmVM+lzA857x4m/48WufKSgoHQO7rgkpeu89jefewVHL78C3/YaRGHfkTkTr+eejyFigMj1qQQn3YZb1jXrxNDw3BJ8hrw88+brO3Dbgy8HRYqPtELDRD0k+i8+yvLZ2ZmRLDCGRpQVwcdIwIUEXG9odH2HLse3z/J8uz775D08urEdo4tGALqGRiqKFuRi/sUpOL2393uHkzh66ADqtj6OhS97413cUor2q+XwV/9+y3F88NEh7HxuR2iASqMtKl3BuA/h4UWVuN0v2LYnZTEm5uOeoV/W/qs7Zod8829C2cizu/oFOHESH7TswAVLfFsxw/ULVBsaktvgPOpwlNt8x7xrcTC6A62H9CGk/uQo3Z8vw5zXUlGxtAA3p/v6Z5L2O3igaj2qQhi68MdnQ5b5/bcBIpMgARJQSiDhDA2ltJg4CSQhAbs7MzQ0krARschJTSBWhkZSQ2bhSUABAX7/FUBlkiRAArYToKFhO1ImSAKJQ0BFZ4aGRuK0D5aEBMwQoKFhhhLvIQFnEeD331n1wdyQAAkYE6ChwdZBAiSgS0BVZ4aGBhscCSQXARoayVXfLK37CfD77/46ZAlIIJkI0NBIptpmWUnAJAGVnRkaGiYrgbeRQIIQoKGRIBXJYiQFAX7/k6KaWUgSSCgCNDQSqjpZGBJwBwEGBXVHPTGXJGAHARoadlBkGiSQGAT4/U+MemQpSMBJBGhoOKk2mBcSSBIC7NAkSUWzmCQg52tMmU8OJEACJKAR4PefDYEESMBuAjQ07CbK9EiABCISYIcmIiLeQAIJQ4CGRsJUJQtCAj0mwO9/jxEyARIggSACNDTYJEiABGJOgB2amCPnC0kgbgRoaMQNPV9MAo4jwO+/46qEGSIB1xOgoeH6KmQBSMB9BNihcV+dMcckEC0BGhrRkuNzJJB4BPj9T7w6ZYlIIN4EaGjEuwb4fhJIQgLs0CRhpbPISUuAhkbSVj0LTgIhBPj9Z6MgARKwmwANDbuJMj0SIIGIBNihiYiIN5BAwhCgoZEwVcmCkECPCfD732OETIAESCCIAA0NNgkSIIGYE2CHJubI+UISiBsBGhpxQ88Xk4DjCPD777gqYYZIwPUEaGi4vgpZABJwHwF2aNxXZ8wxCURLgIZGtOT4HAkkHgF+/xOvTlkiEog3ARoa8a4Bvp8EkpAAOzRJWOksctISoKGRtFXPgpNACAF+/9koSIAE7CZAQ8NuokyPBEggIgF2aCIi4g0kkDAEaGgkTFWyICTQYwL8/vcYIRMgARIIIhAzQ4PkSYAESIAESIAESIAESIAESIAESIAESMAuAjQ07CLJdEiABEiABEiABEiABEiABEiABEiABGJGgIZGzFDzRSRAAiRAAiRAAiRAAiRAAiRAAiRAAnYRoKFhF0mmQwIkQAIkQAIkQAIkQAIkQAIkQAIkEDMCNDRihpovIgESIAESIAESIAESIAESIAESIAESsIsADQ27SDIdEiABEiABEiABEiABEiABEiABEiCBmBGgoREz1HwRCZAACZAACZAACZAACZAACZAACZCAXQRoaNhFkumQAAmQAAmQAAmQAAmQAAmQAAmQAAnEjAANjZih5otIgARIgARIgARIgARIgARIgARIgATsIkBDwy6STIcESIAESIAESIAESIAESIAESIAESCBmBGhoxAw1X0QCJEACJEACJEACJEACJEACJEACJGAXARoadpFkOiRAAiRAAiRAAiRAAiRAAiRAAiRAAjEjQEMjZqj5IhIgARIgARIgARIgARIgARIgARIgAbsI0NCwiyTTIQESIAESIAESIAESIAESIAESIAESiBkBGhoxQ80XkQAJkAAJkAAJkAAJkAAJkAAJkAAJ2EWAhoZdJJkOCZAACZAACZAACZAACZAACZAACZBAzAjQ0IgZar6IBEiABEiABEiABEiABEiABEiABEjALgI0NOwiyXRIgARIgARIgARIgARIgARIgARIgARiRoCGRsxQ80UkQAIkQAIkQAIkQAIkQAIkQAIkQAJ2EaChYRdJpkMCJEACJEACJEACJEACJEACJEACJBAzAjQ0YoaaLyIBEiABEiABEiABEiABEiABEiABErCLAA0Nu0gyHRIgARIgARIgARIgARIgARIgARIggZgRoKERM9R8EQmQAAmQAAmQAAmQAAmQAAmQAAmQgF0EaGjYRZLpkAAJkAAJkAAJkAAJkAAJkAAJkAAJxIwADY2YoeaLSIAESIAESIAESIAESIAESIAESIAE7CJAQ8MukkyHBEiABEiABEiABEiABEiABEiABEggZgRoaMQMNS30h2kAACAASURBVF9EAiRAAiRAAiRAAiRAAiRAAiRAAiRgFwEaGnaRZDokQAIkQAIkQAIkQAIkQAIkQAIkQAIxI0BDI2ao+SISIAESIAESIAESIAESIAESIAESIAG7CNDQsIsk0yEBEiABEiABEiABEiABEiABEiABEogZARoaMUPNF5EACZAACZAACZAACZAACZAACZAACdhFgIaGXSSZDgmQAAmQAAmQAAmQAAmQAAmQAAmQQMwI0NCIGWq+iARIgARIgARIgARIgARIgARIgARIwC4CNDTsIsl0SIAESIAESIAESIAESIAESIAESIAEYkaAhkbMUPNFJEACJEACJEACJEACJEACJEACJEACdhGgoWEXSaZDAiRAAiRAAiRAAiRAAiRAAiRAAiQQMwI0NGKGmi8iARIgARIgARIgARIgARIgARIgARKwiwANDbtIMh0SIAESIAESIAESIAESIAESIAESIIGYEaChETPUfBEJkAAJkAAJkAAJkAAJkAAJkAAJkIBdBGho2EWS6ZAACZAACZAACZAACZAACZAACZAACcSMAA2NmKHmi0iABEiABEiABEiABEiABEiABEiABOwiQEPDLpJMhwRIgARIgARIgARIgARIgARIgARIIGYEaGjEDDVfRAIkQAIkQAIkQAIkQAIkQAIkQAIkYBcBGhp2kWQ6JEACJEACJEACJEACJEACJEACJEACMSNAQyNmqPkiEiABEiABEiABEiABEiABEiABEiABuwjEzNA4cuSIXXlmOiRAAjEm0L9/f9vfSE2wHSkTJIGYErBbF6gJMa0+vowEbCdATbAdKRMkAVcTsFsTjGDE1NDo27evqyuFmSeBZCRw7NgxqBAkGbxQE5KxRbHMiUBAhS5QExKhZbAMyUqAmpCsNc9yk4A+ARWaQEODrY0ESCAqAqoEiYOXqKqDD5GAIwio0AVqgiOqlpkggagIUBOiwsaHSCBhCajQBBoaCdtcWDASUEtAlSBx8KK23pg6CagkoEIXqAkqa4xpk4BaAtQEtXyZOgm4jYAKTaCh4bZWwPySgEMIqBIkDl4cUsHMBglEQUCFLlAToqgIPkICDiFATXBIRTAbJOAQAio0gYaGQyqX2SABtxFQJUgcvLitJTC/JNBNQIUuUBPYwkjAvQSoCe6tO+acBFQQUKEJNDRU1BTTJIEkIKBKkDh4SYLGwyImLAEVukBNSNjmwoIlAQFqQhJUMotIAhYIqNAEGhoWKoC3kgAJqJ2JldQ5eGErIwH3ElDRUaEmuLc9MOckQE1gGyABEvAnoEITaGiwjZEACURFQJUgcfASVXXwIRJwBAEVukBNcETVMhMkEBUBakJU2PgQCSQsARWaQEMjYZsLC0YCagmoEiQOXtTWG1MnAZUEVOgCNUFljTFtElBLgJqgli9TJwG3EVChCTQ03NYKmF8ScAgBVYLEwYtDKpjZIIEoCKjQBWpCFBXBR0jAIQSoCQ6pCGaDBBxCQIUm0NBwSOUyGyTgNgKqBImDF7e1BOaXBLoJqNAFagJbGAm4lwA1wb11x5yTgAoCKjSBhoaKmmKaJJAEBFQJEgcvSdB4WMSEJaBCF6gJCdtcWLAkIEBNSIJKZhFJwAIBFZpAQ8NCBfBWEiABtTOxkjoHL2xlJOBeAio6KtQE97YH5pwEqAlsAyRAAv4EVGgCDQ22MRIggagIqBIkDl6iqg4+RAKOIKBCF6gJjqhaZoIEoiJATYgKGx8igYQloEITaGgkbHNhwUhALQFVgsTBi9p6Y+okoJKACl2gJqisMaZNAmoJUBPU8mXqJOA2Aio0gYaG21oB80sCDiGgSpA4eHFIBTMbJBAFARW6QE2IoiJc9MiWLVu03Obk5Lgo18yqWQLUBLOkeB8JJAcBFZpAQyM52o7yUnZ0dOCPf/wj/vznP6OtrQ3SWP2vvn37YtCgQfj617+Ob3zjG+jXr5/yPPEFagmoEiQOXtTWG1MnAZUEVOgCNUFljcU/7fXr12uZmDlzZvwzwxzYToCaYDvSpE7wk08+wZtvvok//elPaG9vx/Hjx3HWWWfhzDPPxDe/+U2cd955Sc3HDYVXoQk0NNxQ8w7N4/vvv4/Gxkbs3r1bMzLk+uc//4m8vDwMHjwYDz30EKZNm4bevXtj48aN+Mc//oHU1FTtXjE2xowZg8zMTHz1q191aAmZrXAEVAkSBy9sdyTgXgIqdIGa4N72YCbnNDTMUHLvPdQE99adk3IuY43Nmzdj//79uOiiizTjIiUlBTJh+uGHH+LQoUN444038K9//UsbW0yZMgUDBgxwUhGYFy8BFZpAQ4PNyzKBpqYmzaB45513cNVVV2l/WltbIZ2SZcuWYcSIEVqa3//+97Fq1SptZYas2rj99tsxatQoFBQU4PXXX8fvfvc77c/555+P6dOndz1nOUN8IC4EVAkSBy9xqU6+lARsIaBCF6gJtlSNYxOhoeHYqrElY9QEWzAmbSItLS1Yvny5NmEq29KuvPJKnHbaaYY85H7ZxibjC5lUlT+9evVKWn5OLLgKTaCh4cSadmieRCSqqqrw0UcfaaJy3XXXoU+fPppwbNq0STMvhgwZ0pV7f0ND/ufHH3+MBQsWYPjw4SgqKtLu6+zsxDPPPIO6ujrN+CguLtZWb/ByPgFVgsTBi/PrnjkkASMCKnSBmpDY7Y2GRmLXLzUhsetXZenq6+tRXV2NWbNm4YYbbrBkTBw8eBAVFRU45ZRTcPfdd3O1hsqKspi2Ck2goWGxEpLx9s8//xzr1q3Dtm3btO0kkydP1owMuRoaGrB69eoQM0P+LdjQkP8n205++MMfBpgaPmPj8ccfR21tLSZOnIhbbrnFknAlY73Eu8yqBImDl/jW7L59+1BWVhaTTMyZM0db4cUrcQio0AVqQuK0D72S0NBI7PqlJiR2/aoqnW+y9IEHHoh6olPGLz/72c/Q3NyMBx98kKaGqsqymK4KTaChYbESku12WVWxcOFCfOELX8BPfvITbRWF79q7dy8WL16smRnp6ekhaPQMDblJ0pw3bx6ysrK0pWD+l2xN+d///V9taZk4q9z/5twWp0qQOHiJb53Lh18MjfLycqUZkdVestJLdIBX4hBQoQvUhMRpHzLAOHHiRMCScRoaiVO/eiWhJiR2/aoo3bPPPqvF4Qte+R3tu6S/8Yc//AFr1qzhZGm0EG18ToUm0NCwsYISLSlZriUzqOPGjcNtt90WIALyb7feeiuWLFmixcXQu4wMDblXgvfIErI777xTCw7qf0mHR4Rs586dtolZotWNE8qjSpA4eIlv7YqhsXTpUjzxxBNKMyLaImYGDQ2lmGOeuApdoCbEvBqVvFBWaP7gBz+AnFIgA5WhQ4dq76GhoQS3YxKlJjimKlyREZnYzM/Px09/+lNcfPHFtuRZxhUSx08mX6XvwSu+BFRoAg2N+NapY9/uMzNkBUXw2fDSKZk9e7Y2EJk6daphGcIZGvKQBBctLS3Fhg0btFNRgi+j2ByOhZZkGVMlSBy8xLch0dCIL3+3v12FLlAT3N4qPPmXk9Hk5AG55NsvcbhUGxrSj5CT1rKzsxMDogtLQU1wYaVZzLIYBs8//7x26qHotVz9+/fXJiwliKeVoJyLFi3CwIEDbTcexCiRbfM1NTU8XdFi/dp9uwpNoKFhdy0lQHoffPCBtvpCz8yQ4km04aNHj2onmoS7Ihka8qwEE5WjXyVGh57g+UyNX/ziFzj77LMTgG7iFEGVIHHwEt82QkMjvvzd/nYVukBNcHur6M6/nDwggcW/973vdX3zVa3Q8M30Gm2LTRyqzi4JNcHZ9dPT3P35z3+GmBA+4zA1NVVLUk4/lKCecslqbv9DA4zeKc/I6u2tW7eiX79+Pc1ayPMS809WiMnqcF7xI6BCE2hoxK8+HflmOXVEVl+MHj1aMzWCr5dffhmVlZV45JFHIoqNGUNDXN358+drQUJnzpypy0QEaM+ePdreN18wUkfCS7JMqRIkDl7i25BoaMSXv9vfrkIXqAnubhUrVqxAZmYmLrroIt2CqDI05DS1YcOG6fZl3E3UXbmnJrirvqzk1rf9XPrvwau5fenIxKVMTpqJhyH9fRmH+E5CtJIXM/fKhK1se3vqqafCHv1qJi3eEz0BFZpAQyP6+kjIJ6XjIctCZe9a8IoJ3/5XOVo1OO6FHgwzhoY851sGJltP9BxcMT1+/OMfa0vE5N28nEFAlSBx8BLf+qWhEV/+bn+7Cl2gJrivVfivxLj55pu1FZ/XXHNNzAwNOYFNBlIPP/wwJ0Li3HyoCXGuAEWvl765TIDK79rIzPC9WrZ5yHYUn3lplKXc3Fxt9YSR+WlHUeSkRdkub2YcY8f7mEYoARWaQEODLa2LgEQALikp0VZf6G3vECF65513tBUaZi6zhoakJWIn7xdDRe8SV/Wmm27S3q1S6MyUi/d4CKgSJA5e4tvCaGjEl7/b365CF6gJ7moVcpLZDTfcoGVa+hTnnnuutp9eJiX0LrtXaMiSconVwf6CM9oNNcEZ9WB3LmTFdnV1NWprayMmLeaHrIwQPbj00kt17+/o6MCECRPw3HPPWYq5EfHlQTfIFnY5SbGgoMDqo7zfJgIqNIGGhk2V4/ZkRGxuueUWTJo0qStQl3+ZpINy4403WgqmY8XQkCVmkydPxt13340RI0bo4nzmmWe0fXVG8TbcXgduy78qQeLgJb4tgYZGfPm7/e0qdIGa4PxWISeXyWqITz/9VAsYLpMTUm9y5Lsc0yp/i8GgdyqanYaG7MGXZetnnnkmV3Q6pNlQExxSETZnQ37j8juTQJtmLpm4lPh7RttJ3n77bdxzzz2mDBIz7zO6R1Zv7d27V/nR9D3JY6I/q0ITaGgkeqsxWT75gcseNyOzQDoI0jlZuHChyRQBK4aGJCrvf+mllyDnRetdPtNFlrbxqEfT1aDsRlWCxMGLsiozlTANDVOYeJMBARW6QE1wdnOTCQmZ8Pjwww+1jIp5IYMX+VuWkPsu+W7r9SGiMTRkC6yYF2+99Zb29x//+Ef86U9/0mJ7nX/++bjrrrsixvlyNtXEyR01IXHq0r8kcvypmBl6JqVeiWXLyQMPPGA4aSk6L+anxNpQeUkfRzRH9XtUlsHtaavQBBoabm8VNuVfREk6ARKcU+8Sk0FWb+gdr2qUhYceekjbN3v66aebyqUImTi+IpJ9+/bVfUaESLa9mFniZuqlvClqAqoEiYOXqKvElgdpaNiCMWkTUaEL1ARnNyeJgyX9A/9LjAs57UBOLPBdEgNLJjqCL6uGxrPPPouKigp8/etf1/5I30X+TktLwxlnnOFsWEmYO2pCYla6/J7ld3/55ZebKqDE1Xnssce6tqMFPyQBRvft26fcaHjttdc0w5WGhqlqU3KTCk2goaGkqtyVaFNTk7bVw8hllSOZZG/bxRdfbKlgIl4ZGRk49dRTTT8ngiazPEZ77CQhWSoWbmuK6Zfxxh4RUCVIHLz0qFp6/DANjR4jTOoEVOgCNcHZTUpWS0ycOFGLq+S71q5dq01QyASEXFdddRWWLl2qWxArhoZvL/4dd9xhONPrbFrJlztqQmLWuUx0nnbaaaZPEZKV3nIZxa6QFVY/+clPUFdXpxTY008/DennLF68WOl7mLgxARWaQEODLQ7Lly/X9sEZHZsq+91kqahRhHIjhFa3nEg6snRUIhA/+eSThkGBpPMj59jzHOn4Nl5VgsTBS3zrNZ6Ghvz2JQBwtFd5ebl2TCOv+BFQoQvUhPjVp9k379+/H7IqUyY/5AQB6TNIn8JnaOTn5xsOfKwYGrI9Vv5wdtVszcT/PmpC/OtARQ4kkP+iRYvw+OOPRzxJyBcnb9myZRg6dKhudsQYHT9+vBYUtE+fPiqyrKUpRoysHBdN4hUfAio0gYZGfOrSUW/97ne/i5///Ofa8tDgSwRGog5v27bN8n7UaAwNeX+kY5vE9Jg7d652jjSv+BFQJUgcvMSvTuXN8TQ0RDPkdIL09HTLEMrKyrQgX0bb5iwnyAeiIqBCF6gJUVWF0ofEePz973+vLTeXgKBiMsg1duzYrtWesuJSVmrI4OG2227TZnP1LrOGBldnKK1SZYlTE5ShjXvCcmrJWWedpZ1eEu6SiVPR8UinJIoJWlhYGHaVdk8LLUaGbG0PtxK8p+/g8+EJqNAEGhpJ3ureffddlJaW4oknntAlIds7pLMhnRKrV7SGhrinEkPDaMWI5EPSFqf3vPPOs5ot3m8TAVWCxMGLTRUUZTLxNjRkxicaU0I0Idpno0TFx3QIqNAFaoLzmpqspnrjjTc0A0NmX6WvIJfEsPjGN76hfb+NZmKDSxPJ0JD0n3/+echScbm4OsN57SFcjqgJ7qovK7mVExDnzZuHiy66SPs72LSUFVuycktWc8jEaaQYNxLbQoxQVdtBZAu9TIiGWwVupfy8NzoCKjSBhkZ0dZEwT4mRIUtFjcRDzmuWYJ0yu2L1itbQkNgb27dvx09/+lPDV8psrAioXoAxq/nk/dERUCVIHLxEVx92PUVDwy6SyZmOCl2gJjivLS1ZsgQSnFO+wbId1bdCQ/6WPoPRiSZ6JTEyNKRvIuk1NjZqq7YkzSuvvNJwpYfzKDFHQoCakNjt4JNPPsF9992nre4cN25c1wpL2W4mv12JpfejH/0oopkhlMQgkcMENm3ahAEDBtgOToIJi6kSzZjG9swkcYIqNIGGRhI3KCm6BO0aNGiQtudV75LVGyJQmZmZlklFa2jIlpL58+dr21yMrkcffRQSWV2iLPOKDwFVgsTBS3zq0/dWGhrx5e/2t6vQBWqCs1qFTCjId1pWSUr/wf+SGdbf/OY3kNhbZo9z9Dc0ZJurzJ7Kaozjx49rJsZ1110X8h5nEWFuwhGgJiRH+5DVD7t27dK2oMklJw+JBsjfVi5ZpX306FHbV2mIwSK69Mtf/lKJWWKljMl+rwpNoKGR5K1KDAGJTj5mzBhdErLXTKKJX3DBBZZJRWtoyItGjx6NF154wTAwqJxnLR2ecKs4LGeYD1gioEqQOHixVA2230xDw3akSZWgCl2gJjirCcmA4/Dhw5qhYcflb2jISSh/+9vfMGPGDO5xtwOuA9KgJjigElyUBdmmctNNN2mnoVg9jMComGKUzp49G9nZ2VzZ7YC2oEITaGg4oGLjmQX5gYtoGO1Z74kpofJZGXTJEVBr1qyJJ76kfrcqQeLgJb7NioZGfPm7/e0qdIGa4PZWET7/PkPj7LPPxiOPPKLF7erXr19iFzqJSkdNSKLKtqmost1MJlxl0vLiiy/uUaoSTFhWm0t8Dwkcziv+BFRoAg2N+NdrXHMQyXSQgF/RHqEUKe1wBY/0rGw3kSjFRsFM4wo1SV6uSpA4eIlvA6KhEV/+bn+7Cl2gJri9VUQ2NA4cOKDtwV+5cmVUpxwlNiF3l46a4O76i1fuZWu5mJsLFy7EVVddFVU2ZLWHBAs/efKkFufD6KSlqBLnQ1ETUKEJNDSiro7EeDCScRBp60dPTImePEtDI/7tT5UgcfAS37qloRFf/m5/uwpdoCbEt1WIJqi8JPCn/JF4GfJH1RXN6Umq8pJM6VITkqm27SmrnHQik5YSBHjnzp3a37Ka3MrKLdmaLnECv/Wtb+HOO+803MJuT46ZihUCKjSBhoaVGkjAeyPFyIhkePTElOjJs2+//TbuvfdeSAAyXvEhoEqQOHiJT3363kpDI7783f52FbpATYhvq5CBhcpLJijkCg4wavc7edyr3UTNpUdNMMeJd3kI+MwMOe0kJycHcorKgw8+iJdeegkTJkzA//zP/xiu4pJYGWJkyOptCSwq2mUUI5C840dAhSbQ0IhffTrizfJjz8vLM4xGLv/2k5/8BOedd57l/PbEDJGVIb/97W/Rp08f3ffKmfe1tbU8j95yrdj3gCpB4uDFvjqKJiUaGtFQ4zM+Aip0gZqQ2O3L6NjWxC518pSOmpA8dd3TkgabGf7pySkq9fX1eP755/HPf/4T3/jGN9C/f3/tFjkqWk5ekj8XXXSRttJLTmjs1atXT7PE5xUQUKEJNDQUVJSbkly+fDnOP/98LfKv3vXjH/8Y1157bVT716I1NGS2RoKVPvXUU4YoRdTkCCZZRsYrPgRUCRIHL/GpT99baWjEl7/b365CF6gJbm8V4fNvh6Hx8ssv47LLLuMAxoFNhZrgwEpxYJbCmRnB2X3//ffxl7/8BRI8VI6KldUcQ4YM0Y6IZZwMB1ZuUJZUaAINDefXu9IcStAdMRAkmrDe9dBDD6F379649dZbLecjWkNDlott3boVcjSc0SX74mR56tSpUy3niw/YQ0CVIHHwYk/9RJsKDY1oyfE5IaBCF6gJid22empobNmyResvSODAu+++m6aGw5oLNcFhFeLA7FgxM/yzL/0V0Q9uJ3NgpYbJkgpNoKHhrjZge25fe+01TQiMYlGIubB58+aoxCJaQ0OOY5VLAgAZXRL7Q7bLXHrppbYzYYLmCKgSJA5ezPFXdRcNDVVkkyNdFbpATXB323n33Xfx6aefaoXQC8zZE0PDZ2b4CNHUcF5boSY4r06clKNozQwpAw0NJ9Wk+byo0AQaGub5J+SdEkDnu9/9LrZt24YzzjgjpIxy5NHEiRO17R9Wl3FFa2hEMiskQJDk6de//rXlPCVkJcapUKoEiYOXOFWo97U0NOLL3+1vV6EL1AR3twqZfPCdlCKB/YIvq4aG9AFk5egzzzyju5KTpoaz2gs1wVn14aTc9MTMoKHhpJq0lhcVmkBDw1odJOTdRUVFuPrqq3Hdddfplk86I9dffz2uueYaS+WPxtCQfXESP+PJJ580XDYqnZjnnnsu7JYUSxnlzVERUCVIHLxEVR22PURDwzaUSZmQCl2gJri7KdlpaHz88ceYN2+eNgEjMTN+8YtfhMChoeGs9kJNcFZ9OCU3PTUzaGg4pSat50OFJtDQsF4PCfeEnP8uQTYLCwt1y/a73/1OixwsKyesXGVlZVrHwxeF2MyzjY2NEFMj3Luqq6u1IKYqz6s3k9dkv0eVIHHwEt+WRUMjvvzd/nYVukBNcHersMvQ8JkZ0h+R6+KLLw4xNWhmOK+tUBOcVycqc/SHP/wBzz77rBa0U1ZTDRw4UNtqJgcMDBgwQHu1HWYGDQ2Vtag2bRWaQENDbZ25IvXOzk7tbGcxHlJSUnTzLJGEv/rVr+L00083XSZ5Ro57PeWUU0w9c/LkSezbt0/rpPzHf/yH7jPt7e2Qzq1sgTE60tXUy3hTjwmoEiQOXnpcNT1KgIZGj/Al/cMqdIGa4NxmJSsxDx8+rA1annjiCd2M2mFoBJsZvhf5mxpiZkjsLemr8HIOAWqCc+pCZU5kC/s999wDMTS+973vYdiwYfjyl7+MQ4cOaUetSsy+2267Tfv/oglyMklOTk6PssQYGj3CF7eHVWgCDY24VaezXix7WEV0Fi9erJsxiSAuDXDhwoWmM251y4msFJE/4aIVL1myBIMHD8bMmTNN54M3qiGgSpA4eFFTX2ZTpaFhlhTv0yOgQheoCc5ta7EyNORYVjmm/Z///GcADJmIkVWbsmrji1/8IuSoedkiK1tpeTmDADXBGfWgMhcyMfqjH/1ImxS96667dOPbySRnaWkp5F7pw/fEzJA0XnnlFUhMnldffRW5ubkYNWoUzUyVlWxj2io0gYaGjRXk5qQk+OekSZO0uBTnn39+SFFkduTGG2/UTkMxO/thxdAQcbrppptwxx13YMSIEboo33nnHa2TIke69uvXz824EyLvqgSJg5f4Ng8aGvHl7/a3q9AFaoJzW0WwoSH6IbOvcs2YMUMbuNixQkPSk1lemXTxmRpiZsgEyJAhQ/DnP/8Zs2bNwvHjxwPe7VxyyZMzakLi17WcTiinGf30pz8Ne2xyS0sL5s6di3Xr1pkeSwTTk5Vga9euxX/913/hoosu0laBy4SsmBsyfpg/fz7OPvvsxIfu4hKq0AQaGi5uEHZnXY4/27lzJx566CFdQRLBamtrQ3l5ualXWzE0Nm3apLmsYqjoXZ9//rm2VG3cuHE9cnVNZZw3mSKgSpA4eDGFX9lNNDSUoU2KhFXoAjXBuU0nloaGv6khQUFLSkq0LagSU0v6CHfffTck5pe/0eFccsmTM2pCYte1bDWRbetmJzylny+mZHFxsWUw8uzevXs1YzN48lUmRiVI8G9+85suo9PyC/hATAio0AQaGjGpOne8xGca/Pd//7duUE4RrR/84AdaJ+Lyyy+PWCizhoaYJBIEVJaNfv3rX9dNV7bEyPIyI7MlYmZ4g+0EVAkSBy+2V5WlBGloWMLFm4MIqNAFaoJzm1msDQ0hsXv3bg1IZWWlZmjIyk1Zvi4Dmp/97Gfa8nNZtcHLGQSoCc6oB1W5kN/j5s2bw24X93+3rLYWQ0ImUa1ccnhBXV0dfv7zn3cFF9V7/tFHH8XTTz+Nhx9+mLH2rACO4b0qNIGGRgwr0A2vkmVbsky0oqICl156aUiWZfbjwQcfxCOPPBJx24dZQ0OWo0qQIAnmpXdJICGJ3bFhwwYtfgYvZxBQJUgcvMS3fq0aGmKE3nfffVqMHaO9s3olkt+9nFTkf1qRaMaiRYu0iOjBl5iasgdXDNVBgwaF/Hu4Z+NLNLnerkIXqAnObUPxMDR8JyRIu/BdYmpIHI2PPvpIW/bOyzkEqAnOqQsVOZHYd9JvMBtjT/oMV1xxhbZFxOwlZuXkyZOxbNkyDB06NOJj0r+QIMGiT7ycR0CFJtDQcF49xz1HEnxLtpXI0i29WQ4JzCnLxSJtPTFjaIhDK2K4Zs0aXSdVOi633nor5AhYM6tC4g4viTKgSpA4eIlvI7JqaHzwwQdaRHO5ZOZETh0wc1k1NMaOHavpjnSa9I5spqFhhrr6e1ToAjVBfb1F+4ZYGxqy6oqRiwAAIABJREFUonP27NnayozgS1ZpZGZmmhrwRFtePmedADXBOjM3PWHV0BBz4uqrr8auXbtMF1O2mUjcDJnYMHPJ5KvE2gh3yICZdHiPGgIqNIGGhpq6cn2qYjRIXAtfwC3/AsnWE9kiIss6Ze+q0RXJ0JDZVtlDZ7TVxDcLM336dLqsDmxRqgSJg5f4VrZVQ0NyK0s8pT3cfPPNYQOC+ZfMqqEhnSZZqioryGT/fPBFQyO+7cb3dhW6QE1wRt3q5SKWhoYEBZXZXflbBiz+F+NmOLeNUBOcWzd25KypqUnb6lVbW2sqOTnWVbaLmb1fEpXxiG97mZmXyESL9BV+/etfm7md98SYgApNoKER40p00+vE1BA3VJZ4BZ88IhHFCwsLdf/NV8ZwhoaIjay8kECf11xzTQgWEUg53qmnRzu5ibfb8qpKkDh4iW9LiMbQiCbHVg2NSO+goRGJUGz+XYUuUBNiU3fRvEWloSGTJzJQkhUZ+/bt6zpWXvbf+5saNDOiqbnYPUNNiB3reLxJTEZZpbl06VLt1JFIl6y4Pvfcc3Vj9Rk9K2ORf/3rX9q4wcwl2vHd7343xPg08yzvUU9AhSbQ0FBfb65+g3QaxNDQMxYkEJC4rHqrOKTQRoaGCI10UGQJuZ44+YwUMTSuvPJKV/NL5MyrEiQOXuLbamhoxJe/29+uQheoCc5tFaoMDeknLFiwAG+88QZSU1O1/fByioJcMpmSnp6uBf6T2V6jPohzqSVXzqgJiV/fErBTtnjI9vHTTjvNsMCNjY2aSfnYY49FjMPnn8izzz6rmZgyHjFzyQrw5cuXW1oFYiZd3mMPARWaQEPDnrpJ6FRkNYY4qqeffjruvPPOgLOjfVtTJGDngAEDAjjoGRq+TsrAgQO7Zlt8D73//vuaAB09elSLz2F04klCw3ZR4VQJEgcv8W0EYmjI6olYXMHxMHyDo2jfLQMbvYCi0abH56wTUKEL1ATr9RCrJ1QZGhJ8XE5O8F0yASK/belDyIlnvhUbF154Ic4+++xYFZfviYIANSEKaC58RMYJEphX4uzpxd8Tw0PiYEjQXrOxtnwYZFW3nLK4bds2U0aIHO8qlwQL5uU8Aio0gYaG8+rZkTmSID5ysol0MK6//npNWHwGhgQP9Z1+4m9qBBsaPjMjJSVFOy++V69eWlk//vhj/PKXv9RmW6ZOnYpp06bxqCVHtoLATKkSJA5e4lv58ltvb2+PSSbEJPWfzZFOiywrjfYSbenTp0+0j/M5Gwio0AVqgg0VoygJVYZG8AoNMTikfyEzvDJwkksMDgb9U1SxNiZLTbARpsOTklgXspJq5MiR2u+zb9+++Mtf/qKdaNK7d28tqLesrormktMXv/CFL2gTq+EumYT94Q9/iHXr1gVMwEbzTj6jhoAKTaChoaauEjZViTAuqzHEwBg9erRmblxyySV46KGHIFGIZSmZb7bE39AINjME0Ouvv66ZGCJ0spxUAvjoHceYsDBdXjBVgsTBi8sbBrOf1ARU6AI1wblNSpWhISX2j6HhP1kiK0Nl+bkcFx1uebtzqSVXzqgJyVXfn3zyCV588UW8++67OH78OM466yzN3Lj00kt7BELSnTVrlnZCilEAcjEz5s+fr40nwh1a0KOM8OEeE1ChCTQ0elwtyZmArKrYvn07du7cCTE5JGioiNfJkye1PW5paWnaKSgye3Lqqafirrvugsy+Tpo0SdvzKkE/xbwYN24crr322pDtKslJ1V2lViVIHLy4qx0wtyTgT0CFLlATEruN+Y5ilFhdvBKPADUh8eo0XiWScYQEBZaVpHJM89ChQ7WVHzIOEZPzN7/5DQoKCmhmxKuCTL5XhSbQ0DAJn7cZExAh+f3vf4+3335bW1omgnP48OGAByRmhqzckMjGF1xwAb71rW9xNYbLG5UqQeLgxeUNg9lPagIqdIGakNhNioZGYtcvNSGx6zfWpZNTVWQyVf786U9/0l7fr18/ZGRk4IYbbuDYItYVEsX7VGgCDY0oKoKPkAAJAKoEiYMXti4ScC8BFbpATXBvezCTcxoaZii59x5qgnvrjjknARUEVGgCDQ0VNcU0SSAJCKgSJA5ekqDxsIgJS0CFLlATEra5sGBJQICakASVzCKSgAUCKjSBhoaFCuCtJEAC3QRUCRIHL2xlJOBeAip0gZrg3vbAnJMANYFtgARIwJ+ACk2gocE2RgIkEBUBVYLEwUtU1cGHSMARBFToAjXBEVXLTJBAVASoCVFh40MkkLAEVGgCDY2EbS4sGAmoJaBKkDh4UVtvTJ0EVBJQoQvUBJU1xrRJQC0BaoJavkydBNxGQIUm0NBwWytgfknAIQRUCRIHLw6pYGaDBKIgoEIXqAlRVAQfIQGHEKAmOKQimA0ScAgBFZpAQ8MhlctskIDbCKgSJA5e3NYSmF8S6CagQheoCWxhJOBeAtQE99Ydc04CKgio0AQaGipqimmSQBIQUCVIHLwkQeNhEROWgApdoCYkbHNhwZKAADUhCSqZRSQBCwRUaAINDQsVwFtJgATUzsRK6hy8sJWRgHsJqOioUBPc2x6YcxKgJrANkAAJ+BNQoQk0NNjGSIAEoiKgSpA4eImqOvgQCTiCgApdoCY4omqZCRKIigA1ISpsfIgEEpaACk2goZGwzYUFIwG1BFQJEgcvauuNqZOASgIqdIGaoLLGmDYJqCVATVDLl6mTgNsIqNAEGhpuawXMLwk4hIAqQeLgxSEVzGyQQBQEVOgCNSGKiuAjJOAQAtQEh1QEs0ECDiGgQhNoaDikcpkNEnAbAVWCxMGL21oC80sC3QRU6AI1gS2MBNxLgJrg3rpjzklABQEVmkBDQ0VNMU0SSAICqgSJg5ckaDwsYsISUKEL1ISEbS4sWBIQoCYkQSWziCRggYAKTaChYaECeCsJkIDamVhJnYMXtjIScC8BFR0VaoJ72wNzTgLUBLYBEiABfwIqNIGGBtsYCZBAVARUCRIHL1FVBx8iAUcQUKEL1ARHVC0zQQJREaAmRIWND5FAwhJQoQk0NBK2ubBgJKCWgCpB4uBFbb0xdRJQSUCFLlATVNYY0yYBtQSoCWr5MnUScBsBFZpAQ8NtrYD5JQGHEFAlSBy8OKSCmQ0SiIKACl2gJkRREXyEBBxCgJrgkIpgNkjAIQRUaAINDYdUbrhs7Ku6CmUpa/FEXrrxbR27sHh8Gfqv+R2Khhnf1rmnEt+pTkPdxolItVz2I2gonoCWGS+FfYflZDta0LhhPWob9+JA+wkAfTEkbTgypkzDtKxh6N+VYAf21VagsrEN7QcPQLvVe/VOScOQocOQNfZajB03DIP6GOUichk691Uhf24rcmqWYWKqYUKWi5loD6gSpGQevOyrGo3Z9dlYuaMEI0w1vU40VY7H3PpsrHmpCGF++haa3z5Ujd6A9KdWIKv7x2fh+aBb91Vh9IZ0PLUiy++3HH1yhr/sps2o2lCPvc0HcQyAaMLQ4VmYVpiNDH9BaGvE4opatB45jAMH5U7fJbqTjvQR45CVnYmM1H6GmTzSUIwJLTPwkpHYdu5DVf5ctObUYNnEVJiqSvuRxCVFFboQf03Yh6qrypCy9gmE+wx3AT/SgOIJu5C1YzkyjZtRXOpH96Ux+o06p8BqcnIkhhqEiHXWhobiXNQOWoZVJRlKtTcSzcTUhEilNv/vbdtmYdKDQ7Hmd5G+4a3YNmcx6gO+Xb2RkjYUw7OmYWZWBkI/W1a+5x1oqi5F1Z5WHDzQDl8Xu+tbOjMr7HfRfIm9dx5pwuaq1di0ez/aT/RGypiFWLs8E4MsJ8QH3EZAhSYYMfg///73v/8dC0Dx76jEopQ9e4dmQmwZGnZAIPeUbmlD6/DCsMbHvuqrUNY3gjli3I233dDobKnF3Dm7Mbx8IXKGp6K/1vPvxJHWZjTuAbKmZKC7P+gxI/bn7EDB8H7o5zdK6OzoQPvhvdhVuwUbdrYifd79WDZlmN+zvkJFMDTaGlCcW4vUlTUoGpZMwxDrbVSVICWzJoihsbplFFJnLEOJGUejoxF3VjQCuwdhWtwNjQ7sWjoJZS0zULNxSrdhGrHjbb3tBT7Rhl1Li1GNHCycmYVhPvOisw37dtbjcHohMv29YMnP6iGoWZaFdH8RQSc6jhxGy956bKquR3PKOCxcvgiZOr2r8IaGdyCRuhI1RcOSysyQelGhC07QBFMTC75+uhheu7KwY3km+rVsxvRZG5C+bCsWZTjU3dD7jXbswtJJZWiZUYONU6xPf0Tzqz7S0oi2vpkYpjeicTTH2GtQeEOjE/uq8jG3NQ91K7LiPkBMVE2Ipo2HPtOKbdNrcWDYbvS+9tkIk4ViTqzGkJr7MTHd1z/tREdbC3ZveRCV9cCMtSuR1/Vv8jYrhkZ3H3teRr+ub1dnRxsO7m1EVeUGnJi2Fivz0nv+XZO+dn490peVY8aIQVp6HR2d6BfwTbaHMFNxHgEVmkBDw3n1HJqjI40ontCMnN+WIMNgjL2vaiqah89Ec/0JLDScCRXhzMfBkvCrOIyRRF7dYA1nC2q/vxjt5WbNA5PvP7IHVcWl2DNMb2YiTBq+WdW8OqzIokccqS5VCZITBi+Ryq7m34+gsbgCJ3LGYHNDf6xaMlbHkAt8c0fjnahAJgaVNdi3osJSB8g/Px3YtXgCyloLYmpoCIMJDWPNd9xNGSwdaNlWgTkPnkCBzkotY0PDWQMJNe00fKoqdMEJmtDZVInxVWmoibi6sQ3bZk1C87QdWDK2H9BSi6n5mzD0fvcZGosnlKG1IFaGhgy8ZgNrDFaAOphjPDQonKHR1lCM3NpUrKwpghPmZRJVE2zR15ZafL82FWuz9mLS7nHYUTIijFkQ3pzQ6n19KlbW+de7dUPDcBW2NuG3Hqkr63o44edZWbo6rQZrJ8bGLLWlrpiIbQRUaAINDduqR2VCHiPicMnvUKi7plyMgQYMfSIL+79fi9SaJZB+VMgly2An7cc008vZg1MwaSiYRbGvGldVDjTRQfQlaOH9huaEURrJPatqtsr871MlSE4YvETDo+fPSNusABYW4sis9RhUE2m5ugycKtFnWRE6i6vQZ4VNW0SiNjQMCJgyEKKlJybQBDTn/BYlRm5vcNIW8mM0MDAyNJw2kIiWak+eU6ELjtCEziZUjq9CWs1GhO2Dt23DrEkHMCPMBERP+Cp51sJvQsn7tUQjGBrqXtzDlOOjQUaGhm/LbF7dCjhlXiZhNaGHLUceb6n9Pir7rsLasc0m+ueRzIkgM7Xrd2V2C2nkPrbkd1Z7OX4Xbm97RC4yZslHe7nN29cjvpc3OIWACk2goeGU2o2QDxGRpX1XYKNeT6p1G6avlxndUdhfOR57r9VfgdGxazHG783Cb0syolwuFlnsrOA80liMCQ2ZFvbWW3u/fNhz557AwgADRy8Nz6xqxYmiuO81tcIv3veqEiRHDF7iAleMS48xkd7wfVT3X4sV4YJYyO++qg9WrBiFvcWzcKTQ5P7+iGWL1GmKmEDgDUoHS/tQfdVsnFhpoWNkKT8evagfsxVrJ3av2tIzNLSBRMUJFK0qQYYdsUcsYnbK7Sp0wRma4JtVrAtoC8HcZT987oGCCDOtTqktbz4s/SZU5d2thkZ8NEjX0NCW8TdizFpnxf9KXE3o6W9BBvZL0XeFmKQeM+LAjHDmfORvs2wrn31ipV98p8jPdJcich/bzBb4yFSs5ClyarzDfQRUaAINDZe0A4+IDMdTKzJDgjuJMVBxYqE2+JGO9qwjenE0OrGn8jtoGOVdButX7o6WRmxYX4vGvZ5Am32HjMG0khLkjQjulfuLXQdaGjdgfW0j9mrBg/piyJgszJw5A5npJvcJywqNuSewMmIgJF9mI4ttYHXKADEXzTP9yxyahsyq5jdmosYBe01d0hy1bKoSJGcMXuJRE34f+fZafL+yL1atnWi4/1lMzvWDarA880SE2DbyW92E2i0N2L1ffqu9kTJ0DKbNmImsjFSdbS3+nY0jaNpchQ31e9EsATR7p2DomGkoKJqCEHkANP0JCZYZdrCkk35WIUoKJL6FmTrwzI42ZD4V3vzxT8ri4E3TXllJ9kQefKE4QsrpHUhk1jhnVtQMPRX3qNAFp2hC5M68DEpycaBgh18MHIPOe2crGldXY33Dbnh+WkMxZloBiqaM6P7Ga8FFWzAjTHwcibuzIT24/R9B07YN2FK/y/t9lsCBo5BTpPddl8UReoF7Q7+VWtDiLeFbTY7flpEjTduwYUs9dnn7FhJccFROEUry/MroXZmhm+yohX4THuEGQT3QuN6eoORh6yFskeOjQSF1pq1KlRV+Zrfwqvj166eZyJrQI4qy3WRpX6zwbmPTgoMemBFm0jGyERD6DY78jBVDQ5sYrc/QnYgMDIor/YwsFJYUIKvrY+7RlIq9OtRy1gQE2Y6cljcNf41sa0RlWRUa9qejJCioeVTpBQQt9YyNsmYWoiAzXKDvTrQ1NWCTn+6h7xCkDc9AXmEBMoMOGjCdLymumW9Gjxpk7B5WoQk0NGJXfz17k3aKyV5khSxjFaNiFtpyvMtgRSCr+2NtSBwNidK+AelbA5ela0ukq3pj3qoSZKX39wTmaWlA1eJKtIfEkvB2cKZtRfqmfNSnl2NhznCkapE8O9C6ZxMqSregb4nZGBQtqJ2aj4aMNSaD51k1NDzL+fLbF+KlohE+9QsY/HGJePTNUpUgOWXwEj2ZaJ+Ujsd2jNJ+4/4zNzrpacvft2D4U7ItxdOh3q93+lBnC2rnzkLDkHkBATM7WvdgU0UptvSdh5plExH4jfV2gOpmoOXOCnTkLMTMLO/JQRJos2E9Ku7bj4w1oR1nS4aGd1tYU8YyLC/I8JxM1NmGpg1luH3XUNP7v6WDNaHsGErMLrG2aGhA094tyNi6qmsJd0A5GUg4oIGq0AXHaELnHlR+ZwuGGp0AJKumio9hkZ/5pR+UT7Y45qNxzCqUT0zXTMXOIy3YubcT47L8AslGaWh0NtWisnU4ZmamY5A3yF7Xd33mVqzIDJqsMGlohFM2mVjJbfCbGOhsQm1lK4bPzET6IG+AwY4WNFQtRmX7TGwNmZyJtELDyBiKRuNEX6vRf2EmGks3I7VkCWZkesxdqYeGyjl48ESR6bg88dCgAEPD4fG/EloTov3caz7iVagcUtO98lrbrtaMaTsMto2b2A4qpmNZSo3f4QD2GhrSp74Ty4MOH/DGjmrKwLLlBd5TxWRgvwFlt+/C0JAg++HyZDEtr0ZO25qOLRWtyFk4AyMCjjm0mJ72vW9G1hqg6vY2ZN9fhOxhnqClnW17sPrOUuwZYRDwu7MFm28vRsPAGSjx173OI2htbkRL/yl+Acot5gsmvxk9aI+xfFSFJtDQiGUN9uhdbWiYMwdHioKXle9D1dRmZD3qmz0U42I7Ru0ICiAqRkfQjG/nvmrkz22B7l5LrZNejzE1a/32C3uXXx8bjr7ZsiJEJ3Cmt3OfvrIGhWaiUbXtwtLiUuzuX4DykuwIR0JZNzS0gUej/7aW7jQKUIX82S3I2boKfqvJe1RLyfSwKkFyzOAl1pUZNHjR7zh4MqUFKKwfhae8gUONZmkbiydhveFpG564MZWDlmFHwDY06WxUYv9QYOi8tbrBv3z7tGduXQH/sZF5Q0NMGKO8eT/0J4qC8mVUIZ1oqZ2LWRs6MW5eCQon+h/1rPOMVUNDZ29/VzkLgKr82WjJ2YpVFBENtgpdcI4meFY61g/fgeU657G2bpuO4mOLgjr7Op33fVW4anU66lZFOIEiSkPDULqkH3AnsDzAcDG/QsMwXUsrlMRM0DIRdARuNIZGOB2R3BppnPQDJqGyeSCydU80kzzOQkvRU57ArhGv2GtQt6ExHHuLc1E96H5sDRtQMmIhlN2Q2JoQJTZtUqICAwOOgvZsO9mbo68vkU8s0ftt2WhotG1Dce5uZAV/9xuLMUmCkeoEofX0FU6gKGBMYpwnMUatpdWEqtFbcCR7ELLnFYUcd289PcnbXNT3HY4SvRWXcrLc+PUYWvNokH55tKZxVA2WTYl8VLvlfJn9ZkTZHGP9mApNoKER61rswftkgFPVfxVW+RsJEvm7YTge7QrQ4zlpoDknMI6GdLQWY4lfDA6PcG6/NnBvuH/2QgdU3uVi8F8GGlqgVtlDvDfHc2SdqfJ6lp1Xrd6Jw+njMKOgCFP01rPDuqGBpiqM3pTutzzOm0ZmOVqrtuBY6n50jKnBo3n+5zqaynTS36RKkJwzeIlxFQcPXowGH+hA453j0ZzdvddWz9DQTI+K3kERz4PKpL2zHmO2rvUz9TwDi105a1BneOyoDOzGo3Jg4BHQZg0NLW+3A/cbBSjWOg2NyNwRKTBqd3m0rXNVldiyvzdGZRehcEam/rYVy4aGmMmT0FLQHafDU85MlLdWYcuxVOzvGIOaLlM5xu3GYa9ToQtO0gRt20nDKOwIOYVItjgW49givYF6YFA+rf3sydZJQ+/3Gc2WE6NG4TErh9QFBTbtyQqNzn2ozp+LtkKzg3+ZmR6NyiF1QTHBrBsa0Wucpx9QOWilYawT6TPlNs+MXEd+qGOpQR5DYwjK07dgfXM/nGgZiKKnjGb24ysSia4J0dD1tN2BWBtkLmrtbm+eQf85/MoGzdhvzgla/WSDoeFdmVm54RiyV5Vjov+STs2Y0T7mBkfNe/orjZn+Jo3Raqto05qNpgXBeqLN/ESZt9nYv8BobOQxtSsH+q+CAbRVWpuGo2btxO4j640aRhT5Mv3NiKYxxuEZFZpAQyMOFRn1K8Whkzgafh0pEb8tg9YGRPiXhl/cWeTXWZCPd1DQQG0g04hMo6WzogXScatOQ13XMXWeTsCe7NA4HAFlkmW3uc2YabhszoiAbFtpwPrq1djbbwaWlecF7dO3bmiEBh71dmSa05C9ci2K+u9EcW4tUnVnaaKuqaR4UJUgOWnwEtOKDNpPC3hmCdvLg4L8ymBfjnH2MwNCDUvPctaylEDDIbQ8YoCOx/rh/p0B6WyUIaUmfJBRU7El5IU6gyXJ21ysDBMp3RP/5kChhdNLvIXrbNuHnVtWo6q+A2NKlqAkK2i2xLKhERr0T+tcVDYjLXsl1hb1x87iXNQaroSJaSuK+8tU6IKjNEFbkixmW9DgMeT366sKnc5762ZMzd2LnK0rwq8OtHuFhtGkQNSGhmc1VRlKUFcU7rjJwGapf0qQdUMjeo3z9AP2hzsdSZhUDvHr/5j/acVCgzRdnVuPvsNLULNiHI5U5WNua57pbTLmS9PzOxNeEywj8gQYrgiaENCS0frPe5Gna+bLb2Q1htTcj4npsglCrk4caW1GY3UVNiAHa8sNtpCG6et3Z984xkXKuIVYuzDLszXU/5JxyVyEjYWnmTQHCv1igxgYGlGnNRe91+icAhl1ejqmr1+ZNf3an+NXHg+3XVlGK2tsYGb2m2G5LcbnARWaYFSS//Pvf//737EopqM6KrEocE/eIR0pGch0BdGUH1EV+pbrdKz842iEPOcdZJSlBAS6C8mafDC1Y+GL4Dkt1qyhYDALZLrsHdhXezvmNgTvozf7/u4XtTXMwaSWGSExNJqyd2CRdylpuKVfprOchDeqEqSk1QSdQYV0BPIPyNaL7sGCdorCwXkBZkDoAMEX7+YldIWPMWijWmfjYJHfb8TkjI422NqPHL+4PuZWaJgxRj33NFoJ9hlcvrZGLC2uCI0FZNnQkCWtEn8oKIZGUzZ2LBrrWYV2pBHFk9bTGE34LSdS2R4TcG9WoNnWdfxiyNYj/d9TW+OdyC9rRnpBOUqyM5BqdNR6VEFBPT+GIy2N2FXfiPp9rTh84CCOeX8j/oE7tf8VpaHR2VSF3EqgXGepedfP8UgLGnfVo7F+H1oPH9ACoGpXUBDAyMe2BnPsicaZ6EuE9H+i+Mgr1CCtzrRj76d4ghV7V8q0hMQ+iyLfNj+ioq/g6n6CFounEgN1Jw08Zv7uKXqBrj3bIRpTeqO93ftD8gacnDJtGrKG6R2vZfJ7HqaPLwZdfdXt2IAS1CzPDAhUbmblQOjWb/082ZmWpn8mVsKZzZv/T0L/mfAmSMjzEVbohb4DMPXNsPm3qyo5FZpglFcaGqpqsUfpyke4GJ1F3uWiYlSUHUNRSABQ6YDv9AYX9Ky0GL97XMCgSPux6IYaDs5gTpSGhuaEIPqjqj3L1LaM8l/2ZaITEpB9z9KwLUP9Pwx6aXi26VT1v9/SLFOPqjIBHlYlSK7uqPSkXkO2R8kW8G2YlXsABV2rMfSXtetHNjf3G4zmg+7p+4Su8jJnaHhmYiMclqC9YtRCC6eX6LGXWfNZhwOPbrZqaMiMWf5BlPidxqRXTm3JaVV/3F8Xuo+3J83Cbc+q0AWnaULoEeiymqoSfVf5b93y1VyYAYU3iv6GnS0YeG0JlpRkBQbojXaFRsc+bC4tRUPKNOTljcWoIYPgiQ1q8A2NxtDQJkqqkb42eC+5r9wd2Le5FKUNKZiWl4exo4Z0BSi1Z4VGpBUd3b+ccLG0DPsodhgakgVFGqRrQskW5Pxm5Enwd50QZ/HSkmTQBCtsNf0o3Rn+kaELsDXklDMr5oQJ/QnJQbg+tsSImBQyyWDm5CPvxzziiUV2piXvtDs9H64QPTGx4t0fdXT58qYQ6ZthpSHG8V4VmkBDI44VGs2rZRaoetBaLUq5GBWz2nKC9qFKqp4B+v4czxIseaY+vS5gW0rk4+f0cmfWUAid0YymrJ7tIll+R9Wafb/3bZoLvgFpAfEBDNKQe8eXoqPc/D7gaMqUSM+oEiSnDV5iVWf6nfygs+mN4mqEmCHeuA9y8onvgB+DgnhWaJRYP7e+rQFzJnn293edIWTq2FbPDNTBkp4YnmZrRbaLaOthNS3ULouGht4qGf268sQVKe0oD9gWaDaniXKfCl1q3CnbAAAgAElEQVRwnCZog/m9yPYZjfK7XD9Im70MXWhhYhDS0YJtFXNwX2s21tQUoiuedlSGRiu2zcrH7my908bsMjS8AfAyjU80k1ha+buzdbdA2GNo9ETjTPQl7DI0oEaDjHRMi2G2xVkxfZJCE0wLuN5kXdDDurGttI+XZ7Wgqe0jdhsa3mDkQXE/QvsPZkDol8POtCQXdqdnaGjA2pgnunwFcTX6ZpjB74B7VGgCDQ0HVKylLMiesO2jtOj/LVVT0ZylPzsiWy3u7CzBxonAtunr0X+VzrYUvWjnYTNjcomntgfwAApDjpi1VFKdgYeJTojfK7QOVfO0oMGFcRq+kxt0T32xmPVkuF2VIDlu8BKjytTv5MsijVmY1DxNC053uPb7WNp3RaiJGTJI1w9cFVoUT+eqYaz/SgjPPl3/LRZ6CEJj7HiXeGpbvHzugZ6B4FmyL0HCzJ0g0JMK0Pm9WzE0NKOzCgODZqGN6kqWfVflz0WrA5d994SilWdV6ILzNEF+NxOwf5onvo1MGqwfVKN78on5QYis8shHS5Hf70K2Mk1oCBPrSmcVovQRylJCgg166tAeQ0M77rwxM0y8BjltrQwpASc4dLciewyNnmicib6EbYaGGg0yNmY9ZpOTYvokhyaYVEkt4HUDxoY1JTzf5dpReoFz42doQOfYam21SWOmpeC5RppoZ1pSG3anZ2xoWIv5FV2+9NqXzjfDZDOM920qNIGGRrxr1er7RVByW5D9RAb2TG3A8Ed98S2CEpIZo9pU1BQdQ1kFsDBkW4r8EJai94qNmJJqNhPegJphIoNLSpqRcKDAMHq42bdpM6MHS/xiBZjohHgTNzYnwqXhPS7SoYG1zHKL1X2qBMl5g5fYEA09P9773q5YFdloyTVY1q4TwM7UCQCtsqVlN7IDOleepdzGUb4lX57VCBvS6rDWL2aAuS0nQEfjnRi/Jxu/XZShne+u7NLpgJlfoWE8MDA0NLSt7HJMXav+cdjKCuqchFXoghM1QdpwfttMPJEH1H6/Fqk1RidMmJ9VDT2tyCAwsK+6xUDLnY3Wmd2GpN7e667WoUXXn4veK4NWR1nZciLbGma1oDDciRphl2B7AiLO7b0y0PhEpJVboRyj1zgTfQm7DA1FGhRWx+QYXQcFO08WTTCjwtq3TwyACKcAaoPe9cODgtKa15LuvFh5JtLvQo5JllMU/eIHaQbNHmT/dhEyTH/MDfJkZ1qao2Fj3vwqVze+hUw87c7221YTpjVElS/99PROuDPTDuN9jwpNoKER71q1/H4RnAr0npGJhu0pWFZiNCBoQtVVezFm2TGsbpsWMOjwvVIEc1J9BmpWZAUE+THOkrw73Nntsue/AcX5jcjUO7/ZSlk7m1CVW4mU5f4rUCKJrecFR/ZUobh0D0bonlwSIQ0tsNZstORtxQonbUK1wi5G96oSJCcOXmKB1PjD5D2mdVAO9rSmY22IOemLZxF8vKNnz2tt6hrU6B6/6h2wD18bdGyxJ/CY4TnsvkG7GKVBwQDNGhraCS5TF6O9ZC2KRpg73DmaOtBmkvdkB67SMrNCw7uc88ETRRaWzHeNMrGvOh+zW/Kw1bS2RlM6Zz6jQhccqQnSKZ3TgcIlwOItg7DW8FtsdkAh28tycaAg8PhDWf0x63CJtiozcLzgMeBnbzkYGGtGi+x/QvdIZPk9TKrYi6iDgmorkMqAkjoUjQg3epEVGnNxQu8oR+kjTKrA3pCgoJ7B0i7DU9T0OEarcSb6EjYZGqo0KJIxqwU7r051REyfpNGEiJLsaXemTsPQzMcKDAxY5WRWS/wzYuWZyL8L0aM7sRxP5GmhaLWrpXYqFreXYG3RCJ0td3pQjPNkZ1p2581XEl3T2OLqTOvl1OOo/82I2AwdcIMKTaCh4YCKtZoF7ajWA8PQMaogzJJtWdZdhl29gaF5KzBRdxVGJ+Tc6jmNQ1BQMhOZ6b7AYUBnRxtaGvcDWZnd+3m1YySr0X9hFnaV1aLvjBLMzBrmOcap8wham7egomwPhi9bhcKIgxSZpZmEDb0LUZAzBumD+nk6a50daNvfgKrKDcBMWcLrH9nKaMtLJzo62nF47y7UbtmAvchESXkJAh7tghxZsCWI19T8BmTVGAU7s1pjiXm/KkFy5OBFeRV6tmHUZ+gHwdRmdcp2Y0y5wbFgRnvtO5pQNWsu9gxdgIUzszDM82PFkZadqF5aif3DlmFVSQYCYqNrx1I2I2tNb1SX7kfmwhJkZ6R6Oire8+grVh9DXs3ykMBz5g0NMT93aaeQHM4qR0nWcKT2DzyGbldrKiaOjRDZrm0b5tzZjDGFM5E5PBW+JDqPtGD3pkpUNg3H/Wv9YhJIGWSgsjodW1cFGbmdHThyuAV76zehuqEF6TOWoXzKMN0OWrgVGt4uHmqn5qMhqybILFLekOL+AhW64ExN8EwutKQCJ8YsQ4nhAD+0897WWIVdfbO722xnG5o2lKG0JTt0gkEGNhNuR0v2/SifMUL73kr73lm9FFXtU7AssxGbsBArsny/YjEL89Ew4n6smJfh+T53tGLPpgqU7kpHVmo9eucExdYxtULDY6BUYKGBQRrY9KTDnt8wAvevmIcMTybQumcTKkp3IT0rFfW9c/xOVvI8q22v2z4Ga+7Pw7B+QGcn0KfLNzGa1Y1C48yc2GbW0IiTBkUyNHyx1MoQ/5g+yaMJEeRXgnxPasa04COfdR/TO9rVijnhS9TKMyb6xxKvqyr4OOM27FpajIrDWSgvycLw1P5d5mvnkVY072pF6sSxfhOn4fJkZ1qaqtiYNw9Tw1VwbY24M78CbWPmoaSrv+UbHzWipf8UZHb5QNbyZembEfdeQOQMqNAEGhqRuTvvjn3VuGp2C0oiBAbSjixdPyr80azSzWhpxIb1tWjcewDtJ6S4vZGSNhTDM7Ixc0amX9R1PxHq3YLGDetR27gXB+ShvkMwfFQ2ZhRNwQi9k6P0KEonq3EL6uub0Ow7Us6bzrSZWcgIOcfuCHYtzkXpTt+5b95Ee6cgbchQDMsai3EZYzBC9/w7XwZMCLa20KQYk2pTsSbccXTOaxkxzZEqQXLm4EU12gjxabQlio3I1D2bvvvEkaynViAz5Pd3BPsaNmFTbQN2y5mJ8nsZlQnDY978zREtovYG1O9t1o5b7J2ShlGZeZoupOssrLBkaHi6BmjaXIUN9XvR7DvPUTuGbgSyc2ZgogkxObKvAVu2NGBP836PFmn6NQqZU6ZhWtawQLNGMzRqcf3c1V6t667XvkPSkJ4+AuPGZiFjTLpnIGhwRTY0vKvVJtUidU0NirqiPKpuR/FPX4UuOFUTtHZQOQgru04h0uMf2nmXNrtp0+aub27vlKEYM60ARVNGhLZX7WfShNrKKmzxfaP7DsGYrCIUFWWgt3yrWmfgd11Rb6UD3YqGBytQ3bDf0857p2BoViEWzstCx+rR2JAeZJyaMTQ0XajA3ghNrPtkok60NjyIiuoG7Pf9LodmoXDhPGR1rMboDek6y7OPoKm2AmUb9qL9RG+kFKzE03ld0XzDBES0qHF2GhpSPXHQoMiGhrQDWel6O1pnGgdvjYViJJMmhOOpHbluZTt2SDwcK+aEIkPDF2y/bm3IROmRps2o2lCPvc2+I6L7YkjacIzIzsGMif7aFrkcdqblkVAb8ya635hpsL0ktE8jfYvhGVOQkzMOI4I6FmbzZfmbEYsfdg/eoUITaGj0oEL4KAkkMwFVguTUwUsy1zXLTgJmCajQBWqCWfq8jwScR4Ca4Lw6YY5IIJ4EVGgCDY141ijfTQIuJqBKkDh4cXGjYNaTnoAKXaAmJH2zIgAXE6AmuLjymHUSUEBAhSbQ0FBQUUySBJKBgCpB4uAlGVoPy5ioBFToAjUhUVsLy5UMBKgJyVDLLCMJmCegQhNoaJjnzztJgAT8CKgSJA5e2MxIwL0EVOgCNcG97YE5JwFqAtsACZCAPwEVmkBDg22MBEggKgKqBImDl6iqgw+RgCMIqNAFaoIjqpaZIIGoCFATosLGh0ggYQmo0AQaGgnbXFgwElBLQJUgcfCitt6YOgmoJKBCF6gJKmuMaZOAWgLUBLV8mToJuI2ACk2goeG2VsD8koBDCKgSJA5eHFLBzAYJREFAhS5QE6KoCD5CAg4hQE1wSEUwGyTgEAIqNIGGhkMql9kgAbcRUCVIHLy4rSUwvyTQTUCFLlAT2MJIwL0EqAnurTvmnARUEFChCTQ0VNQU0ySBJCCgSpA4eEmCxsMiJiwBFbpATUjY5sKCJQEBakISVDKLSAIWCKjQBBoaFiqAt5IACaidiZXUOXhhKyMB9xJQ0VGhJri3PTDnJEBNYBsgARLwJ6BCE2hosI2RAAlERUCVIHHwElV18CEScAQBFbpATXBE1TITJBAVAWpCVNj4EAkkLAEVmkBDI2GbCwtGAmoJqBIkDl7U1htTJwGVBFToAjVBZY0xbRJQS4CaoJYvUycBtxFQoQk0NNzWCphfEnAIAVWCxMGLQyqY2SCBKAio0AVqQhQVwUdIwCEEqAkOqQhmgwQcQkCFJtDQcEjlMhsk4DYCqgSJgxe3tQTmlwS6CajQBWoCWxgJuJcANcG9dceck4AKAio0gYaGippimiSQBARUCRIHL0nQeFjEhCWgQheoCQnbXFiwJCBATUiCSmYRScACARWaQEPDQgXwVhIgAbUzsZI6By9sZSTgXgIqOirUBPe2B+acBKgJbAMkQAL+BFRoAg0NtjESIIGoCKgSJA5eoqoOPkQCjiCgQheoCY6oWmaCBKIiQE2IChsfIoGEJaBCE2hoJGxzYcFIQC0BVYLEwYvaemPqJKCSgApdoCaorDGmTQJqCVAT1PJl6iTgNgIqNIGGhttaAfNLAg4hoEqQOHhxSAUzGyQQBQEVukBNiKIi+AgJOIQANcEhFcFskIBDCKjQBBoaDqlcZoME3EZAlSBx8OK2lsD8kkA3ARW6QE1gCyMB9xKgJri37phzElBBQIUmJIGh8TYeLXsM7/iXtNcXMXDYdbhx4oX4TxU1pSzNj7B75Sq8n1mOqRcoe0kMEu5Ax/F+6HeqmVf53fvRbqxc9T4yy6fC1cUPV2wXlVGVINk7eOHv38yvLLb3JOLv38HaHGNNUaEL9mpCbFt76NuoSfGugdD3J6ImOYdysmhC2/afYfUeIKPgR7h2kHP425mT4y1PY91jr+Hjz7+K6xbcipH97ExdYVoWvoPOKGNij31UaELSGBq40c8E6GjBtnWbcDhjAQr/2y2/RqkqB3eaTevQX7G9ch0+uc6MKWPlXtMZcPaNFkQ33gVRJUj2Dl48gwf+/uPdWnzvt/KbtnJvvMvnYG2Osaao0AV7NSHebYWaFO8aCHy/FZ2xcq+zShnP3CSHJkjbqMfHAz/DxwOm4UcJ6Wh04NVf3Ic958zB3KvPjGeTUvhuJ5Qx8XVGhSYkp6EBoO25n6HmWDZKJ56r8Idhd9IO7jSbLqpOZ87wWSv3ms6As2+M8eCjJzBUCZK9gxf9NsTff09qvifPWvlNW7m3J3my41kHa3OMNUWFLtirCXbUd0/SoCb1hJ79z1rRGSv32p9Tt6aYFJrQsg3LdgzALdd9jHWPAZNKJyLdrRVmmG8Hf+dsY+2EMia+zqjQhOQ0NDr+gu1bX8M5N07GBbLtQTp8j72Pc/q+j9feO4bzJy3CpAGv4bHHGnHgk8+BXgNwSfY0TLywF179xWp8PL4E134NwMlm1C6tB7IXIW/4KQDEVduBAQXTcMbz6/DYax/jc/RC37QrceONY/A1uUUea/u/AWlfemM+rk/XXynSvfSpFwZcmolz3tuBY94tJ8HpePLo2UTz0au1qNlxAMc+74tzrsvHzSO9bmpI59bvxzvAs6Xj/Os+x+vyLPoibfw0ZKIRm7r+Ox953rQMy6G94wDOyeyFd56XPEjeb8Qt15+B11auQuPHHg7ne1fN/L83t+GxZ/bh8GefA+iFM9LGY1reOXgn+F5v/nxbTgzLb/j+dETe5XIcLU8b151+XkfiTC9XU+y67v0Mrz/zHo716ou0zGm48b8H4ZSg+jFuK+HzaZu2h0lIlSDZO3jRmw3l77972xZ//+F/03o65tGRcNoc+LNxi6bYoxoqdMFeTbCnnNGnQk1in8TXJzLTJ4m+pTnlycTXhJN4s3YpXkyTVd8fY9uyGhy7bhHyLvR2+sP1ySP8W3R9QAv9QxPjH88Y5TNty7uv/47zb0T51AuMxzOm0+3nGYPpjhk8vw/D8YyV8ZR/39rkGMWojF1jreAy/s9V+Pg3babHUM4a+8RWLVRoQtIYGgExNKTUfc/Bdfk3Qxuba427Eb0y56BwzBk4efIdPLb0GSC7ADcO/09ZzoF1q1/DwPxSZH78C9R8lo25Y84E/rINy2peBy7J96z0+Ot2VO4YgIIr38N99V9E/vzrce4pHWiuvQ8vyhIteebkm6gNSXsfztHbc9fxKn5x3x4MzM/H9ed+EW3PrcPqFw97jIA0vXQ8eZw44P+i+r7XMWxOIcbgOaxc9R4yfHvdIhoajcCl+ci//lzgzUexaus7OOPbBbjl6kH4TPvvXphUPhnp4crRy8PTl84X/fhNPDeoM9fhyWtawS24etApONn2HFavfhEDp5VjcnrQvf55132/t/x9w70/wo+25XGUGdVduLyeEfjOsOy87e1Y2nUouHEk+h57FY+tbkSv7AWYOmBPd5yQcIyPhclnjHRJlSDZO3jR2a/O379fHJpgQyPJfv8WftMBOjYgjDYHB/hxi6bYtOdbhS7YqwkxEkjD11CT2Cfp7lO6apFwlD+dhNcEbXJzD9IWFEJ2sWuxND6+EovyhkOzNLzfGd0+ebh/i7YPGO6bE1yHpsY/vjFK0OoFE+OA8OMqb7rhxgzhxjNWxlMhhobRGMVMGQPHGl1l/GgPVvuNfcKOA5w29onytx3tYyo0IWkMjYA99Cc/wquPrcMzn2Viwa0j0U9r6PtwyfxCjPlPWXhRi6UvnoM5c8fAt0vsr9srse5YNsrHf4zqms8xae4YfLa9EjswDNgHjC+5Fl/cvRJbe+WjcGAjltW8h7Tx2fj2JV/FoFO7XVot7ecHYs6Prg5I+zHciBJt2Uf39f92V+OB9zK6RRF/0Zzfz7LLMekz4zwuOOd53Pf6JZ6y6YqXf2DN4AFNNweP0fOOrhmSFq4cl74XwDMw9kekpVQf4f+z9/1hUV133p8+z5hiiwlxMcGICb47ZLGRN9hg1kR9NQluocEWupiCRUMS3MKWJGr0TUksvtokNhuSmEoqqaRBZYVWNthKq32kra6YsJFWuphKC11JxGiFJ2rAQgPP4/vcHzNz5869d+6duWfmzMyXvxLnnnO+5/P9ns893889Pw6/WoOhbOGMDX1BQ2xfz0dLLhi072f4iSKVtu98SypsFVePmMNutohrJ9Iq1sK1DdEdX6Ltkn8MMU7rtGBnoJRjXI4VIdmbvGjEG41/A0HDXAxH7fiHwZhWnGGUPaTPzT4HNkcKp6jeP4GyBgtesJcTAu2ZXeWIk7yQ9PuRJdY5ya64C1890c4Jw+/uQHWfYq5+/iBerRU+JEoCx/CJnbpzcqPfDPMFozmglXeOVv6jm6PEeV1MYGifKg+w8qwyZ8gd0cfOSj4l5TNy7qPqs3eO4i1oGOaD6lxDXa9BDuV7sUGYc58Q0wMLTohNQUPotbCaou4ycoUbM1Qv1MFj21EzkCUup3L9ef4tGe/uaIKjuBBoqsPlvGKgYT8SSvMwVt8MR4lAYOO41H0IzW1dGLg8AUd8MjLzipGTOhliPe41Wwr45eVbSof42uEZaFlD+jZWJLf52K/oiOqmEN8l5+7l6OqJhuL/E436kTWk34ZapBCWjA2eRkfHKVy4PIT+C0MYGZmQt6PoCxpi+3o+Mmzf36jV951QUtdW1XYYL/IUCvqQqfdtLW5fK2w3xLjIqRtj/npo1++sCMne5EVHQKPxL98UROPf9JhWCBq+/Gu07zZSOMWeu6NY8IK9nGAXAwZaD3GSNUFD8a6MyTlJoHHGT7no5oTzOPhqLTou++KdML9MPBxUK6fwzS00UlzDfMFoDmj8zjEaf8Y5SqKXoGH4rGoebuVZpcCglet4YWcynzKegyvf397vcsN8UJ1rGPCT6F31lnKucp/Q8gULTohtQaNhTDy4Z5Y6yIy+/i9PhaDG7kcGcOQCFlbmAy1b0R6fiZGeOHHlhtfZv+OXcKatCfVdSSipzEeigVKrdobvCg3PybfBrdDox8KNKyEe++HzRdLc5CHZqB9GX1zUgoZbSc5CRnIykhLH0FErnFMS7AoNnVUoVubsKt/NMrLVsqDhf4WGIcbKYFHbGSJeYkVI9iYvBskDjX8a/1bGtOEKDZOnkkcKpwTBISx4wV5OCKJzthQlTvJNqGhOYktocVpJVHOC+HFkCNkbV0JxZIaYJ1S3p6B0Qw4SAlyhYbR6w8vVRnNAf/ND1XzduE3vZN/wWSv1GuQMRis0TOPj96OivqDhf4WGuZzJR9DgOfcJAY+w4ITYFDTGL+FEUy3a4gulsy/Ug0nnfIbE4vVYnjpJfH5HXTsup+Sisihd3KJSfWgA8QtLxXMyhk+8heqOZJSVLcX0SeMYPtmMmiMJKFmbg+mjJ7Hne4fc53NMEg4obWjAQOYarFZf6CyeodGG+IIKFKXH4dKJJtS29iHF4AwN0cakTs8ZGvHdaNzWiriCSuSLRy4Lk6n9gFzncHezeE6GWKeVpNyoHyldBis05G0zwrWt6YAo2nQ5JawwjDNtDajvuACneNDqgLTFRn7Wy09GPkpQnEMhRrj5U4uNfBdnZGuyqk0jpdZ1hkZaASqK0hF3STpDI76wEvni+R8yQRpgXIhm/RgLARkJTbAiJHuTF63l3TT+afxLg8SQf9RjWskjyQbcrBJNI4VTfN4/AfIIC16wlxMC7JhtxYiTaE5ifk5iW9iFsaJo5oTelq1ojSvxvaZVnqPGF1ciP0lxrp16Tq48Q0P9W4BzwHijHEQdB+q5qmGOIh0MOiBfTAAreYCVZ73etQbYWcmnDFdJ6wsa2ucedkLMtdS5hoUVGkmc5T6hpgcWnBAzgobXoaCOOCTNyUVhfjrEO0F81EFg9OwxNDcfUd1yIt0g4kqQe+avl0QIUXhoR7L7YM9h9B5oQHPXBQgXdzgSnMguXikdQOpzKm88kjPzUJyjfdr16NmDaKjvwIB4U4j3LSdGNl462Yi61h7FDSOe+r1/U9RpRdAw6ofhCo1x9LZsQ0PXCJJz12P1nAs4UNeEziEBqHg4l+TB2d+A9sRSbMhJ8n5WJZTo9t+wfX8TCQPfjfbq2yruFzSp1Ir29SFl/gS6OgYw4b5F50bfJWleN+IoY8Uoxvz10R7qYkVI9iYvGgfw0fhXcEOsjX9V7FsZ0yph1IibvVuJFE7hlxfs5QR7+hl4LcRJ0q1nNCeREsPQvK8Dj9fgS7KYK3DBCaJo0e4+DFSNlCB2NIzkYuPKdIyYnpN7jw3vW07MzgGNcxAvOzXyH/02fWNV91kr9RrO2QGjfEbfVpU3AhU0hBvN9PJBCwKGzwoNo7kHk9wn+HFsZw0sOCEGBA07XUB1RQMC492N2O8ownIr20/s7LgG0dtZvSiahaCPrAiJi4mK3Q6h+ggBlgiEgFPMms+CF4gTzKJPz0UiAqF4X4cTF+KEcKJPbRMC/CHAghNI0ODPz2QRYwROH2iBIzsfwu6hsPyFIPkIRR9ZERIlL2GJSmo0khEIAaeYhYcFLxAnmEWfnotEBELxvg4nLsQJ4USf2iYE+EOABSeQoMGfn8miaEeAo+QjGKhZERIlL8F4hcrGJAIccQoLXiBOiMmopk5HCQLECVHiSOoGIWATAiw4gQQNm5xD1RACsYYAK0Ki5CXWIon6G00IsOAF4oRoihDqS6whQJwQax6n/hICxgiw4AQSNCjqCAFCICAEWBESJS8BuYMKEQJcIMCCF4gTuHAtGUEIBIQAcUJAsFEhQiBqEWDBCSRoRG24UMcIAbYIsCIkSl7Y+o1qJwRYIsCCF4gTWHqM6iYE2CJAnMAWX6qdEIg0BFhwAgkakRYFZC8hwAkCrAiJkhdOHExmEAIBIMCCF4gTAnAEFSEEOEGAOIETR5AZhAAnCLDgBBI0OHEumUEIRBoCrAiJkpdIiwSylxDwIMCCF4gTKMIIgchFgDghcn1HlhMCLBBgwQmxJ2iwOA2eRZ2anhnG8OgUTJkcRHiFzFazNg7i2PYaDGRtRtFss2VczynwUPZL77/FYjplrDZt+HyAfgrUN4GWC7LPrAgp8pIXm2LYij8C9Xmg5azYxt2zAY5Ho37EJI7mHMuCFyKPE8xhZetTYY/JYHjQJBIs+siiTpPdsf5YCDC2bpTfEsQJfiFyPzDaewB1TZ0YmkhG7vrVmDfFfFnmT0bUWDFAI1r6wdzh7BpgwQkkaLDzl801n8XBl+pwOTeQxF9hCncDOdAXtAEeun20CUNDzwbRRqC+CbRckBHKipAiL3lhEMP+fBOozwMt588ebn8PYjxy2ye+DWPBC5HHCWHwUdjHdqA8aAGrsPfRgq1MHg0BxgzsJk4wC+owTuysRkdKBR5fOs1sodA9Fy3jL1r6ETrP294SC04gQcN2N7Gq8DQaNzUBhSRoSAgb4KFLVjZhaOjiINoIlGQDLRdkqLIipMhLXgKdZMZOrAQZakEUDwLjIFqN5aIseCHyOCEMERCm94Cnp4HyoAWswt5HC7YyeTQEGDOwmzjBLKic+zdaxl+09MNsWHH4HAtOiE5BQw7WtNwxdLX2Y8QRD2dWMQrvmY5JhtsRvMnEs/TLgfi0TKRc6MBEtoag4FNnH1KyHOg50oeRCQcSMwtRuiwVkzGK3gN1aOocwgQciHcuQWHhIsyc5C/aJLvahqTn0u2DXhwAACAASURBVGRRY/z8u2hqakPf5QnAkYiMvGLkp98oPqP7m9dADtQeyY5L3S1oaj2FC2MTABxIcGajeOU8TBPb0MMAUOKamJmFlP5DGNHacuJDOi7/VCC5TYVHotDmALI2F2G2po+zMKTGUFlGA7PMwhIsSxXW+5nFybqfvDzvjtsJdB1Sx46vT932afRXM/b9hZnF31kRUiiTl8ETe1AvYh2PlNwSPDLP81XEaHwZxbC6nCeOlABHUqyMo3tPNfrmVyI/Ve6DEHPNDpSU3wNhhJjjG6Gs8YRN1x+6XCDwsd74tIixevwhHs7sYmShDQ1CjIj/X4KVQowo7Ek8th01LnJ2uTgxCxWPL4IQTebigRHGAsc1DSAlfgCd/SNIK9iIonS/LxyLTOD9OAteCCUnBN554/eE8ftyAGm5Mu+biDu/cxvTcSf1Nnw8qIF21M3fQjRfCjxwmZeMXU6wAq33+wpphdhcNNv43WrE7UbjyGj+bsQHXu/hSzi5pxaHHLmoKEoX5wG6HCfMot1baXzzKf13pNm5tzbOZucT+nYbtW9sG6s+WYkonp9lwQlRLGi0YcSZi7LCeYgfOYGm2jY48tajKLFDO/GVXuue8xyST2BndQeSSkqwbFYczh+uQ237BbeYoJWIepLpNiCzBCXLZiHu/GHU1XYiqaQS+RP7sGl/HErWLMOsScM4uaca7cLSskVmlpapvjSOd2PPc61AXhkK594IKNtJNvgtXpH49wZhz/C72FHdBWdZKZZOn4Tx84dRW9uOpOLNWJ4gtKGDQWKAuKr9M1uFh55Q5UXABmU08TyFlLK1yBmxgpMFP81SDT/RVh3cNH0q2+dQizk6sT/b3kSGFSGFLHmRY3hORTkW4TC21/RjvmvPqtH4Mophp9bYk/00XU23kRMr4917UN03H5WyojF4bDuaHSUov2cKYISVkm98xrAKDyN/GAkaDqPxaQFj0VbP+EN3I2qae5CwsAylS6djTPx/Bwo2L0eq3hee0dNo3LYfyFuDotmTdbDRjgcmGIuibRscWRUoX5SAcUyCvSzgO4VgwQsh44RgZoBG71ML70v/cWdibmP0PlPzUNh5UPs9GFXzNwv+95ozWpkvBRO7jMvGLCdYxlUl+Pt9txpwuzyf1BxHyZ368/ckaW6vOS9yv/dyMdFYg1Z4xAwYxXiSwbzfaM5kae4d4HzCyG4YzC2M+N62fMJyAEVMARacEMWCRifSKtbCtQ3t7MGXUDeSh81LLpgSNHJHdqK6JxMbV86VJ4Bn0LK1HmN5ZlZonELGmnIsEhdLKAgqrgVb6/vhzM7DwoxkTJ9sZWrpPTEfP7kHz7WnuL8CCi25+rjR2aH7m1f/zwRjjzp0BnH41RoMCStYxEm0NgbZQzuwrX++dVwZCxpOAc8jSahYu1T8qurCswmF2JDWacFv5v20ebnrc7fcoPiy0MatYMzAvsx+VUzrxL66vSCpjxUhhSp5GT6xE9VdGVi/ep74dUH5ZzS+1iS16cawoZ9yZqpaiaBYEV7Q1X2YX5mPVJHTmuEoKYeoZxhwkRff+BE0jPyhXBEhnR1sllctYCy+GxTjTxyPPR6Ry3B1n2zTjlqcmlOGclmkFrHR4xV1PLDA2IeLgxz0Joqz4IVQcYKJ7uk/Yul9avC+9Bt3/uc2hu8zVdyFnwe1BA3/ffRaianiBP7mbyGYLwUVvGwLxywnWIbVW9Dw/25VzhctjCOfuaCHj8SxozMvkt7DfUhMu4CekSVYv1paoan9p6pTJ58ynDNZmnt7W2FtPqEsq+Bmo5zNgO8N3/tB9MlyOHFcgAUn6HX3M9euXbsWCiyYTFQ0vp4JXxRrBrKwOWvIlKCRNSQ/7756w0M04m/uJcZpKKxIRpvWdgefCfw4LnUfQnNbFwYuT8ARn4zMvGLkpJq5tsR7Yu7uj+JqENe/VSS3SX3V+M2r/wjGHmB88DQ6Ok7hwuUh9F8YwsjIhLSCRbWVQ5l8GOHqc8uJ4TJze1doaC4bF/wnLvtzWvCbeT8p/SOFimKlhSp2vGNOMTIF+wxjWqhWHcv2jGxWhMSEEzS6bISLtfGlxw0qP/kEeGTFyunG76Ir4zvS+FZsNzHCyptvVEKE6lYjwzg15AIjHrOAsXIcaY1HQ0FjFKcbt2E/8rCmaDZcjC72Sb0dxc0rvtc62Y6xDxfbM/aNamHBC6HihODQMX6fmn5fqmPdj5CmNbcxfp95x134eVArEZO3j8o/Rf78LQTzpeCCl2np2OUEq7B6CxrW3q0WxpGwlUVn/u47R1fU61r1kZKChP4ROCsed380Fp4yX6fZOZOVubd3/63MJ3S5ebYRp+v/ZvzeD7xPVqOJ5+dZcEIUCxpmFf5+LNy4EnPFxRIeZc53JYHJWzUMJ94KuMcv4UxbE+q7klBSmQ/17gNfx5j/0mh6hYayEav2uNXJLGQkJyMpcQwdtbWKFRrKCYmHvKzjqu2fIpu3nCQbfK338oVfnMz7SXuFhjZu/lVz5fkhtELDDJHb92XSww2GfvIxKsJi5XQjvtuVgbLkNs92E2ES43eFht4Y9gbE/xcVE/X4jE8LGCtX71kUNAaP7UDtqTkoK5fOzXD9GfZJK0jtxpgEDTNUYP8z6ji08r70K2j4n9uYfp8JF5nbtlItUB7USsT891FaoREh8zcr/lesPrM0X7I/im2rkUXyEhkip1UIra7Q8Bb+vFoTx4fOOMo8Ja869p2/m5lrLtlchKTD21HTl4EK1zvPIMaN4tj0nMnv3NvqfELGzmhsKrVfo/ZVvyXalk9YjZ/IeZ4FJ0SxoNGGkbQC8bCauEvSGRrxhZXI99rTLUx29wMFFShKj8Nwd7O4ZzpFWGUQ1BkaeknpW6juSEZZ2VJMnzSO4ZPNqDmSgJK1OfDZXu/jGXnLi3Bta7qQRWifk5FYvB7LU3o0z9cQf0vwnCGSfCJwey4d24FtXU6pLxjGmbYG1HdcgDNvI1YmK84pEfuhPpukDfEy5pdONKG2tU/C3OeDpYF/ZqvwMHWGhkGZ0ZPY871D7jNJJg2fwcGGBgxkrkEhmi34zYKfUlVbjozEsBR9+1andKlWHenEvn/VzBIbsiKkkE1UlHvH47vRuK0VcQXywZdG4yupCzurdWLYyE8+F8pHWqz0omVrGy7EAxnydhMxYIywSu3T51j1eDfyh3irkTZX544Y8ZgFjBXcKJrmN7GUeD7ldCOkYzOKIByb4fVnwCurfeJBKGkzxiRoWOK0YB4eNnifxll5X/qNOxNzGytxF3Ye1BI0TPTRgBN4m7+FZr4UTPSyLctirhCyeQJbaNTB7znHT3gJGb1b1e8rtZ2u1RQaedCSAYP5u1M6X0M8Q0M9L/LiprM4+GodBhauh/AuM4xxpzBn0jmT0GDOZG3urQLAiNcU/Ugy4Oa8iQbduX+8Uf5kWz4R0uALaWMsOCGKBY0+pMyfQFfHACaUN4CoJguXTjairrVHvo3E+8aNgG7jMFyhMYzeAw1o7roA4WIQR4IT2cUrIV2s4O+6pnH0tmxDQ9cIknMlAhk9ewzNzUc0bznR/c3LviDsGe3FgbomdA4JHYmHc0kenP0NaE8sxQblmQ5qQWM2MHr2IBrqOzAg3gBjcMuJcGqyrn9UePgk9Ro3nsCgjM+p8PFIzsxDcY5wO40RTuohZM1Pvoq6thgmiD3epyYr7PMRc3Ri32a6YkVIoZyoeMeX6zYiCSjj8aUfw7p+8sE/8mKlt2UrGoayfM4dMcLKiGPVkBj5Q78eo/FpAWOjRFItcLif9b49ydOfNBQKNy4Z8or2gLQVYxI0bGY9o+oM4tDK+9KvoGFubmOeh9TvWdY86GeuI+/Tj6r5mxX/q+aCVuZLIQx2S02xmCuEcp5gqbNBPew7NszN5TUaNRpHRvGYM1M171bwgYqbxnv3obphDNnfXom5MMgJcmYa3m6oz1VB5Cg++YNOPwyxSDDI2YzzAlZ9Ciq8OCrMghOiWNAwWIoVkFOFL33NiCveAJ+z/QKqz7fQeHcj9juKsNx3a7VNLVirhjd7rFkfo09rnB/DCglWhBSdExVWXgii3gBiZfjdHWhyFIuCKv2xQSDSMWbBC8QJcqwFMGbZRGlwtRrOLZj0Mfbmb8F5yN7SxAn24mmqNibjyFTLJh6yZzxGY44SjX3SCggWnECChh4CwpU8zRMoqChC+pRxiFsj2uJRIJ7yz+bv9IEWOLLzod6JwKY1/7XyZo9/i+kJ34NF2WHCipAoeWHnM6+aLU94BnF4ezPildtNQmRq7DQT+Riz4AXihOgSNAznFpZ5SYMdaP7GFWUSJ4TBHXaMI7vMZjQeozFHicY+kaARzECyZSCPovdAvdf2kKzCQtwz3cpVq8F0gsoSAgEgYEvsm2uXxSRFaJmSF3P4B/2UlVgRnz0CR5bnStKg26cKvBGIEoxZ8AJxQnQJGoZD3wov6VZE8zee6JU4IQzesGUc2WU3jUe7kIyWelhwgh42kX1ta7R4nPpBCHCMACtCouSFY6eTaYSAHwRY8AJxAoUdIRC5CBAnRK7vyHJCgAUCLDiBBA0WnqI6CYEYQIAVIVHyEgPBQ12MWgRY8AJxQtSGC3UsBhAgTogBJ1MXCQELCLDgBBI0LDiAHiUECAEPAqwIiZIXijJCIHIRYMELxAmRGw9kOSFAnEAxQAgQAkoEWHACCRoUY4QAIRAQAqwIiZKXgNxBhQgBLhBgwQvECVy4lowgBAJCgDghINioECEQtQiw4AQSNKI2XKhjhABbBFgREiUvbP1GtRMCLBFgwQvECSw9RnUTAmwRIE5giy/VTghEGgIsOIEEDS6iYBjDo1MwZbKNxjA54bgXLa8egWNJHrLnToPXfS/jgzh5aD+OXEhD8epFmMakfQCjZ3GsuRlH+i5jAoAjLglzcguRn36jArxg8AymrHX/dTduwqGEUmzImekufKZlK+q7kpG3cSXmukE+i4MvHUJi2WrMm6LTDivMdZpjRUjcJC8aeI5f6kZrUytOXRjDBByIS3JiSXYu7pmlcIqpGLUeK/5LDOLY9hoMZG1G0Wz9p88ffBW1HcD8srXIme6/Vu0nzLXlU9YwRgOsM+AuCDe3DCBrcxFm2zZ2FPxhW52BdjA85VjwAjecYDukNrxvgoqzANsPtM1Ay9mOezgrDBDzcJocZNvECQoALY2BwGNltPcA6po6MTSRjNz1BvPGIH0b2uKhmiOweI8HaLuleAmtN4JpjQUnkKARjEdsKSskqnW4nGuchNjSVNCVnEbjplYMxMdjYVk57lHkcOMn96D60ADG4hei4vFFmBZ0W1oVDOPEzmp0JJWgJHsWpkwCxs8fQ319OxIK1mN5qpD9B4NnMGUD6/DwiZ2o7srA+tXzIMEpkF4DOicuIylbERPDJ7Czfgx5RtiGmPhYERK3ycvZg3i1vgfJeYXITZuOyZPGMXymA81N7UBWKR6ZJ0S9mRgNLFb8lzLzwhRifD+GksYwlFiMtQErGmba8m+x9xMs6jSwwfbxEnr+sIpwKJ5nwQvcckJQgNoULwHHcRDtB9pmoOWCwpmnwkFgzlM3LNpCnGARMPHxYGJFnoekVODxpWxm44H0KPgyoZgjqHC3jbNCYXvwCIeqBhacQIJGqLyn244gEjQBhZEiaLQhYX4C+hPyUO5WNATybMJA4hi6BjIYChoCVm1IrngcixQcPXj4VdQMZWOz+Fk6GDyDKRtgIKnJUhAuaoewcMkAWoeyPSs3uhvx0sBCr5UcPi3aRrzm+sKKkPhMXs7j4Ku1GFrybaycq1pKJQgddUPI2rgS6ZPMxKg5fK0/ZeKF2duCrYcSUZo7hLomoKAyH6nWG5KFN/+rQaxVbcJ+axUaP237eAkDf9iJh011seAFPjkhWMBsipeA4ziI9gNtM9BywULNTfkgMOemD9YNIU6wjllwc9kQv0sD6V5AZULRL9UYtY2zQmF7QKCGpRALTogSQWMc3Xuq0Te/Evmu2bkQhM0OlJTfI375Hj//Lpqa2tB3eQJwJCIjr1japuATrMZBN3hiD+oP9WFkIh4puSXyV1lhfq9YviyiqqxnFL0H6tDUOSQuU493LkFh4SLMnCQ90zYkuSFNFjX82ZqWO4EuwQbEw5ldjCy0ocH9/yVYKXwpVtiTeGw7alyNuDyemOUWHtTtZRaWYFmq1r4GOVkrmY+eVsVqgeF3saMByJrTiYYuWdBQ4WGIW9MAUuIH0Nk/grSCjShI7NT2Fc7iwNY69KUUoDAvDdMne216cWPuhWfiMWxX1Z+NVjS1nsKFMXHTChKc2ShemYIeE75QYuNZ0udAfFomUi50YCJ7I+Z0Gsei96A7g5atzYgr3gBx10l3Izb1ZGLzkgvYLuhc8oqMMy2voitjLfJn+cay2yYZ87TcMXS19mPEEQ/nkkIULJoJO3czuexnRUjcJC/KGB48jFdrhpAtbE/wVZLEcdy/cCNWzr3gJ0a1KfdSd4tGTM6Tt271ISXLgZ4jAu84kJhZiNJlqaJPlTGYmJmFlP5DGNHdciLw5HNod65H+T1DaNlaj5HcjViZLo8jsb8BtKUxxnTHsIoXrNhvjNEAvOI+qxiF90zHJK0xofpNa8uJLl8B0LZDgz8EXFxbWvy+g/Rw13t3hGUOYqpRFrzADSeYQsDMQxbf/X7jR946BbPxYr19r165x5U8F1Hxku6cwotTpfGhOW69GuNkfudnnqKcG5jmiNkG73MzYRQhzxAnKBzlMwa0uD8BnVbmo0KdivicNgUYHJbbTCsUP/bpvj+FmbNeXqPBO544N8s1kh3M5zhqTjLKj3T7Neabk8nvcXfe5Yfr3Lml4fzMAnam4kWaD0bSHwtOiBJBAxjv3oPqvvmolBWNwWPb0ewokVYRjHdjz3OtQF4ZCufeCJw/jLraTiSVVCI/3kiIUMEjJO7VXZhTUY5FOIztNf2Y79qbZiRoOPZh0/44lKxZhlmThnFyTzXahaVg4jIDlRro19Y2ILMEJctmiclvTXMPEhaWoXTpdIyJ/+9AweblSNVTFUdPo3HbfiBvDYpmT9bB5hRSNPfXu74+l8DRXI+JAmmlxPC7O1A/UYBCNKFGS9Dwi1sbHFkVKF+UgPHxHjTp+WqWyLx4q74V/SPC+RmJSHJmYGHWfMy+0SVuaKmrivqHO1FX3QVnWSmWTp+E8fOHUVvbjqTizVieasYXMjbxJ7CzugNJJSVYNisO5w/Xobb9gihKFUwYxKLGiDvduElMMlfPmwLh/Iz2lPVYOXcALVuF1SjC3sdBHNvRhsTyIszWjA/ZJocQy20YSStARVE64i6dQFNtGxx561E0Wy3+BE99rAiJm+RFOYZON2JTW7Lu6iPBh23J8pj2G6PavKIZkwmST11jPk7JXYn6Mah5hsb4Sex5rgPO9dJ2MfEsjaEl2LhyrnQejtjfANoSX/gmx7CSb4XVSDpjyMd+mUOMMBpx5qKscB7iRxRxn9ghjQnd3zTO0DDiKyM71PyhjB8LvO7l4wmjd0fwY5hFDSx4gRtOsBUwM+8beZ6SbHIO02slXiy0L7x7lX9GXKFpq/IdpRxzOmNT9b7iY37nj+NccwNpnhj0HCPg841sDVJbKiNOMBI0dN65s8yMT++5n3sejcvoUJ6nZfTeSjLIa4zmmyMWuMbE+zvoOY6KkwzzI6N+TdfOITTtM+Jlo/mZYU6oxbXenKlpi5qjbRm57CphwQlRI2iIokV1H+aLS6iFrw/NcJRIE3fhfIfn2lO8kpGzB19C3Uie9CVc8RXNe2WFNzy+5x3okJT4z4oVGnEt2FrfD2d2HhZmJKtWFngPHv+2nkLGmnIsEs7AFAdwj7aooiloCIlxLU7NKUO5vGdDbO9IEirWLnWfeyFg04RCje0NnuX0aT3b0TBSgLU5DvHMh5GCtcjs264paCT7nBOhxs3TJ8P+L3ctvxnH6PkB9PR1orOzBwOXgaTsMpTfoyEQiTgoMPOJ+EEcfrUGQ+J5FRq+0MGmLPEQqnsyPckghJUW9RjL24wip34sag04Ma76l2Dz8jivgz+FJLkzbSNWzjmFPcJqjZVzASN/ZfaLIttCxWGi7jh3Y2cfQbEiJG6Sl0AFDRFioxj15wNFTIpigTJ+PbySPbQD2/rna8egxqGggvAoiL5uAeP8QbxaK4iy8nk4PmPFZFsqG/1zmPRyTjpmzX5VRuUZt2L7nUirWAvXdmFvfjf6zVfQMOQrC/yhXCXn9PsO0vZxkeG7w18ched3FrzADSfYCqn5d/9GZ4e5OcwZo7mG2njz7W9Wvz8MuKJgzGBOIb6jlGNOZ2yq2+Nifqeap5ieNwU2x1AeFG5r2IWhMuIEI0FDh/stzEc3iONKrx4th3tiMndEfY6b53nD/CCt0yCv8RdkDOY4ak4yyI/E97Hu+B3xPgbAH9fp5JZrktr052dW3us+KzSs+NmfH8L3OwtOiB5BQ1jr0PhddGV8B0XCBFex3URYrVEzkCWfsSB12f1vWUOmBQ2tetwAGm45Gcel7kNobuvCwOUJOOKTkZlXjJxUYZGQ96TCkq3qNjWWc4rLqUUjR3G6cRv2Iw9rima7lyeJ7am3owiPy8vUvANEcT4AjmF7wwgKCoGmBqBgQw7ihLo0VmiIW15U+OvhZth/nasbBg9vR01nMkoq8zFLveJFQ9gZHzyNjo5TuHB5CP0XhjAyMiFv99HwhQ42Fcltqj55b1XSi0XNASfYWD+CvLJEHKodQvaGHAi7T8SXiSCaZHShbigb5YtulOJWz18+sayIc6NrLwLkNFaExE3yooydswfxUt1l5PrdcqK9EsY7Rn0B141J1bYFpVCaNaQeV0bb5aQzQDou+7adML9MOhzUgMMM21LZaJbDfHnBeLufeYyM+F3nN0XfDflKGJcm+cNn219A7yCjd0eAA5dxMRa8wA0n2Iqd+Xe/7/tGL8atxIv59qXzqXSSMmlG5b5hSeQKM+8ojXez0RyLp/mdv3mTWY7wV4+t4RbGyogTjAQN13Yx73Gk/sBmbe7n+y7Vi0nfd7vHVuP4dBrkNWGY4xjlQ1LS5871NLfhu/MeaAga2j7Sws7FYcY5ggWeNszrIvdcDhacEFWCBk434rtdGShLbvNsN3ElhoYrNJRftZVqujc8/ldomKhn/BLOtDWhvitJMwE3+3VTnF5YEDQGj+1A7ak5KCv3voHEsE8+0aE88FBIkJowlOjAhcQ8cTWHOJA1BA3/KzQ8ZGHY/7RObDqUgFI54feIIsL5BkKyuRyp/gQN9xesLGQkJyMpcQwdtbWaKzSMsLnk83VZdTKyTixqDzhhdUcrRpInMBCfh0rhoAzh79Ix7Ki9gGTnBTjmPy6eseE/BgewZHMR0uWGaIVGELM4r/Fl8lDQnkYTMaqyySgmDQQN3xUaBqeii4LMELLFg0s97YurNtpTpDFlIGgYtqU+K8LvagS9FRoG9vvFKEQrNCzwh7UVGnqTWkWs+Lw7gohthkVZTFRiQdAweveZXqGh9KvfeAl2hYZ2zBp98fWas4h8Y3KFhtCvsM/vPP01fA9b4Ahr8y+Gg5Zx1cQJwQsaZuZ+ng+YqkTXICaNxqvp+PTHNX7f39pcYmmOY0HQMF6F6e9QUA+24mo00ys0dOY3/rAjQSNodvrMtWvXrgVdi4kK7J2o9IrnDlyIBzLk7SaiCTr7lxOLhas++9C4aT9QUIGi9DgMdzeL51KkaN06otxbHd+Nxm2tiCtwHUQqDALtenJH3kJ1RzLKypZiunDV48lm1BxJQMnaHEx3bVUQrm0VslAjWxOE/eCKgW9S0Eg53Qjp2IwiCMdmeP2NnsSe7x1yny8yafgMDjY0YCBzjXimg/ef9w0OYrLcMYEM4SySWfIXI39naKhxU/fBqP8p/dhX3YABZwGK89IxTUjMxgdxsqkOh+ILZSFA3vrhwlNVvyhEdDklX2AYZ9oaUN9xAc484UBH4dyKeoy5yhphk9bjZ/+/TizqjAlhe0lTD2Q7XBmnRIAdExmy+CUstDHwV0qXdJbB/BIU58yC1158BvvrWExSBHjs5QQTJKT3iMb42lHbgYTcYuTNUV7begRjS+QtT+O9JmLUu0HDmExWjXnlVrZk4QyKNsTL3HXpRBNqW/s0uau3ZSta40p8r2mVx1t8cSXyxfM6dBJro7bUootZDhPP0DBnv3+MfM+OiS90nZFk9JufMzRUfGWJP5TxYxYTMTQ8Eybjd0cQsc2wKAte4IYTbMVN9a4yfPf1aJ4DJs5hFPOC5BNGcw218RbaF69E10nKVDFblOLvHaU6Q0N15pM4bjXfV2Gc36nfBQbv4YKxBnvmGD7zL1uDL6SVEScEImioxqffuZ++KG743nJ2es4GVM/PDdosRLNBXhP6OY7hB17xtaqY3xjmPdKB6e48wGj1vbC9XOPMP5GXk7p05zeW3uskaATNVREqaADCxL1hKAvrV88Tbzdx/Y2ePYbm5iO+t5wIH8JPNqKutUe+QcD4pgDvZz23DQjt6NczjN4DDWjuugDhYg1HghPZxSshXEYi7LXvbdmGhq4RJOdKB0Pq2mpBgZztfjYLQ4rTkj2IpKFQXj7vfSJ5PJIz81Cco3VqrupKSuGrb8OYePWjeF6nzgoNYTWJLm4ay06NfIXhMzi2vxXt/UMilnAkwLkkD3mLZsn+VuEpJvkKoh/txYG6JnQOCY4QbgHJg7O/Ae2JpdiQk+TjCyNs/N3QoBeLWqNTVMJbgVzXIbPyQ8IhofVjeV7bpXRtkrFMyxpBR9sAJhzxSMstRZFwEK7XrTtB84NYAYtJilAvN8mL1nalS9041NyGroHL4o1FcUlOLMnOxT2zFGzjN0ZV+BvFpHLPuTpxmA2Mnj2IhvoODIgnb+twl5gotbsPA1V7X4zTkVxszL6MWoPzhHTb8llFItilw7cqTE3ZLxjsF6M+pMyfQFeHBIp/AwAAIABJREFUEPfqW6yMftMQNIz4ygp/qLjHLCbeY9Xo3cHnclMWvMANJ9hDnXItFt79whAwNaaM4kVtvLX2TQsaPjd3KOYUPpNznbGpg3PY5nda7wKvm/MUfbTCEfOmqG7gM5p/2Rp8Ia2MOCEQQcN3fPqb++mu0DCMyZn683Of20CU8WmBa/y+v/XFGNNzBCv5kWG//OQQqrm0Ub6ib7sF7EjQCJqrIlbQEJZQNzmKNVYXBI0JVUAIGCCgun4V0u0v0RyLLCYpXAkaFO+RgYBGsuE23Oi3yOhdxFnJgheiU9CIONfaa3AAYzPa36n2AsxPbcQJ/PiCLCEEeECABSfo9StCBY1BHN7ejHjldhMePEc2RB8CwvV4zRMoqChC+pRxiMv92+LF1SrSXSzRH4usCImSl+gbLkx7RIIGU3itVs6CF4gTrHohAp63LGhE/zs1ArwWkInECQHBRoUIgahFgAUnRI+gIb4cj8CR5bmSNGojgTrGAQKj6D1Q77WNKKuwEPdMnyTv1Yv+WGRFSJS8cBDekWQCCRpceYsFLxAncOVie4yxImjQ/M4ezMNUC3FCmICnZgkBThFgwQnRI2hw6jQyixCIVgRYERIlL9EaMdSvWECABS8QJ8RC5FAfoxUB4oRo9Sz1ixAIDAEWnECCRmC+oFKEQMwjwIqQKHmJ+dAiACIYARa8QJwQwQFBpsc8AsQJMR8CBAAh4IUAC04gQYOCjBAgBAJCgBUhUfISkDuoECHABQIseIE4gQvXkhGEQEAIECcEBBsVIgSiFgEWnECCRtSGC3WMEGCLACtCouSFrd+odkKAJQIseIE4gaXHqG5CgC0CxAls8aXaCYFIQ4AFJ5CgEWlRQPYSApwgwIqQKHnhxMFkBiEQAAIseIE4IQBHUBFCgBMEiBM4cQSZQQhwggALTiBBgxPnkhmEQKQhwIqQKHmJtEggewkBDwIseCH6OeE0Gjc1AYWbUTRbGU2DOLa9BgNZm5HRtQlNPTqRllaIzUUOtLx6BI4lecieOw2TlI+OD+Lkof04ciENxasXYRr02pMLnW7EJq/GEpFV8TgWTbMQ6VZuMbFQrftRZf22tTWM4dEpmDJZuHlduDlvAFmbi+DlkkBsjfEyxAnBBkCv+bHNKm5Hz+JYczOO9F3GBABHXBLm5BYiP/1GRecU48dyl4Mpa7kxqYDfPkk86UW7jjgkObOQVzAPwqWG0OHSwWM7UNOegMI1RZgt8An9eSHAghNI0KAgIwQIgYAQYEVI0Z+8BAQ3FSIEIgIBFrwQ/ZzgX9BQCh2nGzehLbkCj3spDEIdrRiIj8fCsnLcM8UTLuMn96D60ADG4hei4nH/gsbgse1oGCvE2qVWFIwQh6ftidtZHHypDpdz1aJSiPsVhc0RJwTrVCtjO9i2tMoP48TOanQklaAkexamTALGzx9DfX07EgrWY3mqkNkHM36CKRtof830SYOXBXG4qQ77RxaiolybS0dPN2Jb02UsrCi3JgIH2pUILMeCE0jQiMBAIJMJAR4QYEVI0Z+88OA9soEQYIMAC16Ifk6wS9BoQ8L8BPQn5KHcrWgIE/cmDCSOoWsgw5Sg0btvEzrTNqMonU2M2FKr7YKGn1Urthgdm5UQJwTrdyE2zY7tYNvSKi+1n6xapTV4+FXUDGVjs6i2BjN+gikbaH+D6VMvWrY2AwWVyE9V2T54DDtqO5BYUIHltDRD1zksOIEEjUDHApUjBGIcAVaEFP3JS4wHDnU/qhFgwQvRzwn2CRrJJfPR0zqGPHElBoDhd7GjAcia04mGLjOCxiUc21GHkdwNyJlpHKq9LVvR4VyPlemuDS7DeHdHHS7nrUWOQ7llYxS9B+rQ1DmECTgQ71yCwsJFmCkU8xEmPNtshDzpUncLmlpP4cKYuNAdCc5sFK+ch2k6W04Sj21HTduQt+GJWbKQo1dfCnq218BVLE3Y+pPoveVk/Py7aGpqQ9/lCcCRiIy8Ymm5vWhHH1KyHOg50oeRCQcSMwtRuiwVk2HQ76hmAe/OEScE62w5+TYztlXjafDEHtQfEuIyHim5JXhknrzqSniuaQAp8QPo7B9BWsFGFCR2asc4zuLA1jr0pRSgMC8N0yd7bWgTBrG4Nc5n/Kjqz0arxljWGHuzhRUg3uMts7AEy1KlZWejvQdQ19SJoQkH4tMykXKhAxPZGzGnsxp98wWRQcZb6GOzAyXl90CxYE3+0V+fhMf0hZYzLVvRHFeMDTkjnu2Cicewo6YdCYVrUOQlZhAPqEcAC04gQSNYnqHyhECMIsCKkKI/eYnRgKFuxwQCLHgh+jlBY6+2IlrEBFtxkIP+lhPhK2oJHM31mCiQzrwYfncH6icKUIgm1JgSNHqxb9N+DCUDQwMjmHDEw5ldgpWuREgZxecP4tX9CSh1JQzK/1cmVr37sGl/HErWLMOsScM4uaca7SnylhkjQSP5Xeyo7oKzrBRLp0/C+PnDqK1tR1LxZixPUAgOeqs1Rk+jcdt+IE9OMARxR68+jS+t7jM0xrux57lWIK8MhXNvBM4fRl1tJ5JKKpEfL9jRBmSWoGTZLMQpf5sw6HdMsIHUSeKEYJ3tWk1gYmwrx4Ic73OErQ84jO01/Zi/fjXmCdm9+FwbHFkVKF+UgPHxHjTpxfgs4fkTeKu+Ff0jwvkZiUhyZmBh1nzMvtElbviuVPCqf7gTdWbHnuZ4O4WUsrXIiT+BndUdSCopwbJZcTh/uA617RcgcGTBxB5U981HpaxoCFvnmh0litVqKj9Y7ZOiuFB3zUAWNhdBEjTyCoFDTehJLsDGleneZxgZ8V+woRGh5VlwAgkaERoMZDYhEG4EWBFS9Ccv4fYctU8IsEOABS9EPyfYuEKj4nGk9WxHw0gB1uY4cGx7A0YK1iKzb7s5QWNYSBjakFi8HvnC3vjxYbzbUIMLSyqRLyQ2Xn+KFRnTAa8VG8rE6kwLttb3w5mdh4UZyd5feP2s0PBubxCHX63BULZqBYWmoDGIYztqcWpOGcp1TzNV1DdbKyGTDgV1ntyD59pT3Ks8BJvOHnwJdSN52LzkArbXnELGmnIsEs9HVKwwiTPoN7shyF3NxAnBusSzPcLv2FaMheQTO1HdlYH1q+f5rlAQn/PErXDOjm6ML3cteRjH6PkB9PR1orOzBwOXgaTsMpTfI6z60Bo/ynGhxkB/7Im2HElCxdql0iozebw1oRBliYdQ3ZOJjSvnyqLBGbRsrcdY3mYUObuxp7oP8yvzkSqOw2Y4SrzPE/L1hIU+GQgaPXAgaU4acKrPd4WGEf8FGxoRWp4FJ5CgEaHBQGYTAuFGgBUhRX/yEm7PUfuEADsEWPBC9HOCvYLGIhzD9oYRFBQCTQ1AwYYcxAlfFE2t0PCNDWGvvJC8V/oqGhjv3iN+qVybM4KWrZ1Iq5RvBfESGcZxqfsQmtu6MHB5Ao74ZGTmFSMndbLfLSfjg6fR0XEKFy4Pof/CEEZGJsSvsV5bQnwEjVGcbtyG/cjDmqLZUF4yoFufgaAhbmMRv8Z6lsm4v9BmDaluQ1FumTHoN7shyF3NxAnBukRx3oO/sa0YC1px67ZEvTXFKMa9r17yVHF4O2o6k1FSmY9ZmoKG9y1BZseeOLbU28aEVtMKUZHcphqL3lvUTjd+F10Z35H4QXe7ib4/Bo36pCgmnDO0P77UveWkP61Q5JoR4XaTNiDL60BQ4gE14iw4gQSNYHmGyhMCMYoAK0KK/uQlRgOGuh0TCLDghejnBJsFjWnncfDVJgwlOnAhMQ8bcmZCTBICFDSE1QjC11GhHt8/4UrJU0jLGsF+xXJv3WtPxy/hTFsT6ruSpERITKz6sXDjSswVV68rvty6VzhkISM5GUmJY+iorfW7QkO4MrH21ByUibcQKP7cX0o16gtqhYYycfNOsNytq/sdE2wgdZI4IVhnKw+w9DO2La3Q8MSt4QqNtE5sOpSA0g058GKAwcN4teYycjcvR6o/QcPC2Bs2WFly6dgObOufr1ihoboh5XQjvtuVgbLkNuPtJt2N1vvkdqN8KGihsGpNzd2j6G7chubLrltQVL6PYR5QIsGCE0jQCJZnqDwhEKMIsCKk6E9eYjRgqNsxgQALXoh+TrBb0JC3RHRMIEM452GWsBDCpKBx9gC2Nowgt6II6cJe+/HzOFzbjLhC6UwOrb/ellfR3ANklKxFznT5Ca/E6i1UdySjrGwppk8ax/DJZtQcSUDJ2hxMFxOh/UBBBYrS4zDc3Yya5h6kFG5G9tAObOtySuUwjDNtDajvuABn3kasTO7wrIxQtJUiXJkoHptRBPUlA2IypFff3AFp6bpwbatwu4vyC7bOGRrCtpzlCQo7xK57BI3cEaN+xwQdkKBhi5u9b+QQtzvpjW29MzTiu9G4rRVx4s0cGofxGsV4Sj/2VTdgwFmA4rx0TBOER/n60kPxhfLKLXnrh9b4AWBp7I2exJ7vHXKfWTNp+AwONjRgIHMNVqf16J6hIS0kEcSGNlyIF/jIYLvJeK+JPvny8vjoeZxqrsf+sSx5K48Gd4tn9zShP0VatTFxgnhAPQxYzBNI0LCFbKgSQiD2EGBFSNGfvMRerFCPYwcBFrwQ/Zxgv6CBswfxUsMYCsTl4NqCRo86LOXbQBzdLWjY34Uh4UKPuCRkFBS7bxjQjGT14aBiXq+8JWQYvQca0Nx1AcJlJY4EJ7KLV8J1zuilk42oa+2RbwjJQkr/IYxkbUZRSi8O1DWhUzQkHs4leXD2N6A9sRQbMvs1BI0sDCluW/DYmobCzUWYPWpQX04Selu2oaFrBMm567E6pctrK8no2WNobj6ic8uJ3goNo37rrOSIQqogTgjWqaorRo3GtmoriffYct2+o3W7EKAb44L5w2dwbH8r2vuHxDEMR4I4HvMWzZLP5xg3HD+wMvbmTVHdchKP5Mw8FOcINwd533KSmKngC3lHmHCWT8OQS3AwwN5vnzQOa3bEI2lONgrz0yEemaN3E4q4IkUQZoUDiScM+C92eEDpCRacEPGCxvRVTwfLFFSeEIhZBM7vfjHgvrMipGCTF+KEgF1KBQkBEQHeeCFYTiC3EgKEQPgQYDFXIE4Inz/5allYGdKMuGLPNdPCzU5NjmKsFq9zoT8eEWDBCSRo8OhpsokQCBECvCUuQreDnaiQoBGi4KFmohYB3nghWE6IWkdRxwiBCECARfJCnBABjmdhonAFavMECsQtceO4dKIJtW3x4ko06S6WQRze3ox4v7ebsDCO6jSLAAtOIEHDLPr0HCEQhQjwlriQoBGFQUZdijgEeOMFSl4iLoTIYELAjQCL5IU4IVYDbBS9B+q9tq9lFRbinumT5G1uR+DIMrqqOVZx46vfLDiBBA2+fEzWEAIhRYC3xIUEjZC6nxojBDQR4I0XKHmhQCUEIhcBFskLcULkxgNZTgiw4AQSNCiuCIEYRoC3xIUEjRgORuo6NwjwxguUvHATGmQIIWAZARbJC3GCZTdQAUKAGwRYcAIJGty4lwwhBEKPAG+JCwkaoY8BapEQUCPAGy9Q8kIxSghELgIskhfihMiNB7KcEGDBCSRoUFwRAjGMAG+JCwkaMRyM1HVuEOCNFyh54SY0yBBCwDICLJIX4gTLbqAChAA3CLDgBBI0uHEvGUIIhB4B3hIXEjRCHwPUIiFAKzQoBggBQoAVAiySFxI0WHmL6iUE2CPAghNI0GDvN2qBEOAWARI0uHUNGUYIhA0B3niBkpewhQI1TAgEjQCL5IU4IWi3UAWEQNgQYMEJJGiEzZ3UMCEQfgR4S1wERIKdqExf9XT4gSULCIEIRoA3XgiWEyLYFWQ6IRDxCLBIXogTIj4sqAMxjAALTiBBI4YDirpOCPCWuJCgQTFJCIQfAd54gZKX8McEWUAIBIoAi+SFOCFQb1A5QiD8CLDgBBI0wu9XsoAQCBsCvCUuJGiELRSoYULAjQBvvEDJCwUnIRC5CLBIXogTIjceyHJCgAUnkKBBcUUIxDACvCUuJGjEcDBS17lBgDdeoOSFm9AgQwgBywiwSF6IEyy7gQoQAtwgwIITSNDgxr1kCCEQegR4S1xI0Ah9DFCLhIAaAd54gZIXilFCIHIRYJG8ECdEbjyQ5YQAC04gQYO7uFqOo3vuRvp1kxSWjePK5YtoP9KGZxpP4ix3NjMyaNoMzME5nBq0UL+qzIInqnBggQM/f60KK9+xUE+MPMpb4kKChlbgESd4UJmBObedw6kPLAxQNY98YRW6Nn0Rnz2xC7OrT1qoKHYe5Y0XKHmJndijnkYfAiySF+KE6IsT6lHsIMCCE0jQ4C5+VqDjx3fj5vdbMGvLUQBTsSBzLoryFuNrqdfjb++34P9sORr9okZWBc6snoHu+kp85aBJJ2mUIUHDGDveEhcSNLT8RZwgoSLhgCNrMH9H4JwAEjT8gscbL1Dy4tdl9AAhwC0CLJIX4gRu3U2GEQJ+EWDBCSRo+IU91A+okxdP+/c/UYXmBVPQ/YutWLzr41AbFtr2cipwpsSioBFImdD2irvWeEtcSNAwI2jEKCcEImgQJwTEObzxAiUvAbmRChECXCDAInkhTuDCtWQEIRAQAiw4gQSNgFzBspC+oAEsxs9+lI+Fl9/Dnev2iqs05mStQt2KdNz+eWmLypWLfdjbuBfPvuMRPNTP4Go/tj26DRertuKFlHN45tEa1MpdKhP+7Y5PsPfrW1EBQPz/hD68Ne7EIymTpTb6j+Ox6j48uP4h+d/G8WFXK5Zt9awcmfPVx1D3VcEuocQ4Pnz/Hazb0oJfC/9bXomP5w3jrT9MQdG8mxEn/NvVj/GrfTVYfvBj6fclNytAHkW7sFIDq9Cx3NNXXP0L3t77BkrbDMqkCHXB3R9hxUv+wyuwabETt8q2XTnXjc2v7Ua9uIxdwvimPxzFldTFmJcg2X+l/z089vQ+yf4o+uMtcSFBw5qgYTcnbBHHnnK8yON1yfXSGDwYJk4QhQknblDA8ydxpcZi1L2SjS/PmCzxCEbxp+MHsPz77+CsHo8c9F3p4Y9HXTy446+3oTz1erGlsavn0PjaS3jq91FECHJXeOMFSl6iL8aoR7GDAIvkhTghduKHehp9CLDgBD2UPnPt2rVroYAwWFKavurpUJgZwjaMBA3g+Re3oXxanyRCyJN89B7Futda0PK5e7FnfT4eTPgYe7duRcUfgJk5FfjPEifGeo9jy859aPxgBu5ffBP+dvQk0s0KGndMxpX+o1hX3YLeeytwYIUTuPoJ/tLVitLv9yH1iQq8uWAKTuzdgC/9FID8VfRPh1vwVN17wOJVqCv9Im7ulbfRuBKNq33YVr0XW66mYc/6h/BgQj82r9yG1wS0tb6s3puLl2+7iLca38Op24S+PoQHrzuNb33zDTTqlVElaAvKK7FvyVRcPNGC4up3cOXefNSVLsY8yJi6RKPPj+NPx/dJ/Xv4Mbzy5Rm4crwGGd/vC2EssG+Kt8SFBA2rgoa9nHDcrKARDk7QXKExF1WlM9B7uFXktpL1j+GVeQ786gdVWC7s2NNcoaESNEzwqCT0TsbYud/hqdd2o31GPhpKFyP96u+w7PHdOM5+qIa0Bd54geYJIXU/NUYI+CBAnEBBQQgQAkoEeOMEEjS4i09jQUOcWIurKvYi9cUqPJKgSOiFvrj2h3ftwuytwL43HsYDn2pPuj11+VmhIazYqNiKCvFwTif2bK/wFhKQi1/uycLtomDRjZcFu3Acdz69z33Wh6utdY/WoF5MmjxffEUXFK3BR3k3o9N1ZoaZpeJiPZPw881bsPIPOsmLV4J2N/a9sQIPXPa2DV9dg49WpKD3F2uweJe8Cubq73Dn47tl++U+Q/lv3AVOQAbxSEiUvKhdGTpOkFZHmVihEQ5OMLXlRMIq7kQNMqr7TAgaUyW+MuTRk9JKtTtG8XbFFpTKhxQvWF+FA/Pg9W8BDUIOC/HGC8QJHAYJmRRTCBAnxJS7qbOEgF8EeOMEEjT8uizUDxgnLzWvbMOKhD6se7QbX/tRPjI/asMtG1sVRnq2pUxdB+/JvaorpgUN1bYU0Qa8h6nr9so1Sm2m9wuCBqRtMeJ2DvXfX6StH1pJk/yV9C+uA/80BY0ZKHliBZ7OuAk3y1tshCXmrqXwml9jvdpSJTtu85SYS/ZLfRE+8Up/LtyV23NCHRks2uORkCh5sSZo2MkJpgWNcHCCjqAhbBd5fflspCa4tp0AV1yHKvtdoSFxlzGP7pUEDVWfJaxUwiyLQRqGOnnjBeKEMAQBNUkIKBAgTqBwIAQIASUCvHECCRrcxaeBoDFtOY7WLEBq7wHcsnHCxEQ8fIKGWhDwgjkgQWMqqp6rxJrbRtF+tBUv/vQ9HC9QJRRayQsJGoYRziMhUfJiQdCwmRNYChpBc4KGoDGzaA3+K28Grrz/HrY0/wqNf8j2viWKBI2A3nC88QJxQkBupEKEgG0IECfYBiVVRAhEBQK8cQIJGtyFlZ6gMRVlVRvwwh3j8v7wqah5pUpcreG1auDOx9D1TDo+K245uV5aLaGzz7ukaiteURwAKkCheSiopa+x51C3vQJfu64bBd98U/sQzYAEjXwc/fFi3Oq+ztb3sEL/KzQ8q1eWrdvr3vcuJUXeW05ohYb/gcHqUB9KXswKGvZzgnvVwc5KfKVNsmPmE1X4/YLJ3oeChoMTNAQNrzOFRGtV/OlX0DDDo/KWE1qh4Z8UALDgBeIEU9DTQ4QAMwR4S16IE5i5miomBEwhwBsnkKBhym2hfEgtaMzA/Vlz8ciXF+DBGUD34V1YXNcjJRrygZ+uQ0E7p+XilScX44HPXcSOdS/h2UHg/vJKNCyZKn3B3CUdClqUcxs+PPgOjstnR1w8vhfF3+/DDUUrUJfnxM2Qt4a4BA5LyctRuASCv/UexzPiQaTAnDsfQGbCr1Av7OIwI2h84TF0bUrHZ0/swj/t+gAYTMfrsjjz2Jbd6EyVD/P8vGLLiU+Zj+WbDjxnArjwcB0KisUr8PrDdyN93HUWiXL7DG05MYp8FomL0B5NVPwJGgw5QT6D54beNhS/1oorX5AO9L39Os8409p+YbwNzSZOkM/qSf/oKP7p6aO4Mu1jPFgun23xWg1Ke2/D808+hPLUyZ4tJ1qcoBJGzPAobTkx/w5kwQvECebxpycJARYI8Ja8ECew8DLVSQiYR4A3TiBBw7zvQvTkcnT8eAFuV7b26Sg+/KAPb/+iBVsU17EKj6ivR71yrg97d72BZ91XCaqvKRWuG+xH7aPbsAVTUVZZgaqMqdKVh5/+BW8fHcUDSyfj58prWy0KGkJV9z9cgVfcV6MKdY/iT+/sxfwd3eYEDcG2qjV44Q7hisRPxFUp6z73TRxYMRu3XifV1/37c7hp3gz0ug4S1Siz/Asa17aWrsILi1Nws1APRvGX/tN4sXo36sXD/kjQMBvoLBIXEjS00A8lJwD3l27Am0tnyFekfoL2/X24NW82PlRe2xoWTnAJtNJVz92H12DxTxdjX1UuHrhJuLZauF65B90J6Ug/5zoDx5dHlh/VuLZVdc20mkdJ0DDLCrRCwzxS9CQhEDkI8Ja8kKARObFDlkYnArxxAgka0Rln1CtCwBQCPBISTVRMuY4eIgSYIcAbLxAnMHM1VUwImEKAOMEUTPQQIRAzCPDGCSRoxEzoUUcJAV8EeCQkSl4oUgmB8CLAGy8QJ4Q3Hqh1QoA4gWKAECAElAjwxgkkaFB8EgIxjACPhETJSwwHJHWdCwR44wXiBC7CgoyIYQSIE2LY+dR1QkADAd44gQQNClNCIIYR4JGQKHmJ4YCkrnOBAG+8QJzARViQETGMAHFCDDufuk4IkKDhPwZoouIfI3qCEGCFAG+TFKGfxAmsvE31EgLmEOCNF4gTzPmNniIEWCFAnMAKWaqXEIhMBHjjBFqhEZlxRFYTArYgwCMhUfJii2upEkIgYAR44wXihIBdSQUJAVsQIE6wBUaqhBCIGgR44wQSNKImtKgjhIB1BHgkJEperPuRShACdiLAGy8QJ9jpXaqLELCOAHGCdcyoBCEQzQjwxgkkaERztFHfCAE/CPBISJS8UNgSAuFFgDdeIE5Qx8NyHN1zN9Kvm6T4YRxXLl9E+5E2PNN4EmfDG0IhbH0G5tx2Dqc+sNKkqswXVqFr0xfx2RO7MLv6pJWKYuZZ4gRzrr7/4Qq8stiJWz8vP3/1Y/x87xasbDNRvrwSHy8B9n59KypMPG7mkTm3zcCpD875eXQu9r3xMB5IALp/sQaLd3k/XlJZhRcypiLO/c+j+Ev/abxYvRv1g8I/rkDHj+/Gze+3YNaWo2bMomdCgMDMaVNxw+cmm/C/tzFfnpeOX5zo9mshb5xAgoZfl9EDhED0IsAjIVHyEr3xRj2LDAR44wXiBHXcqBOIqViQORdFeYvxtdTr8bf3W/B/thyNAVFDwgFH1mD+DrNjS6MMCRp+wSNO8AsRZhatwX/lzcDFEy0orn4Hp6Y5UVYwF9ixD7X+iwM2Cxo1r2zDCryHqev2Grd+7zdx+skZ+NvF63HrX49i6tMtXs+XVW3FC3d8IgstU7EgJx+vr0jHTYPvoXjdXvyaBA0z3g35Mwu+4ETD+sewbHONaVGjaPHdeP1fV2Dq19f4tZc3TiBBw6/L6AFCIHoR4JGQKHmJ3nijnkUGArzxAnGCP0HD8/v9T1ShecEUdP9iKxbv+jgyAi5gK20SNAJuP3YKEif493XVcy9hzS0f4JlHa8wJGOoqwyRo5FduwZupF7Gj9yaUZwxjx9dfwrMK27wFDemHmeWV+P2SyfjVa1VY/g6t0PAfHaF/Qlid85//tgFXro6aEjVcYobw/KxHK/0azBsnkKDh12X0ACEQvQjwSEiUvERvvFHPIgMB3niBOMG8oAEsxs9+lI+Fl9/Dnev2iqs05mStQt2KdNz+eWmLypW3ahcNAAAgAElEQVSLfdjbuBfPvuMRPNTP4Go/tj26DVu0kizx365He30lvnIQEBOehD68Ne7EIymTpTb6j+Ox6j48uP4h+d/G8WFXK5ZtVawcue0B7HkyCw/OkMqMXezDW3U1ePb3wv8JSVI6Lh7uw02L03H7dcK/jeLDrkNSHTkVOFPixA0KaP4krtRYjLpXsvHlGZPlJfKj+NPxA1j+/XcMyvgKI/4wc/V5x19vQ3nq9ZL9V8+h8bWX8JRof3T9ESf496coaKQO4+0XtqBUJwbmfPUx1H1VGItCfeP48P13sG5LC34t/K/PWJuK/NJVeGFxCm6W498dy7I52uP2JDIFDnBtexGePae3UkPabrJgsA23HE8Rx9SHqm0nWoIGxPE3A90iB5Cg4T86wvOEUqQwWqlh9jllL3jjBD2EP3Pt2rVroYCfJiqhQJnaIAS0EeCRkIgTKFoJgfAiwBsvECeo48E4gXj+xW0on9YnfSmWE3/0HsW611rQ8rl7sWd9Ph5M+Bh7t25FxR+AmTkV+M8SJ8Z6j2PLzn1o/GAG7l98E/529CSOmxU07piMK/1Hsa66Bb33VuDACidw9RP8pasVpd/vQ+oTFXhzwRSc2LsBX/qp0B9JeEn/6DieEdrE3ah7cjm+luD6wi318XaMon3/m/hW4ygeWP8YXpmnrENrhcZcVJXOQO/hVrEfJWIZB371gyosF7f3a5VR/ZsJzKQkbzLGzv0OT722G+0z8tFQuhjpV3+HZY/vxvHwDmHbWydOMAHpnSvQsV6I2U/QfeJXeKbxKI6LZ0zIf7II8KfDLXiq7j1g8SrUlX4RN/fKZ0+oxtqC8krsu3cSfrV3L545+DFuLVqBhrzb8Jcjb2D+jj7jcQvA1JYTcbvJbFwURYxc/HJPFuZ95L3tREvQWLC+CgfmAW9v3oLSP5CgYSI6wvaIP7HC3+96hvPGCSRohC3EqGFCIPwI8EhIlLyEPy7IgthGgDdeIE6wJmiICUjKOTzz6F6kvliFRxJO41vffAONrmpcZ0Z07cLsrZAOBPxUJxE3LWh8gr0VW1EhJnBO7NlegQevU7YrJUu3y8nbzNIN+P1S4K2Kl/CUK+lzffXdWYmvtGklSd51aIsT2ljFnahBRnWfCUFjKl72i9lJaVXKHaN4u2ILSmX73Ume4t+ihUmIE0x68s587Hv4bjwgrjpSrA6CHFc4jjuf3uc+38Y1Vtc9WoN6r7F2N/a9sQJz+vdi9tb33I17RIrTxuPWpKAhbjfJGHWPXVEMTTnnte3EW9CYgaLSfFQtdiKu13VWDwkaJqMjbI/piRaBihlCR3jjhIgXNMIWHdQwIRDjCIyMjODv/u7vbEch2OTFdoOoQkKAEDCNAAteCJYTpq962rT9kfGgcQIhJj0JfVj3aDe+9qN8ZH7Uhls2tiq65tmWMnUdxJUQnoRfhYBZQUMUUDxnB/h+HZZXZPRLX6NdKxy08Ja2jmitpFDaLRx0qH2GhrAM//Xls5Ga4Np2Alxx38Dgb4WG1IYxZnsl+1V9lrYMeLbiREYsmbOSt+SFe0647V7UPbkMX5vhwJ/EFRUzpK1gym0gbuj/Ih246TXWXCuUNPxzVRjbH6PMaNyaEjTk200+7cayx98UVxVJZ2Pc7HXbic9YvfoJursO4VvffwenRPNI0DA3isL7lFq8SE+ZIR4AavaMDbX1vHECCRrhjS9qnRCIWARYJC4CGMFOVCIWUDKcEIgCBFjwQrCcEFOCxrTlOFqzAKm9B3DLxgkTyXkYBQ21IOAV/4EJGq6bJq68/x62NP8KjX/IVl0pSYJGIDTDW/ISGZwgrbJ44KpwfsU5aYuVLOhp+kBD0NC/wUeKY10h0oygIW83uVnLmH7PthPNMzQ0xipd2xrIyAptGaWoccPnJwcsZghW88YJJGiENpaoNUIgahBgkbiQoBE14UEdiVEEWPBCZCQvoXS43hfRqSir2oAX7hiXz4yYippXqsTVGl43L9z5GLqeScdnxS0n10tfjvXOfnCtOhC3gUh9nPlEFX6/YLL3oaAWV2gseKIKBxY48PMXqrBS8wDFwAQNr/NDRGvVWPkTNMxgJm85oRUapoI+djlBXgEhChrvoW57Bb52XTcKvvmmdAio+s9L0HgAv9yzDOkfHcU/Pt2icQWzvFrJ4MwWf2doSNtNIN9U4jLGKdl5k2fbCQkapsI8Yh4KZpuJspMkaKhcHuxEJWIiiAwlBKIMARaTFBI0oixIqDsxhwALXgh2nhD9KzRm4P6suXjkywvw4Ayg+/AuLK7rkcQH+cBP16GgndNy8cqTi/HA5y5ix7qX8OwgcH95JRqWTIW4qmGXdChoUc5t+PDgOzgun7dxQ28bil9rxZUvSAcZ3n7daFCCBqbl4pevZGHeeD/e2rUPTx09B9yWhidTr8drbcKZAWYEDelMDSHp+6enj+LKtI/xYLl8tsVrNSjtvQ3PP/kQylMnK7ac+JY5O+jdlhnMaMuJeWqLFU548okKpH7Qhtqf9uDUNCfKHl6BqnlT0CtfoSytHkrB33rlg3A/AObc+QAyE36FeuHAWtX2rvvXV6F53hR8eKIV39olHDA6FQsWpyN18Cjq/+Bn3AIQb1257SJ2bHwJtX+dirODymucfbebuDwqnW8zw73thAQN87EeKU8KokZ3/zmc+uBcwCaToEGCRsDBQwUJAZ4QYDFJIUGDJw+TLYSAdQRY8AIJGmo/LEfHjxfgduU/fzqKDz/ow9u/aMEWxXWswiPqqyKvnOvD3l1vyNejCk9MRf7DK7BpsRO3ynv8x672o1a4thXA/aUb8ObSGfIVqZ+gfX8fbs2bjQ+V17ZaXKEhmn5nPn5WejcW3iRd2ypcY3nl3El8a91e/MKUoOFK6m4Wr2jtPrwGi3+6GPuqcvHATcIVteO40t+D7oR0pJ+Tb5IQ+iMKOIoydRrXtqqu11RjRoKGeW6IDU64Dc9XPYYVqdfjBvGKVeEa37/g+NEWLN8liYvC3/0PV+AVxTjDp6P40zt7MX9Ht+a1rSVPfBOb5t3srhOffoL25ip8RbwpyHjcwnXrimBP/3FMfXqfx2mLv4nT/zobfzteg4zvC4flKv/ycfTHi5HeLx1g+qB4AO4n0jkfmm6nMzTMj4boeZIEDZUvg52oRE9oUE8IgchCgMUkRUCAOCGy4oCsJQSUCLDghWA5IfpWaFDMEQKhRYC35IU4IbT+p9YIATUCvHGCnoc+c+3atWuhcF+wpBQKG6kNQoAQ8EWAReJCggZFGiEQ2Qiw4IVg5wkkaER2TJH14UeAt+SFOCH8MUEWxDYCvHECCRqxHY/Ue0IgYARYJC4kaATsDipICHCBAAteoOSFC9eSETGMAG/JC3FCDAcjdZ0LBHjjBBI0uAgLMoIQiDwEWCQuJGhEXhyQxYSAEgEWvEDJC8UYIRBeBHhLXogTwhsP1DohwBsnkKBBMUkIEAIBIcAicSFBIyBXUCFCgBsEWPACJS/cuJcMiVEEeEteiBNiNBCp29wgwBsnRLygQXtjuYltMiQCEeCRkGiiEoGBRCZHFQK88QJxQlSFF3UmAhEgTohAp5HJhABDBHjjBBI0GDqbqiYEeEeAR0Ki5IX3qCH7oh0B3niBOCHaI476xzsCxAm8e4jsIwRCiwBvnBA1gkYwwIY2BKg1QiD8CLhWNgUzblgsLReQsSt5CaZv4fcQWUAIhB4BXnnBLk4IPaLUIiEQHQgE8z5lMVcgToiOuKJeRC4CvHECCRqRG0tkOSEQMAK8Ji4kaATsUipICASNAK+8QMlL0K6lCgiBoBDgLXkhTgjKnVSYEAgaAd44gQSNoF1KFRACkYcAr4kLCRqRF0tkcfQgwCsvUPISPTFGPYlMBHhLXogTIjOOyOroQYA3TiBBI3pii3pCCJhGgNfEhQQN0y6kBwkB2xHglRcoebHd1VQhIWAJAd6SF+IES+6jhwkB2xHgjRNI0LDdxVQhIcA/ArwmLiRo8B87ZGH0IsArL1DyEr0xRz2LDAR4S16IEyIjbsjK6EWAN04gQSN6Y416RgjoIsBr4kKCBgUtIRA+BHjlBUpewhcT1DIhICDAW/JCnEBxSQiEFwHeOIEEjfDGA7VOCIQFAV4TFxI0whIO1CghICLAKy8Em7yQewkBQiB8CPB4y0n40KCWCQFCgAUnkKBBcUUIxCACvCYuJGjEYDBSl7lBgFdeIEGDmxAhQwgBywiwSF6IEyy7gQoQAtwgwIITSNDgxr1kCCEQOgR4TVxI0AhdDFBLhIAaAV55gZIXilVCIHIRYJG8ECdEbjyQ5YQAC04gQYPiihCIQQR4TVxI0IjBYKQuc4MAr7xAyQs3IUKGEAKWEWCRvBAnWHYDFSAEuEGABSeQoMGNe8kQQiB0CPCauJCgEboYoJYIAVqhQTFACBACrBFgkbyQoMHaa1Q/IcAOARacQIIGO39RzYQAtwiQoMGta8gwQiBsCPDKC5S8hC0kqGFCIGgEWCQvxAlBu4UqIATChgALTiBBI2zupIYJgfAhwGviIiAS7ETFjr6FzzPUMiEQPgTsGDssJirBckL4EKWWCQFCgDiBYoAQIASUCLDgBBI0KMYIgRhEgNfEhQSNGAxG6jI3CPDKCyRocBMiZAghYBkBFskLcYJlN1ABQoAbBFhwAgka3LjXbkP+iN3r9mL70BgG5KqnfS4ed/39HVj1jaW475Ypdjdosb73sX3VbqDyRTw+22JRC49f/HU17jx2F36/6T7cZKFctD/Ka+JCggbLyCNOENAlTtCPMV55gZIXlrxAdRMCbBFgkbwQJ7D1GdVOCLBEgAUnkKDB0mNhrVsSDH73jafw1pekVH7s6kd4v/0Aqv79fzCz5CnU3h/OFJ8EjXCGB6+JCwkaLKOCOIEEDeP44pUXKHlhyQtUNyHAFgEWyQtxAlufUe2EAEsEWHACCRosPRbWuuXkpeQpvKUSLsb+exdyq/8HD1Vtxr84w2UkCRrhQl5ol9fEhQQNllFBnECCRmwKGi6+Yzm6qG5CIJoROL/7xYC7xyJ5IUEjYHdQQUIg7Aiw4AQSNMLuVlYG6CcvwEXs3/wyqm5dhf9+5A7RgCsf/AYv/6AN+89PYHBSHB66Lx/PFmeI2zTOtn4Xd3dk4r3ncjBTfNq3PPA+tj+2G4P/+hy23PUnbF91EDMrl+BsfQteOD+BaZ+7EXklj2LLfNeqEA1BY7ALP9zZgp09YxiY5MCSL2ZhS8l9SP28hNFY30FU1XfgNx8K22gcWPKP3r8DH+O3DbtR9Zvz+N248PsyrHe2I7eDtpyoo4wEDVbjjud6rXECjMbjRz/D1779B6x6+dvImyb1WdzK8e/T0Prmw7hLhuG3bz2N3L8ux5lv3YpDm1/G2S99CzcdewPPd8s8808r8OLX/wFx4vPECeGOHl55IdjkhQSNcEcWtR/pCJCgEekeJPsJAX4QIEFDwxd2TMD4cbGdlhglL8Cphk1Y+ucl4tkS15/ei3/e+kfc+69P4tn5U4Grf8aPq3+I55GNNuHsib6fIGvLRTy7owL3CeLC1Q7839c68LcPb8Hq2ocwRzBbTHAGsb7uMdx7ndT2C5OmY8d3v4W8W4CLHbux4geDWP29b+Prt2gkL4O/Qdm3DwH5/4IXc/8eN+Bj/Ob117Ci5x9w+OUVmHMdgME/47e4FXdNmyTauLv6h9j994+irfgfAIzj1FvPYenv/hf+47srcG8CcOW/9+KR1/6Ad2/NpjM0VKFlx7hhRUh2JS/BTMDsHIn81GWeE27yOx7/jB+W/RB9JRvxb/OF83iG8ZuX3sT+8Uu44yHXyq8P8eN1r+P9bwgi5yVRRC3/cxyeWb8ej//vKbjywdtY853/gvPJ5/DsXZN8BQ2/NhAn2B1bvPICcYLdnqb6CAFzCEQrJ5jrPT1FCBACLBBglT9o2fqZa9euXWPRCXWdNFFhhbJx8uI5GC8Tv33hObx8q0sYkO356Gco+vZvcZ+4LUVafYH10gGeY799EyvOz8fjp9/GxW98RxQoxPp+uxA9G+bjBvlLq/L8DkBKbg59yXWmh/fXWFFg+XApep5ZiBtckHzahefLG3FltStp8sZKbLP1drz3ylcwc/A3eOSpI7hHtY1G/EL8IQka6ijjdZIi2EmcEG5OuA8XTYxHYWw9AnmV16edqPr2R/jqQx/i+aGv4O3cWwFxTL6PVaIQKq3qKp9ehPP/kiF3cBzvvL4R/zzJ9W/ECaw8b7ZeXnmBOMGsB+k5QsBeBKKVE+xFiWojBAgBKwiQoKGBlh1ka8UJkfOssaDhSfRvwo9X7cbgk8JXVOErqetPWf5GMfGovu1beDt3Ot55/Tmc+tJm5H1YjaexCm/dPxm/eek5HFzkEh60zseQE5pbV+G8uM1F+Yz02+67hPpvVdigLjOM3mNvo6blf/CO+/aWL6B198O46/QuTN86gf8QV4h4qqAbDbQj1o5xw4qQKHlhxTJmOeEOvGNiPArC5t3/Pg0/f+UrmPbbN/HPp5fg51/6EI/8AHhx0334bEcN0o5lyiKnNJZ/usj7TB9vwZE4gZXnzdbLKy8QJ5j1ID1HCNiLQLRygr0oUW2EACFgBQFW+YOWDbRCw4pnuHzWKHn5I35Y9iP8Jv9JNH7pkrg9xFjQuElclTHr13egZ8MU7H78fdy3/SHMEbaZ/PtNeEv4t8cOw/nyGuQkCGCwEDT+F955/f+h7PydqP3XfNx7y2RpVUj9NIWgAem/lZIIXduqGZ28TlIEYyl5YUUoZjnBYU5gFFZllHbgvh0VuP4nm/DbRcJqLmEl1s9w03eFf3sau50b8doiYUsKC0GDOMHuSOGVF4gT7PY01UcImEMgWjnBXO/pKUKAEGCBAAkaGqjaQbYsnBX+OvWTl7O/3oYH/92B116uwH0JUqJRc+sqtD5yh3w4n3QmhmfLiXxuRvkf8fWqyag6dgd+Lq6yEPbRH8GcJ6eg6ifTsFc4b0PsuFVBA9DcGnK1E1VP7MOYsOUk/X383/IWzKyUtr0If16Chtpe2QG05UQ7Eu0YN6wIiZIXVuxhlhNMjEf3uRnP4Z0vPYppOztw13ZJTBS2j/1k9kNI3nkQN313vXxoqFVBw4QNxAm2BwqvvECcYLurqUJCwBQC0coJpjpPDxEChAATBFjlD1rG0goNJi4MZaXq5GUcY4Pn8W7rXjzZDlRUPol/cU4WDRo7vQv/vPV/PIeCXn4fP6zejZob8nFMPBNDlA+wf/MbeOeGybhh0ZPyIX5C0rEJP75yIwb/9wrF9bDWBQ1hv73XoaCffoSDP3gDj/75DhwWVoPIt6j87qEn8daXbgEGO/H8ln2ouSJvOREPJXwOT165C2+tz8ddCdJBpE/Wf4gj06XDT133q4TSC7y2xeskRcCLkhdWUWOeE/yPR4+oWPbfU3DDpH/Ejm9lSILo6V148JdjmHnldmxxjzvrgoZ/G6SzfYgT7IsXXnmBOME+H1NNhIAVBKKVE6xgQM8SAoSAvQiQoKGBpx1ka6+beKntj/jhYz/CpnGPPc7E6bjv/oVYfV8mZspXobp+vXL6Z3i+/r+wR75iNfu+bDz79QzPAZ3uFRE3ep1TIW5FeW0Q29y3lwg1BiBoCMU+6sD2nQew88/ylY7/uBQV31iouLb1bayp/i/89K+Ac/rt2JI7Bc/vHMWL7m0mH+Hg67vxwu8uoU+41vWLOfi3RX/G3T+5SXHlLC/+Ca8ddowbVoREyQur2LDGCf7Go2ilePDnIcxUnsEjbkXZh95vCFvaxCuNAthyIhcjTmAVDJr18soLxAkhDQNqjBBwIxCtnEAuJgQIgfAhwCp/0OoRrdAIn5+pZUKAOQK8TlKEjlPywtz91AAhQIIGxQAhQAj4RYDXuUKw8wS/HacHCAFCgBkCJGhoQGsH2TLzGFVMCHCKgB3jhhUhBTtRsaNvnLqNzCIEmCJgx9hhwQvECUzdTpUTAroIRCsnkMsJAUIgfAiwmCfo9YZWaITPz9QyIcAcAV4nKULHKXlh7n5qgBDQRIBXXiBOoIAlBMKDQLRyQnjQpFYJAUJAQIAEDY04sINsKbwIgVhDwI5xw4qQKHmJtWik/vKCAK+8QJzAS4SQHbGGQLRyQqz5kfpLCPCEAKv8QauPtEKDJ8+TLYSAzQjwOkmhFRo2O5qqIwQsIMArL5CgYcGJ9CghYCMC0coJNkJEVREChIBFBEjQ0ADMDrK16Ad6nBCIeATsGDesCImSl4gPL+pAhCLAKy8QJ0RoQJHZEY9AtHJCxDuGOkAIRDACrPIHLUhohUYEBwqZTgj4Q4DXSYpgNyUv/rxHvxMCbBDglReIE9j4m2olBPwhEK2c4K/f9DshQAiwQ4AEDQ1s7SBbdi6jmgkBPhGwY9ywIiRKXviMGbIq+hHglReikhP6foKsLX/E6u99B1+/RRVbg7/BI08dwT1Vm5Hz5+/hwdbb8R/bv4ZUpiH4Prav2g1UvojHZwP4tAvPlzfiyuqN+Lf5U2xoeRzAJHc9Z3/Jul8XsX/zyyi/dRXOP3KHj/1j/70Li14bw799/5u47/PAxV9X485jd+H3m+7DTTb0NlqqiFZOiBb/UD8IgUhEgFX+oIUFrdCIxAghmwkBkwjwOkkRzI/K5MWkX+gxQiCcCPDKC9HJCX/ED8t+hHcfegpv3e+dQovJ9U9uxeHah3AD88TfFXHsBI2Lv96GO4/d6SUWkKARzpFuvu1o5QTzCNCThAAhYDcCJGhoIGoH2drtKKqPEOAdATvGDStCis7khfeI+P/t3Xt4VNW9xvH3cAJSDygKeAw10gpBYwArqYho8fJItcVa0bZYUcQi1qIUOKhoFY4FqUTpESqgVTkgihVazeMFtUceUawIKFG5iCVGCyhYAQWDGki059l7LplMJpmZPXsN+/LNXy3OXnutz1rzPlm/7Av9Q0Dyai4ENRPWP/zfGrhloN75zWk6NL4AI1cWzOp2lZZe2i2PyzKpoOHimQ/M1Q8tX6GRPLwD00cXkQ01FdRMMMRFswggkIGAqf1DqlNzhUYGE8JHEPCrgFd/SbE8g7p58etaod/hEfBqLgQ2EzY+qN6312jmPdfatz3YP7v/pjG/Xqb+0VtRkjfatZuX6Xdzlur+7fXqfPBhum7MeA0raZ3ylgn72Pmd9fSCy1UmqfbdZzVp/kot21KrD1SgM04+W5OHn6li+9zJBY3E/x8tDlQnfRdan6Dn516i7i20u2beBJ23LOG4bufaV2qoyS0eNap6YbEmLd6kF7+Qjjq0UCNHDtNVvQ+PHmz151kV3XSGts6v0O+i479g+C80uV+qm0TSFDQ2PqjC2xW3iTkvHy49FPW1+jB61AgNK4necmMds/hoLR/6qX4/fZX2WVfX9Nqmu+9/Sour9+rdOql7tzLNGPMzlXWIdNtud/PZWl2yRjfcv0n9ryvXmWv+WwPXlWl1+fkqitFse1IX3vi2hky7sektSAcwgoKaCQeQlFMjEHoBChoploAbYRv6lQVA6ATc+N6YCqTAbl5Ct8oYsN8EvJoLwc2EDbp7xALtGHWbJpdFni+x5+UZOq7iGK3+n8hmt1FBI/pci30jb9Fk67kWuz/WnoOP0KFtUj8DIrmgoR3VWqOjVda5tfR5tRZMv08Luv1CSy89Nk1BI2klf/6mpo7/k7b+bLzutW6XabHdFvoWf2ZFndbPu00DK4/WI5OG6czOrbVn85OaMPkVaWj0HNGCy+9aF+qeKdfogi7SxysX6JI5OzQyZRHAQUFjcY3OPW6gJo86TUVtalT19FxdtLhWN8fatwoaCz/VZZ2O1eixP4gUIz7fovU7D1PPrlbR4xMtmz1Tl+xpuOrGnoOVBRpZeIbGX/GdyJU4KZ6fsvXpKer78gmNixweCJCgZoIHaOkCAqEVMLV/SAXKFRqhXWYMPAwCXv0lxbIP7uYlDCuLMfpZwKu5EORMsK5guOKLn2v1Nd9RW9Vo2Z236b7eY/SncyJPCm1U0Ni9TFf/+kWV3nSLRpc0PGCzyeeii7BJQSNpcdr//eke0eJJS1doJB4YKRRMOniwXr6+X8KtMg2fadxuBgUN+6qU51U66be6qntDO9ZzNvpWHGM/S6RntKBROXS85p0TuyJjixb912w9d07iv8WOd1DQmH+YHntghPq3ibWxTYsmzNTU436htVccK9lXdWzRjFQPco0dYn+mPt5OZA5St3t/r1gxKTKOFYNv0czvufEAVvdSKKiZ4J4QLSGAQLYCFDRSiMXCNltMPo8AAtL2BeWOGUwFklubF8cD40AEQi7gtVxwKxNyGZepJVG7Zq76zinQvLmXq+zzlbrhVy+qLOGKg8a3nHypNfOm64pltSrtVabRw3+k/tbVFsmFj2YLGjWqevlxzap4Tyt2WredWD/HR2+7yKygsfWFGRq0sL3u/cMI9Y/dJqOW2s2goJFUBIhb2/++Q/f8/jpd0DnVMz5aKlo4KGikeMuJ/ZyT6jMiDzRNuk0l0s86fbz2KU1fvEGvbo/cdiJ1jvY5OvYXSrX6tugVHdHB2VfiLOwSKdbYt5ts0ejEW49MLbgs26WgkSUYH0cAgbQCpvYPqU7suys00urxAQQQaCKQyy/4pgLJrc0L040AAs4EvJYLbmVCLuNyJpnBUfZtJBXqfNNvNWzPXH17cedGtx2keljlnm1v6rnFT2lqZb1GRq/WSPW5xldofKkVs2/V1dtP0L2jBqt/l29Erv6IP2Mjg4LGtif18xvXqP9NN2p0yTeig0vXrs8LGvMmaOCWyHM/UhU0tj49TX3/epjuGfNTndv9cLVtVIRp4XWw0duHDrmuXBdUT9GgzT+KXqWTwZrJ40coaOQRm1MhEBIBU/sHXxc0QjL3DBMBzwmYCqRcNy+eg6JDCIRIwEQu5JoJbmzKzE1hnVbMvkXTu16jm3fM1qyujV/j2vzbNyLHXctwSSIAABrwSURBVHTwMG2/olT2q1EXHmE/pLNntLP2LRsLCyNXYNhXf1So6KZyjS6JfCCrgsb+v+vu8f+r5/oM02NXlKptDCRtuxkUNHYs0xXjX1SfpFtp7GLB041vOVFC/yWXr9Bo9taQ6BtnmlyhUa37rr6v8at3My1oSLKu/rikrkzXrVuj2lGNb7cxt96ya9mN744XMyE7BT6NAAJuCpjIhOb655srNNwEpi0EEMhcwFQg5bp5yXwEfBIBBNwWMJELuWaCG5syt50S27NuO/n2C9LI6hqdMm2sfhB9Q0a86BC7FSLxAZT7q7Vg4n169qzo8zaiV0/0HHOdbi5rr9ptz2rCxBe1uC7hlpIRC1T5szGaZz2fY8frmjr5z5q1J5NbTqxbXabpvHeS3sxhDyLyYNPm25Xs8c2s1yP3/DL+Npemt9JM03nxh4JKezZW6Orpa1Q08hbdYT0AtclbWGwd+3kevzo6UtRp/OPglpOFO3RKn5/q3mu+qyOs22ish4JWSOXWnHRW9BkaDW9GiZ1/VuHP9dhV39Ghn1dr0fT7NLY66ZaTFLey2H215mziK9rQukyP2M8J8d6PG98dL2aC96TpEQLhETCRCRQ0wrN+GCkCrgqYCqRcNy+uDpLGEEAgKwETuZBrJrixKcsKIdsP739dk678s+4/7kd65zenNXrQZqON/7ZlGjN9qZbtrNeO1gX68cmDdfNV342/+nPryrn2q0FfrJOOKizTvSPba9bkj3Vt/LWtj2vs9FV64gupe2EPTT6vvabe/6XK7f/ewi0nhdbDSJ/TE03GFSmGlL7bUruRwsOzd87UhHX1Uq/Iw0T3pXht6/qnH9TUiq12/7sXFmnk0Es0rNFrWxco6ys0kl81G3u+xc4Ur23dfIaWd31LkxZGDLt3O16TR16iM7tEH8Ca6hkaO1Zq0vSn7Nfo2q95HX6s1s/coP72cz9auOXEtkxxhUe2a8fw59347ngxEwyz0TwCCLQgYCITKGiw5BBAwJGAqUDKdfPiaDAchAACrgiYyIVcM8GNTZkrODSCQIJA7doHdd4cqfwPl6ss/mYVbxG58d3xYiZ4S5neIBAuAROZQEEjXGuI0SLgmoCpQMp18+LaAGkIAQSyFjCRC7lmghubsqwhOACBZgXqUtxS400uN747XswEb2rTKwTCIWAiEyhohGPtMEoEXBcwFUi5bl5cHygNIoBAxgImciHXTHBjU5YxAB9EIJ3Axkd09u0bVDr8Gs08q0u6Tx/Q/+7Gd8eLmXBAUTk5AiEXMJEJFDRCvqgYPgJOBUwFUq6bF6fj4TgEEMhdwEQu5JoJbmzKcpehBQRiAnWq3d9abT16m0niPLnx3fFiJrAWEUDgwAmYyAQKGgduPjkzAr4WMBVIuW5efI1K5xHwuYCJXMg1E9zYlPl8Wug+Ao4E3PjueDETHGFwEAIIuCJgIhMoaLgyNTSCQPgETAVSrpuX8M0EI0bAOwImciHXTHBjU+YdYXqCQP4E3PjueDET8ifImRBAIFnARCZQ0GCdIYCAIwFTgZTr5sXRYDgIAQRcETCRC7lmghubMldwaAQBnwm48d3xYib4bBroLgKBEjCRCRQ0ArVEGAwC+RMwFUi5bl7yJ8CZEEAgH395yTUT3NiUMdMIhFHAje+Oid8Vcs2EMM4lY0bAKwImMoGChldml34g4DMBU4HELyo+Wwh0F4EEARO5kGsmuLEpY5IRCKOAG98dL2ZCGOeSMSPgFQETmUBBwyuzSz8Q8JmAqUDKdfPiM0a6i0CgBEzkQq6Z4MamLFCTxGAQyFDAje+OFzMhw+HzMQQQMCBgIhMoaBiYKJpEIAwCpgIp181LGOwZIwJeFTCRC7lmghubMq960y8ETAq48d3xYiaYNKNtBBBoWcBEJlDQYNUhgIAjAVOBlOvmxdFgOAgBBFwRMJELuWaCG5syV3BoBAGfCbjx3fFiJvhsGuguAoESMJEJFDQCtUQYDAL5EzAVSLluXvInwJkQQCBZwEQu5JoJbmzKmGkEwijgxnfHi5kQxrlkzAh4RcBEJlDQ8Mrs0g8EfCZgKpBy3bz4jJHuIhAoARO5kGsmxDZlgYJmMAjkUWD7gnLHZ/NiJjgeDAcigEDOAiYygYJGztNCAwiEU8BUIOW6eQnnbDBqBLwhYCIXcs0EChreWBv0wr8CFDT8O3f0HAGvCZj4PYGChtdmmf4g4BMBU4GU6+bFJ3x0E4FACpjIBTIhkEuFQYVEgEwIyUQzTAQyFDCRCRQ0MsTnYwgg0FjAVCCxeWGlIeBfARO5QCb4dz3QcwTIBNYAAggkCpjIBAoarDEEEHAkYCqQ2Lw4mg4OQsATAiZygUzwxNTSCQQcCZAJjtg4CIHACpjIBAoagV0uDAwBswKmAonNi9l5o3UETAqYyAUyweSM0TYCZgXIBLO+tI6A3wRMZAIFDb+tAvqLgEcETAUSmxePTDDdQMCBgIlcIBMcTASHIOARATLBIxNBNxDwiICJTKCg4ZHJpRsI+E3AVCCxefHbSqC/CDQImMgFMoEVhoB/BcgE/84dPUfAhICJTKCgYWKmaBOBEAiYCiQ2LyFYPAwxsAImcoFMCOxyYWAhECATQjDJDBGBLARMZAIFjSwmgI8igIDZv8RarbN5YZUh4F8BE7+okAn+XQ/0HAEygTWAAAKJAiYygYIGawwBBBwJmAokNi+OpoODEPCEgIlcIBM8MbV0AgFHAmSCIzYOQiCwAiYygYJGYJcLA0PArICpQGLzYnbeaB0BkwImcoFMMDljtI2AWQEywawvrSPgNwETmUBBw2+rgP4i4BEBU4HE5sUjE0w3EHAgYCIXyAQHE8EhCHhEgEzwyETQDQQ8ImAiEyhoeGRy6QYCfhMwFUhsXvy2EugvAg0CJnKBTGCFIeBfATLBv3NHzxEwIWAiEyhomJgp2kQgBAKmAonNSwgWD0MMrICJXCATArtcGFgIBMiEEEwyQ0QgCwETmUBBI4sJ4KMIIGD2L7FW62xeWGUI+FfAxC8qZIJ/1wM9R4BMYA0ggECigIlMoKDBGkMAAUcCpgKJzYuj6eAgBDwhYCIXyARPTC2dQMCRAJngiI2DEAisgIlMoKAR2OXCwBAwK2AqkNi8mJ03WkfApICJXCATTM4YbSNgVoBMMOtL6wj4TcBEJlDQ8NsqoL8IeETAVCCxefHIBNMNBBwImMgFMsHBRHAIAh4RIBM8MhF0AwGPCJjIBAoaHplcuoGA3wRMBRKbF7+tBPqLQIOAiVwgE1hhCPhXgEzw79zRcwRMCJjIBAoaJmaKNhEIgYCpQGLzEoLFwxADK2AiF8iEwC4XBhYCATIhBJPMEBHIQsBEJlDQyGIC+CgCCJj9S6zVOpsXVhkC/hUw8YsKmeDf9UDPESATWAMIIJAoYCITKGiwxhBAwJGAqUBi8+JoOjgIAU8ImMgFMsETU0snEHAkQCY4YuMgBAIrYCITKGgEdrkwMATMCpgKJDYvZueN1hEwKWAiF8gEkzNG2wiYFSATzPrSOgJ+EzCRCRQ0/LYK6C8CHhEwFUhsXjwywXQDAQcCJnKBTHAwERyCgEcEyASPTATdQMAjAiYygYKGRyaXbiDgNwFTgcTmxW8rgf4i0CBgIhfIBFYYAv4VIBP8O3f0HAETAiYygYKGiZmiTQRCIGAqkNi8hGDxMMTACpjIBTIhsMuFgYVAgEwIwSQzRASyEDCRCRQ0spgAPooAAmb/Emu1zuaFVYaAfwVM/KJCJvh3PdBzBMgE1gACCCQKmMgEChqsMQQQcCRgKpDYvDiaDg5CwBMCJnKBTPDE1NIJBBwJkAmO2DgIgcAKmMgEChqBXS4MDAGzAqYCic2L2XmjdQRMCpjIBTLB5IzRNgJmBcgEs760joDfBExkAgUNv60C+ouARwRMBRKbF49MMN1AwIGAiVwgExxMBIcg4BEBMsEjE0E3EPCIgIlMoKDhkcmlGwj4TcBUILF58dtKoL8INAiYyAUygRWGgH8FyAT/zh09R8CEgIlMoKBhYqZoE4EQCJgKJDYvIVg8DDGwAiZygUwI7HJhYCEQIBNCMMkMEYEsBExkAgWNLCaAjyKAgNm/xFqts3lhlSHgXwETv6iQCf5dD/QcATKBNYAAAokCJjKBggZrDAEEHAmYCiQ2L46mg4MQ8ISAiVwgEzwxtXQCAUcCZIIjNg5CILACJjKBgkZglwsDQ8CsgKlAYvNidt5oHQGTAiZygUwwOWO0jYBZATLBrC+tI+A3AROZQEHDb6uA/iLgEQFTgcTmxSMTTDcQcCBgIhfIBAcTwSEIeESATPDIRNANBDwiYCITKGh4ZHLpBgJ+EzAVSGxe/LYS6C8CDQImcoFMYIUh4F8BMsG/c0fPETAhYCITPFHQMIFFmwggYF6gY8eOrp/E2rzwgwAC/hVwOxfIBP+uBXqOgCVAJrAOEEAgUcDtTDjgBQ2mFwEEEEAAAQQQQAABBBBAAAEEEHBL4N/+9a9//cutxmgHAQQQQAABBBBAAAEEEEAAAQQQyIcABY18KHMOBBBAAAEEEEAAAQQQQAABBBBwVYCChqucNIYAAggggAACCCCAAAIIIIAAAvkQoKCRD2XOgQACCCCAAAIIIIAAAggggAACrgpQ0HCVk8YQQAABBBBAAAEEEEAAAQQQQCAfAhQ08qHMORBAAAEEEEAAAQQQQAABBBBAwFUBChquctIYAggggAACCCCAAAIIIIAAAgjkQ4CCRj6UOQcCCCCAAAIIIIAAAggggAACCLgqQEHDVU4aQwABBBBAAAEEEEAAAQQQQACBfAhQ0MiHMudAAAEEEEAAAQQQQAABBBBAAAFXBShouMpJYwgggAACCCCAAAIIIIAAAgggkA8BChr5UOYcCCCAAAIIIIAAAggggAACCCDgqgAFDVc5aQwBBBBAAAEEEEAAAQQQQAABBPIhQEEjH8qcAwEEEEAAAQQQQAABBBBAAAEEXBWgoOEqJ40hgAACCCCAAAIIIIAAAggggEA+BCho5EOZcyCAAAIIIIAAAggggAACCCCAgKsCFDRc5aQxBBBAAAEEEEAAAQQQQAABBBDIhwAFjXwocw4EEEAAAQQQQAABBBBAAAEEEHBVgIKGq5w0hgACCCCAAAIIIIAAAggggAAC+RCgoJEPZc6BAAIIIIAAAggggECgBP6px2/foDv2ttHEsadpUGdrcF9p/cMv6cqN1v8+RA9M/a562mPepSV3vqUpu63PFmnTjGotavTfHcDUfKglj32oNoP6aqB17rdfV7+Fn6nf90/UjNMPc9BgkA/ZqadGn6vffmueXh/fy4WBbtZdN1tz2PinTUGBBp1VrLGnF+ogF87StInYeRPXlpETGWjUz303wOFikxQ0XMSkKQQQQAABBBBAAAEEwiKw/tEXdOU6afBFp2pCH2sL+6EWTPm75tRaAq00asQZGnaMpLpNKr/1A1W07aAFEztqib0ZzmVT+qmW3PWGpuxMKKZQ0Ghh2eWnoBHrwNnnn6TbTm4flq9BhuOkoJEhVNYfo6CRNRkHIIAAAggggAACCCCAwL7KlTr9sS/Uplexll9cJG1Zq8v+uFObCyTVS137l+qhQf8pvVepwXN3a3vxUXpp+EGaEy1o3PXLNloyd6eW1rdSv77FKv/xN6N/2f9KNZvWacqiT7TcLo5IXY/soAmXnqA+h30WLWY0+NtXZRRWa8CDn6mPfYXGIUnHt1JpcSdNHNJT3/pGqnmLbTbbaeL50uPP7NWGeqm05CjdcWkPdYwdUrNVj86v1gMffa29BQUaHL8aoUYv3fuaJmxtq/Ib++v09tKul/6mQf+3XyrpppWXdpUUu6Ill0KO0zVnqqCROJZ92r7qDY168gttt8es6FUcB2tIr/2qWFevPt/vpRl9apsx3KdX57+icVUFuuHaAbqw0BrrV9r0l5c17A1p1OXf07AeH0TbTDzvHlU+sVGzK7+w5+zwDu10zUWlGnTMf0SxUhQSmhS/ktdbpusl07FZXUnRj2bXU2TszX8H/j3Ff0/R56zaTzdmp2vP/HEUNMwbcwYEEEAAAQQQQAABBIInsGO9xs74WCs7HKGK63uqTXQTP/iHXaRntqmiqIuev/o47f3r3zR4+f7o7SCfxW9XaCNpf4LK4CGnakLvg6Sad3TLtG1amixmF0Q6a6l9dUZSQaP3do2d/pG6Dj1L44o2acq0D7Qk6fg2xUfr+eHdU9wOkfoWCuvweJ8aXX2ScO4BJ2jGOR3jBYwhQ0/XuOPro5tzSfZVKX3UI2pVWdJNy+0CRz5/8lTQeGWNhjxTq/2NChoN4xwytFgdH6uKXsHT1HDf2tUauGivivv30lz7HqboFT+KGjYpCnyp9Q+v0pUbv07CbKXLLj9F1/SwrhrKoKBRk/t6STe2pv1IvJqpqUXL34EeOihtn9O1n+2Y87leszsXBY3svPg0AggggAACCCCAAAII2AKxTdPBuuvWUu2fG7tKoUR7H7CKDta/nygtjP7l/ZcDdOHRsQ1mKw0ZcpLG9W6jTU+8qmGr65t//sWWN3XZHz9RVacjtGRcT3VUiltOEmckVmgpOlJLrj6+4QqLZmctoU8XlWlcnwJVPrxKozZ+He9TbLPdtVex5lxcpPZ1/9Tjs6xniEQ329GrU/aeeKwqfvK1Zt9cpYfs80Vuixnw3goNfLI24fachM7UbdZd06q1suRYLTqnxi7m7HX1WSCmChqpQSNFoI+ihStrnk/WuJKvtWv9Bg3+y141a1j3rspv3aKKDp1UcX1vFW6q1OAHd0u26TebFie2r9WIWTu1oW073XXtiTrlMGnXqjW60rpKJL5WMiho5LJeMh1bUmGlOFq8adYimTb5O5Cmz2nXa7ZjNr5GnUcqBQ3ndhyJAAIIIIAAAggggECIBWIPAW2lUZd/W7serNai6EayZslyXbyiXkOGHquOj1nP1YjdJpDBBtMSravRP97/UJWrd2vp+1+o0rr1JNOChvUQ0rvf0pSPrIZaqbhTW/Xr801d3L9IHVunmq4UfVq7Wv0W7Y0XNOK3kDQ5PPYcj2hxp6CTHh0qTfzjTnUtOUSbN36mruefpAurXtOojQ23pCQ3U7NqhQY9uV9XjjhVAza+qotXtNLEsadoUGfr9oJcf/JT0Di8XVtdPKhUw3ofmlB8aKc5U/uqj/Vo2NhtOM0axtaTddvJqer5inW7SSvdYBfCrIMaz1PXVZEiUZ8BJ2jOObEbg5Jv7clkvTldL9mMrXE/CtNapPsOtNzn9NbZjlkyu0adr3EKGs7tOBIBBBBAAAEEEEAAgVALWJsce1N5ZFtt/6hW7ZKem6Ej26rwo1pV2reL9NBBmdwCsONt3TDrI1UVdtLEHxapuPWHmjjrY63MuKBhTck+bX/vfb26/BNVbK1VlVUQif3lv8mMpd/0pt8gSpv+8qKGvVGgy3pJD62TJl5bpE2zqlVR0kFXvr9bc9rFrjBJtWT+qcfv3KA7rMLP2A5aMm2Llhx5hBaN7in7cRI5/ZgqaLT0PJCmppkYKnpVRtfvd1Gf5ds0p230ag17/I3bLI4+wyXbgkZszTZ+I05u6yX92LIsaCjdd6DlNR67/avpskl8K1E2Y7ZaMrlGnS9wChrO7TgSAQQQQAABBBBAAIFwC+xYr1EzPlalrZDwZpP45jPC07B5zLx40M9+PsUh2vXKaxpsPZuh2YLGV5JauJKhbrsenb5RMxq9YjZx2tL3KfYA1NITizXjJ0VK+Q6Pt1/XgIWfRZ4LYj87o1S77AddJhukKWhc21nPz6rWonZHqGJccAoaGRnGn5vRSoW1X+vw+PM0mhY0erZ0y8mRR+r50cerfXwdttEN156sCzvt1pJ719lX7zT7il8H6yX92FIXY5pbT7ECSfPfgaQ1lNTns7dGHtjb4npNbCLtmJMKGq6vUecxSkHDuR1HIoAAAggggAACCCAQcoHEhw82futF5K0VzRU6Ej6b9NaJ2F/QE2HtB4jGCxqxt4pEPlEYf8ZC9Ij3KjVk7m5tTp6ZHK7QUN1WzZ5WpYeib12JN92hkx69vre+Zf1D7PW01v+Ovt2k4S/3BQm3TjRdMrHL+YdcfrIGVb3mk1tOsrtCIyNDSf+I3q4Ue/6I/XxQ+ye58PSlXp3/arxg1KCa+FDQxmslUT5e0HBjvaRdH0l9T/P5jtErn5r9DqTrc7r+pDs+RaqZXaPOY5SChnM7jkQAAQQQQAABBBBAIOQCsddtSorfVhIhaShMNDxrIKO3TmiXXpq/QVOq6rW/oI1GDS1V1xVvaFxVW025sb8Gtpf2bXpT4xZ+okrr9ar9SzR3UOKNGV9p19q3VL7kM63c+7V9xUTDa19TXcmR/goNe0CfbtaCh9/XAuu1rZJKizpp3NBS9Wwfa7Nh83z2+SfptpPbx19lWxV720mq1ZLygYsnaMbp8RfG5rjGvHHLSWaGkmJXXsSvsmiuoGH9e7rXtkra8Y7KH9imir3S4Z066La+9Rr1TMPzUaxXpOa8XtKujxRrrMX1lO47kEGfW2w/g+MTV53xNep8iVPQcG7HkQgggAACCCCAAAIIIICAxwXcLmh4fLh0L1QCFDRCNd0MFgEEEEAAAQQQQAABBMIlQEEjXPMdrtFS0AjXfDNaBBBAAAEEEEAAAQQQCJUABY1QTXfIBktBI2QTznARQAABBBBAAAEEEEAAAQQQCIIABY0gzCJjQAABBBBAAAEEEEAAAQQQQCBkAhQ0QjbhDBcBBBBAAAEEEEAAAQQQQACBIAhQ0AjCLDIGBBBAAAEEEEAAAQQQQAABBEImQEEjZBPOcBFAAAEEEEAAAQQQQAABBBAIggAFjSDMImNAAAEEEEAAAQQQQAABBBBAIGQCFDRCNuEMFwEEEEAAAQQQQAABBBBAAIEgCFDQCMIsMgYEEEAAAQQQQAABBBBAAAEEQiZAQSNkE85wEUAAAQQQQAABBBBAAAEEEAiCAAWNIMwiY0AAAQQQQAABBBBAAAEEEEAgZAIUNEI24QwXAQQQQAABBBBAAAEEEEAAgSAIUNAIwiwyBgQQQAABBBBAAAEEEEAAAQRCJkBBI2QTznARQAABBBBAAAEEEEAAAQQQCIIABY0gzCJjQAABBBBAAAEEEEAAAQQQQCBkAhQ0QjbhDBcBBBBAAAEEEEAAAQQQQACBIAhQ0AjCLDIGBBBAAAEEEEAAAQQQQAABBEIm8P9L7wwJwT25vg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5" b="-35685"/>
          <a:stretch/>
        </p:blipFill>
        <p:spPr bwMode="auto">
          <a:xfrm>
            <a:off x="4571068" y="764704"/>
            <a:ext cx="512445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0"/>
          <a:stretch/>
        </p:blipFill>
        <p:spPr bwMode="auto">
          <a:xfrm>
            <a:off x="319137" y="3140968"/>
            <a:ext cx="518636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72086" y="5641184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굽은 화살표 6"/>
          <p:cNvSpPr/>
          <p:nvPr/>
        </p:nvSpPr>
        <p:spPr>
          <a:xfrm rot="-5400000" flipV="1">
            <a:off x="4734829" y="4415695"/>
            <a:ext cx="2284192" cy="742850"/>
          </a:xfrm>
          <a:prstGeom prst="bentArrow">
            <a:avLst>
              <a:gd name="adj1" fmla="val 19084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8170" y="2501975"/>
            <a:ext cx="124875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/>
              <a:t>온라인 가이드 </a:t>
            </a:r>
            <a:r>
              <a:rPr lang="en-US" altLang="ko-KR" sz="2000" dirty="0"/>
              <a:t>– Developer </a:t>
            </a:r>
            <a:r>
              <a:rPr lang="en-US" altLang="ko-KR" sz="2000" dirty="0" smtClean="0"/>
              <a:t>Zone (2/2)</a:t>
            </a:r>
            <a:endParaRPr lang="ko-KR" altLang="en-US" sz="2000" dirty="0"/>
          </a:p>
        </p:txBody>
      </p:sp>
      <p:sp>
        <p:nvSpPr>
          <p:cNvPr id="4" name="AutoShape 5" descr="data:image/png;base64,iVBORw0KGgoAAAANSUhEUgAAB4AAAAPeCAYAAADtaQdSAAAgAElEQVR4XuzdC5xWc/4H8M+5PJe5XyqpFJt7/syS3HIJoV1CdmOLoijkUqKt3VAtWbmWVWuxSSiErKIQBuUeYgtZIVS6zH3muZ/zf31/53lqppnnmaeZeaaZ6XNeL6/QOb/zO+9z5pnznM/5/n6abds2uFCAAhSgAAUoQAEKUIACFKAABShAAQpQgAIUoAAFKEABClCAAhSgQKsX0BgAt/pzyAOgAAUoQAEKUIACFKAABShAAQpQgAIUoAAFKEABClCAAhSgAAUooAQYAPNCoAAFKEABClCAAhSgAAUoQAEKUIACFKAABShAAQpQgAIUoAAFKNBGBBgAt5ETycOgAAUoQAEKUIACFKAABShAAQpQgAIUoAAFKEABClCAAhSgAAUowACY1wAFKEABClCAAhSgAAUoQAEKUIACFKAABShAAQpQgAIUoAAFKECBNiLAALiNnEgeBgUoQAEKUIACFKAABShAAQpQgAIUoAAFKEABClCAAhSgAAUoQAEGwLwGKEABClCAAhSgAAUoQAEKUIACFKAABShAAQpQgAIUoAAFKEABCrQRAQbAbeRE8jAoQAEKUIACFKAABShAAQpQgAIUoAAFKEABClCAAhSgAAUoQAEKMADmNUABClCAAhSgAAUoQAEKUIACFKAABShAAQpQgAIUoAAFKEABClCgjQgwAG4jJ5KHQQEKUIACFKAABShAAQpQgAIUoAAFKEABClCAAhSgAAUoQAEKUIABMK8BClCAAhSgAAUoQAEKUIACFKAABShAAQpQgAIUoAAFKEABClCAAm1EgAFwGzmRPAwKUIACFKAABShAAQpQgAIUoAAFKEABClCAAhSgAAUoQAEKUIACDIB5DVCAAhSgAAUoQAEKUIACFKAABShAAQpQgAIUoAAFKEABClCAAhRoIwIMgNvIieRhUIACFKAABShAAQpQgAIUoAAFKEABClCAAhSgAAUoQAEKUIACFGAAzGuAAhSgAAUoQAEKUIACFKAABShAAQpQgAIUoAAFKEABClCAAhSgQBsRYADcRk4kD4MCFKAABdqOQOjTz2Aeegi0tLS2c1A8EgpQgAIUoAAFKEABClCAAhSgAAUoQAEKUIACFGgWAQbAzcLMnVCAAhSgAAWSFygfNwHplw+DccjByW/ENSlAAQpQgAIUoAAFKEABClCAAhSgAAUoQAEKUIACABgA8zKgAAUoQAEKtACB8OeroOXlwei6D4oHDETakIvhOfMMhFd9AddJvVtAD9kFClCAAhSgAAUoQAEKUIACFKAABShAAQpQgAIUaA0CDIBbw1liHylAAQpQoM0LWJs3o2TQEGROugUVE2+F1qE97KIiZE25Fa5TTm7zx88DpAAFKEABClCAAhSgAAUoQAEKUIACFKAABShAgaYRYADcNI5shQIUoAAFKNAwAduG/9nnoOfkoOrhRyHz/8IwZIgO2G438hcthF1VhcjGjfD0O6th++BWFKAABShAAQpQgAIUoAAFKEABClCAAhSgAAUosMcIMADeY041D5QCFKAABVqqgB0IoPTiSxFe+Sm07CzkPDEHkZ9/Rtm1Y6ClpcE46EDkPvU4tPT0lnoIKeuX7fPDLi8HbBtaZga0jIyU7YsNU4ACFKAABShAAQpQgAIUoAAFKEABClCAAhRoCwIMgNvCWeQxUIACFKBAowVKhwxD+Ouv620n+58z4Tr6qDrXKx83AcHCt+ttI+efD8I8uidgWWqf4VVfIvj+hwgsWoyMv/wZ6SOvUG2UjrgawdeXwSw4Au6TT4T72GNgHtMLmttd7z5a6wqR79Yh8OrrCH34ISLf/whr2zYgGIQtAbDLBS0nB0a3rnCJSb+z4DqyAND11nq47DcFKEABClCAAhSgAAUoQAEKUIACFKAABShAgSYXYADc5KRskAIUoAAFWpuADLG87ZjesCsq6u162qVDkDnl1lrrSZXqtl4nwPb7620jfdxYZFxztRMAr/kKwfc+QHDFewi9+y5cxx2H7Aenw67yoXTgIFilpfBePAiunkfC7HEo9C5doBlGvftobStEfvgRVQ/Ogv+5F3ap6+7TTkXGn2+EecjBKiiOfP9Dwu0lSDYPOrDFh8Z2aSkiP/+S8Fi0zEwY+3bbJS+uTAEKUIACFKAABShAAQpQgAIUoAAFKEABCrR9AQbAbf8c8wgpQAEKUKAeAQkfi/r0TcrJ3L87cpcsqlWFK3P3llxwYVJtuE85GTmP/7vGusUD/4Twxyvr3D77gfvgObd/Um23xpV8sx9Hxe13qEC8IYt5WA/kvfwfhD9ZieI//qneJjqsXQ208Cpq378fQ8VtdyQ8Fs+55yD7gfvrPV6uQAEKUIACFKAABShAAQpQgAIUoAAFKEABCuxZAgyA96zzzaOlAAUoQIE6BILvvY/SwUOTstFzc5H/1mvQ8vJqrO97ZDYqpv49qTaMrvsg/63XAdN01rdtSAgdWPYGqmY8CE0DtPbtYZeVIWv6vQh/8inSBv8JWse9kmq/1awUiaD8rzfD/8xzDe6yDAuds2A+XL8tgO+Jp1Bxy+SEbbmO6YXcZ+c1eH/NtaEchxxPoiX73rvg+cOA5uoS90MBClCAAhSgAAUoQAEKUIACFKAABShAAQq0EgEGwK3kRLGbFKAABSiQOgEZdrj8pvHJ7UDXVYDokjl8qy0lg4ci9N77SbWh5+Uhf/lb0DIydqxv2yi7YRwyrr0KZTeOR8ZNYxF4+RU1vLGen59Uu61tpYrJt8E3Z26juu394wXIumeaaqP81inwz30yYXvp11+DjLFjGrXP5ti4dPgIBN8sjLsrGQY8b+liGAce0Bzd4T4oQAEKUIACFKAABShAAQpQgAIUoAAFKECBViTAALgVnSx2lQIUoAAFUiNQeefdqHro4aQbT7t4MDKnTtm+vrVlK7b1PhkIhpJqQ0tLQ/7yQujtdgS7VkkJ7OISGL/ZD+U33ISMcTdC77S3qg6GrifVbmtaKfTOcpRcOtw5vgYummki75WXYMicvgBKL7kUweXvJWwt5+kn4T7u2Abusfk2Kz7rbIS/WRt3h3p2FvLff7fmSwTN1z3uiQIUoAAFKEABClCAAhSgAAUoQAEKUIACFGjBAgyAW/DJYdcoQAEKUKB5BEqvvAbBV19LemdSkZv//jvQPB61jf/pZ1E+YWLS2zvVmy/DOHD/OrcJvv0OXMcdB83jTrrN1rSiXV6B4n5nI/LLhnq7re+1F5Dmhf3rZth+f43106+9WlVKx5bi3/VH+Kuv47Yp56vdJ+9Dy8qqd7+7dYVwGNuOPh7yUkC8xdinC/KWvQrN61yDzbXYMk9zVRXgcm2//ptr3y1nPyFsXr0CywpXYt2WYlT4wzu6ZmYis0NnFPTsiz4ndkMLv9JaDmnKe7IZy2c8gMVbuuH88SNxHE9MysW5AwpQgAIUoAAFKEABClCAAhSgAAV2rwAD4N3rz71TgAIUoEALEKiv2rKuLkrlqdnjUPVXZVeOQuDV15M/Ek1D9vR74Tmvv9omvOoLhL/9347tZRLgnSpjzcP/D+bBB9XYh11SguCK9xH6+BNENmwAfH4Vyml5uTD23Vetbx7xf9A7dkSw8B1YW7fG76NpwNPvLGheL8Kfr1LHE/7hR6CiAmlXXgH3ib1rbBv56msEP/kU4a+/hrVtG1DlA3QNWk4OJJw0D+sB1zHHQG/frtY+Qx98iJKLLwUikbj9kSrprPvvgfv0UyGVvlZpGcL//S8CC/+DwCtLoWWkI2/ZUgAarB9/hJadjZILB0GqseMtert2yH3+Gdg+H+D3wwoEEp4zzeWGq+eRkNBTjjf0yaew1q+HVV6OjLGjoe+99/btraIiZSznwhYPTYO2d0e4Tz4JnpNPUlXcMsdzwipxQ4feoQPsKh/Khl2h9htvMbr/Btn33wM7EFDnzDzi8BqrWsXFqr/hL75UPlZZGWADWmYGjM6doa6nY46GUe0Y4u1L9hFc+ioCLy9B6Mv/wi4pheZ2Qe/aFZ5zz0H6ZZfCho2KW6ckXQUfb19afh4yJ4zbMT+2TJEdCKLib7er6ztuHzUgfcTl0NLTEP5ytboWXccfB5mzu+mWEIpXvYjZC1bC1+kInHjiiSg4qBPy0lzRXYTgK9+Cjas+xJKN3TF8YAHSmm7nbKlRAptROOM+LN3SCedcPxon7jSd+jcLbsZjvkG4c+hhjdoLN6YABShAAQpQgAIUoAAFKEABClCAAi1FgAFwSzkT7AcFKEABCuwWAbuyEtuO6Q35c1eWrLv+Du+Ff1SbFJ18OiLr1+/K5kgbcjEyb5ustqm4ZQp8T9Qzd+2NNyDjulFqfemrf+F/UDntbkg1baJF5hmW+YbLRo5S4WS8RcvMRLvCZaia8ziqHvxnjdWyZ9znhNXBIIIffIjKe+5H+Mv/1j98s2HAO/hPSL9imAqkY0v5uAnwL3g+Yb9l/dyFz9Y5/3Fo5acqNE8bfhn8zzyH8vF/2SX7ZFd29ToaOf+aiYrb/w7/iy8B1QLZdh+8qwJgOxRC4PkXUXnXPZAQuK7FfWofyPVSdNbZsOOsk2yf6lrP0/d0ZD/6kPora8NGVD01D/5/z6lVMb3ztvKygHfQRUi/+kroHXdKxKIrR77/AeVjxyH02edxu+jucwqy7roDRb37KI94i9GpEyKbNiW8brR27dBO5sdO2xGd+p+ah/KJkxISmQceiNxnn0LVk/Ohp6cBLlMF6elXjWwMbbVti7Fy7kwsXN8NA64ZhJ55sdC3iZpnM7tVYPXcCXgCQxgA79azwJ1TgAIUoAAFKEABClCAAhSgAAUo0JQCDICbUpNtUYACFKBAqxOQCsnicy/Y5X57/3gBsu6ZBmvTJhSdeCrscLVhYJNoTaqHpYpYloq/TYVv9pyEW0lVZJqEWZGIM9ft+x8msRdAS09XAXD51dch+OFHcbfRO7RH2tBLUHnfjFoBXSwALh0+EsHCt2sEoUl1wuNB5i1/QdolF6tti045HZGffq53Uz07GxLCuvufA8+pp0DLya61TeU999UKrOttOMkVMiffAv8LL6oq2uqLVJm2+/QjVaUqwXrwrcJ6w3DzqKMQ+d+3sMvKk9x78qulX38NMsaOgf/ZBaiYdJtT4bwLi1Rt58ydDVfBETW2ivy4HsUDBiYVWqddegl8T84DIvGrlqXqveK2O5yK8TiLBL/tPli+/VxLoFzSfwDCX38T/4hME/mvL1Hht22a8M+eA7meXSeeoKraG7/4sHruNDxR3BOjRvZHN5b1Np60hbXAALiFnRB2hwIUoAAFKEABClCAAhSgAAUoQIFGCzAAbjQhG6AABShAgdYs4Jv3NCr+essuH4Kxbzfkv/U6Ku69H76ZTvXlLi0eD9p//J4aunhXAuDS4SMQfLMw6V0lGwDLEMUybHFdwzJn3X2nmudYKm8bvOg6Mv58I9IuG4qiY3o7QxLvwiLBoJi7TjoR6UMGQ+/WTW1ddu1oBBa/sgstJb+qDF9tba0dVrqO+i1yX1iA8r/cDP/8Z5JrUGxl2Wlo7+Q2TrxW9swHEPr4Y/jnPQM7GGxQk3Ksef95AXqXzmp7CWlLzvsDIj//klx7huG8GBDn+GQY77w3X0X5+IkIvf9B/DZ1HXmLX9w+vHr4v6tVCI0ElcWxlzFkaGr/cy9A69gBKC1FpKQMGddenVz/E6zlWzUX0+YXo8/Y0ehTd6F0o/fBBnavAAPg3evPvVOAAhSgAAUoQAEKUIACFKAABSjQ9AIMgJvelC1SgAIUoEArEpDwV0LgeItUodYZVuoa8pa+jLIRV0EqJXdeNJfLqQpOEPjlL1sC44ADkgqAMyaMU0P6Vk3/xy7pJh0AJ2g1XhC6Sx2JrixhZeXd9yIi8ws3cJFK4IwJf1ZDcJcOHITQp581sKWGbZZx/bVqLt2KO6Y1rIEm3EozDLjP64/ACy/Gb9U0YXTaW4XZiaqDja77IG/pYsAwIS8ahN57v8l6qmVlIv+tZQgseB4V0+5O2G7W9PvgPb+/Gk669A8XIbRTBXb1jfW99kLe4oWQP2UJfb7KqdgOh+H53VnQO3Vq5DFswKJpD2BNj1EY39956aBRS6gYq1cswrLla7Gxwhk1wPR2QKeCPhjQtyc6Z9XdevWAsnzdcixcVIi1GyugWjA7oEe/gRh4Yrcdcw6Xr8PyhYuwbO1G+GUlMw9de/bD4AEFyKtrF5sLce99K9Fz7I3ok1eMVYvnYdmqjdjibIzMrj3Rf/AAFGzfWOZDXox5S1fip2JnHW+ng9B3wECcGKdEOrmQdTMK770PK3uOxY07pe3Vtw8Vr8LShYVYtW4jFKPpRYdOBeg7+BwUxBmee3PhvbhvZU+MvbEP1NWijnkptsQ7oR36qXXTls/A1MVZGHTbcBQkHPm7HMtnTMXirEG4bXgBOEh4o35SuDEFKEABClCAAhSgAAUoQAEKUIACjRRgANxIQG5OAQpQgAKtW6BEAsQEc+O6T+sTt+I2fexoVMmQyXUs5sEHqWBYQtt4S86cf8Pd5+SkAuC0K4bD9+jsXcZuigB4l3eaYAPz0EPgOvUU+Gb9q3HN6jpyHvknKibfltRw0o3bWc2tc59+CmXXj4G1OW501JS7a1Rben4+chcuUNXTMm9z8fl/rLPKO7aT3CfnwCovR9nV1zVqvztvrHfsiPw3lsL6dTOK+vZL+GJE+sjLkfHXCQh/9rlT/ZtgyZ45A56zf9+kfa3R2DcLMPmx9egjwWgjq3996xfh4YdXoLxbPwweeCy65qXBhRB8xT/hwwXzsHSdCz2HjcLAg2unwE74OQhjuxXigWVhFAwcgvML9lLbl69bgflzl2JD9yEYP/QwpG0uxIwHVqJztXV8G9Zg4RPz8YW3H8aOjgag1Q80FgCP6ocNc+dj3V59MXhQb3TPcgGhzVi14DHM/8KLfqoKWobEvhcL/SdWW6cY61YswNylG9B9yHgMPaz2ONlNEwAPwvjDVmLGgi04aOAg/O6IbpC8N+TbgDWL52PByjAKhl2PgQfX3n+tALja8SfsW2gVZt8yH+XnTMToE+Mk9NLWhkWY9sBKdB82GQMPTt0lyZYpQAEKUIACFNizBFY/ciGmvA50GHw/Zp7fpfbBBz/C9GH34L3Qgbjiwak4s5H3rHuWLo+WAhSgAAUo0LYFGAC37fPLo6MABShAgXoEik4/C5Hv1sVdK23oxQguewuRDRtqrWPssw8iP9c9l23a5cPgf+552KXxhzrOvH0K0i4ZnFQArHfuDKuOPtR3gltaACz9zbzlr6h64EFYCWzqOy75exkWWg15HIkks3rTrOP1wnPyiQi8/kZKhnNumk7uaCXrrr+rSunYUt9w4+kjr0D4m7UIvv1OvV2RKmipFrZLS+td1zxgf+S+8hKkMr5EqnoTVG27jj8OufOfQMXNk5x5heMs8jJB7sLnoHk99e6/oSusX3Q7Zq0qwKib+6NR9b8Syt63FOg3FqPrTJJD2LBkFh54uxhHDJuIwQfXrB91wksTnYqBguvrGIp68xLce9+H6DBwAMwlheg8so51fKswd9p8FPetK8hcjbkTFqK4UxjFeQOdILkGmg+r5k7D/C19MKTnKixc3xc31loH2LzkXtz3YTcMmzwQO2egjQ2A6zUAsH7RNMxa2R0jJw9E951OeoMDYISwavYtmL+lN64f3x/OIOm1lw2LpuGBNT0SrtPQ65DbUYACFKAABSiw5wpIADzrhwNRWdILU2eej50j4OBH0zHs8W+Ru6UEv530FEYctuda8cgpQAEKUIACFKgpwACYVwQFKEABCuzRAtuOPq7OeV5jKBk3joG1ZRt8c59I3sk0kb90EUovl+Gh4w917L1sKLIm35JUAJzMzvXOnZBx01i4evWEXVqOwBtvwP/EPOS9+jLKR12H4IcfJdPMLq9jHLA/0i4dAhkqOrDkNQQWLU4Yjrp7n4D00deifMyNiGzYuMv7q76B6/D/g7Z3RwQlkE2w6Hl5qvIYVVWqcrehw0Zrug4bNmDZCffnPu1UeC/+E7RwBL7Zc+q113Nz4TqtD+yiIgTffjehn4Sp5jG9EP5kJcJrv43fD01D+qgrIS8BqEXTEPzgI4TeeTfuNnq7fFjlFUCiuYRNE5m3TUbauefA1jRU3T8DVY8krk73nHE6sh9x5sr2Pf4EKib9LX4funRG/n9ewLaTT4NdVVXnenp2FvLeeBV6hw6Nun4Sb1yOD2ZOxYtZg3Dn0IJG7McZ1riwwyCMH1qwU7Bavdno/ipqB40qvFy6BZ3iVqFGQ8q1QId+tYdPju0lfqAtAfATWOPtWWd4q7ZXFa4rUOztgSETh+KwusY4Dq3E7FsWAANvw/CeNVdokgB46RZ0PX8irjkuTiVugv03PAAGoCrBV+OwuNW932DB5Mewoc5wvRGXDjelAAUoQAEKUGAPF9iM1yZei7dPuAL7zZsH16Q5uOyg6iRBfDT9ErzeazT2mjEDmPRsiw+AL7zwwiY9p88++2yTtsfGKEABClCAAm1JgAFwWzqbPBYKUIACFNg1Ab8fWwp6AoFg3O2y7pwK4/D/Q+m5F8BOstLU7HEo8l55CaUXDkbwo4/jtu0+5STkPD67yQLgnH//C+7TT6uxP2vDRmj5eSi79PJ6Q0jZ0DzwAHgvHgzzsEMRfOddVP1jVkJTze1G3pJFMPbfUW9XdsVVCCyLH8ga3boh77WXYVdUoPLOuxF8dzmsomIgFNq18yfVxLdPgYTAxef9IeG27jNOR040gJTq1tJLL69/X243XAWHw33CCbBdJkKF7yD0xRdAMHE/Xcf2Qu4zOypXw199jeLf9U+4P8955yJ7xr31hqPSSMaoK5F201iUXHAhwp+vqv84mnINCZUvG4qMSTfvaDUcxtYjj4FdXh53TxljrkP6mOvV34fXfIXi358bd109LxcZ48ehfMLEuOt4LxmErNvjh8hNc8hOcLu0wxDcObQRpRTrFmDyw+vQ8/rx6B+vfDTW4ThBoxMA52HgbcOxU666/VDLP5iJqS/60S/RcNXfzMOEx7ag3/jR6FNjMmAnAF7fexRujjvX8TosmPwwVnZP5FGMwhnTsLTDMNw5uGYNcNMEwIkNgPj7b1QADGcu6BWd4hy7Om8b0HfiaCQaJbpprku2QgEKUIACFKDAniMQDYBPuR/nrbkBs3Jvx5zqCXBJISaPXIEzHjsfa4ZNqRUAV/7wGh6ZPg8fb6hCyJWDHmdcgzGX/Ra5UcDPZ16IO9x/xYM9CnHHrPewIQS40g/EGWPG4bLfxtYC1DDUP1yBB6eeiR0jTK/GIxdOwetnTMKzu1B2zAB4z7l6eaQUoAAFKLD7BRgA7/5zwB5QgAIUoMBuEpAqUAnREi3Z/34Y7t7Ho6jPGbA2bUqqpzKMbsZfx6P8hpvgX/ifuNtIEJr/zhtNFgDnv/sWjK771Lm/kgsHI5QgjJaNjH33Rd7LL0LLzFRt+Be/gvJrRyc8Zr1LZ7QrXAa4dlT7+Z9ZgPLxf41/3B07Im/ZUmhZmarSVSpO7S1bVLgaWvE+giveg7UxOevMybdAqnvLRo9N2M/0q0YiY8I4tU6lVKzOeDDxuTQMZD80Ex6pGjZNZ91wGJV3TEPV7DmJr5mHHoSn31nb15HrZttxJyXcJuMvf0b6lSNQeu0YBBe/nHDdrGlT4T79dBSddCpsny+pa7KpVpIhnPNWvA1jr2qVt8Egth51rAr04y05jz0Kt1gCal7srUcfD8RZX+/QHuZhPRAsrHsYaqP7b5C/ZDHgcTfVYcVpp2kC4F0bRtoJWb/pWTOITRRebu/86rmY8AQw5M6hiBtXq7l+l+OgUTejZs7rBMAYcifiZ92Ox8qe8SuMpS8q6A0PxG3De6J6DXCTBMAre2LsjXXMYVztDMbbf+MCYKB8+QxMXZyFQbcNR0GN4uZo9TUG4bbhBTWOOcUXKJunAAUoQAEKUKDNC6zFnMtuxreDH8Sk3Hm4ZFYubp9zGWJFwCWFkzGysA8entwBCy6cgh+ueBBTo5MAV65+BGOmfITDRk/FmN57AZtXYPrEGVh9zCTMHHEY5E5aBbsf5WDfgy7GmNF90MVdiR9evAMT51Vi4P3TEZtyuCkD4DZ/yniAFKAABShAgRYkwAC4BZ0MdoUCFKAABZpXoGrmQ6i8+96EO817+SWYPQ5B6aXDEXxneVIdzH3qcbh6n4DK6f9A1fQH4m6jeTzIX/E2qmY9pIYJbuySt/hFmP9Xd/RTbwCsaciZ/TDcp/bZ3g3/opdRft2YhN3SO+6F/HfehBxLbPHNfRIVt06Jv52mqf3I/LQybHStJRRCxd/vSsok64H7EfnvalQ9/GjCfmbfcyc8f3SqhEuvHIXgq68nXN/b/2xkTr8XmmHUWK/sqmsQWPpawm1znnocMsx1bAm+WYjS4SMSesiLBp4+J0PNSf39Dwnbz503F3rHjqqqWM2B3JyLYSD/zddg7LtjRlx1vmVIZzvOsNimiXbL34K+997be1p51z2omvWvunvudiv3eOF29swZ8Jz9+2Y46qYJgOMFknUfQGzY6ZqVpk0bAC9Fh1pBbxMHwFv61QpqmzUArmP/jQ2AEVqF2bfMR/nOw3CrYacXISvu8NDNcKlyFxSgAAUoQAEKtFEBp8p28+jHMPG3n2PqsEfQ5fbYMNBOdfB7ZzyMyX1+UevtCIB/wFMj/ozXe9esGJb5gi+5pxKjH5uI3hnRAPj1Xhj92Dj1387yOWZeeAc+/v2ObRkAt9HLi4dFAQpQgAJtXoABcJs/xTxAClCAAhSIJ1AyeAhC730QH0jX0e6Dd6HvtRf8C55H+bgJ9WJK9WK7d98CvF74X3xJzXObaMl9ai4Cb7yZVNhZ3849vzsLmX+bDOmDVKtG1n2PyoceRuatE1E2clTCCmDN60H+22+oYDG2hD77DCUD6pmjSSplJZA78wxA12BwIR0AACAASURBVGFt2YKy4SMR+vK/9XVXhYgZE/4M90m9t1cdq40iEZTfMhn+eU/X24YMP1055TY1t21C5/lPwHX8cWqV4rPPQ3j1mviryxzOhctg7NOl1jolg4ci9N77CfeVcd01ao5jqRy2fv4FpaOuQ/iLLxPuT8J7mc922zEnqOOPu2iaOk92ZSWK+w9Q5zne4vl9P3gvGFCvYfUVKqbdjci3/0u4jQy5nXnnVGg5OcqxTK7xBJXIck3Jz5HMQRxbZK7jrVIVvYsBtueMvsj+10x1rTXHokLLOsLE5Pe96yFyXUEpA2AgKYNYBXIqAmBEK3231JyjWVUGr+iO68f3R30jfCd/3XBNClCAAhSgAAUoIAJOGOtWc/tWYsXUYZi11yQ8JUMu//IyxtzwOQaqMHczXh53LV7pfT9mStnu5pcx7tp5OGjSUzXnBN78GiZe+yj2i84VXHew6wTLj+63Y2jnpgyAOQQ0r2wKUIACFKBA8wkwAG4+a+6JAhSgAAVakkAgiK09Ew9bKwFX+49WAB6PCty2HX18vUPupo+6Ehl/vkkdaTJDTMuwxNbmLU0SAMs+Jcg1Dz8c1s8/I7Jxkxpmud2Kt1F6xVX1BMBeNRy1hN3bQzp/ANt6HQe7PP7QvrF1zYIjYHbrisCrr+96VappwjvwD3D1Ohrw++F7ah7Cq7+q92ox9++O3CWL1PDKEigmWvKXLYVxwP5qlW0n9lHBbLxF69Ae7T+uO+Qtu+xyBOIMTVy9PWO/fWF06oTgJyvrndtYqqfz3npdHUPxOecnPA65Jtt9tALWj+tVkG0nmDc5Y/xNSL/6yh3tWVbCcNm2LJRePhKh5e/Va78rK7iOPgq5zz1Ta5OiU/oi8uOPSTclx57/1mvQ8/OT3qaxKzrz6qYlnHu3vn2smjsB8zEIdw4tqG9VAKwAjjfM9O4PgAHUmqO5HMtnTMXKnhMxmpP/JnF9cxUKUIACFKAABXZJYKfAVg35/EgXTHpqBHJfHoMbvh2MJ8ccAzd2Cm1XP4ILp8Qf8egMBsC7dBq4MgUoQAEKUKC1CjAAbq1njv2mAAUoQIFGCVibN2PbMb0TtmHs3x35b7y6fZ3SSy5DcPmK+NvI/KgvPqfmL5Ul8ssGFJ18WsLQzXv+udDbt0fVo7MT9sU8+CCEv1m7y8esQrPlb6Hs8it3OQCWnZWPHQf/Cy/u8n5TvYHMRStDLeud9kbRyafHH35YOmIYaP/ph6piVZatRxwFu6w8bhfl/OW9XPfczRWTb4NvztwmPTyZc1kqZGWI8bJR1yVs23VML+Q+Ow9y/cpxy3y68RbP2b9D9kxnCPLQyk/VSwAIBOKu7z6tj3oBoCmGI6++E8/55yJ7eu2h1suuH4vAS4uStsycMA5pV41Mev0mWTHesL+70Pi6BZPx8Dc9Merm/tgxcHa8Bpw5gNcdOxbjf7fjZYykws+k5wDejUNAl5+Pidcch6y4fuux6PZZWHti7XmGkzJIaQWwdHoDFk17ACs6RYfo3rAI0x7Ygr63DUfPGvMC78IFwlUpQAEKUIACFKBAPAEVAP8Hve6f6czHW1KIySPnYL/b70Lnx6/FmvOexJhjZDbfnQLgtXNw2c0f4/zYdnHa3x0VwDzZFKAABShAAQo0nwAD4Oaz5p4oQAEKUKAFCYTXfIXi35+bsEfuE3sj58kdc/P6/vWImps23iJDL+e/8Rq0bCfesANBbDvqGFU9HG8xjyyA+9hjUfXQwwn7IpXFvtmPJwz86mpAqiUlAC697IoGBcDhL/+L4gEDEw41vDtOqwx3nf2P6Wo45pKhwxN2wfjNfk6Qr+uIbNqEot59EobyEoTmzH6kzjYDryxB2ajrm/SQVeC8aCGq/vUIKqfdk/g6uGqEGjYbloWSiy9F6P0EQ5hrmhr22ujYEYHXl8GuiF/JrXfpjPzXlyD839UouejixIH6Lh59xg3XI3107WBbXqYoHTIsqX2Zvy1A3sIFNYaR3sVuNHh1FeCu7o5B44eiIK0Bzaiq0XXoef149K9vjOA46yYVfrbwAHjzkmm4b2WPxEG4mk93AYr7tdQAGFBDPi/OwqDbhiNv6e2YtaU/bhteAOa/DfjZ4CYUoAAFKEABCiQWWP0ILp7yAy59cCrOVO8GlqBw8kgs6HIGOhdW4ozHxkDlvwjio+mX4J4tV+DhqWciF2sx57Kb8fn592O6So7rXpINgNfOuQw3v9ILf332Gvw21pQKo2dhzRk7horm6aQABShAAQpQoGUJMABuWeeDvaEABShAgWYSCL673AmfEizeC/+IrLv+vn0NFYaeOwCw697I0/9sFUpWX7b1OkHNixtvkXDS0+9MVP0zcQAs1Y/6vt1Qdu2YxHPE7rQjrX07tF/xNkqGDGtQACzN+ec/g4qbJ8FONDdtM5032Y2r4AjkvvicCgN9c59Exa1TEp/HC85H1n13q3WCS19D6VXXJFw/7dIhyJxya53rSFV38cmnNalF2sWDkDn1byj/81/gf/a5hH3LfnA6POecrdaJbPoVxaedCbuqqlH6Wno6ch57FK5je6l2ZG5hudaTWaQSO9Ew1NJG1vR74D3/vNrN2TaKTjwVkV/iD8etNtJ15Dz2CNynnJxMl5p+ndA3mDf1MXyR1w9jR/fBjrrcZHe1HoumzcKKDgMxaXhPxM+QN6Nwxn1Yataukm0LAbAzfPIG9J04GvFGS1bHuXQLOuyOALi4H8aP7oO8+k5rtCocg0aiw6K58A+cjIEH17cR/54CFKAABShAAQo0QEAN5fwDrtgeAAObX5uIax/9Fq4TbsJjavhnZ9k5zN1cOBk3zPoFvUZPxqjeXZz1giX4YQuwX5fcOrdxWqo9BzDWzsGIm1/HXpfehUlnd4G78ge8eMdUvPhLKap671oAzDmAG3AdcBMKUIACFKBAAwUYADcQjptRgAIUoEDrFpBhfGU430RL+vXXImPs6B2rhMMoOu1MRNb/VHszTUPef56HecThNf6u6NQzEPn+h7i7kQpdCY59jz+RsC+x4W8r7rwbvnqqhas3JEP6tlv+FkouuazBAbBUm/oefQwVd04DrDjpdzNdDu5TTkL2jPug5ToPLSqm3AbfY4mHZM6adge8Fw101p80Bb7Hn0xsPeVWSAgcb6n6x0xU3lsz6K9zXU2D2aMHwl+tSeiW/cB98JzbHyWDhyD0XoKKXtNUlcLmoYds351/3tMo/+stDdYXx5zH/61C9dgSfPtdlF6auKpa1tXcbqSPvhZV981IGIjL/L8yD3BdS/lfblYvGCRa0oZe4gTymtbg42z0hsUrMXvGAqzLOhZDRg7AwfHHMK5zV6Fv5mHqY18g75TrMep3neuoFvXhmwUP4LGVXvQbOxp9dkqZ20QADCcIX9l1GCYOPriWQWjDEsya9SGKTT+y+jRvBXBx4QxMK+yMYZMHov4sN4RVs2/B/C15yEQPDB/fH/UVdjf6+mMDFKAABShAAQrskQKVK6Zi2IzcmpW3aljox9Hhpseiwz87NCoAXnspHrz77O0vLFb+8BoemT4PH2+oQkhepE3vgM69R2DyiN8io47Q2GmpjgBY/u+K6bjjkY+xoSoEV/qB+P24Eegw7894dD8GwHvkxcmDpgAFKECBViHAALhVnCZ2kgIUoAAFmlqgYsJE+J5+NmGzWVP/Bu/Fg2qsUzXrX6i8+95aw9Ya3boh/503arVXcu4FCH3xZdz9aB43XCccj+BbbyfsS/X5TyUwq7xvOqwtW+tlMTp3Qt47b6J08NCGB8DRvQTf/wBVd9+H0Kef1bvf2ApSXSqV1EaXLqh6fC6sn+up9ozTsr5PF2RcczU8A86H5vVsX0vmNg688WZ8X11H7pJFkDmUYdso7ndOvXMp585/Eq7jj014jDJXb+CVpQnOqwdpIy+HzO9bmWDYcM0wkFf4OoyuXVF00qmI/PRz/DYzMpD3+hLIOa2+BJe9iYq/TUVk/frkz0teHtIGXYj0EZdDy6td8xh4eYmqSI43fLnRdR9kTroFwY8/gQyNHnfRdbR7/x3oHTvWWiXy008o+cNFsDbHr5CX4dTzly1VcxPv9iW0AcufmI2la/3I69EXffsUoHuHTGSlxQb/DcFXvBHrV6/EslVeDLjmdzWCwfJV8zBj/hdA994YcE5fHNQ5DS6EULz+CyxbsBAry7vh/FEjcVwdh9o2AmAg9M0CTHtsJVxHDMKQAT3QWexCxVi3YgHmLd2AbkOGo9uyWVhZ0LwBMMo/wMypLyK8PaAPIRRywRVvXGdVzbwSeedMxOh45cy7/YJlByhAAQpQgAIUoAAFKEABClCAAhTYkwUYAO/JZ5/HTgEKUGAPFigdcRUia/+XUCDzb5MgFafVl8h361A68mogHKnx/90n9Ubm7bWHIi4fcyNCn61KLJ3mBXz+hOukD78M3ksv2b6OXV6OqoceQWDZG7B+3QxUVsIOh1XIKcPyIjMTRse94DnzDKTfcD3KrhuD8Jer4+/D7ULuvCcg8xgnWmQfoWVvomre07DWrYNVVAwEArAta8e+MzKgd+gA9/HHIm3EcBVuyiJDBQdfWQr/whchjtbWbc6cxnYdVcWapuZS1jt1gve8/kgbcrEKU3depFI1/N26uF2WKlWpmtUyMlSYKUMOJ1x0DXmvvFRnYFljO8tC5d33wf/Ci7C2bXPmSJY+Z2TAPPAApN8wGnJNSFAcSjCcsgTk+UsXq74Vn3tBwkphLSdbzUmtZ2fXPoRIBL7Zc+Bf/AqsjRthlZYCQXnPP7q43Wo7Xa6JfmfBO+gi6O3yE1JE/vcdKmf8Q80LbFf5oJkGNKlYP/00pF0xDJrpQtEppyPy669x2zH2767mFpZhnGudu4svRXDFe/H7YBjIuvcueM9PPFd3c3+MhcrX44vCQnywdj02bqlAeHsHTGRmepHV+TAU9DwWPQs6o1ahcPkGrFy2EIWrNmKLX7Y04e3QCQcd+zv0P7Y7suIEjm0lABaqUPEqLJ63FCt/Ko7aiUF39BkwEH26Z2H13AlYkDYSkwd2r3FqkzKQSpa5E/DEln4Ye2PN4brr2963vhDz5y7D2grnvGQeOxw3D6jZh+0dUgFwOQbcNhwFnPy3uX8EuT8KUIACFKAABShAAQpQgAIUoAAFkhBgAJwEElehAAUoQIE2KBAKwa5nOGPN7ap72NlgsHZmaejQTLMWlJoftb79aHVnoNUbk/ANhlH7RITDsKU/xSWIbN0KzbKgtW+vwj0JPxHtU339UKPryvrJLrYNOxAEQkFEft0Mu6wMUs0qwa+Wm+OE0PHK5yTwDYZgVVYisvZbhNescSpfq6pge70w9+0G11FHwjjowBrHUGfX1LlINCy1Bqmyji31zpcrIW5a/Flaq/dB7VfC742bENm0SYW/RvffONvHztWu9C8YSnwsmjPscsJF5mkOhWCVV8DavFkF7JrHo6qGJWxW56Su66hao3ItaXnOENtyoTvXjuUE3HI9RbcPvPwKyq6pNkR6HR3LGDcW6ddcXetvgoXvoHTYFQkvfKmMz52XeHjvZC9XrkeBphPwYeXsKVjWYRTG9+/WdM2yJQpQgAIUoAAFKEABClCAAhSgAAUo0IQCDICbEJNNUYACFKAABShAgVYtYFkoPvs8NSx05q0TYR5S94yowffeR9m1Y2AXFcU/XJcL+cuWwNh33xrrRH5cj+Kzznaqv+MsMsx33ksL1UsAXCjQkgR8q+di2hNh9J80HD2Te1ekJXWffaEABShAAQpQgAIUoAAFKEABClBgDxFgALyHnGgeJgUoQAEKUIACFKhPIPDiSygbc6OzmmHAffJJcJ/aB8Zv9lUVxHZFJULvvgvfU0/D9vkSNuc+7VTkPPpQjeGfZQjx8tFjIXMMJ1rSr7sGGTeOqa+7/HsKNK9A+SrMvXc+yvtNxDXH1Rrgu3n7wr1RgAIUoAAFKEABClCAAhSgAAUoQIEEAgyAeXlQgAIUoAAFKEABCigBmYc4/MWXjdbQ9+mCdu++VWsIdd9T81Ex8dbE7ad50f79d6HlRoehbnRv2AAFmkCgeCVmz1iA9d2HYPzQw8Di3yYwZRMUoAAFKEABClCAAhSgAAUoQAEKpEyAAXDKaNkwBShAAQpQgAIUaD0CoU8/R8nAPwEyj3AjFj0nBznzn4DZ49Aarcj8y0WnnA5ry9b4rbtcyHvuGZgFhzeiB9yUAk0oECrG6qULsHDFOqD7+Rg58jjs1YTNsykKUIACFKAABShAAQpQgAIUoAAFKJAKAQbAqVBlmxSgAAUoQAEKUKAVCch8vMVn/h6R9T81qtcS+mbfexeMQw+p2U4wiNIRVyP49jsJ2/ec2RfZD82sMWx0ozrEjSnQaIHVmDd5KVwDhuP8gjy4Gt0eG6AABShAAQpQgAIUoAAFKEABClCAAqkXYACcemPugQIUoAAFKEABCrRogdDnq1A2dBissvIG9VPLy4P3vHOQObnu4Z2DbxaibPQNgGXHbV9LS0P+kpegdejQoD5wIwpQgAIUoAAFKEABClCAAhSgAAUoQAEKUMARYADMK4ECFKAABShAAQrs6QK2Dfj9CLy2DFUPPYzwV18nJWIcsD/Srx0FqdzV0tPjbmMHAvUOLa0ZBuDxJLVfrkQBClCAAhSgAAUoQAEKUIACFKAABShAAQrEF2AAzKuDAhSgAAUoQAEKUGCHQCSCyOYtsH75Bda2Itg+HxAOO39vGtA8HkjFr9GlC4zOnQAJbrlQgAIUoAAFKEABClCAAhSgAAUoQAEKUIACLUaAAXCLORXsCAUoQAEKUIACFKAABShAAQpQgAIUoAAFKEABClCAAhSgAAUoQIHGCTAAbpwft6YABShAAQpQgAIUoAAFKEABClCAAhSgAAUoQAEKUIACFKAABSjQYgQYALeYU8GOUIACFKAABShAAQpQgAIUoAAFKEABClCAAhSgAAUoQAEKUIACFGicAAPgxvlxawpQgAIUoAAFKEABClCAAhSgAAUoQAEKUIACFKAABShAAQpQgAItRoABcIs5FewIBShAAQpQgAIUoAAFKEABClCAAhSgAAUoQAEKUIACFKAABShAgcYJMABunB+3pgAFKEABClCAAhSgAAUoQAEKUIACFKAABShAAQpQgAIUoAAFKNBiBLSysjK7xfSGHaEABShAAQpQgAIUoAAFKEABClCAAhSgAAUoQAEKUIACFKAABShAgQYLMABuMB03pAAFKEABClCAAhSgAAUoQAEKUIACFKAABShAAQpQgAIUoAAFKNCyBBgAt6zzwd5QgAIUoAAFKEABClCAAhSgAAUoQAEKUIACFKAABShAAQpQgAIUaLAAA+AG03FDClCAAhSgAAUoQAEKUIACFKAABShAAQpQgAIUoAAFKEABClCAAi1LgAFwyzof7A0FKEABClCAAhSgAAUoQAEKUIACFKAABShAAQpQgAIUoAAFKECBBgswAG4wHTekAAUoQAEKUIACFKAABShAAQpQgAIUoAAFKEABClCAAhSgAAUo0LIEGAC3rPPB3lCAAhSgAAUoQAEKUIACFKAABShAAQpQgAIUoAAFKEABClCAAhRosAAD4AbTcUMKUIACFKAABShAAQpQgAIUoAAFKEABClCAAhSgAAUoQAEKUIACLUuAAXDLOh/sDQUoQAEKUIACFKAABShAAQpQgAIUoAAFKEABClCAAhSgAAUoQIEGCzAAbjAdN6QABShAAQpQgAIUoAAFKEABClCAAhSgAAUoQAEKUIACFKAABSjQsgQYALes88HeUIACFKAABShAAQpQgAIUoAAFKEABClCAAhSgAAUoQAEKUIACFGiwAAPgBtNxQwpQgAIUoAAFKEABClCAAhSgAAUoQAEKUIACFKAABShAAQpQgAItS4ABcMs6H+wNBShAAQpQgAIUoAAFKEABClCAAhSgAAUo0CCBjZh1589YWGNbDYf8pj0mXrQf9m5Qm9GNtn2HvzwPjBu5P/LjtlOMVx/+Fd1GHoJDG7OvZLYt3Yinn/8FT2+2UQk5xjyMO29/dPMCSKqvyewkto64bsL+I47EWe12Zbv61pV2i3HqhB41vdauwRlf5uH1P3RK3ECTH2d9/eXfU4ACFKAABVqPAAPg1nOu2FMKUIACFKAABShAAQpQgAIUoAAFKEABClAgrkAdgWK4FG/NW4vXDjwYfz8+O8V2cQLNJt/rVrxw/w/YdFYPjOqRDsCH/y37GjdtyMOTQ/dDZpPvjwFwk5OyQQpQgAIUoECKBRgApxiYzVOAAhSgAAUoQAEKUIACFKAABShAAQpQgALNIRAngF3zX5zxVbvtFaXBdd9g0vNl+CQC5HXOxT0XHuhUzsLCps/WYOoyH76GgctPzMCqL02n6rdGtWkpVjzzHe7+PoJKw8DZfffHmCM1vPrwN7inSNoxcdOII3FqaZz9SFvP+tDV48PCbRl44IYeONTcBZ/SdfjLP6vwpwn/h4Ltm23G0/f/go7Dj8Sp4erVyvUc07M+FOQH8fT3EQQNN0YP7oGzurh26ky1ABhO3+vfJpnjSa4COO75qn5O1L+H0adLJf75ZQTISMO4wT3Qu52eTEe4DgUoQAEKUKDNCTAAbnOnlAdEAQpQgAIUoAAFKEABClCAAhSgAAUoQIE9UaCuCuBteHXuOrx3+GGY0isdqPgBU/9ZjKOH/h/O6qhhU+GXuOrX9nj2oq5w//otrpsXwhUjDkGBtxSvzv0f7gnn45mdAmD3Z6tw1bp8PPSHrsisWI/pDxaj17UF6J1Zbf+J9iNh5SOl6DXkCFzQUfLiXUl/5byW4a3Z32BGOANXH98eBQfmYW9vtdC2ejBa3zE9Uoyu50olsVtZDFmfh4W1qoh3CoCT2iaZ6y+JALg+x9iw3Mq0CDjuAPy9TxaKPvsK13/gxT1XH9i4ob+TOQyuQwEKUIACFGiBAgyAW+BJYZcoQAEKUIACFKAABShAAQpQgAIUoAAFKECBXRWoew7gow/vgnFnd1Jz9xa9/xku2bA3Xtk+v6xUzv6K/a87HF2Xf4a70R339slxdrz+a1yy1IUHagXAX+LCQmDUWZ1xwkF5yDdjVaY7As2OCfbTq/Q7/GVuCJffcAgOiHOIax48FXMOeB539Ysz43C4DF99vAEvfFmBj4tsBA0TQ88+EH/qkVljDuBgYT3HVL0fcefU3SkATmob58ASH0dd5ysKcuA+qmI70flSjjUC4ACGbp9PeBsW/2M9MoYeiVOjp3NXryauTwEKUIACFGjNAgyAW/PZY98pQAEKUIACFKAABShAAQpQgAIUoAAFKECBqED1ilILFWu+xk1vAFcPOwQFmU5IK4HiRW+HdxJzhmzuVvgx5nauNldwrSGG4QwHLXPuvv8dZiz34esIcMhv2mHcH7qjm1kzAI63n7NkGOVYcNkk5y6ETWvXYcYLleg97CicY+5o/9fnkz0m1AiOa8bOOwXA1fseNzRO5sDqrwBOdL5qONbqRxleffg74A9H4qx2yfSF61CAAhSgAAXalgAD4LZ1Pnk0FKAABShAAQpQgAIUoAAFKEABClCAAhTYQwV2DhQtrF/2Oa5an4PZw/dXQwFLoPjXym54qG/tVHBT4WeYHK72d3EqgHeEoxaCpVvx2vM/YsWhEhxXYtadxTh1Qg9IBXC8/aBRoSkQ/PJLnL0mBy9f1A3uamf6q+c/xluH98KodjsCYKkATvqYkq0AbuYAOClHNQQ0K4D30B98HjYFKEABCtQhwACYlwUFKEABClCAAhSgAAUoQAEKUIACFKAABSjQBgTqqiiVIZ5/xKrjopW929bhL7NL0UfNAWygYv23mPq87QzHXN98udHgE+9/hus3tMdD53VFJqqw4vnV+Pjw32JMj62YdedW9BpzOHpVJthPIwNghDfh0X/8jOLjuuHqXnsh0wyjYv33mPpMFc65ugC9A9UqjJM8JhVqt8AAGInO184V2jvNAXzTl1l4oNZ8xm3gMuchUIACFKAABZIQYACcBBJXoQAFKEABClCAAhSgAAUoQAEKUIACFKAABVq6QN1DCgfXrsHwFyIYLcGs10LFOgl9y/BJBMjISMPoCw/BqR1NABY2fbYGU5f58DVMXH2kCy+sT8cDw7sjv0Y4WooVz3yHu7+PoBIadswxXIWPn/8ak77VMHpEAXqXxtlPYwNgOQ2lG/H087/g6c02KgHk5aTh8nMPxFldPDsFuckeUwsNgJHgfO0cAD/rQ0FOEHPXR5CZn40pgw/EodGhv1v6lcv+UYACFKAABZpagAFwU4uyPQpQgAIUoAAFKEABClCAAhSgAAUoQAEKUKCVC/jwv6VfY4a5H/7RN6+VH0us+23xmKLH1hShehs5yzwMClCAAhSggAgwAOZ1QAEKUIACFKAABShAAQpQgAIUoAAFKEABCuzxAsH136jK4PcC6rEpDvlNe0y8aD81d3BrXdriMdV5LhgAt9ZLlP2mAAUoQIEUCTAAThEsm6UABShAAQpQgAIUoAAFKEABClCAAhSgAAUoQAEKUIACFKAABSjQ3AIMgJtbnPujAAUoQAEKUIACFKAABShAAQpQgAIUoAAFKEABClCAAhSgAAUokCIBBsApgmWzFKAABShAAQpQgAIUoAAFKEABClCAAhSgAAUoQAEKUIACFKAABZpbgAFwc4tzfxSgAAUoQAEKUIACFKAABShAAQpQgAIUoAAFKEABClCAAhSgAAVSJMAAOEWwbJYCFKAABShAAQpQgAIUoAAFKEABClCAAhSgAAUoQAEKUIACFKBAcwswAG5uce6PAhSgAAUoQAEKUIACFKAABShAAQpQgAIUoAAFKEABClCAAhSgQIoEGACnCJbNUoACFKAABShAAQpQgAIUoAAFKEABClCAAhSgAAUoQAEKUIACFGhuAQbAzS3O/VGAAhSgAAUoQAEKUIACFKAABShAAQpQa2yMNQAAIABJREFUgAIUoAAFKEABClCAAhRIkQAD4BTBslkKUIACFKAABShAAQpQgAIUoAAFKEABClCAAhSgAAUoQAEKUIACzS3AALi5xbk/ClCAAhSgAAUoQAEKUIACFKAABShAAQpQgAIUoAAFKEABClCAAikSYACcIlg2SwEKUIACFKAABShAAQpQgAIUoAAFKEABClCAAhSgAAUoQAEKUKC5BRgAN7c490cBClCAAhSgAAUoQAEKUIACFKAABShAAQpQgAIUoAAFKEABClAgRQLaN/sfYaeobTZLAQrskQJ6o45aD1uAZsAyNIRsCwHbRtCKIGwDEdjQYUGHBl3XodmAZcl/A4amQ9M0BDSrnv07fy/rxv6s/u+RSAS2bW//R/7OMAz1j+xT/j7REpb+c0mZgOhquq3Ogx2OwKVrSHd7kGaYMCzATvFvNAOac21CQ9COwB8OwZJL1gZMXUcQic9/ULNh2hoMTVPbyGLBRlj+0WxkRwzYGtR/W7oGyD+WutDVnyYicLtc8Jgu55qPOP/fsJ1rOuJc1lxSJKDbgK1OuAbNNNTnTXk4gEorBEsDvBFDnQc5N6ZhwJRzJOc5YqlrtjzDgHzG6aEQXBbg1Q24dPlscTqsw0zYc5ehIxwOw4rY6jPJNkz4rTCqrJD6jMyAqT4TQ7DUlWjpQNiy1DUl/cuJaOpzNGJb6k9b12AbOmDo6vMt7PfBNN3Ov6vPQuezVnoWti247cSff7IeFwpQIDUCe7kMhKGhPBhCyAbSvWnwmgbMcAhGJIJwI3/+5N6n+hK7N0rN0bS+Vo2I/KI11OerkeZBevt2sNLdqNQB22XAG9iz7/+0TUWorChz7tFtuX1xrqdAwA+v1wtvCKiwQrDzMuDpkA/LbUJIXZoBlya/c1J7AxfUwkg3TYRLK1G5pQhaIAiP/MzYlvqdHarn/knu1HT53auZ6jtC2NRhts+BkZ8Dv2HDE0r8+7uxV3xIfvo1DR7DRMTnQ+XmIqDKh3QY0EMW/C75jqTBcLng7dAO4ex0VFkW3LoBd0RHGPX9/m5sDxNvX2FYyDY9sMp9MEwNltcFX9iv7ok9tgb/tz+ltAPuiI2QW4eWlwU9LxtBufexdeWjhZ278d25RHSo+0P5nmG7dQQQgWlZSPdbKF+/Cajn/st14G92Z/db/L41w739uxSgPqDU96ywFlH3xLnBELZu3IJwlR/ZGZlwZ2UBWV4EXIb63Moy3LAj1vZ7fPWsIByBfGyY8rlSz/OBFg+U4g5qtg5bs9R3XVk8hg4zbMNfXIKKohJ45bsuFwq0OYHd+3ulzXHygCiwBwsMznU1+ugZADeakA1QgAI1BRofAEhYEbFtFYzJg7ZQOKzCNgk2LMOtHnA4IYum/l0CMC0a2kZcRrUveHDCC90JxiTwCIVCSJcwNxiBPMzLSPNAc5moCvlVmCf7lWDFo5swdF2FivJdJbYvJwyJv0gQJ4uE16r/0T8lPJG/KtPC6uGRBEOSVspDB10CPM1U+w04TyG4xBEI6ZZ6sChfuOVBnK5pcEFXgajLNBF7QCbnTT2EtGy1voR2ch5DbufBZOxBdyyEjZ3VNN2NYCSswi7blNcN5Fp0Hg7KF3x5YBh7aBC0LPgiIQQtG/LgRpOXElL8fE0eBsWuT7d8eVbHaMGShxCWPNwyary8ID8nKgiUENC21YMuLg0X0GxLhfMheTEFEqJqylVdk7aOkC5BjI1Mw400w+W4AwgbGqoiQUQsZxvLkGsVsEJhZLgM5LndcIXCiBgeRKyQ+gxzXhLQoGtuyFVuRTRsS/cjI6xB8/kRNIAyrwvfVpVjo88HMz0dPQ0bOaYXWsj57KmSC9zW1YMrjz+CCleKL9CG03JLClDAdl7GsAxbfXZokTDcESBddyFN7j0ksNA1VAb8CEXCKlRzmy4gHHHug6IvthEyNQKmBQR1WwW+6Xu1hzcrW714I/eLkmRG9NR+vury2e9xIWIAASuMSCSkglMPDJi2hZDh/D6q/k91CblfkGtE/pH77Ngi972yjWGZ268h+f2j2ok49w5yPWa4XOq6i8h+DF3dK8ki9xWyTvDb7xPCi1/EMCAvwhmZacjs0B5wm/CHnRcv1X1xChe/ocENwCWhQ1Ex/NuK4dYkiDAQkns7M3GAa0eC8Hg8qr8B24I3JweevGzA61FBUlPcvu/8Mxy7V5U/fYggw+WBGQzBt7UEofJydb8hgaFcC/LtKKDb8HtMtNu3K0LykpgKuOUeRU54aq/Pxp66YHERwtvKkC1f2OT+WgJvud4jIfWSo601LmC3Ijr0dA+8HfOhZWciEAnBCtnwaIZ6mTIS+wLX2ANp4PYBXYPHcr63wAD8iEBe+nMHLRT/8As80Z+3eM2nOgCWlxblRUK5Dm0TcLlc0EIhGMEIvLpZ7wvYEbkG5aVD+T0l38vlBcXoC4lyfWdYBqxwWN2zyvccTTPU548spulC2Ao2UDa5zeQ6KC0tRWl5GfLy8pCRnaVe3JSfSQl3U/771dKhGTs+oyOIPvewws5nsce5/uUnWX3HVc8+oL77yf9zy0vA8vJw9B/5MVIvecpnkzwvCYu35rxgbGgw1O8NDWb0OUREGk3hEnuJXv2uib5UL79XAoGA+iftl1/V921dvmur3y9B9dlmGpr6rgTdk8LesWkKpEogtT9Xqeo126UABVqeAAPglndO2CMKUKCRFSjyRUZ9YZHv/9HwTUJgCU5UABwNsGIPuHYu+bTl76u9RRp70KVCMDhfOlwaYIQs58GZy1QPtHwBn3or1e3yqNBYVe/ZTpWmhMsqBJbgpp4KAfWQQj1mcb6EqecY8qf6v0CV/JtU2USfw0hoJEGl85BHh72bH0C09AvYkqQt+gVYAmA5//LQ0IxWUvps5wuj+oIsXxyhbw/v5b9D1R6A7Rz+Sru6JYGpc95001AvBKiKS3kYr2lIMwx5q0A9wJAAUF4aiAXAUhUq26dykQBShd5S0aFHj09eZIdzjUaiAcDOlVzSJxVU1vMCQyr73hbaNnUNgUgYfiui/pQqPHmQJS8I6Lopr6uoB7JOYGOqh0fykMsydbV+VTiogmLD8KgXGCLhMNLcBjLS3NAsqUIwoVsRqPMsVbi6jvKIha1+P8qCIaSlm8g33HCHI+qlmG0G8ENVGbb6Q3CnZ+JIzUaOOw0uWx7Qm+phsGVryNRdMPxh+MyW/QC4LVwjPAYKNFhAKmSc0knn89qKqJ/lNE1Xnyfy60UejPpCQYStCNzy4ohhMgBuMPiubSif7SED8Jk60jq0gyczSwXAahSHCFIeAFthOf9O1ZrcI8uDcbeEVzISSUBCMiesjRcAy4P/7QGwHh3dIfanvKgUDdhke7lnja0r15z8uxlwfu/ohjNKjzMCj6bCuZA/AGv9LwlBJbCQeyv5vaale5CWmwsz3avuvWXwnFQHwBKwyf2/BMDBsnIVAuvhMDzyopyE0HJ/l2ixQtBdJgIqLNSRnpMLV262+v0u303UPWkjlngBU+x+Tu4l5ByjMoBgSTnCFZXqJUCJeVWAbkH9zg94Xcjvtk+rC4DDZaUIbSlBeshS15Rf3qiUKvEmCoAjlg5XdgY87XJgZaQhZMtIQnAM1f3z7n1QnygALvlxA9xheW0w/pLyANh2QtuAVCLr8uKyDquqCnaFX/2eKqusSNw/t9sJIk1DvXhtuF0w5E+Xqb5XQTece2appI2GwHJfrartw+HtI+U04kcs4abyAoUv4EdVVRUyMzPh8nrUS+OG6fShru9VTdkX+W6gfvdLZXI0/JXvAjK6lHzHlfsB5SMviwaCCAeCiARDqgpZfRZHoi+ByYtiLkP1W/e41J8qUHe75ZeG+m4QlvA9bEELW871LyOvIbUvoKsXkqMvI8dGV4udWzm/3l82wx8KKAMnLA45v3cMecFFXp2V13e4UKC1Ceze3yutTYv9pQAF4gswAObVQQEKtECBxr3Br95olRBLvijI26vRamB5K9QJsEwVBodkWGg1NLRTYacWGS5XHpBF3y6Ohb87f2mTsEze9E1zuaECnVAQoYjzYMclQ6npTiirKiBkuKfo27Wyi/qG2I3mk9v7rm77og/r5F9Vv8Nh9TaxfJ2RqlGJ7+T45IuRfEnjEl/ANpy3n2VR5yVa4aseKkBTb8yr0D4aAKvKXU1X1dzqvFpOAKYebEaHTY6dMzWEciTiPGSPXkOqqiUslTYRdS2mmy5ohuFUlNsWfJalzqW8Va0eyG7vXWrOolxPzhUjw0FrqiBMHgCrqnh5OLhTAC0+sUV9+U5tPp2ag25BrbplmG8rgioZdlmqvyVYl/5JNbZmwooEVBVOpsujPmPkZ10qcaVaVz6r5DqRsycV/1KlK0NBu00DMjJd0A7CZUnlsAwTHVEPycJeF34MVmFNyVZsCvjQTXOha04e8t1eWLaNIjuEn6oqUFwVhGF6cFRamtq3PAiW6zSkHqzbzogGYQvBFFeotaBTxa5QoNUJxEZsUPcsmuUMjSpVYXCGyI3d50gALC+uSQWWPBiW8EJ+16X6AXWrA23iDsv9aVAenHvdSGufD1d6hgqA5R7DlvBPT/GDPgn71ctc0YrZSEQNGRvxBRDyOUGM8/c7QuDqv/8jMkJI9B5A3eMY0Uq76P2RkZWtXjCQ/6+mBpDhUaMvM0qbUuUn9z2xJEZejpRrUyrQq8orgI2/JhQXPzUqjtyru90wMryqilb3utX9vESZqVxU8AxLhVVWZRX8paWwq3ww5D5ffubqGSFFl6przZnqw0jzIi0/D0Z6uvp/Kpxt5OmPBcCxn+PqgbC6xzWAUKUPwdIKFf4iGFaBdiw4l2tB7jViAXBQ19ULYOquoxVUANv+Kvh/LYK7KqA++8IyuIFUm4dDqso8IgFZI5agZiCzXR7MnAyE5f5Il+8QuvP52QICYBmSWkZ8qF4BLN9RPSEbZT9tghkMJDz6VAfAch3Jd1Z5KVvTbPXZEyotQ6S4wpnaJPr9Kl4nrdjvsNhnj8uE6XI5QbCMgJWdpkZaUtPihCzn88l0O6MLBIPqpddULrH3r+W+Xfoki4xApkZ/ioaXqd2/Hn1BRvJvVbuvRnhyyWhXERvBLUVqNCsVkIcizshW0Spg9TVEPlujL53L9xIJktVzEfnckxeH83Jguj3QvG41ZYF8H1Gf59EvhvIiSaqX6kG6msorNtKEbcO1ZRsqKysRDobUsxlZZBqB2DqQBwBcKNDqBBp5Y9DqjpcdpgAFUiXAADhVsmyXAhRohEDjvqBLhcX28C3aCxUEywMteXMfpgpSpJpOHhjJwyR58CKBsfqi4484D7BUlaZTfau+RMhQuTJvazikvlC4DRNew6X+Xb05K5UBLhesoMyi53zxUPMwyUMh+ScapMmb/omWWJgYq2KWdaVaNPbQTR40yZycqnpQ3vGVN6glt5bvYLB3PORtxBloy5uq6ij1MCt2cThDX8UWeatZlljwKSGvVMzGHqRlyVCN0QBYAv7YtRH7fxLsqgeBUokefYjqDKflvIygqrWjLyZI5a8K9GV11ZBTRZDKRR7G7rienaGp5RqWB4BynOrhkQxdLv8dG+o6WsGuhjFr3I9nKg+tVbTtEkPY8EOGJ5RqKKif41gFP4J+eE2XU4WrOdUMPisEn+X8vKeZXpTDQoWq9gXSbQNZahjzCEKhIFxwIdftgVveypcHzRkefB+sxBflW7ElEkK3kIFuOfnokJ6mvCrtMIpDIVT6IxIro2tWuvMw2B9SLz3I/kORoDNUn7pOU3yBtoqzyE5SoIUKyAthqkImou4/5IG3vLwh4a/z0e2MUCFDQMu9jDyYlgpgZzQTt/NgmEvKBGSYWBlmWc/OhDs/F7bbrYbYlZexLKmmSvENgLykKPc2kXBQhb7BqkrAF4QdDKt55jN01/aXAOp6GUB+B8kiLw+pP6Mvu8XuuSUgleE3XWkemF6Pqh6TijEV2OoygoqzvQoXohVnaqoDfxAVxaVwlyWuAJQX10ISthpO0GG7XEhvlwtvdrZ6scqJPFK3qBGEoj9bUjUdKitHoKwMCIbgllEz6hmCWu4e5d5dpppxZ2fDK8M/u91qJBA1rGkjXwCMFwDH/r/btpVzVWkJ9EAYphKLDRkrlc1OBXAwza0qgAMSWrWiAFi3Q/D9WgS9pMIZxUTNgyshV0S9WNfYOc4DHg9yOrSDke6BX4Y2N9WrvupaVi9x1DPHbuquTKdlCYClOl0+RjTTeaFVfma8YaDil83Q/b6EXUh1AKw+U+TlEHl3RN7hCNsIF5ciWFSmhoGWPide9B2jecXuRWV0gWgQGMxPR1pGOjzedPXZJN+x1HdnVRErNqn9/aamY5LRDaKHIS+bx0ZOUmFqdDjqVF0Hhu3M0x2WF51lFDL5+Q6EEa6sVC9+6OV+9fmvzkP0ZXn53qdGvVIvQUc/16uNOiZ+KkCVER7k94fcY3hdcGWkqWljJAhWo1hFIupl4uZYqv9u2j7KhFT6lpehorQMgcoquKIvtTm/ESxnZDgrtb8fmuPYuY89UYAB8J541nnMFEiFAAPgVKiyTQpQoJECjbtB3/n5WSyuiH1hkKGZ5d+3z60rbwprzrBysrhDzvBJMkyfqrizqw9xJPPryJu8TqsyjBKssHqA6pZhqORLlKR50UV9MammoQJBCZcTLDsP4bZz4GJGv9BKiCRzyPolGJLvcvJtuhmGEG7kyd3tm1uaMwewLDWsY4FttEIm1lE5Z7H5oeXfM/+fvTfrrhvZksYCmQngTJw0VamqbvXtbve1e332v/eD/eAf4Cd/L/ZaXw/3dk2qUkmcz4QhM71iZ+YRxJJ4dHkIkRSRa7FYIgkcYCMn7NgRYfL3jk/gcJKDbrWTfsDkU2JzCEDPvDyBYMqQxzwAwV/mAwIgTL8qsor7TVA0TNDK/QdPYx0vPDj9AmOyGZg4UPxSQZKwU8BA776h3TwCTAAnAHidORm7nIvYPL20bINRXmCic2jK5REA9i2WvpVClUNb4Adf4T+aSyzh8GI0xT8UMxzRw7llPb7BUTlCwWRa6+BHBV61lbCAl4XBE5vhWTHCxJF0tQb7A5M6yucw3uBM16F4oaqxZ0rkTLhXa6iC8rEcO7vNzzeP3HDkEIEhAlsjwPxrVB0hs0/AXyoEpJ1ILBQjA5jMHQLAhDAIQA4A8Nbo7v4HBIBNhtGTI5jDfZl/QQUOJtjJgNtUpu3+UR86A9d5VzdolksBBAi80ieaz59rftonfwj8FQaYgJzv9k4JCCb0KgCmDUCBFFVSppXyoaMCpiyC9HGZhwIzSrYSgLCBTWuXa5y9PUFZXc9QFDtaG/ztuTXhvqo8PMDk6EBAD4vdPF63RV08RcmelmI9MqdXWJ+dwc9XQTVjCwBMUILruR+XoQ/szURO1dqwN9yKf225wKvvD1f/PF+tcHl2jvpiIZ7PfOaE4+V5s1ikzYQBTAD46E/fgnxwAsABJCLA2a/E67b4b/u90g7tm3O0b0/lefg8sk1vCQCuD/dw8ORI+jJ9nEVCh31CioCVAM132boAsMqV9LUEAC9/fQuw4OOa1jcAzPdpKtOwvwnzvPVwpxewJ5cwjcNcXe/Rq+IcdfW9OClfVCysGJUY781QzmZSeLImCCuWPEZA5l4b3xf5Hs7iyWj7wz6SZIt7nt7DKh+VmvguSVl/gr/t5VLm+i4DOr2zhneP8FLcfb3rQk5pXnFNULhiHkOPxzCzMdR0JEUsjLXaJnF2S8G/WugSbju8P63PL0WZgc86DyXXoXCVRf1D/eotPYHhNJ83AgMA/HnjPXzaEIEvNwIDAPzlPtvhzoYIPOAI3A7AsGEvdl5u5AUnepjyPSBJRCd2Jl+CxroUeTYCLjVZts4KCMYkFZNkRTkGxZfJHqaklHctpsUI4zyHb1ro6DeUHkCSKEoJsm0P5kMvNt1knKZ/Gr38VCZealWUiCUTWFgRO3qIbbu+h//7xLaMMs5MvEa/RAF7XaiEJuu6+ywSm1f802JjUkz6VAfmr30DMlrGKseIL5+R8UnPqyoY8AV/ZwLBlBHkiylBteiRx4KCPpv0kyhdHXnHAjqn+6NDEvtsqY2wgNnn5e+jjLkweYZ24wiwy3DuWNEHmAkasmvEo4ogAKvrrXh1ZpLdttI/CBTXVBooNA6qHP9h5/jv62NctDW+Gx/gX0b7eOYVjLcozRhjArp1EwpUMoWF9bhk5oOyz8ph4jLkdYW2Xcs5mbxRzsA0wP9tzwEmS53Dd9NDPKF8XlXBai9y0GQYDG2IwBCB+xkBetyThZRTWjejz3vw/mOjJ2Dmg4Qv2ZLcL5DZT0CNe5cuAHg/7+7hXxXXUQLA06+eQ82mWJGhRSUZQU0JHvSb6KMH6OpyjvXFXOb14N0YGaBaidw/21UAOO2F1Dp4KhIslO8d+U3up/ezXBRqWFxAsEf2vfzbqKpjnhyINGo5GiEjEMQ1qrHC2CIztdzyiL3xyKLnKq9RdkvTEvnBvngBWxVkV/tqLPOkz2vwNyaA3aI+O4c9uwwStlsYyAQlWVyaCQN8H74shTUsdX+WIOLuV34VBE57OwHoj89QLVew65VAIznfGXwASKiOM2609M8EAK/4uwcEAHvjoC5WqH57C9VYmmtLgR2ZkFSHsjsyFP23LzAej2W/3trYt+l9mgC0zvvB7k/y7z9DY7QAqSyETgAwPWDHNhNpbDe/vPakfQPAHDfJn57XRWliAsDt2Vyue1VcP/8lAG8zH11hzHNvzb6sxmNMjw5QzGZSJML1jvrnpmf8l++E4jVL6XQCwHwexogPMK+LsuR9Ns7BBNY5F7WLFdYXF4H566ys7wmfTaxZmeujQhr/X5OdHVXLuvNGWhPK+E7Lf3PupaKZmkxQHu6hmE1Qs6K15/ax+Y0fywIQt6xQnV4gm5MFzHjH+U3e1/uNf8+3Ppz+0Uag333how3rcONDBB5hBAYA+BE+9OGWhwjc/wjslgERWTh6/cYb7Va5Msnm4g+C6vO7l4H0/7nOxZ9z3lYCArNRHnEMHTw5vUbVrIXhICwAeEwMfTdNSGbRyytV1PMzIrDHJIskYLa8H2381eLfXa0YZsorVDsHGa3Ge0m2yWc6Sn71/wJ2//vQx6+Q1fCS7IqV2pKcFJm78DMTJaICCBzO0916t6557+SpB6Xn1LhG+sOeKgQAFse4DNKX1vR83bCPQyKePajrq9s3A1jA5jQ2RNYrZUQSME5vriAJlisCCJQRCx5nQ7uFCMRkVEPfZyYLCdxmSmKdqxyNakT6meAvv1hpTxk/ykVTam2vzvFKNfj36gJ11eJbM8ZLM4JRlDjzeFLMYH2LyjXiPU1GkncamgBvluMsb1E2DoVr4TWl4jJRD8jqDL6y+L/8pfjlkSH8l4Nn+K6YQK9rVNpipVoUrt8E+y1EeDjFEIFHGwGCU2TtU+6UexYCwJzPWbTGNU5nuewXKENLJlZZlnAsNBHPvM8j3/hoH068capo7H/zNexkhCX9IfNSiqy40eDusc+mL86xni9g5wQFIgNUcVcZwCx+/MfYv7yutA9IjLvuPkl+RkZxZMCJpUrHT5j7KOeVgCLFOADABEY8+5+1sOsaZXE9g9cqcnzJ9ApKJi1dW1j0sDfG+OgIvhj1GT7ZH3oDsKCPF8CCOXs5R3V8hmzdbAWACUL60sA8OUR2uIeGgIsL9jL0cbktBngCePgspdgwfmW//A5vG1EHCQWMYT/MeYPPnwBwmysBgA+/+wYEgKlSw781wn7ut0Bx14fX5BbjtUP16nf4ZbUBgAmKZWQvRguXm36O+pfvg68qkXofwDLPeZOFns5K4c1dNgLAZD5ynJrSYMn3FWcx5Xvr76doL86vvby+AWCZD1TwjU0ewPbsAs1pYAC35vr+xeJntq6FT7oheS5QsraxUNXMpgJMise2Cko7pmcPWBZyVnUdfIhd8CBmX6HdApWVRFGpx2aNh6ksMF/DXcxlnncc7+KFbDYUX5kP4nuwgPJxntaRAixzeCwU7kKmQaUgvNe29Aun7H6Zw+xPUc4m8KNZj3f38VOnNavJPUq6GZycoz2+gCEYL2oRtMvyIIN8aEMEHl4EBgD44T2z4YqHCNzPCAwA8P18LsNVDRF45BHYDQAmSy018W+NQG/y5bVJYtcFkFj8ryiFGz1wXJZhYWtc2lpAF760jfMI6CmDZW1xubwU7ycmsSjZxmRrSSInEwz0O4sMiPCmGoBaNv6cIPJ17SoAnNil6SWszdogJyWn5gsdE0gkUbRo2xbL26AQfME90NALKr78Jv+6xGLhi/DEBw88SZzF5FhiBDMstXrfMzh1t8Q4J6g2yQymToPF7MKeNVpYnJTrntcpQWokMUDWZyoYkHxB1m8COHOGdN7NE/ZZAHxFEjrLUJFeQ4lFB3nRJxOYMqJkA5MpRLbY0G4egTZmrlIU6btLVgAr1fn/l24pHsBk8YlEptFYuAYXLDrRGUyVYTXOcU72RA18k5WYQWOp15iPPJ7VOeZujUtfi5QjC1JGKFG2BroCLvYMTF0jJ9NcW9Q54MgStEoYwP+nn6OpKhR1i/9l7wn+MZ/CrGswsbTQAwB88yc/HDlEoP8ItFkj+xGuQSxAYvEa53baXBAANqqQZPSyroSJNRqN3knxXrE/6P9qH98ncI0lA/Twm5cCAHM/kBeiFSIAcNYzwLb+rx9kn2oswctQ/FZnrRQCZblGyUKgD4BYCVAkiJL2RunpdX2AN7vvuIdKIILsdVjutg6WK5TQFXnWJki+jotS1HnqmqLDH28Ni5C4Ulqy6QKjjUoYblpg/6tnUKO9XjtVFwC2ymFMS5nFEus3J/DzNfSW/T1BLmEsP38Cvz/Fkps+KBRZKCDdFQBOhY0CUEZQh4xEfsl7ww8/y16O84Lnz/k8Cf5SplZnGFe0hAgAMCWgeX0PCQCudIN9qwUArudLeBMwPpLtAAAgAElEQVSKOyl966sGXu9WwFb8t39GU9Vij6JVLu9coC1QBPlYEHCX7ToAuH5zhub87NrL6xsAlpID9jVhAgdWdnN2gfrsErqhxcgWCehYwBqseeL7VQes5Pjj/EIVL8rrmz2yUw+gx6UAwFR46rNRUaOqKlHWYIFnklZnoQuLrah20GcjAOrPl8DJHGa+wshSfSFI5ZODbDxrfML77YaMTOlmyVNkaG2I/ybvwBjHC+YxVC2SomDuK3x4jjUB/VxJgersm+/6vL3NnJbWqKSwlv691hZTzqVnl6hfnyKr6yDHLQBwLNzo/QqHDxgicNsRGPIutx3R4XxDBB5rBAYA+LE++eG+hwjc6wjsBgCL7FKS7+0wEChLJxLPfIHkz1kVyncYshZUfCkC8NvqQhJRRRYYv5Q8koQTk3NMpd5zCdxj+hlXtbAHCdwx0cYXH74Q0yMt73gUd7tBV+74XnePe35x3jci5yvei2RNENSl71UsMviZ0puRed5loH8o6XqTW+0y3j90/Hu+T+I9HP4qvV4Q8F1mjYDVvPYjleNAl/DeCYO57Fli8Sb3/CUdQ+BXaS3JWD4DenXye1Ic+BqRLSZ+XYE5JOB8TOafYIWl81hDoc3os+hEDpqJyYnWWG2ZXi9Xyw2DSxgLTHTG71IIQZWDO2z0X9yMn05yKiWs6KXNPs2EzzuQnbEKAESzo8e2lgKRIJnOlgooxMozMg3EWqDrqxZynQL0r2X8hCtLhRdh/IXEYB6LU+jmzDVKmBh0X2S/cF6KAIb25UaAChWhP/hgUcFEbewr/PfMmg1zJ1lXcD+TFEaesHCHXodxzCYGYOqvM6ukGOnC1VJYQhbwrBxjnBkBBZngDX0urgvcTyUmUJT7/XKj3/+dcfhWkwKz775FRSl+zkv0XDdkZdfIZaa+eUsAYHc/l9if/F3zw09x3orgCfclnJtiISSBgofcyn/+PvgPi00KhF3LorUgda25C97p9lyuhDEv6260xiAYsl4scfzmLQ5sG94pos2HzOnRdoNrwMprTJ4fifxzZYI0Lc/FdwyOv10tNI03AoC1Oa/BikT1jKN5vsTpq9dREvXjIaBEeUUp6OdPoQ72YDmP6FzsJLTYVdzvRLSluskoF/D3/KdfcGAz7BUFzqoFMCmREYC/prWZE5amtkBBVSelMW8qVijg8MULNPQ7vceNTO3WBo/qxMCnDyr3bcvLOcyb42uvvncA2HNvy5ojD5V5YWg2p+fypdvAQt+llS6oLXmtBaTPvEKxNwWe7aEaF1I0+ZBbsHDwkofgPtfR45lrvoLkLPSvb7GiL/l6/U6J4QOS/n3FQI0KHHz9HO2owLltAJMj1wVMQ+l+Byo49Nmc0vK+zb7EwoLV2Zl4nZdaS7GGGySg+wz/cO7eInC/193ebns48RCBIQK3HoEBAL71kA4nHCIwRGD3COyWgUoJMLmOzstk2j4xyZJejvkzAgX00m34cuCcVMoSACZgIJWuPiR6CACz7fqCunt8rj/DCVpJULGymrKyZAiLV7C3klwqcb3EXt/X96Wfn+AQ7e74Ms7En8ky5CLtGJjDvyXgqEepuC6Y/Adgn6zSToFEknJMx+jGojZeigWYWNiHwqEqSSQNFfQ9e1h96f1j2/0xAZtkyaVqXVg6lC4LUnKU7UzPLz3bboL/XHEe81A+R87nFj3JWjIrFKv+t8yv9GXs9NHu//PamUi/y0aZa5naI9UsMUHeXVMo8En9mj/PogymMKo5OHdoBGNTC7F5J52++TmBOybo4g/Ejy+uIdUfWJZxYYmJdUpIEjwgAJyAvwQA8/r9AADv8PTu/6FcJ7pTbCIspb4kPqNR1lkYfZHJk+YHAh7p91KwEZmYac5gURv3ApeuxtI20k+5zxlRmjfKU/L4XGsZQ9LHoy9st2Dp/kfyfl7hXQDA3SIA918BAO4Wx4hSTiym2RWAvPOof/sCRVlClTloRykFoVTZ4HwqVNbdJFgJLvOcUlAk6yzBF426qnB+corxYiEh4Jot65SsP+/iW48mmBzuQx9MNwAw94kEV28DAFaWEtUZqITkMiflBLqq0Z6eozqfb7XySADw5MUz8SkmAJwRTOc7xQMAgF3rYQqNZrXG/NVrTNctJsZg0a5hSyPA7nWNADDf9fh3fH+ymZJCGT0d4eD5c9Sj3Qo0+h4f1wHAq/kC+ve3117CQweAcx/k2QkAS4GkzaBnY+D5PupJiaK52/3rrs+fgLYUfEmRYejMBDwJrnrOS78do65rkdZPxZtp/v8c6zfZ3eOjfSkeqQ33GsxDsKxJwdcWLiVSdg3ER473ZOPbULzs5gssTk+BuhYrDBbDDgBwT4EfTttzBAYAuOcAD6cfIvBoIjAAwI/mUQ83OkTgIUVgtwR9907FYzWyLVmVz//nSyHZwKwGpWwyZZFYjSxJMTJsNF9Vwt+mv5fEe/ybz/EStcvTWuakMwfWDpkJvCd6U9EXifeqOh6w6XO6IE+SjtvlGh73sXRnzqS6nYm9nF66BIIDfxxvmYiMgNSHgNpdY8d+npL+koDsSAHy52l0pfFwtQ+UtUNTANaEBOfMQiS1jAlyiwQXh9ZfBDbzDJPLnIPiOJaEs1K4RPCgFj9FpoC8Q+MsbPT4WxqHwmaYuDFKVYi88yprUaNGm1nk0eP6Y3egjHlPArTbl3gMwdS7bBsLt851vMeeJ5DVYdin60/fyQrZpZFhLONK0NkI/tIHLSX8+dlJXYJ/Ev+Wf8+vuuNBSAG90MJ8zUavQkr0UahBwL8OA3gAgHd5cg/l2Hfs8E2BRydnXTfBS5BFalznhY2YZSjJtMlzjNpQINJd09NehvMHmUO1awXUoCoI+xqTx0yYco3KXSbnLyKLOHTPh7P/ue9P+XMBwDJXd/YCqVhA/e3nP0g896yK+lkfSb0/w+RgD+VkjCoWeFKqV3ZfIrG82+VwDy2ALoswnA9+xCqwy5aLBbLf37xXMME5X7xAKVnLteHJU5R7U6hJKUxb8SWVwi4gI0Ad164bXyUfZq7R0vsVDiOlUJ1eYH1yioJ40Zb9G++J1hFkAF8FgI3sHvtl8N34vtOBvH/lxVN6/eYY+nyBMZU/YNGYDHpLZ7f0kyYDWCw5MjiyuwkK702w/+yZgFr3uSUAWKyBooIEi1GpCEUAWL1+c+3lP3QA2DgvxQ8EgGWok3lK5vezfbiDKfIHDgB7PlRKaHO/yX7Jd0znUK/WqOZL6NPzIPXuvazj3TUgrQl99l95Jyk0Js+eyphZS8GqFhawq+hF3OenU148AMCizlDVWJ+doZ7PwX7BudruOr/2e/nD2YcIfCQCAwA8dI0hAkMEbicCAwB8O3EczjJEYIjArUZgxwxN51q6TBoCXpLLjNJsAv7GxD39m/iyxBerw+YdgyxBHcwZ8LgAoN3vCmJfFJKMInMwVQAzyUvfv6plGiRc/1Ug+6EA3Lfa1Xo4WcbkQ/SnMvDioSuV6NGn6jwmZbuszS5gtfMl0cspAswi5XmFLdZlBG9Aq86HHmQF6KPEJAoTYRMHTCgwrCmVTmBh5yscTrAlApIwjj5c6RmmZ0VpaBawEMSpOYdR6jgxTjlPUVbPGyhn0PgMC7SwcCL/LH6FWyScee40P1xlGksyyd5tApisJrar3TDldY3IXtMf7h1zUZQgmPnn93a36ycjKIC1LPQgIB4ANxZ8sOWIEpxkb8c1Q+S5CRqw+Ij+ZLKOxDjz+LgyESzgfMFnSvYapTxlvHrKV8fk/Y4SicPgu98RYP9OvqndK2X/Yb9Z67AHEUZ5lKClxCflSnNjYOL47RZudMfxHK1I+bfcB3FO5zhprSidCIhcuw0AvCkGGwDgW+s0nxMAThf9XhHPf/4oYKSwYdk6dij8CfvUQ24sgJwd7KPc3xdPSpHSj41DQ/9h5fj77pa+nlIYGgv5OKeTKco1m6y75qdfZI3k3olWIBy3fNdgWPmOYb79BnpUyLUJSxdhPMv4ZjHHjgg1wZaw7ljkOhP7h/nbt2jOLjGS4qPr318IABMoJQMYe1O04m2gpdAkF/Rmt/Xz74v23//X2is0RNN5pWcXsG9OUXDNN5nI2+cdBY8PnZ0AsDCA48sj+w/9sYujPYyfHKG55+9/HwKAuT6wuKBaroBfX18b1IcOAFMhhzYZVLphAasAwGUuEtDZ0T70lgLIv7/Hfd4j+P7OIZneB1gwSLWv9fk5Ls/OUa6b9xSCrqqA9H21tAoiA9sczDB58gS+LGSnzHmJc8s77YmerkQbONoXUffBWtTnF1idniKrGtlbDwBwT3EfTttzBAYAuOcAD6cfIvBoIjAAwI/mUQ83OkTgIUVgNwBYwLdU5SmAlZfkTPLIq2yQRtrII3V8gvm3h3WonBbpVL5oRWZwApO3eazedaSF4VPXqBpKvmYwZSGJJ7IfqqpCk7+TMOuCwF1g8K7v4UF/fpSaAr3dJDmYBUlxSRx5rOhRGvtkqtS+VQA4StKmcdB9xvw8ekILwGhDlbh42SV5YaXwRE1w4deY21pAAfrHTZg4VBDQYJCA7rd3sp+IFH30+eIcxLgziUxvt301ErYvi1fIRmKyV4B5yh5rhbyl/J3BOTxe1Su8qVcYeeDPxRT/UMywoi/XJ7b3mLXxmLtWQGBy5z1mJP0WOzltxi9Jc4pvO39P1IWsCZXB1bslsBNALjaT8DJ2OMaZ7KfiAsFaggSVCwVG/H9ekzC4MzKRwpq0AY8F6A9sb4J6hTIU8cfaU+Av+MAOAPAndtgv4M+6EuepkOi9qptRAGM4f7NfUb6Z4G9grLFPhsHw3j6o4wF44quNR6TIoTMpa52Ax2VOj8QgMc2ipQ2TONoGfAHhvfNb6BsA/tgNprnc/vCzAJRZY0OhDPfKWgnIJeSyKAN+54G64QXQ4tOMSowO95Dv08M2Q91S+tMjp/x+Ar5veH7OyQR8rxbZCajOfd2vv6FerqWogoArf8a1m2sPr6v47ltZp7leSxEG91RR6UOUe3ZkqHF/x31+IdLuGaqzSyxPT6GqJshgb7GASADw9KvnAgA3omjxAAFgvtctV6hfH0Mv1zC5xrptYDoKHB/qAvRX5Tse51M+uzZT8JMCRepP9zwPL0x39sXkEeuc2NFwT0SWqPvl12t7/pcGAGctZP+XPd1D/uxI9lIPuXH+EYsTFn+xoIHrflVjdXqBxfmFFHleLfLddU75e+LF9Y2+5pUCxoeHmDLmJkdlw75i1/l327XQs5vFL7xnUdOZL7B8ewy/WGGcGbRDAeW2EA6/v5cRuOcLz72M2XBRQwSGCHwoAgMAPPSLIQJDBO5hBHZ7QfsQAEw2LBP34gemg0Ro1ycvgbo8tmjfAcgC+l4BGO5hwN67JIIQ66bGqqlhKUOc5yiKgjrQsE2D+RWPzy74KGBJZBDd9/u8r9eXJJi77EDm2QMADDQdALgLsN3aS7ptrw1NRgk7Jv0JQjHRRQkxpQUAEGlRp3DWLAQA5s/3TS4vzkyM0R/bXH/6+/pYHsx1MUnLBF4tADDkOyvqydqjT/meywMwE5lbnKNEoSAmoAsmoXWBN7D4H+tz/FxdYA8K/1vxBP+aH2ChrgeAu5Lh3aB9CAy+i6AmhqOwnglsdfx2BSxtrfiNsc+y/zJWAshmTiRvdyUwSRFFlHgPAFyQACUQp5jUd+Hz+Lz43BJjjPMyjxNv38gAlvGHIE0XAGL6DpqQQCNwQBYxJ5KYtCSr+dbmibt4eMNnbo2AU8ErXvYx0WM0MYK5TxlNSmEaUuJU+p/Jpf+JOCuZhx2Fj25f4e94zlPU0doi7rMIiHkPYwxGebFhvkm3S0oSTDZ3AeGtdzH8wccicFcAcLqe5vgNfNXAr2roxgY1gwgAy35xt/qYO3/wHDMEszWloI8O4Eel2J8IAJyXpOPufI1SUBnfJ7heJqUHKSw9O8X6Yg6satBvm2OIn08W4mhviuz5843Ms4yvWLyUWNppn3jTi8wKg3pdYUSWctti8fYY7XIlQBHaBl7n156acw0ZwASA/WwiADDLlcgYfwgMYOMUah1YoKZu0Lw5gT+7RGE+DQDmRMp75YwqADD3xPsT5Ed7wGi08/7hps/1U49LAHCSgOa8TwCYzH4CwPbnV9ee6qEDwFRkkWIWYYB6aBv2yv5oiuLFU+nLD7lJUboP6zyfKcHfdrFCe34Jy0KHspDcBvsunz3b51y7c74nIsOiqaDHIxy+/Bp6MsEq5V7afoGsoIBgBSTnWptVFdZvT+DO5yhZnDkAwA+5+z/ia+933DziwA63PkTg0UVgAIAf3SMfbniIwEOIwO29oCUPJHkZigAJAdHArHkn1ZsAYSZfmLBPLYEe3aTMffdLKwggKYjcGSVi2ch8oA8tXxiPoy8UXw67YO/nfEl8CL3wptcYPEJDHwpJ9JBkzZjYJ8AeTUz7AtSKWP2ckgAb77/I8qWPrwAKUWKYTIecSS72D2SYNxaXbo1V5gRAm2YKhSNzxMMyMegoIzi0viLABHaaY4Sx2vH5JQOYwGAqXuEzY0tAjQCLTPyqHBfw+Gs1xy9uIUyk/1nP8E/ZBEu9pUAgSoBeZaWnf9NP/C4bGelJlUFiE79SzJSzknifqly+sxGIpecpvxNu3aURsE2MXjIMxN/bZ4R1ZZyvmUBHAJsJ4JLJzUYAWORAyTDi2CM7GUyq0ydcQRNIFpBYbQBgXu8AAO/ytB7esVweZG3gWLZhPLNfcKzz+0QrSexKMVunkI13Gn72bk5Iazp/l4659A3KohBQgIVArg3zAUEtKf6IErQ8S1o7+Hdpzulr3Xp4T+pmV3xXAHCav5t2IUABLlbICAKT8RvVbrg3oBf0Q268fvEAFdbmAcxsjJasMO57yXBud7NwkZpQgr6xoIIFdeH9Ikinj+o15idnaM8XUojE9Zx7cV7H9OgA9d5esAPoSG0nIFiub8f4N5Qwpv9nY9FcXKK9uISifDPfd6iEtIUBy+tqc7WRgCajOgHAVKfw/n5XABLwa8tM1vqChY6nF2jfnsqqz8Iqvc2ElKIILYtrVCisMyawf5/soeEcyUFyj9t1AHCzrtD+9Mu1V/+lAMCWnq8OGHkqqnj4wwlGXz9/TxL+Hj/Gj15aywmC6zEy5CwQXKxRn53Dz9dS5MHChy4AnPYI7/YH/fZfTYUepcB5g2BrfrAv0umOhSnOIe89gaLgdJTWl4Jli5bz8fE5TOthWY09tCECDy4CO24MHtz9Dhc8RGCIQF8RGADgviI7nHeIwBCBHSKw2wZ9I1sY/X7ThaTtU2JRJcBLft8Bg5u8k0CNXq4pWcNXp3v+/g/TWKgylxdBVuGSLcR7HetcWGqnuZbkVfpKIHA3WbzDw3v0hwa/I8pnRklA3248Hfkz58Lv2boMrdtKrO935c3JYGjbwDiMPtcCKEUAKlWRM0kpiU0PnDctFlmDOg+sxJLSXY0Vb1lnFJ6q8aN/xn0GoOv/S/BH+kn0/+Q89EoH6e7kcSvJ5HhB/P/WeIyzArbN8Kut8JtqkOUK32YFXlqDZbaFAdyRkL16n9JH77iC/pkugzQygd8olS0+yNFvd5QbFD7D2MXCBTKwMideyJVIZgdQ+KatJMDOogiy5gmYMGtPpgUl1Z3DgmMOgS3Pr8TQTmsI1w8+VfGIJCtNGPiBhS8sYJ+hFsa3w4pchg4DmPGnNO/QvtwIWIPglcdn7YJvNMFakXlWCtPIoBEGPLue9P3YRBoyMMyTEkraD6UikctmjclojHFeIKMqSNsGD9KYGK2i73RiAIe55vOyiL7cp0vFDaCaFJh99y0qR5nK4FXpjUNF1Q28s+i4zThsCnhGFu5yBX+2EBBYx/6UrAaEKfqAW9kCrQaaUkPNpsgPZ1CjsawPlGLO3W7zvxRmKCUy6iIHnedhDFIZwmjM4HD+5hjt6WUA0ym9CwdzMMX+sydY5AILx6KhUOyRCpq4tnJd2KUtfIW9Ygy7WGD5+4kwBA33d7aV+aPdAoAmADgxgB8aAKwo+TvWYnXBtTo7n4sMNL1hw5y45f3yCgDs8xzl0wPowxkqrvdpA73LQ+rx2I8BwFQZIQDc/PjztZ/+0AFglivIXEbGOveByIPU+sEY46+f33sP521dgwCwMNS5b2SB4fkCq+MTmHWLiS5kn5tUfFKRGAtThM3etlKk0mfL2hqKMtR5gTVtajgnfv0M+d4eLusVJj2tb+/uScEbWj87KbouWeQmRSBn0OsWbd7v/fcZ2+HcjzkCAwD8mJ/+cO9DBG4zAgMAfJvRHM41RGCIwC1FYDcA+JYu4os9jST4Mi3MNHpirayVynjQH008AZnyeb+9Lzv6ZT8fJu0o4ywtgl1MHrKRRU7QJv5SvmU+yG0FAFfB634Zkh8DCAggESyw8rIf5D7DNYXkpHWtfCcDYpKXGPG6WyvJAlPkgSVZrXGxBeA7sPTS0wJKBFdjSF+SwghWfPd7+1/suPzUG9NaSSK7IhuYPrPoepUr5JEZeFUqeCMxyf5hY8KaYCbBn+hByL+Zmwq5A0oAhWdvV1hnGda6gDMaWbsWxqp4jzG5wr5Fpgxl9ozaAAqfej9X/45s8xotajIhcy0+Z7pxmLoME1MghxZmTgC/2O+8zF/025UkvI8FFlHqn/1zU/DiHVSRJDDjPPYeI4FMy+s78HflRDzWBaAzRuQF166VhDOZv0vKvfsMpQsSfQLKs3iC18s40Y+OOHpiqEALQ7vURqR8T3IriTp+xlUJv+68c9P4DsftFoHEruFZUtFOt3iHidnA2vfSRzm2BNjnAQT6+LNY0NEtBErnWGkP1bYCHk0yyjIbKTbwZPuw/26RsEznlHHJJCgZxOynXBusxWnTSOEC+xyLwjTPK2zGAGDtiD/tFtxHcDTHNkY5nnz3LZpRgXldoxxNpG80VYPC9AvAVgYiOc8+RtZYfbEQr1QCwVwLrA8e62RxKfEFprZB2E+wtVGOXorKYnFSt0CS68BdNo6VugnS+/l0LCzgbG+MOtdSADTZkQG87d6k0K6qcf7qF4xdGHMXtsaTP30vgPSuFisEncXnPkqy0/pBCqKk2ChDSaC3Jsg/R3tyibaqAKPg8ixYwhAdv6aRKTs3wN6fv4c3JTIWNhFwGimsfY2i3U1BI3301YLH27I2SN63HGfjsoBbrrF4/QbF2sLUBKSuB9h9qeEXa0xVKWor1WyEvW+/hmPhbM398rYecP3vCcLzmXG/kuyIOPb5TFlARjZ+n636H/+5kQT+0Oc8dAC4yZzspbImrGtK5yJprvcm2H/2DKt+w9vnowvzb65gqzWmeQl7OReJ96xuRO6dSl8s57rLRkF82tbwXZjviLZqkB/MMP7+Jd76CjPHN4v+Gt8buHfiOtA6Fr8a+NUKy59+x6ylMsD1BbD9Xdlw5iECu0RgAIB3id5w7BCBIQLvIjAAwENvGCIwROAeRuBuX2DuYUBu9ZKY0BEJu0wFpplzAqCwSjojCNFJ9n34g7/s59P1g04AMBNrG4nsJngo8gU3fWecNoBrV9vvVp9cOJnNQlKfV0D2oUj+EsQTP9EMCyaYs5DMFdnQPLAL01Or60YSJATxyFrkPXqtBMRaNhWqyAT7GCN57BEYaRvGIm3R3gHAD11CsodHdqunZNcjwEQ5NQGAo6yw+OEqDWPtBxN8qX8mj1BeVJf1v+m/2jG9HIoZKG0sDOPwEyYqKQ0uoFLsc3JcBIDlnBEouOlNs4CgVS4AwKTLOYvCAtNMi69vkmaUz2RCDE6S/WRk8VpylmiQCZkS5EyOkykcWVpk5cp1bpjA789nhO+ua1/lpRROJFY9P0s8ml0rn0EAmOOS4yDFqAsAy7VFxj0ZnvwbjieRf1YKC/oXRoWGxOJ8/3q+7Pn3pv3mvhznMhfkvmWgBh8+jldh5XBuvVJfcBX4YL9H08BYjxE0xkaLzy9PJzK2n4DQJtZvAoDJ+pFiCWtx5iyUdzKWCACzxENAKRnoHPP3JZJf5nWIrHausf/N17CTEZZM3BcjCb9tLEzP+4dKRc9xLv30pl03sKsV3LpGSyDBB6bkpihA1ol3EuDcWVxtyaOaP+9aqNzFE+S1yPUTUMs1zGwm8r22pASpl8K3PhvHHouwlq9fwy5XoYinLDB7+RK+KDZA+k2vocvs52AlmJgKoriXGzkrsrD27EKY3oiFHY1yslYWrCC8pnUBYKeLwE6nCgxlldHcGgB80/vfdlwCgMX71miousXqzTGyy7UUOVhWZV3TPBWg1jVGWS4ytvZwJsxRKXBrySDebYLczM0snYz7lA0A/Bkm3/rf/hr2Px8Bmh86ANzG9VfTtkaKExWsUaIEMDk6Qt0zwL6tf+76e4LZvqnF4qQ5v8Di5AR564ThzwLCuwaAdcZ5Jsy/8o7ZOqjJCMW3L3BZeIxtPwoXKa60KVKNQ26MAMB8t0Vdo/ntBPm8RrulwHPX5zMcP0SgnwgMAHA/cR3OOkTg8UVgAIAf3zMf7niIwAOIQL8JmgcQgF4vUZK9imwAemJ5AZFaH8AUVqQzIdwF//4IBH7Zz4eJ8usSJPQYTb/3KdHvWfccjtsGIO36cFtYAX2FaUJgLvrJyXPi8xQNOCvAkkg4a37RA5ogXibMUQGM44WwH1Auq3Zklbbiecb2IXZbSD56AZQJAJfQ8jny9/GEO+bHdg3PIzg+AK7EgSpYVDaAm8LAZgEHE84fSPBtxnEsABEmIzGq6AnORDLbBBqrTOHUtpi3DqMsw4u8xAvvMGpa/GbUht0ocsbSrwJ+xJbY8jd9EPSkpA8qfRw5pjieCFZNMh1Yx5S4ZTI2AsDJI5l/y3scZe8S3KlPJnlo/n4R4xP6bJjLCAYnIjAZx9e1AxZVkB3HMRT9mkXymb6/zgrD5J3EcxgU4iUYv9K5BUBO0rrxO8d1AlC6if6ujO87we+bRng4bpcIdNfDDyXRK2GN0sEAACAASURBVLQyN1LolcUMXG9rFSTBCSLQgpvHXU3nJLaw9AvO32ThZ1rmbyZ2EwC8pT5hU5iQxmIqhGhZBNG2OCWYx6IKJFuIIBlNLQeOKybOh9ZfBLj2EoSdvHgGvTfDioV3ioUtcW7r2WPVkU3ugi2FFHGROVq3qNbLIBF7Nt8UmBEMFr9J7hkJBIr8cQCAZU7i2kGQbKOK8nFgqb+Ivn9mFueQ8c5r4tqoJiVGT46gpiMZg4aLS4+NwMdUZ2jPL3H++jcZ/7Nnz1EcHaDKtBRf7NJS4ZGMbxeUPLoFT2VdY3V+ier8HKq2KCnHqhW4b6RCRe62A8DLQmH2D3+CVVQIYNGJQ1bQ375GaZOCxi53EY5N8+fHig1v8gk8p+wFRGnBiR1Ee3aB1ZtTKSSjP+h1zZJBSNDKZWi1hnl+hPzpkazL9P/12W7PL312d03/kBLETe79U45p/v1v1/7ZlwAAc26jUgxXMlpp+FGO0dMDFHt7D94DmAVi2lqUFlifnKI+vxB/a+4oeN8fKtD5lH5xW39jWJBJzNUFexPuJwSAf/EEbn8MvWX+2fU6EgDMd97aNwJGE3K2xxewb87hey6w2vX6h+OHCHw4Arez7gzRHSIwRGCIwAAAD31giMAQgXsYgS8bYLzrgNMCjTkoASxEStYJi8BrE1hKrt1yiV/280kezwHYeuenmBiSo5g/dNFrkXzJIBmtBFhPAHFfz5nOc8LA7LDMkoe1XKNh3bUTcKr0CiVlmUGwmNK0gNVRsloYoyGJS+CXhQD0VNX6XYJvwwrtAMJz1QhjUSREQR9UtQH/PsxY7CsSj/S8Ih2o4ZRCQ9luygUTuGffU2Zr/xP2qQoMRZHuJkuiw0aZWINj7/C3ao03VYVZrvGvkz38a57jedPih8yIfCH9aQnSpnFCwIrs38SwvfHT4fXpAJiSxcOCFMrdjYTd7GXu4u8SAMHXYva7BPKSGSH/jsA2r6NrazknK4DXGZliHMfCxInMNsLO17UJE0om+Km71gYQWAdAj0UUqyS93i0kiWAJz9v1XJdrvAKg8B7ZEnD3xyT5lz3/3rjf3NGBV8ELMu34DOlBzTmSYBTHydw3WLkWI8qqx/6bZKJlno3SuWSp5WTyQaM0ucg1S38ms887GHU9gCMy6FGnlGNCxie9PyMAfCwmn40AwBOVo4iKD9HoF2YAgHvtSYQl1pQpPTpE+fQIDdVYotcz1Q18zwAw1/cAHAapZ7LD6ZWYVAfMooZtWjSrJey6hmvom+tgdPAop290mk/ptZkYqGn+ZbHCXTaOE007ExLpbQtLr/b9KcrDA5iy6B0AIgA80RqqqfD21SuJ9ZOvvwbKMda0DeiA5TeKE4vwKCPMgqLoayvqERznHNpnZ1hR/nm5lDFOFqzEwhMC9jA0yLymacoej3NMv/8OTSrwoyd57m8VAL5aPHNbIDDjIP6fWsHaRlQO1GKF819eg8Vl2xi8IiHMvb31cKMS+dfPkO1NZXzQP5q7pV1akvDmeLJ12ItkRss44neZDHps9j9/iOtJ+Jzuc+C1FH/5px4/nXtEDb6D8n5V5qVgsTk9ly+ufWkdvOlFyPtta1HEQsAlFXFmI0yeHUFPJ6yNfdCNCu6Ga/yiFgCYXt9SkKjpe2zBEu67bDlHiM4EeGdxMIF4Fp5gf4bRV084A/V6ebShYUHTyORgMR735BNjoC/WuPzpt50l3Hu9+OHkQwQ+GoF+14Uh8EMEhgg8nggMAPDjedbDnQ4ReEARGBLcfT4sviCzCfDjg3+mMIAjYMEk89XEwPvJmi/7+TgVmC7ibysJuwAEJ0BmwoQtGX82xI1xJJNwIxPds4wbJUZDbfs7lq78g0k6SjCSGUygIAseTCOlMBLmSWAc0gLvnW9cAL/4zFMyMYEHV8HflKA7U60AygR/yVBjklH8y6IX3cek5frs04/q3BEAJghM6eFl3QTmts7E74xScNe1JAEtDNoojSyOXUwi0Q8aGq9ti39fLfGqWmG/MPhf9w/x30yBF63FGb3xLIHOVj5fWMCUIycATMlbvRsAwDmJySyR8rROADACwCXZujJnhbt7L3EZSYvsg/y71Fe7bOTk692qDC3BNPE+JxAsAr0bOcZtiejcW0yKEjk9sMmMIkOOc4JcnsMyeq+KJzHnAgHm382ZvCdpLL6ISgyBzRxurGgCaJfaHxmnX/b8e9/H8tVnk57P5rtxwlSf+DA/EmDjOLl0tfhEz7JSpKCDO3vofwlE47lHlpLPATzm/M25PIzTTweA0zUmAJjXIHLpbYs3BDAGAPjOuhmLsNZka+3PhAVMWeCmDcnyjMBTzxKVXK2FuStFMhHMlbkozGPTRsNxb7NaoVmt4dZr2KreFLtQEWLDVo9RTIzL7j7kzgLM6THuhbgykQHm8xyjwz1MD/ZF3aLPRgCYRUulBi7evpU47z19itplIPt6VwYw1xzQq5tq8uIJHgr8uP76psXy19/QNg28DUoEdFFg8YejtzMLv7YwoAkAN9MSkz99i8plUuAn7G/jRAL6NhnAfTwHAsDckyPXaNs6yNzXDc5f/Q6sagEdr2sNrMTTcV3fn6H86hnsqJD+fysAcOyfY2VQrdbSP4pRKf7U9GBngUWfzf31xw1zPO2jumzkhw4Agx65dSPAI4sk6ONMD9rR80P4smQlRJ/h7f3cLNosuc8+X6A+OQOqCpqgp4ZYOm1j+Pd9gSXVpORawnvBCCYUqI5K7L18jrbo1wOYAHDWWFGpqjOLlWsw4fy/tjj72y+ynxraEIGHF4Gh3z68ZzZc8RCB+xmBAQC+n89luKohAo88Av0maB55cGF9I0xB0f4TINgLU6KmPxYTf+aPEpCPCQBmIlSS+Uy0OQ+tVGBiUUaZCTXXSnKILAMm4JhPYAJUGMGfQT0zMRi6AG1iRPJ5ekfpZ0JaWZBp1gSECWIHiegsoxxgYExuAAJKdQki4YVJmtpVcIM/n2eteJwS5CD4m5jIAwD8eWaWjFX+ZIwoJcUb9JDsAsCJgX4VyLwqMyhM1CjryT4ukuJkLimFE2fxc73EsW1RGo3vyim+BXDQOOh8IglWglpMOHEcSL+LhQ9JVvmm0SCgzCQt/XHZJ0uCYoZepaF/JnhbmI0fyOWx0KE7Dt/JQIcrkti5WPjiAggsAAZHyCeMX5VZlMoEdieZe4LxZhteV0UmcGTU14TddGBby7XGeG+8xQm8xEAl4mXeec9PRRndRO0gAX3TnnU7x4l0eqfI5+ocabTHxBQiRc7+W9c11m2DOgvMmCmKDYOP6wfHMMcRNZ7ZT/bVCFyCpbBGWOrBb1qsSzk3b8kDJQawzMcEiOK4Th7Ax94OEtC30xVudBZ6qlZUXhiXmL54BjOeoOE+g+lyPlvVb6KPAi+cA5XKgsoCmaEsguEcRXbZOhSssAhBJEWbGvVyhfVyhbpeC5hGDC31++AWHybOBCTdKDC3dFCmyWYO+x8pzCGgSfuC2R5mRwdYjfoFIGxGiW2LkclQr5dyV3k5RsUhzv3jFouBbWHoAsC8L7L/qPSiqhbtci0AsKxzlIqVYqhY3EfrEBYifQIAbPfGGH/3DVYtgWwTvMxVizprbw0A/tj+ZNv9b/s9CykYF2ECEhBjIWRjsTo+E2nsfEuBZgKAOR4o/ayeHqCiDD8x5ZbWObuNT0rU+sZikhms54tgWzGbiqKKKoz4l/ba/uvnDdu/u69I7xMPHQD2XDzl3S1EkQU2+mgGcziDLXLo6gsAgK1D/eYM9vxS5KBZv+hzenTbrR7fvfYtWshYh7X2aLSWvl06MvEtGqMxff4E/mC/10tgUSXXWK6nVGNhoeqIn10D5z/+iqyms/fQhgg8tAj0vC48tHAM1ztEYIjAjSMwAMA3Dt1w4BCBIQL9RWAAgPuLLSW4gvQflNl4ETJpLC9p1mMVFYA/xgDNqM/6BTdyRtiYPCO4mbx0mfTUTAqRgijATSYsjOCf64VVKGzCniUQCeQmtmBg8cTEa0zAksEp2Q8yGET+M4BU1M6VF3JTCPOQDGYCVUyQTXSBEbMIDV/Ur3+4DbsOz80kKyUkyRDh+eJ1pWTwF9xF7vTW6Mco8oZZJuDRurVYS1Y/jOnkQd0dv4m9zgsXiXMy3PkM6QNJFjdlMpkyzzIUGri0Dc5ciwX7UWSQj1hY0DhhBKfzMblOKfk1wWA46Ze7enzRL4wsZgLATJJSDpc+fqkugffNxuuX7x02MMeoSxBxPKCraMsjOD5ENpoS2PACvsn4tYFhKcUx1zTHAghkwoAXlibHTWKcEVRRWgD5ha1DTJiQigAwrzlJHP6R2Rs+lD/vyj6n55ikfP2noNR32kMfz4d3iyrSXU/gRCJcWLfWoqoq6Vv8t84NChfmS/ZBSrizr7APyhStMsxcGfq8sAU5bbOXyoIUihe2MMTYXxLjPKl58N8Ni7vaFnP2Rx98tYUdx3mbxSAcPAJuP57ndxd3ShlaFtktdYbRsycoZ3s0dUBBoK1xcJz4emzEC1Khj8tCsRtB4NQySsQkaf9YgBCWjFCI0J6eSr8mIxL8alhQEAp2wsbpbvfvVgVZfjKduV9z1osEqRmVGI2nsC+e9BhdWqvw/lk4yD1YiGumc7SWBR4s6thNg1ZRJpfsVh32ngJwugz+fCkAp5rPZfyT3R32iREM57+kOOr69U38ng9nKL/5GsvGSfEVp4Y2YxHL7gBwKhK4WtzEa76NAgKuzZwxuTcX4Q0yd6nUsapx9tsbFFsmOEZNCiXzHJOvn6PeG4tPN/ciumaB5G4TpC003LrGBBqr0wu55/HRPhZ8LytzmJ4B4OyHX0Khb9tu/OK/JAZwmwX1I0p4c59sZjPogymasYE1BgVfYB5w404hb1pUvx4jW6zE37b2LdoyE6uJke1XYnlb6AgALzMLWxai4ENLCSmE47vGwQzq6+fbTrHT77nfL4XB78BQrMnoz4BxAyx/fQu/CEU5Qxsi8LAi0O++8GHFYrjaIQJDBHaJwAAA7xK94dghAkMEeorA3SaQerqpe3PaPCb9JAET5fAU5UzJYlMZTrPIOBLfwZA0St9DcvluXzD7DqRvK+SUjMoLSX4xj2ebBk1Vi7TYXlFC0TePfl1ai48qfZRXTR2kZXeUwN12f1liXJIwlHIZERTjvwsbmA/Ja1TkdCUTFiVmMyPXTtY3wQkCWAfFWCRLUbeoy+sZ4Owrnv2iI39L+WEm3fjFBNzQ+ouAJGgFQMqEhUsAWACkTwSAKTXIBDmfEyVqCWIKm9XTBxcYE5RqG6x8jZogKf1DQQCJPnXATAdpSTLi2a8IQrPKPnkC58xM79CYIPV1LaDvlIUJZNAS9PJOig0o4cz2HgBMubk4BmwWk+5M/idp6M71qJYJ+ZAdJouaAHZ3/HY9sD90G0yEE8Rh7Ga6kPGTZJ0FWMkLLNpaAGA+n6sAsCPAHZnAokYZE9Ipr8wkXpLjTuBvAoVDonYYXzt0r50P5byaCiDS9wRe8OT7lFtNMvuRfcd+mzP5rA0yJvhj3wwFHLWMIQIW/Hm+zlAWBuO8CFKkZGhyvlWx335CHihdjzA7Y/+quIY1Dao8+AqLh7vORRKRgACZggSYk8T6zoEaTvDBCJBJSAD4Eg750QHG+weANhibAq5hP9gNINwa9uiRTr927gneqbtEgFAHD3X+LjDPQ4eT/2YOM+uiRHQFu6rg17XsGzhHc2aSAqM7bLWvRamFRTdcCgK7WSHLjfRv8/13vV4d10pZivjh3ob4smjSG1GeMNso/FuuLgHAjQrMZq7FtA2oTy+xODnDHtmP9MFFK/tRMr1lraY3Z9PC61jh+ZHPkQKzoz0UL7/qDQAOHtThiy2td1fVFW7yoKhMwz15qwBjlOzbC+cwshl++/FnjLfgtwkAVqMS02++wmqcgz6ys7yEWtltBOqtl+xKI0xtAsDLk3PpH7NnR5i7BigMcvrK9NjUj68E/O0CwCnufB4PnQFMMJSKTQkAHh8dwe+PsSIr1WhMdtyf9vhoPunU4uNN25df3kKvKxQZ/XbrAABrYNze7fv51DrM+SY4Hsn4VnWYo1hkqScjmD+9/KT7vOkfSZGzNtK/XZ6hDl4ymLYZ6tenaC8ub3rq4bghAncYgU/Y+N/h1Q0fPURgiMDDicAAAD+cZzVc6RCBRxSBAQC+y4fN10evFS6bSoAMFIUklPhCRVbFl/50tnnYJoXsD8kjBxlkK8lHMmQoQ2WMQeVaAUfL8QhtlaFsA7v4vPT40S0xr9f42k/wp3wPRXWJVamwKCAvzUxojRGSdmQYG69R0BvV8jllqIxDTcnctpWfWfEjJhPlnf8oWbkE/Pi99VXwNmaekPKElHFmEtEYAdhSUu4u++CX/NmUYBfJ5cjE4WsdgUJKiTOh2278Cz8chZJsIvrLMrlCEJPAO9kcWehrpSR+g6SngFVeYVKOMNI5mory3UEBQCS/RSpSi1yigMmU+4TDLMsF2KR07QUaVAZSNCDJ1bbFzJSYqVz6m3j/cn4gE56S0Vpj0VRY0rPUEGTVAjDx83RmoHS5KVAIvMcIqKkARtC/i41jh31T5NcpncmYkeFLCfbomZsYyAKgRcCCx/I84oGtNJj6JhNMCI4RKObxHCPpeLIw6dnL64Qmp+LjTRjK9GGOY6dkgp1jKEmhthYEedeZl/mTY1iuRyReg+d2v23XRMGXPsPvFn0dGbMJnCfoz3HHoiH+/+Gc0IsXNg59KOnVLXMvATJ+KWCpHBYqjFtHbVjrYHMlcpU5x6yjh53HiOcleCVYEvuNwjpvZJ6WsZIKCSKIwj6v61zGsFUOWgcPz8o2uLArKdQgA5AJUgLAJVmScVwkNYndojMcvS0CnFfp+SvO49MRiv19ZPtjNLkR0Krks05y+h9gK27bn2z7/F1/71mgQ5UC9htWC7AAaV1hTc/gdYXJeg2Cy7LH4FfGtS6oTfBnqzIPignC0g2y+ElGX5imPU8//uhAvIC5r2UxFMH3VOCYExzlnvceN0dGXc49QACYx1znLxdYn5zCL6udGdjCnX62j+zpnhQzZrVFydVNK5lXboOgzmIXAWooF3t6gfFsjGaSi/rQZL1bARnxPel77HdUqSHorrT4Il+cnmFydhH2TbGPpiKxZIdCD+xzbVG+fAo9m0rfNCrMqez7jMcurRppFMsK03WLk+M38OMCey9fYllZsP9RoanP5n//HfPzCylgY9Efizk5p3DvKWvZ//TnPj9e1iPu1fh5ygS53tXbE9Rnl7KXLLkHu6Y1o0wK7vgle0pk8pUK6MZtgUVmUY0N8GQfZn+KLNey95L7feASF05b1L+fIjubQzcWPifbH7B1JQVdQYHg/rbsz9/B5LmoMrAgR9YSFlSaXLzmmXvYtaVnnAr05L2cCj9Urvjrj5uCE1l+YhFK9293/fzh+CECtx+BXd/rbv+KhjMOERgi8DAjMADAD/O5DVc9ROALj8DuLwBfeIB6vT0m7fgStrBNAIC1EXYhX574qv2lP51tCdbEwP3YQyAELB55TQDaiqIIMtG2DX6gKFHYgAW9QYP/rM9wVq/xTI/xD5MjfEvJwpyJfioIemEEjJALk5DHsKKZjA9jg5xslXvxlhTQgH9PAJggE2WCKYXHhEpi6woAFhiGZKQRuJJEmbwJB1ngu5Zw7LVz34OTU6JY2Eki1R2YVQRfyUINMtrXA4T0c07SrkHKPfw9zyMMUeKMrRUAlyxa45x4khqtJUlEhq3ICSc/WiaQdSYy0gSAOfYJAFMSnNd1TgA4ZteYUE0V9tJ3bOhvSfJWFAKck3MRACYI1iIk3STJDy32bGwp4UJWWUjYhO/Bt5AC6wggbhbB35jkyxQlS4O/afDgdgH8vRI2jjQBkaV/B6ly9vOgfBDjFFnrBK95riCFez1Dqo1jjcxdiTHleplMjQAw40oAeAUnQDgBYI438cr2AbDvt+2aKPjSZ/jdoq9ZPBDBg26iMbFun5Hj570U5ViheAdb1yBjzkKEIAFc6ZB8V430fKwyeudlWDn6TbYYe4c9rcUDOxRrEEij4kRYVzaynVGlg31dxrUfhQKRzIF9daUclraR8UEgxDe1FEYIA5gjhGtCLDrpyqXvFqXh6I9FgPODPDsoKZBRsynyw5kAQQ0Z4G2YY9+bI6M0fFICuMvo0ss69MZQ+BKYtoEVLHuNy3NYMgyrGq5pBIQzKlhq8G/XcfqLQ2NTlJOm774ZxPVkjNnhAfLZWGRJyRYlQzddDxnx97l5riHxYlmMqJoG9dk5WvqBUh56xwIj9kvz/AB4MusFABawkbscD5TeY/H7CSazsbA0F8ZjXO0OAPP5SZGMKId4WZ/ZJy8vL1G+Oemw3rEpHOP8yGsbNaH4siAAPJ3IdVIon3shAsC7evRWpcJ41UBfLnF5eoJsf4LJixdYc09PW56eAWC8eSMAMPcudwEAi5w87Q8oyx79WqvTM9jTuRQYIrseAKa6UWpSEhULSwgIC4M5G8GPculP2f4MGBeypybIyHVu2/vdfR77vDavLdavT2DOF1IsySJg7t8fCgDsv/8GRVmGOSCBvc6jVEbGaJBP2K19DAAW1YG//hj2SaKKNQDAu0V6OPrzReB+70s+XxyGTxoiMERg1wgMAPCuERyOHyIwRKCHCAwJ6B6C+smnFIlZo7F2FnNbiz8dk0oBlGGirG8A45Mv9W7+0IUEREokXP1e6pDodE0roCoBYL6gbySiVWBXOp/hF7vAf6zOcNas8HS0hz/NnuAf6TNm6PEKZE0Ae8mcXGsvyfym1CJnVzZMFFuR/Wq1E5CBoPBePhJQkMeLLzHZoalanlKkxIZZ6S8yvgT0I5MsSvLdRgX23TyYh/GpXQBYWHeAAKYECslkzegFeU1jIks8qBNIwP5GKePo4/0f3sI0LZ7qAs/MCDPvMSKwQNaNc6jJYL0GAM6Uwp54Qmth9c6VFaYUE/z0e+RckIBm9m+ycymVXigjQBULJFisUBPU4n0lxFfuSSEOnwBiRfavwNfxftj3Za4RhlgmzF8BtyJTUe41Arb8LkwegnLpulJcmOyTUAU2MBPCPI+wABIDmMCx+AGHRLBcIbV2r2kNpXgprUlJO3p3KpZ0cDwFhr1RYexy/iTw1sSkYwAI9Wdg2O+aKBjW3+uePz3YU7sKBPPfR+Voo8DAoh+uA0xpkoFPKVYWZLhcwzMB2ToUXkt/OfEVjtsKPziFkXN4kmX4yhgcUDpa+ji1/EVb+r0kdmJbpmtqaU1QO5GNPtMev6DBabPGvi7xdXmAsr4QKepx9K8mo29g/37GtYPFOdwT+GAdQYCiPDpEvjcB5xZ08I9uolqeUWTrfcar/cNHkWEpmGmcj9P8nHzQna0E/G1WazTrFTLKQ7PQgWxMni0qRmyAGJG1D2NKxtOOAOa22KyNwWh/htHBHpwxUkCUEXgjMNk04P7tPjeuIbxOo7muAfXlpbBosa6C9+WO+AmfUv7iEP5oKvYPuvUyR/G5sKBrVwYw18G1bWQuJAB8/OMrzGYTmKf7UvSYV7vFn9LYqeCL1Wbc83C+4x54tVrB//JrWOej53CQv3/nm55TKnaSI3/5BNl4jIx7Z2jpJ7cBANd5hklt0fx+guX8AuOnhzBHR6g99yh8v+qXAZy9fYvLs/M7A4DTWsOiJxZTFQ5oTs8DAOyAJZprh5+OhbUED7nTSXu/+FIGbUqZS/XeDG6UwxJQ5F6SALCnOtKu+6M7nh2yFqvfjpFfrkR9gQAwC4BZ2EVlD7tl/3rHVw//8iuUs8lGoUoKN28ZAO7eYyqU28jORwB4U0B3pdjqoTPE7/r5Dp/fVwQe+LzVV1iG8w4RGCLwd0dgAID/7pANBwwRGCLQfwR2SwD0f31f9ieo1kIVBmt4LNsaa/EfDKAPEyGPXiI4IVgdEDj1CMZobLQknMQ7mKxpJiAosWsDw3JF/8UsFxbiqavwa73AvK1xWM7wfLqPZ+smSHoxQdJmwhyjF+tbt8axWwuD86kZ42mWS8Kk9a0kk4sMKF2GcTlB07YiO01ZWzaCdKywZrLW0Pcvyf+m71Eil38r0qVD6y0CPgvywWLqKQms4OVLMIAAMGjafE0jA1g8gCNgz0QYAf26bVHXNf73+gLT1uO70RT/PNnHEftk5lGo6BndhOIFgrWS+IwS0BsGMCDyzlMY6YNr5YV1TkY7vR5TcQL7CX8vLPfINiY4XbCPFSHxtmyqAHJExi39azU9KOXaQ4GEjox0JrSZlJ1H39IkTSjyfpFFzLB0EzdMInZ9sLu/S3nwwDwO85fEuws2XPHRDsD49Rl0YeK7dgMAE1wn+J0zpiz8iEnJhgBPBPY5PvnMmLzvP8G0a6JgWH+vG3+eSg5dBnv84/RcTRGZ/ezjCVyg7oM2Mk4LJqJzI/UOpnEoYNCYDK+bBX5eXeL/aTX24fCdKfGP4zGe0bc0C4UOZCvS451NfBs/wJa5NA5mRTamx2/a4f9tL/D7coWv9Ax/mT7HC7USVjzXA47bxKBKRRHD9N/b1B9O7CxM9GHl/ECJ/Hx/inJ/H2ZMZlQARFN/SkDVfQGAaRcg1xYVJERWP4ZM+tJIiwJF1tRA1cKta9j1Cu2qEg/a/SyXOXujVhHn4yTh3zdDj3spVeagNyiBIhZecUgxzrZxyHsGoHftXVxDGMeChVxNg8vjY7RzsichUvPbFES2fT7h0+KrIwGAyUg3luoFOqjJcI3e0SSccV61Ncq8wMh5/P6fP2AyGWH89VNUeQYlVRA3b5wjxVOYsRA5fS/7Xhl6TYvmh5+CJQWLH+WZt+8BwJTbz57MoJ4fICtLAdmUzYICzy3cPwsoJpXF/Odf0VRrzF4+A/b30WYsQlBQ3Bf12NTxsQDAlFsmg19UKJSSvefnkICW90cBb9nTPHLrYU/O0Zxeynpo+SJz3f7XsmjSy3pIdpr2yAAAIABJREFUFimLpzgncU3VuUG+d4BiPALKHNyD8fNY7ErrHO55m54B9h4fXdi/uhrr345RzNfSt1sVCoadbUIBSFQW6vs6bnr+9vlT7LG/s/4ti2oYPsi0e64bt8AA/tC1JZl//7efNr/urrN9fe5N4zQcN0Tg/Qjs+l43xHOIwBCBIQIhAgMAPPSEIQJDBO5hBHZLANzDG3pQl0QAmJ5JTP4sXYMVEySRNUoAp38A476H6/2N+NV40MNxXJQQr9YIyjlFb14IILvMLEpv5IWXINpSfF+tyDzPdEGX3nceWYTc6amaefxXfY6f1udQbYvvp0f45/ET7DGFQq9hBUwyg3FmUGUOq6rCqqkk0VqWJUZ5AQKHZIslH6z0Qsx0S5IU5XfxDh5abxEgAEz0R9j0AowGZg2BUhYJbEvgbgOA/4/6HHtO4fvxPv5ptodDslSZ3MsolWyRteFzkwcwGb9MbCYPYF7LHnLsRQCYDHMmP4VF3pBxTna5F1YwffHYmIhiQpEJaBNZ7wSyq6aW+xLPP7LSfSZsYUm8WCfpqsCaDfK0ZOm+dfUGAOn2TUl+ESyIwHk3YdOVf+6y5HjudFwapxxPf2BuRkAiMaOve/hkyHvXChOK9ysMYMpURwCYTCE2PkcmKgkwEOgJMtWfQ0J/10TBsP5e+/y7EpQxWdlVgahVkNwnUCIFNwT4VBhzbGMOf4JojvKtFiUBMaPwa7vAL8tL/HefCwD8rS7w59FoAwCT0cuEaWnNu6KHCFaJ33ect89Vg3JNj0TgN+Xw/7UXeL1Y4mU2xV8mz/FN2QgjPs90kEePhSAyRqMyQG+T33DioHAZmbycI7je+jxHuTfF5GAPbTnaFPekcHWLV+46UZ2UErqPkkU6qbGYQeZCsQPwAlK26wrNco2mrlEuqs3fdqU6d2WufmrXItuXxU7l4R5mz58JEJF82nmO5CX6qef73H8nRVtU9GBByOUcl8enEuNSE3hvtxaQbbtewnKjl09hD8agG3LhFXIXVDc4T90WADwqSoxbh1f/9leMRgVmXz9DMzbI7G4S0FI4qcM5RJI8Wkmk+25//Bnr9Vr2GlTA4R49KZkwtizPK14cCQhMhjhldgkAc93n/LsrA5qfYZZrzF+9plcHJi+fwe/twar8swDA5vRUvJBp38F3Ae5FCQCLJy/Xq549gGV/Ru9X7rnoO9w6YQDXJxfQdQChr2u06hBFKu7D+L000EWOfDyS77YsxFtW5lY+WymA5fsPLbNp/7Hr/mjbCOr391lbYfHqDcpVLX2xUg6eiiLck0oxzvUKQv1e3fazNwcHOHj2JADALCBlMYBzQbI9WlFsP8vH/0LUg66AyN13dEpAX93/3/Wausv9Dsc+lgg87HnrsTyl4T6HCDyECAwA8EN4SsM1DhF4dBEYEtB3+cgNZV6NAqUkV67Bom6EvcYXc3rSXvXavMtrvYvPpocuW5dJ2P03JT7LohAQOMnO1czGU5pThYSvAEcEg6L0IP+OzAMmTNfaCrAmL8f8m9xgDocf6gv8vDrDuHH4x9lT/Mv4EDOn4W0jL7xkdJWZEulZMiwaJr+MEgCYyX5PNlrdbryPrr70JgZO8ka6i9g+hs9MADCBTIk1k28dAHgbwWabBPRrb1G4DM/LCZ4WBQoWCJC1SADYNnDFWMIsXrXieZsJQJsYwLTgO1AFZuylPnhOM9kmjJHWoxaFWQtC1Uwasqgh+YvmeQ4s1yhNDqW0JGAJAIsXsBRBKPF5E/9IHXx5KUkucqKS/PF4mwVJxi448B57twMAvwcCd5i9qaAh9aduwscYsi/D+a8Wb8hxWyTuRSLdW0m+CZNSGMDBA5j3sc4C64j3z0ZwYWUbGdNk+yXgvb++vmuiYFh/r3s2HLIf6zs8rspaAUnYz1nsQOlnWTsJ4DqLiQuSjWQnMQlf0HM616IG8aZZ4yeVo7QWh97jhdbYU/TyficBzX4VzhV8q5N8ORlRnMNZAGTa4H8918CvTYXLao3DrMA34yPsZxUMZV5pAxALuhL7dwCA+xuV6cyZ9sI0FZCUAFSU/s+nU8z291DTtzK2D81P/V/h9Z+Q2LtXFRWSF33ThqIelXkpNKDiCFmGZFpy/alfv5V9kRSgcd8Tfd/5t0nev897ZDHGoq2hJmNMnx1BTyaBScjrIDP7PcuCPq/kZudmn+C6Q8lneqdWl5eiPsHx3DQVoK73sN/2qQSAJ98+R7NXCgAs9gY2C+t8rncGgNlvWBDFebG0Dq//7W8oco3JiyfA3hjO3w4AnBjzG69PMk4paf3qtXgBi7evNgE0Z9Ea5XPpY22M3H87K9FyjLZe7p/7d+7jBTTdoXGf0xyfoT05kzKx8sUR9OEhankX6J8BXJyf4+z45M4AYCl+zI0UEdLChvtZezlHcz6HqsLaeV0TUN5oqCKHGRXyPStMYABrjbVo6KsA9kqxRFA+svQpb1sY6qY/4JbVayx//h1l3coav+Z+mQAwWKggDt73+u7W4wmevfxK9kCieJSH/YyMU+6bd6w/TgBwVw2IAUnvBASAk3rSh8Diex284eIecQR2fa97xKEbbn2IwBCB9yIwAMBDhxgiMETgHkZgSEDf5UPJ28DYIwBcwWJR1SBLUJJzLWlLD/sFeltst1UDk0V5XSOgxQToOC8kZvQdI7OTQC4r1snxZfJXmI/0dQyqkJJgE3/SKLUnALDn6zxB4wzHqHBi1zhAhpflHr5RE5i6EZ9Vm7ManpQHSooqAQaEyRvlgeWlurVBmpFSW/QrjR5ogQTgBVDYJBe3BWn4/c0jwIp9Aq8+ePEmAHjdEiwl2/76+Y8MYD7flNRI45E/4fmOWEnPggDKkFPyrq42EsitraHKjwPAq7rC3HgcqRL7qggSc5R6ziCAFgFgMrwSMMG+ymsme5iJHF0WKFeNJKZEhJHJXnrv+VYAUCZX6U/MhBwTrmTPEowSUJSDwHmcknEc+yLPL4mc6HmcEnq8d/n/+BQS0/fqQ0m52u6rc0oMSfwi2Ns9PjEpP/aAeS4R2stUkL5WmSTkyXjj9TM+jFtGxn3GJJcXJYXN/W9D+G/es+KRuyYKhvX3ukfgY4ayC869x2SElX5BRQYyw1nowyYMOnhhAJNVv2btBwsh6K8JYIEWC++wVAaqrTFyFtMsw0hk+4N8uFYGtVayTtRNE4CrKIO+kdDl6BNQLcjaEnTmvM/5YFqMYNs69FcB58JYFhlNyqGz0Kv3/rlzB3/QJ0gFQLTT4DNwnDM4nxuNfDRG8+wQLFIhmPGhJPZd37xIjyfmOftOXIuCxD0lfNmn3q1PLJiTdS4L+wt3cRGkeNeVMIMzsv4IxsU+2bcFBccm1yuOQfqEjp8cQBWl3IfM7ffcQ5PPX9kW7fkC9dm5sH/pPy/myvLf3QBUZHoDAFfebwBg+pmjMFsBum39U+YrsPBFo2wsjv/6kyjYlE8PYI5msLcBYMU5kv2NssAyx5FtqjXGx2c4OTkR5ZyCaiT0lGX/Y8Fa28KNR5h9+wLrMX1/IYVv2mbQxghwvSsAzPl1/uo35MsKHBvqaIb8+TOsuWNSuncJ6PLiQgBg1boNA1gsRFyQ383/5R+3PcKdfi97PYLpGd9RqF6kkK0r2MVaigBZCHLt+9V4Evo5uzxlufmFd+8vxWgs651I09NTmQWOHpt5ysRxstNN3OHBer3C5c+vMea8yYLfrIUrjMyvaPiz3QpA+r61ZVHiq2+/ETUBFp0mAFjWDu5zdmQBXwcAc+1KAHDy/t72vt93PIbzDxH4tAjs+l73aZ8y/NUQgSECX34EBgD4y3/Gwx0OEXiAERgS0Hf50OhRSNDHkQEMiyUZwJGtUtetSDZ9yW3bCyE9d9m6f9f9f6bz26aR5BKZkFVVSeKISQ8m2Wd8wVXvqrRtBNmYbGLyc2ZVqOhmQrX2KNpQxV7nGSpDqWfgKQrstwq2rrBQDtVEB2Zm2+BJo0HJabK55DnSA4veq/Rzg0IdpUJFgq3jWZpADCa8htZjBGgOzUS4jX2I/mtwIAC8bhsoc30CR6TFCerEqnlJfrUEjjMBDv4UfW3JuA3nrGF0AbJz+Xcjwj4dD2Dx543JGHpUn2YNDs1IQGABNCNwxX5RELwyLFxQG1lb+oTP2wpkDmOU48hqZCLvrOTvCIBetpVIn8PkAgCLhCVZiASWBYiKPr0eONcRLKOHamL1xiIFJo95LwS4hL0ck0XCOCO7J0q/kc0lLM1Yq5L6ukjlMm7x8TLxG1i/4Tt/nmStP9YDhClGKcjI4i91YDVTzpDX0xbh/gkA8294/3NbY83Mp8lF8rDftuv5v+z5fdfYd+f/D60VyjuMdY4Jmbxku5PhxMIe9mGVYWKBlfZY6fBvw/m+tViySIKFOexHthXfX8q6inewU8h8UIzgfM9iIc71AipH4DZJ6NKvkz2AfZT+1FPL/smkO2RdWVYtjFIy/jgOEwBMEFiUPgYAeNcucu3xhO1lziPQ4cJ8REMAyvDzubVfP5e5msodiTmeZO27xSu9XuQ1J0/XkvqbFMxEhRjxuK6iP31k1RKJkT4qwJ/Fk1GJmuzVy4V8uVUF3bhgH+Az2cf02VjExHEw9w3aIsfei6cY7+3Lmlq3LfIdGbR9XrvsO5WHXVWojk/hLlcyxqknT3a1oQTurgD2FQB4RAZlCxAAzsoc2Y7rF+csvkPwWRd1i9P/+kXY4vnhDMWTfZFC3rWJpDEZy5RblpgwPkFeeO9igbdv3sDWjfgQEwDm/oEqHk3TANMJpn/6CouCNZNBycE4JQAwlXU4b+7SjPU4+duPmAlR1cPvj1F+9eKzAcCjy0ucvj0WAJgqJpz2PycALO8XeWDqVmhlrlO0KKkJ/dMOZQsAnBmZM2mJII3vo52CFCohifS3C+883K/JfpB9rsjhq/Uuj+/Oj1WrpQDAE1GReIAAsCnw8rtvpWiZADDn4u76to0Bvu0BfAwA3hQ8/y14gHcB4Puwrm67r+H3jz0Cu77XPfb4Dfc/RGCIQIrAAAAPfWGIwBCBexiB3V6w7+ENPahLsrYV5hKr0VeZwylqYfDlTqNk8kMbSZTwhSqwgtsAKEU/rW0A6n0PBkEiAbBsYPYRrCVbhGA4wVNaVBGknTZkKrZYGaAqIovKUuIzykO7AEKFSvQAUDHhbvRIWJNkBRLwZdzEK5JgAWV5KRMdgduyBSaS+FciA32BBi+LQv5efCWjdK74s0bpLB4/tPsbAWL/HD9Cms1zZJStcy0WbStJy3ZaEMnHiMXxTSaslKws4Qsj4/BH0+LrJsc3jYH2DmdZhRUazLTBUz0ScEmYVm1McrAvK4UyzwUgdlkn+aHDGGaClNfEsWx8LtdFkIiAJkFM9jU2AlVMnIiHW+ynZJov6rUk5PJRKcUJwiiPwACBJZ6f4DJZi1UxEvDDkxXvPAigkpnIz6Gc+aWyAo4zIS8J78jiIJzK8zYuzD0BuA1ewsL0SRKiOiR7ybCmLCaPS8keAmgezU6dI0nAc+wxYcmEsKGcLmWgyb5uQ8GMsJbp++2dSEc2ZBdRurdT/LHThQwH38sItL7GrBhhqnJosssoy0jZySj/r9rAlBRf7dg/BHyyrYwhm7Xi2T5WpfSvxKQnGMEx9DYL0o9pDCT2uowFkZVukBsjDHvx1RZ2vQ/+gIPH+73sM92LkrlxNkF2OIWflrDcN1iPkvsvr3CqguVDKlzZFMHE53vfb7A2TuZJ1kHZ1VKYrNnlErpqUVDdogisdfFGZhGcjoVSEdDTbjeAMDDMuI9VYkvgyxKT50fCBl40lRQ5pT3s1b3sVUnuPmJNBq+IuVApQysUo1IKw9a2Ql4WeL6scX52hsXFZfCulUKC4LfMvWTyoL/ptVXa4OjP36IuFBrrwJWZojecryrFfribRquBRmVruVYq2Fz89AoZ2acjg/2vn6MyI5nH0juFFKgkL1/uXxLwd8MbNN5h8eo19OUCRgfJfFpTjLyBqhyav3y/+ew0x8rep2Mxcd1Hs5iOz459XKSHab3C4/lzFgf99hbtfAlUVtQcsqcHKJ49kSIJ8Rru2aPW1ytc/PQbpo0T25g6s2g1mZc2MHD/8i83jOxw2OeIgD45EQ9nAuldD2cyuDmmPscctct9Urdn9qevUE1zNHwf5nsQC9yoOBatVXY5/7Zj/a+/Yb1cSV/n3l3UmLgf05moYHHPNbQhAvcvAgMAfP+eyXBFQwQeZgQGAPhhPrfhqocIfOERGADgu3zA1lsBgElHmbtGQMda2KMZRl6BHkwEilJyRAChCACnRM1dXv+un81ElyRCpDo+MGvPYXHSrnDRVphmCs/NBM/UCIYepyJtGxJWZEc4HwFxJoCY5IrAVEra0nJMvFMp0xzlESWh3wZPPCb0CDjzOpLsLhN8ZP+SBTyVxKAWUI6glyT2qfYsvnv0lhxeFHbtA70e35GAFoYXIB6xK2GCBQaqeESTl9Iy9+rhiwLnvsbx5Tn+fWzxfAV878Z4Mp3Cl2S7NJj5DE9UKUUbCRSSRGpH5jhIcQb2sLRYmCCyjASfyJKBEaCY5+gWMDAtIkzGKB8eGF1BOrZqamEjFkWBfW+Euct/dyX6KjIW2xZrYfAG70e07O8kDhcoKFeeZVh4ekVatKKoTBZvAHvDFSsoHQBfufyYjA73GW5JpGzl/sL4SwCwHE350i0S7tuefZIAFp/fOO7Ey5jyjZwn+RxFUjcCfPTzlvv5/9l7EzDLsrJKdJ353CnmIafKogZmZJLJVrrVpz7Qpp3a9kk74qwP8In4MaNSoDQOjFYVQoEtg60tgkCjbSuDQ6to06A8iqGKqsoxImO+05n22f2tf59z82aSGZEVN29GVNTZ3xdfRsa9Z/r3Pvvs869/rWU8W7HPJfp2uv7q8+0jkFtmTNfgCHgi0uAy+Iwkv9QfDBUIlAUSJWNN6ww+pdJB5q+IBQh7kgoRBIjjgGbaxkO1ZMEL+70oyCKbiv8nACzMeN4jxVjl+BSmb9X2bQTYp04tgD3RhN2qwQpCs7ZgoUumkQWmGKecn9m3onYwVGy2by8OQGorMy5lbJIOnyDvdKG7EVSUSPrdcjh3GqsD3k8yj+tC9UL7I10enwjCuqbkL58VvodgegL+dEusNkqG6+UKGccPsBjZWsOKK2TcdSZzgO0aCeNOp4O415f1H9eL4qVMAJgFmYXCy26DlLgepq4/MlYAONKp8YcuAGCHiiaBg9b8DLJaa/B8L/17y3cMeX6X8+kuL5Dr5ejcOVgbW7C51iDwI+xzB562kd147HzBZlFoJuuK4h7b6bDDALAU1xXvR1Iwlyt4p5eQ9yLYqUbMYs2ZCQGA+TmVHsYNACONBACuJ6oCgHfqzH34eQUAj9YpFQA8WvyqrfcqAlVeZ68iXx23isBBi0AFAB+0Hq2up4rAgYhABQDvZTdmlJ4kByHL0ckStC2NzHPFs4teWMoy0moloMkERwkGj1qdv5fXXR47tVmRDGGoWI6Lnp3jrIpwItrEuaSLBe3hWHMax4IJ+MqAZmQFErAjiBt7Bdu3SMpLnIaStP2Ucr2CRg1iyKQUpTcFVLJd9CiP5tKXzIIbKyJsyB0NO/ThFQCwsLvEN88kU5nYZBPgrWr7NgJ0PhOg0DJSzLFS6JMdS6Kebcl4ohwh+1RRPpYJytDHWtzFyZVlfGHGwlzfwg12HUcmpuDw8yiWhN6ME4rUeMk4LxOXw8GwMyXjb5DgLrwbBcyVJKdJOg9vW4KqvL/JAhIvLUopkwXrupKA5v8JAAe5AY5LAFhkl8WjzSTwt8QflzwAMuxN8QJ5ucKgdV3jX00GGAFTssTIIGaSm//yewTESwC4YMKVY1/+znMZzE+Fx3ahBX01AOCM96FQesz9Kix8FsCIT6uRMWUTyd/inHk+vC4BaSoG8L69N6/KiVHaOcngQaPhBvCFSW/8RV16tQtB3DrvYVgWLRTAjUs2HEGwgvFOVgoVAghSUMaSktBlsQbvO7YB4FsUOIjaBMejFAcZAFjGagE8X5XrrHYylgjIGopFNqEPt9mE26qLAgTnQc6L5fwxKHgp5sJy7VXOhWM5uauwU+Pnbp5BpoAtFxA46XaQ9iKgE8lzQMaqyoo5s7hnpLjmvH3Gbk6HwGMpyc7nClnAXquJcHoCbj0U9YlhkHH4WXOp5+luzmH7bczzW5Sdhf1qGN/yzCUQfGpJbEWo8OFRHp5zSaaKtaNt5pURWuYHmLjukKxjs1xfwABmMSTXvKM0S9tIKf3LNU4Uo33itBRNZS7Ej9mZmTcA/dA7Rjm2rwYAzPDojTaytVXoOBZ1Bs6tLKEM/RrUdYvnGfaFpUTZ7+U5bXf9HN/lO5GsowjOF/tJkwT5qdOw4lRYjwSA9XTrAgDYLC7G16wsxuZ9ZwYAMGWYlWtXDODxhfyq7rkCgEcLZwUAjxa/auu9isBoz929OuvquFUEqgjsvwhUAPD+65PqjKoIVBEY0WOpCuBoEUisVNhLyIBelmKLCY2A8Cb/pqBVPJB/FqnZwou0ZC2MdvS93zpxcmH/+srI4/YtYFlHOBlv4VzSx5zl4VhjGot+Ey5le8madA1blz5WWWiSlyULk0CRyMBlBgBTZLOUktBFkp5wm/hxaWA9dAXs6+sErSDAtPYQ0reRgFlgWF3l/kvP05LhJYmqSgJ67wfRNmdAcWRhzPN+ImCfawF4Ysob61xYPib5TVAVAvqQpbSVRtjotPFZt4d5HeB40MRsUBNmFBOZTTiY9xvICknkMmlZjolyzDlJZqQ1C/9PcaBkwrmQg85S41cq24l3o2mlj95WngjTiElngg11n1K1BJwMGMxxLOOcQG0BNJcgMP++yQIIMt0dCyG3ZY40zUwS2wZC8Tg2DPmU7Hom7Mnb1QZI9gShPn/+JTOnHPd1AmVyxma7XBtAmpDz1QKAhxl3vL+HQReRcC3lIgkE8xyGkvJlv+/rQVqd3K4jIDl/+krmGjXPBT27naLQwRQDmV2XBQIDdnsxbwdk2RcMdo7zvlLoZrGocFiei3pi7lfjeT1URFQUALFQiK0Ef0t2fIkrVM+HXXftNdnQFgCpAMA8V8BJa6IOXQuRezac+Dzjl2OoLMQrT27M+NHIMaBcPpnsnNvJdhTpfhYHJancNzi3Ic8HrjXJnh8wnXnjCIN9NJNgYnF5qRwhEuyADj3UJiZRn2who8fHJSR/SxBvVAbqTgGk5QGfW0bOVSFPMykI49MvaneRLJ8z7GBNK9WCLVwAwNzGCA7vvuVhDc2jC4hcPrssAYDJPGcBQupaIwPAnPiUbWwpnF6Ezskzss/EzuFONBAePnrFbNvdXiWB5/jcOeSdjoDooq7g2Gi2JqEWZr7inhqWf74cM7w8F35ONYdyPVWq+hAI7nd7yM6egUdJd7iIOBbpfVwwgMlCHjcD2FbJAABmUe8wACyFqA+9ebdhrba7BhGoAODRglwBwKPFr9p6ryJQAcB7FfnquFUEDloEKgD4oPVodT1VBA5EBCoG8F52Y2zHqGsPlrLQyxQ27Bwd20ZCUCfNMW0Zpl8pb2ZYbRcyBvfy/Ec9duJp2GkOP9PwtSveXV1LY01FaKsENcfDjFdDAy5UnhpGpGu8jHScAkzWFRX/AxB4WKo2oPMQTJKz9AkWVVAje3inl+LMxiriNBaG582NaczlTLxBfFkvfg1gInBYnm6nBNWo8am2Hy0Clm3kGpkINVLBtnhBkxkeqVQKCErGHosuDEBkSWKX99m98Sam3BCTjgevkIGlxWjT8VB3fWHuS2FGyQwTtrlBIDm+fMmjm/8zES9SsoXUJBPIlHNWBfum9PmW/RUy0ZtIBfBkYpoJw7pHliM1y7WwegTYGpZLLMDaMmodsnsTw2qqBR581wN9x8mOYaEE9ycsYDKAC6CMDJ2SRVtj4pgS1Talr5WRn6aueiFDP+kEA+YtfVP5HQGBh1nPI3RhSmmAQtF3eDclxmvrC+dCfruMt4A1I0pYjnDq1abXIAKD+ZeefBoIKdvqBfI7GY28l+VeLIsEioFTbucVXqcsEWF1RJRTiYM+31qKQaYTMw+Idzx/WDVRyKHLfUr53CG/yoFHcHHPjxvAugYhPtCHoO+rZhEAi+04VgIPVqsBa6IGqxYgyD1TXCNFLaaQQMZOMcfTL3g/N3rAZlBQJMZLcYxRkqA4v/Aw13uItjrIej3ULEd8Gvl8kOefy21Ha+TiS3GEsGwLv2HKETdraE5OQDUa2x5g3PcPGd70AyfOLc9fpeHzmdqLsbm6Dqffu4Ady+eukYu2ZD4YWYWn3kD98NwAAK5ZLvKUhVhXBwDWLORytAH+2z0BgEMAsc6Amo/a8esHxWnlPHk117Q5ZbMzhf7KEtTaFkKHhWIWUs9BfW4emGh+Rf/fXwC4VD+RezI36kB8N+hzXK+dQ6AthJYnc7qabCCYnxV7gGvhAezkqQDANXpuFwAwPYBtncszqgKAR5tfxr11BQCPFuEKAB4tftXWexWBCgDeq8hXx60icNAiUAHAB61Hq+upInAgIlABwHvZjYkVi9evq1y0obGUpzhL2TABWnJ8VVhHrVaTJA2Bl2EGyriTY9ciLqmrxG/PzQiWWXBtT0BgeqvRl5S/8+/8TqxT8eXNXUpGa9gJUWDDhrwYBC4T8ZT0LWU55W8EyMjyJPPHBj6T9XBuYw1p0scNEzN4RGtGZKddMojBHzJDzid5S/C9TJYdhD64Fv28V8dwLAPQalWA/kza2iy2yNBNIkSFxLK411rk1pJRaHx9ed+lKjMyw1kKlSVSfBB4noCwuUrhWcYjUZh+lBi8SIJZOOQlAEyQlez0AkTgWIopu0kfSvriuS78UrK4YB31PEqTO8jSVEBgMhzpQ0iGC6WQeS1lG5ZMLI9JhlWamnMXL2vPle04l1DuUiSlmSQuPJGZpBcmciHN6eocru/D8Yw8aVyNAAAgAElEQVRctHgLKyUJVO6vTtSYsYBGP0uQZhTdJsJg/JZHfboQsGC7OCk9uCNzsv+/sl0rBtlejevquCYCIgnumjma45n3Ssv3BQRAquS+HAYUhudrAXHI6C+kwvlcoDJApDP06CMNjUUnGBxn8IwZwvzKAoyyPy5miFbPh30+Ui0FFpGUhV2KhWGBC9RrAgY3mlOm4M42MuIs4hHWZzHfs3htPzfN83NZ3OAIE9T4WGfGxoLgHBnv65vIN7oI6WsrxUYpMssAwKPi24lO4NmElc08zf1RWtvyA9SaDajZqUtKAJfrq3HH1gDACbRjAF0qXtAGJNnYRG9tU2wThp+vAzWKwgN8VADYbrYQLs6g71DBw8YwAJx5BjwdpRFsFXCba9/NDvonz6LOwjOVQHkOvOuPy3WXcs9XIrt8f86HiiKU549XVqBW1xHS1oZTc6OGYGEWdkA4+sJ2f+ZMrmWoXsL+451IUJW2GHkvRmdtA4jaAgCTAVwCwLXFeaPKkrFIb7z3r6szAYDDKK0A4PszcPbJdysAeLSOqADg0eJXbb1XERjvc2Gvrqo6bhWBKgLXPgIVAHztY14dsYpAFYEdIzBqin7HA1Rf2CYCyonhZZQ09tFxLJxQMb7Ub2MtpViYhX/tNtBoNCRBkyTJQA66ZCHcn2TJfuyI3FHnmbkC5hogjuxb/k4pTjtVwsxIXS1evXRo9MjS1RaygpElLN/Sq7RI0JdMSgEJuF/KDbo26K3W1woxFDZTG92oK+zOI7UGriPbONfCNk4tBRfBgGEpAIBjAD1hkxZ+j/sxrtU5FRHI00K6tQDyyUJyLGH6kc1KZriAm2SHUAKaSf7MsKOCIJBkcJ6TSajZ9Qh9D4Hnijcu78G0AEplu4L9S+CITFiCvUx+s5UsMjJrB0lWFiHwk0Leueb5qNmeJDFZ8MBxm/i2yCYKYJumxoeQSXpKwTP5aRWS0sWYv1iS1EhsGuBZ5gxiGaIgYIBxejLKvSNAqlXISxvQzBLEIzXyigTZCBxbhu0sILEF+Ol5oKCfxoiyFDkZygVgUjJ0dzseyVQrW2H3axjXRWJ+eP8Dptnw/V893nYb+gfEdvS4JKWx9NSmx2lou6jbNgLLQVJoOJQerrw/hp+ZuW2k1ctSBQKAvKcIAEdpgsWgdj4OhbLE8JDiXVOCQuXzgRtwvhBguWAgPyCC+SA8yYstAghQyrOdzGDHhT09JQosnu9TA3hITtkUpTisUtvHLeezTK7FFnTMFEMZNQnxvadeej8B2l1gqw/wmViwnRWLo0Ys4SEAHLgebE7Y4ottSwERmfNeUIM6PDdY0/K5JGurYUWLaxBbApJ8ZtNahMovOZmjq1sSl0JsR86itFooGeACmo7o0etOTCJYmEbXUlI0Vbc9ZHEmawnlO1cHAPZYQKkFAI5OLaHluIhUIhLTOHrErHOkEMzYp1xcxDJKF6T0neb6Y2MD+coGgjiDZlHaVAPuwgycYn3EY1wKfN7p/YZWLQnXJGUfUgVCWdDtPjbPrcJFIiosBIC7VCeZaqJ+aMEU7FGLeswa7tQP2Lj3tDCAWQYR6VQ8gCsG8Cij6tptWwHAo8W6AoBHi1+19V5FoAKA9yry1XGrCBy0CFQA8EHr0ep6qggciAhUGfK97MbcTeCmgI8APd/FPSrBnb11LGdkJTj4xsxHq9WSpMxBBIBtS5lkFxM4RXLe0Y6wLpncoaysneXGl823hbEZZzFq2kbT8rCuz7Oiy5FcJvslecRK/yLZyUQok/sdnWI97qGbxpi3ZuQ7Dd+RZP8kZdmSBJGdIfeZ4HWNbG/JAi4A4CrBv5d3zZUfW6URAs8XZjmZR8Rw0mKsJVqhldlwQh+9LEGHssgOfQ8NqMMEb6PwwqVCbOj5whCyxHNUiTdvzCS6UsLk5ZjgWBbWoeS7CQ6YUVkCloNxVPyNjGKVZcJyp6Q0E8BeDjhKy7jt2zk8zxOQmCCw+P4W0pOcE+jtyFYCTSXAVRKX6HdMAMNi0jUzss9WARrzGsmo5zYCCGhHmJPCWuapk5lPycbcSETLNRG01rkAvWQWTwY12K4r197jfaMKAJgse5KiC4nmK++xC78pHsQXxa+89+S6C8b0MPg7kH3ONTImuat2YCNAAFjkygufS7kv0xxNx0cz8MXv20iBG8CuzPdzVHD8p65h31MhQNh8BHUc2ygExBGmee9YFug1LQDVUHEBx5ljmcKS4ecDg817hPtzWQxRtX0bAdsxhTyyVijmKlFBKOadTr2GoF5Do9mEF/gCFMqcW0jt73cA2LYJQeUyh3P+ti0tayveJ7wHOq4W1qnX6SNaXkfW7UJ8gx1LnmksohilJVYqPvP0GOY9xvuBTyyyNqXw6uihCyTWS5Z92SdXU474UtchRVG+i4wALAAv08hWN5CttRHSP7dYX/K2F4CU0tmFBLj8WxSF7DZG3uQU/PmpawIA6422AMCTni8AMAsh1aFFUTrhGkEA7qsMACcF81t3NqFXNuB1Y8B1oWYngPkZAUXZBsWbhVrK8DjYLrZUQ4mRSyGbFOkVALDa7KJ9dgWupwQA9rWDDtVWplsDAFgnuSi6jLP5Vi4AMBnAFQA8zkiPZ98VADxaXCsAeLT4VVvvVQQqAHivIl8dt4rAQYtABQAftB6trqeKwIGIQAUA72U3Mt9hmKqUxsuFmdjXGfpQSABM20aCsmq7i0Bkx1L97yQE1FyowMcZFeOe/hY28hgqj/HkiSN4QjArVfrtvIck0HBtC16aI7MMg7NqBzMCxA/J1mVCn2SeJIoF1GkEoUgt0xtSpJ0LmWcCAAR3CALwvu1mo70o9hwNS2XCcGeyveY6CGwXHgErYdoWCdJinqBf8IB9zoS1ZVhTlwO4RI65aMJS5lzDRC8BXa2Nj/EOrWQESSFE8VP+ra4dkWmPtEaHSWXkhgFcMKacIqG70zGqz6sI7CYClLEdjGudwWGy33YQ2rYpGtrfBM3dXHK1zTWMgEs/VhvQgSe+te5EC1Y9QEZFFs2CIgKCzoBR6+SmSIDKsuKx65TrO8O+NUTY80Uthn2+d00UKKhU4bjIkxidc2vIO11wXmcxEEHCcbbQ9WAtTCKbaopEL4shA3jCFI41FVhGe77udO7K96ASSsfTgiRHtL6BbKstyh86y6A9d6ddjPR5emQB9Xodlm2bAhQytYsCEhZ6WSOuLzjgtAspcklW1oC1LQQ5Ze5TZLRa8TzMHFpA6tnIqPLBgq/UqCjQcmLY8mQ3F5q4mRzbU0D31DLsdiTHqB+dR9oK4GSjDTBH0y5GIfdskfKuUcY7SrB1eglOlAnDV/QdWChE72HbxvTxY0gCG7FlGN/jbMpKkS1vQK9vweVQZsxZgJcrub+sh940zsPv+31bmv1frGmlqKZQl+G8pLkmtow/u9aipsO1OteXlucgTlOxTxpns/s9tE8uoZ7moiQUWSwMds0Enyo4+/z9sOt4OHzsKHLfkWI47Rnf8nL9PqqH/eD2FXWHUuWB/WgZ1bLPfWmc3VPtu4rAmCIw3nXHmE662m0VgSoC+zACFQC8DzulOqUqAlUExvsCVcV3+wiU+Eiea2FFiDStlRdV7TYa1Dar2q4jkLlKGC5goofJIsfDStrHid4WtrIUgQ88KpzDI/1J+FmKto6R+DkIi1HeNhmSqNv1SVQb7tsI0COYSSXKfZLlmiSpsGnJGnbgwC+kjMkuYYFGqpV8P80y+b7ljlagQZnHPEuFIcWEIP356APsMYHCqJGBXGAEIo1Z/F6+nl7Mer9Y4nbgP1wAweX2/Lt49O7AYCqZ0HIqhTRnKdXIfTABR4CkTzC8AIBRsHKNBG7VqgiMMQJ5mTCmIXAu7MZhAHhUht4Yz7za9QMgAoT/CCGJQolni3etU+NPDbbnIndLBqMpwqEWAwEvU5RjIcmigX95OReXMsf89rgZrjuFWDzW6UHPQiKVIVrfQrq5BTczBUlUTBlnI7MeM01gZgIEY+0UcAkK2WQgK3hjPr5yHGiqZFgOrCRBb3UNqt2Bn2vYOaAKQHZcMbiWAHB8bhXWevsCAFg5LqYW5qDrPhKC0PTSVYCnLVglqDPCxWdOJlsH2kbvzAr0RlcY1/Uj80ga3sgAsChAFAAwrTq4bre6fXTPnhMliP0AAKtzm8jXNisA+JLjyChrUDWH/UeVHq2V8aV2HdhRLIClFEM4nrEyIQDs2PJdWgGNszlRXwDgWkKw94EHAPf8AItHjxhFB0owFABwqWbCe3yUVgLA5TQ9+Jf2CLAQf/6uUXZfbVtFYI8iUAHAexT46rBVBA5cBCoA+MB1aXVBVQQOQgSqFP1e9mIJAJMUwhfamNX5ViFp5jggA6Vqu4+AAtkdZILRK5IMBxd9pbCVxIi1hm8pHHEaOGwFoH9kx06ROlqkfsNcIyZ4XLUDGwEnJ3/EEl9gArpRZhKWjuNJQl/8eOlLWPj4ChCsjaQmfy8liHcbIPFm1MbjmmzekrnolP7SBQP44v2Xea9hMOFi78RSuvbivzPZVjJ7mFDbrg2DvfzesFQj989EMePR0zn6ir7ZBOSc86BHKZ2+2wBV21UR2CYC4sEpkuuWAMBkAPM+InOIQHDlwVsNn1EiQItcji0qJiSUwrfoFesjbNQRhCGsiZoUlomnqIDFtsgE50WlTbl8KMehYQcbNjD4s8cKCWJXwOcPyYnago4i9Nc2kXW6CC1HrmWcjbFQDR/u3DTcVl0K9WStZjliM8ACrHE26U/Lhk87hK0uemtr0P1InsP8u1kNjK+pY4cQchxdggHMZ/SoDL1hBnAJAPuKBaaZMIA1HNRmJuFPtxATVGM86NqbZLJuHrXljhLQjkzvdGUT0coGXM9D47pF9D3AVaOtr8m+z3QmYCFFoJ00RbbZRrSybgDXPWYA53Y2YADT1qNiAF84omi3MiiCoaKCyPGrgS94srEpvwe1EJbnI6WMN9eX9DWnBcOYX4+tJELv5DKCxDDZI0sJi5Zi8Lw3aZiyn1tUq2Pu8KIAwIlUdhgGsKz/WeQy4vTOwqhBKwpGyn2yf7Iv3bOfw1OdWxWBy0RgzBNLFfcqAlUEHjQRqADgB01XVxdaReCBFIEKAN7L3iKMxEQTBQOZZIxVLjKqBFKk0pkJ7qrtPgKsKKf0LROZ2oblGA9V23LF685KYzRyoE6mta0ROSb2BgC2EF8GgNv9CVVb7qcIBDkk6RnTW7oAMZm8FwkzAsNpOpAzk2R94f04IB6MKCFoWLJaxiKln5nwpve1RaZDpmBdlIS9OB1OT162EpgdZvjy7wPgoQAdyu/ZBfBAz+Kd2uVYagIwU1oyV+gpJdL1cp/ZLkrp5/J4Ox2j+ryKwG4iwPEtkuhSpGGSsiza4PwtQLC3s8T5bo5bbfPgiADXZ6VcplLnPVI9NxA/dtUMBHxyyF71PWjPEx94ys2yQAgCTBHUNG7wFkEDYyhr5u09DiOfY6IGkefm2ZMD/bV1AYGFBTpmCWbSTWNLI5idQm1mGgSECP4S2EtUhjFbtIq6hjxvoxjR5ibirS04ynh3k1tKh/Bxtvy6wwIAc20h/ruuKZ7iu4CsQQgajtIKCWiOuWEG8AAA1ja8Rg3NhVkknmF8s6gt7ccIPX+wrtjtKWhbC2gX+gHyzS46y6tyvfXDc2jbCoEaLb6antK5kaomGT/v9dEXFndRwGDxTtw7CWgCwCUDuAKAv3IUlQx8AXMtGx4rbnKNLImQpinSjY4oLTSnJgHfF19yzg3lnDwqg3WncW1lMbqnzyHoJwI2x3ZuAOA8M8Wh+xwATicnMTk3IwAwFcakWK6INT1vRlWg4LtTySYupaUJlJd+4vrLJ3YKcfV5FYF9GIEq77YPO6U6pSoCD8gIVADwA7LbqpOuInDQI1ABwHvZw4pyV1IFbSqak1xL4osy0GQmjvqCtpfXth+O7dPTTKR76X9KuUMNbyCz66LlWbATAxwoWyNzzYsyX+4pW5deAUC2H66zOofdRcC3DcuH/lg9nSFl8onjRBtpugsK3IcOUQKbI3vcigRbLgAwZSiZhCeoJQxgUYAupUUNc4yNQ5KAgpxDIVHJRDaBsFLamYkeNgGRCznpUp5tGIAoAeTLRa+cfy4F5EoiyTFMLbLqWbhiwDgmzw34LCBI1aoIjCkCFQA8psBWu5UIZFahCEH+VwnikilbKDT0HQ3Hc+EEPtywJvLQdkBqoycsNc6LA9UE2d5IYw77qu9lqLnGJCItALDlIHBsxJsddFdXoZNMmLHjbFrnAhB6jTrCmWmg5iN3XSkiIkAx7sbnF9IEyWYHyfomrCw1xUuW8bu3x+3xef1RBEFgFEbGAACLRLJjig6i5RWRgA4JBhcMYDuzgMBD4/Ac8jAQAJhFklmUCAAsvsQjNNviO42C7/vQ/RidpVXxPA7nprCJFOGIAHAJIHqw4UEj3Wqju7YGK0rEUkM5e+sBrB11AQNYU2mm8gAejCjFCg8yUekTXRRjqChCr9tF3OsDUQor8DCxOHceAHZc8x4n4P9o43Onoa3zBNHZVfidSNbfGedK10auUgRSIjJaAcNOxx/1c7Uwh9bEhNzXJVu3BIB1ZpjWozQWfA72UQDK/H/O94EkgXXf6VF2X21bRWCPIjDeeWWPLqo6bBWBKgJ7EIEKAN6DoFeHrCJQRWCnCIz2ArDT3qvPt48AAWC+/LqWeZEkUBnnmQBSqdKwvP39grnf+5dMDgK/IhHKJFueSiW3wxdflWO+HsLKCAwbJplh75ikp2FPVgjwfu/jkc7PtqTPKV/MZL0AqRwLZBDSH7AYNwOGbZEQt8p/R5TwFP8zrUApWxYdEM/1HVeObT4zV3cefJB8/WBUsrhBQF+huRi+FsdxOYbjLDXsGMtIWgoAwXMu5N8E7N6mmXMoJEuL75Wy08Jedh3000Rilwn7V05kcP9UAPBIo7PaeIcIVBLQ1RAZZwS0qw0wJyCFA1eKgoo5UeXICQiw0IbMNc7ZvgcnCOGEvjCErbBunimcQ4sTHbatHDeDbafYcL0pCXsBOzUCgiv0wl3fREwWZWGJsNN+dv05GXXi1WrDnWzCmZ6ECnxh+ZVMsl3v+wo29FwbqmNYo3mni4DPScqlagWlKfsaXMFedv8V6yHHBAAWSwk+y68yA7gEgDnOyADG2pYAwImlRALaT22kriWArDPZkt+1LCC0rBlGVfAgi5yWNuLnmuXorW6gWW/AatXQzhPUqLwzQksZL62MZ3Wu0d/YEAZ7yBUS5cX3GAAmpT5b3hAPYDKAhwFgxsZ+2M0jXP0Df1POhWT9EsDP0wyq10PU7SHt9+T/NseH72Lq2CHxCOd7Me1ZpDiFagtjBoBhZeifXYXX7gOZkv4jm1anicyVinL1+7hZRw/Db9RkbW6KM/mwovWRI+pGNgtgRmgEgKWIhu8dRbEp362zLEMURXBPLY2w92rTKgJ7FYEKAN6ryFfHrSJw0CJQAcAHrUer66kicCAisL9fYA5EiLe5CE1kR8AYwwqhpBkZqMICpudc1T0jDwEmcJmMZY6WPssWK/AtS2I8S/aORScnR1jAkvwqQMGUHsEXcEBHPpVqB/ssAkxC0oc3Ubkwf20ml1jJrnJ4jo9kyAVQJDwLRm7JjBVW+SiNACuND8l24jxQSKp5jgFsVemrRbllJgwLAJf/EgjWTIDJvHG+gIHnlFL6XFPWumQAk2FRAMG6AIELYHmn0y8BYGESDzEG+HcyiPtpjD6923gOlMhmVq9gdYyY393p1KrPH+wRoLS5FDxwMOdyj9D7t/TS5jisWhWBXUfAyYwvZU45ZC4N3IGiAgeeSwBYG5A4EzYtfxwBvMgADqfnjYoLZUMdsjFNwVFZpOOOaCGw6+sqNuQ5y7pTCp8yAWIC20La6WNzdQ1hFI96iO23t3ORnc5jhbwRIjg8D1UPZZ3mW97IAOROJ0/FjaTdRrS8Dovev54n80hUrAuc3NtpFyN97tx4HF4BZHEMUe72akpADwPAwwxgAsDKc+AnFlKqbk/WUV+YE1A4lbXP1WFgezmgXBsJQeAcSLe6aDWbSD0bHZ2icYGJ6P0PZezawhy14gxekiFaW0fabqPmuKJ+krl7ywDm4C4loAmAVwDwhX1s2dq8d2VKwN+s04fq92GzAIEKMtqC8h1MHj+MxHdFAtp1fSgy1F3PFB2OsZHBHS2twd3swkoNACxzeBKj5vD4+/sFnQUmnu8jpSlB4ZvM9xvazVwtALj0Cpf5y7IEEM7iBP1+H+7Zc2PsnWrXVQTGFYER3+vHdVrVfqsIVBF4wEWgAoAfcF1WnXAVgQdDBPb3C8xB7wGLL5SsnBV7HksAKCYIyQKmHDR9Nau2+wjYTBaksQBnBNcySjK6ADwmujK0co3A91EjAJwCtjIv+AkTg1Y+MkNh92debXktInA2bsNxfQF/mcj3/VCSTzrVAiRFtsnQc5Yk4Ml6DfkZeOiOloBiAosFCaUnry3y0yxEyOU45WsoE/OsrJd/CeQKE82ScxUGcAEAs3iEyXMWN4j0uTB6jAQkf5hUI7NKtoWF2g4eqQJ+DLGdmdwZloWmtFwvjcW7XOjL/FEQEF3keVl1UbUqAmOKAO8FUW5gMQIZezkuAIBL2fMxHb7a7QGPQKYjA/haXDRwajbzWSnh7MTJQIGBM6sAqYU+A+fNnuPB9Ty4tQBuPYQd+tC+a4AELkOy0Z4fo4ZfUXmGAKBlCWuLz5+WHyKPIqwuLSPo9kc9xLbba0shtBykvQQq8FA7fhhZM0CaKgSWQ4HRsR7fhUa21Ua0sgH2Zd31kCJDrFNhHtrpaAy5nU7+UgAwi6xMoeLoHsA7AcC1xEZM65OGj9bhReQE2VLj2WvGw05XsP3nBIA53vt5aiwhuhFajaawgrvIRgaA+66NgDUX/VT6L1pdFyCxEQRIohiKeP4eegBbnr6AAcyCuFICumIAcz2qkcQx4q0usn4PdpwJk5ugIte6EYugPRtTxw8jClxhAPtugKxvAFiuP8fZckchYXHIRgcOAWDPFkWHBwoAzPnFcd0LAGBkuagMKT67PPNc223jM47F1fyXADDfUWT+ihP0ej14Syu73XW1XRWBPYxABQDvYfCrQ1cROFARqADgA9Wd1cVUETgoERhvguWgRGmvruOMSsSLlvKwGav2HcPCC1MFP8mxGYz2ArdX13W1jjuZaLR9G23HERCqpjSmbAu+ldIRDLEbwM60SDimto3IpeerBS+1EOYWpv3xAlQT3/FtWPilF8vlLv/Sr2Lr/R++Wpde7edKImApSWKWSnGW54mHVzfL0IuZ3B9vgvdKTnG77yi38P6l325RJCJewY4ryRbKRzORGBSsW7J/mVhtI0MEsqjOS1jOf+ezcNOvvEwOd9crbsG5P/7ggA1vPNgMwCyFKAVQvKL6AwloAcDJgC6YwMJUUjtR2EZ8vhQeycbbWCO3DCBN5QT+zbVCUI57AM4PeSbzyONOEI7av9X2o0WA7EHeAxz+LGygpCvZLfJUlOKIEcffaKdXbf0gjwALdFhEw6I+soPpFRzWawjqNQGGOzVfZloZrlJsY9YjNlnEIs2cDnwuSzl+kaTm3Oe6VzD/XnkHlOoOPI80TWXf9n2nRQpYzqpg27Noqbwe3n9sZVEQfx+2DNCxi7DhILMSxKoH1ybo7cBOLPjw0PZNoRXR8K6l0bz+KLKQEtAWnIzM5PEmYpWdw+/F6JxYQqhtAX/J1EaWCQCdXqXloXlmnY+VWDVojdpDb9y2g8Sv03HET5NM4fKZy9/5t508PAnu1iwLQaKxdu8JuBw7tESxNSzbhqLNDNdHroP64QVkE3X0lELNduFEOUCP1hGap/vQnoOYaiRke3oe8ScZW2RytrpaZK9FTYSFarYN2laQrUiv4GSHAoQoBHSvjwl4UBsdYQBzDZNpsy6hpzWZjo7N4+YiL16bn4VqBkhsG/5Oy5cRrp2bZipBLVHonjoDV2fmGj0fbgJ4ykL8sOtENUXu7eJYfJbx+k3fGmlwFgmLdQf/ZhsfYSlY3GGACthcrInEOoS/CyBufk92WP4qWVfmqPuBjJMk6pl7X25ZDV/75qypmkSZ4WJcm7UaoGzKqLOAxjLWOyxE5JgrLEi6X75v2wjzOc5zbB6aR14P0ef94PlSYOjaHqDGWyAtfRPF6N23BC9JUXNdxHmKxNOyvm7kxfWPOE52u7kNJazoIKgJQ9ljOGwbbRL4mwFahw7vdtdXtB3HlxTqkMHtW0hApr9CPdbonj4HK0muaD/Vl6oI7K8IjHfdsb+utTqbKgJVBMYZgQoAHmd0q31XEagisMsIVAnSXQbummy2bilQhZYv65GjsZHHaCcJfG2h5YVojZkhcU0uEkDzsY/BI97yG/AX5nHiLW/FiTfedkWHrscKze94Jm54zSvh1Gs4/Za34+wbbxMGR6QT5L4vQC8BMiYoEiZOCHTlQKgsHP72Z+LQq14KuA6Wf+V12Hrfn1zRca/0SxUAfKWRGs/3NEwCiol1YbIyae5YAgD3kxi2vb8LKLRjEsVkBTNxxkRa6ecriXlbw9GWsKjEMxEaXZ2JvGKfAPCQhOWlAGCFgmlE/+EC9GWij78zz9ejR+MlPIBLIJjJye3b1Xi+GDax5Bkdw8AmQ5otzu0BIC3pUvoolr7JBWg8npFV7XU/REBY5kz2k4li2ZLw9yxHAGApDKgA4P3QTQ/acyC4SaCGChMszqFSg8hDu44Ae6rVhO/78PxQ/pZzuZdzViaPmGoPhTfskPx+CQCXgPAowS393LmP4Tmdx5DinvtOmWIgzqkEswvwt5SxZvER27BKxLBCBHQIjxvrFFmeCHikHAep40M7Puq99oMWAGbcwptv2LH7RFI1o/StYdoRnCcAfPFz+VI7IngWEgi9BABM6wgCwGI1YVmoLc4hn26hD/rpWnBTgOuPUZpghRznHL9o/1oAACAASURBVEsC2hE55CDI4ToO+gQI+Xm5jiBgm2WGTei5Ium/XYt8DYfAnLKQrmyK/DMB4DTPBJS00lRWDr4Xop8k4iPbPLQAPVETAPhaMPC9fh8bJ07C0ZkAZJbni9JQYLkIHmYKAErgVCw0uG4h85XzQJrAc8xccd52xNyHDI2Xb99B3N/FrbxXpWhuJ4sExzVjj2tNS4u1CD2y2Tc8B4uKSYVKTLlfzkv8EVWBPJZCRW7PYhgVp0j7EZJ+hCxJEUbptv3rEXS2NcLFWVitBmIBwR0BgGnRci0AYDLL+6fOwe5FYi2RQiH1IWzkegmAj3KTjLAtAeAkV/A8Fjrn8JWxGOi6FqzpJmqzcyPsfedNqeBOmySOEe1ZYllFADjoZeifWZH7r2pVBB54EdjpvfaBd0XVGVcRqCKwNxGoAOC9iXt11CoCVQS2jcDVSNBXIR5XBMjmY8Ins2xseQ7ui9s4ubUp1fNzrRk8rmCPjOv413K/j3nX2zD5tU/Dyoc+gs8/94VXdOg8z3DDy34RR3/kB2G5LtY+9Kf49M++AGfyBMt5hhnXwZwbYJavqVkmDA/Hs0HejZvnOPaSF2H6h5+N5L6TOPUTz0d6z/YV6Vd0UkNfqgDg+xuxq/v9EgCmzqXIlFmWsELpWUumyX4HgHMydUr56YI1MWBykLnjkO3uSBU+ZfOYWyUzoUuWApgQOj+/XwoATu3cyDwWMtEib10wRNgTBMsvbhezvbbvsdGeLwRMoJUkgpkwpmejJIUpkZ1rLJHdUyRIeR7CliEIXLKUC/nqqzuqqr3tlwiQrUfvUhZHBI5rvH/JYmdKnYDVkGf1pc756NvfhMbXfQ2ys8tYesWr0f343+yXS6vO4wBEwBQf0eXdADaUKhdMqwRmggCuF8CrhXBCX9iBnMOpUkLg2CFbs1BeKEGVYU/2UUN0MQBc7q8EddS9J4UBKKy9kt3LedaxxH+T99pXzLmFPYIAQsoWtqnr2qDdSao1kpzbOlDaRkt1DzwAXAJjZZ8bNrBhffo3Xr99FzoGSGOMS8Z3HMcCAPP/ebo9A7IEgP04x/p9Jy9gABMATko/0DyHMz2J4NAcIhYpZDmC3IEakYHd1p6sSwgKUV6cv/NuUCobMFwN0z2Xe4TXxEZAiY3A4XYtdnP4WsPrpegvrUFHkRyjBIB1mgjATWuPfhQj81xMHDkkADDBxHEDwLI+68ZonzopxUmJlQnwrBXXbR7C40fPA746l7XMMNAfuucBXgKusiYbWtPYevv4DFj9xTJOmLmci8i4BtCgJvU2jQo5KYtB+DX6ncs5mPUVAdygVpfnrKht8N9yHVmoyMgsQS9mKgpECVKC8FEi41bnuTyvt2sEgLmeDeam4U1PInNdZIWqQuCF0Nl4AUb2n5dm4gOcb3XgMfY2GfMQWfNwHwDAnIe17cDlGih3RO655zsIF2fgNlqjPiK23Z7xIbM7p7WSQ79vytYruJ0Y8dk1WGNmaI/14qqdP4gjUAHAD+LOry69isBVjUAFAF/VcFY7qyJQReDqRGC0BP3VOYdqL5eLQGKlSBOF1LKxZgNfjro41e3AdQLMTczgCWP2QLqWPfOQl/wCjvzI96P/pbvxqWd+1xUduuMBT3n3OzDxiEdI8iE+u4T//qzvwec213BKZ7gJGsfCSVzn1hBmTF+k8EIHHpmUucKRd/8eak9+Itof/jOcef6LruiY9+dLFQB8f6J19b9bAsBMZAl7hmNEK0T8nUnJyzCAyUif//ZvRedfPidSyXvVmDxn4z+lzDHHedlqX/VoLH7nsxB99k5svP/DAi7QB5jgLxNBoRhem3YpADgTapdpw0Bw+bdLMbuGYzFIbl82QKM9X1L6U+ZKvItD20XNMWC3nRlG0QnKI1wsQUp8uIgRt6vawY0APa4tMpRyoOn4CB1bCgSsIlm+HTxSf9qTcejXb4FLRliSYu2t78Dq62+9ZLBaz3omao9/DLbe/98Q/fNnD25Aqyu7qhEoGXYEdQcAoEVp4+IwuVFtYCED/YG9RkO8gskSFPaeutCD/eK5d7gYZzcnfgFb96J5lPtTJ04hpVckGZv02ybbrwCACUTRNmDYJ34YpObfpx0gUixGgpGOTSkb66FpBwjg4az74ASAKdMqYN9Drtu228gKJxt22GuTBaGMM0HgKwGAA0oFFwCwRzC/tFJgd+QaoUM56VQYlvUji8gCDyrNpH8Iy47SfF0zEtO5CIcb8MzRAqDxX2psyxgkO5SS4wV7tFyP7KQwkjk5Qlgi/9xbXoOj1AAA5j1GtirBqcANECX0dfbRWJxH3qAEtAV3tMvbMTT0r/W6Efr3nULNAhKtkLAuQuUCAHuPvEGun4xWgt78nYoAAvrTi9km4GlYnmJzUDKBOS+wL53tGcBiE8J7ryhAYUwE2igKUFzGZJvmZfQrN8pJtu+KBQfnJNYFqoyS1qaQgfNAqRRgUeM7M2M27/WlgDmNYvH65XUaqwZX+ilR20sElwCwPdkU6W5Nb2fuW+UIvRBKjRcAFoYr+2ajg2RtQySNXc8RsJPzGueyvWyONrZQtJKnqlUA45McNwI0j8wDznkLmHGcZ+7ZcDIt9xiLVbXPtXkGa72LdHlDNImqVkXggReBatw+8PqsOuMqAvszAhUAvD/7pTqrKgIP8giMlqB/kAdv/JfP90sFJDmwkedYyhNsZgoePDTdGhasaPzncI2OsPDvvx03vuLFyOMYX3rRK7H2Fx/b8cjNr30qHvHrr0He7Yrkpzs3h0+/+JX4qz/+E5xUKY4hxfX1KVznNVCnDB09YT3As4D6k5+E+de9Fs7UBFbecBvWf+d3dzze/f1CBQDf34hd3e8PA8Dcc5LnkiAhA5hJscsBwE/47x9A7frjOHnb23Hfb7356p7U/dgbE24l43d4MyODrPH4P//g4DxP/KY5T2EEMEFHKcchifjtAOACZx4cYgCbKvMiXMqDXnzq4waAxTeQjAJYqFkGAK7bLuwiAbrsakmcigQdvfPcwjuTrDsmg639LfF9P4ZC9dVLRCCiBDoT/LDRcgME9DgkQ4gJa2GWnS9wuHhzq1HH0Tf/Oupf9zRkp89elgFczuF5p4uzv/Ay9P7uk1VfVBG4oggMyzQP+8CWG5M9RXlogccI7gQe/EYNYbMFPwxgBGzP++qWbOArOvgVfOlSag7lXC9+s2fPImp3BQCmtO4AkKNULwtzyOgcKkgq91eygiOvDRZfuZYL2zIytqUdg/jXZ/6BZgCXnr0SU6oVEBSjQoXjCIBrHz+6bS9p1xYAjY3gXzmeuA8BS9Xl5zdZ7zjA5QBgkSaX56oDlSpkvofw6KIAwfQXrtkBlB7NYzXSBtQkYEiyp9wDZADTtz3P4XutwdqCoB69btl2Yv6WQaNYOiWuo5UNRKubINxF0DOjdy7Xd4GDtBeJXyyHqRWGqM3NQNV95C7XEdvH7wpuoW2/0icTc6uP+J770MgLuwLXnEvo1NB55GFh/Mo4IStWGXat2Hmwj1m0SkUABtC1hTnOtVDJyB9IZ1/mLGgZMvDlZWGc9IPxETbH3AGAzSw4vidj0CrsSLLEMND5vsVxzH9p7Cw+sHEiYG8WJ3I9Ht+5xI7BnCDXmeyfco4hsL1dC3KIlUleD1BbmIPXaiJKMhlHvuNLYcE4W+ZAlKLsboL+6hryXk8kuWm9krFgQcwm9q6VADALOVj4RllxFn/qySaCQzPQO0iEj3rmLHDgGBV5b4vy5g6QJMhXtgQEloKBqlUReMBFoBq3D7guq064isA+jUAFAO/TjqlOq4rAgzsCFQC8n/vfdvhiRxZAji3+WDmU7cLTDvxUI3Pj/Xz69+vcwhuux6PvuBXBkcNXDLzd+KPPweIv/Azan/yUpEpbT30STt3+TnzqtW/EShqh4SZY9JsiA035LqaFqJpNSbq55/wIpv+/n0W2soYzz/3FsTC7KgD4fg2Bq/9lSwkgxCQ0k05kAPdVKgAwGRX8+6XafgGAC77GBQCssMmK9sSPfADh9cdx4nYC1W8ZJOOdYRnO4ruX8wAevv4BI6wAfZnYubhdSwloMk/IACZZiMzfkgHMtBuToF3PESnvOE0MoM/knENnNJNopzNy1Q5uBDg+XKVQtz1hALvQiPMMVLa0fBce6VYjtgoAHjGA1eaX91EniECZV9uW4qSEgIbrIWzUUavXxSO4ZNWyoGVY3p5h3bkAZ+fgXw4EFqBoZQVbm5uwEiUS6wR52Fhok6pM5HUvZiEPn5O2U4SWDyfKoVMlAEES5Oi4KSjfO9ENH3QAsDBdXRdBEADHDm/bQWQglmAv48o+IRBcgsI7eeSWALAXKZGAplwyOaHGZZqsbBuBIIxkeVoiAU0paKqjBLY/MgCc+fTzpWyuBUvbsFOjSlIjxJlrnPVSAX0JggaeJ0AiGaZi4UAW7E4WDlqJB3BvZR26E8GjLy1BT8qNqwy5B2Gwh04gxUCWH6A+PwvUA5GDHjcATC/WVj+Duvc0gtR4GxM0SzMt8YgedVSKKHj9LoFRxqpg/XOZ58EVhif7kcCeeCNzLQTaYfC98H4wYItYlqoEUkzibv987OUajSCA7scILReOpRFFESzXkqK7qNMV0FrOmT7O/L1YM0qRYmqkvtknw6C+FJKwGMDZPv/gKy3XHrmWAMDh1CQSAo4Eki135PG50+xIhREyWgMFRGvrSDa3BPIls5XnwBXmXrYSAE5yo8bgUFHCc+DOT0NP1mGr8Z4f4+MoLUUJKYs9WOQSx8iW1uF1Eii7AtL2cnxUx95tBKpxu9vIVdtVEagicGEEKgC4GhFVBKoI7MMIVADwPuyU86eUK/iazAGAfsBdOzd+Pzngxgpd/2D13yPf+ibMfPM3XLEP8GNe/+uY+LZvwpff+W4oz8VDf+D7sPIXn8Dnf+rnkKYxai7QIHOQCSfLAhmFOSvslcax3/o1NJ/1DPT+9u9x8gd/aizDoAKAxxLWK96pxQSEsFhtSUSRL1ACwEyB7ncAmMnagVwopTcL8LdM2z3pT//kAgCYgeGMIF6+zCUOScRfCgDGEANDGLQFcFwep/SwvJjlVTI4dpJoNGez+1ZKQDPpyQQimfv0PPbJfqL0I5m+ZDLlZBXlIn/Ncy+vJadWX9UOdARY2EMAuOH6khDvpDFiV4uk7mQy2vhj4CoA+EAPn7FeHOclMycbxt3Av72cZ1UCh0AUn005BLQiBkRAiH/PFuZEElbkfqlaodRl1Rh2eyHlXF56C5csYznf9iY2V9aAJEPN8S4AgEvJ2tJndNibuPRl77Rt1CYnsZXG6PX7mKgFmKDXa3cTNa1wLjRAFuvyupZG8/qjyEIjgetklMoebyKWAIXfi9E5sYRQ20jJxSYoRdCH/qcjOgiUDGD2Dfuz7EMCwLVaDfmRxW27LbO0AL5hGILev4w5x4YwMgmqDS8OLrEngmd+noMA8MaJUxcAwAKuuh7cLIeX24hZIDndQrg4J3LdZG2TpT1Ka/Zz8RROah5SzxclI4JSfmaLrFFwKEdnc0tA4HoYypqFoCzBX7adGK6uzhG32+ivbAhIV3pmU66YRWEJJaJ9H3W/jk67K5LXrUMLcCcaSAlMbqMQMcp1l9tG9BxOFOJ7TgL9CJGloBshYttCpjRmHnWzMGaFLes4UlAhoHQB9oNj0tKIXUB7DmzPFa9XRKnck/4OACrHj0gzkzWca7l/8zhFnqRGcrqw0LjctZ6pmfenZGkdrdySZ2ycRoDvoqdSTGijAFAy/s1kZ+Y6uYcd83n5c/FxuIrbrvlZjtx3sAUFf3YajdkZKG2uhwu9USXKd+pjApz0kW7YHtLNLXTX1uCmSgqICdxnI65vdzr+Tp8TAOatlGqYeTTNYTdCYfJ3PI1AjVeimuPSU+bYqUqQU1o8ihCfXkUtzpFVAPBOXVh9vi8jMN51x7685OqkqghUERhLBCoAeCxhrXZaRaCKwGgRGD1BOtrxq623i4AAvfQ0tIG+laNtKyRWBi/TCDJg6zIepg/UqA58gO++B5/5rmdDdXuXvRSnUcfj3vceuAvz+B8vezmyRgPPeMXLEJ1bwed+4meQf/kuzFO4MMvh5DZS10Hi2ob1ENbxkD94J7wbjmPtjt/DyuveOJaQVQDwWMJ6xTslAGxYS7YkTgkA97JkwAC+HEC5XxjAxsGN+XEWLpQSigao5f+f8pE/Qe0h1+O+294mDGA2gqVi7ZtTIeB8BvtSALBfRHJ43xfnlC8JDBSsDgIS27fRni9MKJVsCyaHyfB0HQc+E6UEgWMlbDQmHRMyUrJE/PLgGKZUpkc7/hUPtOqLexIBF7aAGkxM08uSyenNpI++axKh88xQjtgqAHjEAD6YNy+8NgnCsJVe7sJ+I8jj0g/UMHtpRyAen7ANUzDL0D8yj3q9LgBgCbRwP0ZK2bAdR2klq3RYunnY993rdbC+vGIAYPoSJ0Zylc/SKE0G7D55RtEfWBvAkqA1f+qvejmmnvgo4OgsIuQIeluIP/p3OPuuDyD6h8+whOdBBwCzXx3Pk35Vhxe27b7EygUobjabaLfbwr6UdUzhF+sNy4FcYk8EsCjDWzKARSJZCL/0byVq5MOJM9Tgoa8U0ok6GocXoFwbtjw7R0uEL1saEzcdx/GnPw2Npz0RWDzMwYtso4+1lTVMvf0dOHP6tIDAZJhL4VqWy90iDMvi/rlckAgA99fWRf657nCtzwKKHG7oI0piZIGFualpNMMmls4uo93rY+roYXiTTVA76WLri1HupUttGzsOGnGOzj33CJCIyRombroO9YU5OLUGaraHVbLs1zdEZl0Y9awEEYljF2R2EuDTzRBTi3OYmp6W4tXNM8tYO7Ms66HtGscP9+mzAFJp6DhF2u0j6fWR9WMEOwD889/19dAbXZz533fCXttCje9RKoHVDKWQcoJFGsUJ0LPceAxTacmsVXMOtssoFXA7d4fxSwBYBy428xTe1CSa83OgFrWsfzMWR442Pnfqb7K1VRyh4QVQ7Q66K6uwkhROlsF3PaQ7FGDstP9RPycAzAIBvtNyXZzHGYJWA43jR7CaR6jp8XoAc3nFHAW9qgUAZl/3+4hPraCZseB6p/eDUSNQbV9FYBwRGO+8Mo4zrvZZRaCKwP6MQAUA789+qc6qisCDPAJVgvyBPABilSFKM6R89fJdMKPIBAjRITLmYiuRaukSECrThfLSzhf2EV9gQ52ALsRkGkjij9qbBeOSIEwJEJUJyzIZMJxk5N/KBOTctz0DN93ySugsw5de/Aqs/vnHBp9dnOyc/dZvwU23vALRuXO449ueCftRD8X3//bvIKzX8aVfugX6T/8CQXbpBGnzmd+MQ696KbRSOPviX0b3Lz8xlmFQAcBjCetgp0x+CMNhCPTkkBbfM5t/Z5LdEe808f/NEsTKeC5y/O93AHin6N0foPqSDOCdDrDD5xOOQtMKpMCio1KsWwqxY5LHLFIZNcM6DHJcimE2wQQgE6eUxoQlctDsWyEYZSlC7QuTiUlzzkd9naGtEqQ2k4cWXM5X2zQW31zMYCnZLaIokCeDS+RoKv37SsbfmC0Gd+w9y7qQfVPKMQ68KC8jgb7jjq/wCxfP88NzPX/3iwQwk8ZkcrPx99IvlQCvPDOKxDL7TJptCiAWlCXAAZPcXZ1hS5sCADJ2mjZ9Cq/wRLf5WgUAjx7DfbuHIY/zi89Rxu4ODLtxX1dOtlstQP3QLFTgI9bK+NbT85GlMTtJ5I54gla/h97yGvzYuBGnVi4MWStL4WkLG56L2U4KPVvHl9N1LOZNTK97sL7z6+Hd/vOY6djY/PD/ROef7sTqhIb3jY/Gox/3aER3/BlOvPY9SJtdrLcSzJ7roJn4yJ/81Uj7wGQvwupshsz10cgsbOUJ3MwSmWCKOsxv9PHpQykesd7CZhYhJ8OUBULaQc0NColkG47uwPJ8YCtGy6sj9j2c0TE8N4DfzwFvS5R0gruWseVopJaFSVVHtxkAHQVtxyIr7GiusVPYvidzET1y/VoNjZ6Pjqew4caYiBUW+hb6voWeb6MZa7Q9408/EdQQaY0g1ggzYDVI4RydwELzYVBpH/d5HcxMtLBwogPHq+HepoNemqPe8NF8/g/j2NO/AV/4+dch+dKnMZf2seH5mGw3EDU2BPzhxetmTXrb6vRBqQyyYWfX+1i6cRpn15excPcGkl5bwKy5yMJdkxZm7ACn4i4egia8jT6W5kOkh6cxG04IoN8Nm6ivbqEVBFjxE0Rejsnch91L4Dea2Ei7Ij1Lf2gyTMnkFea464jIdFS7AQ9/4/ORLbjIPvZpuP/rbqw3baSPewgOPephOPPpf0Tym+/HzFqE1SkHKokxHfhYVz15n0miGiwfaCqg3u5Du8DmRICOThEqB4vZBO46+znk2QbmnBrSroU+i8Nq9KVtA6qJh/3XW4FH3oA7n/Uz8O/8IuanF3HuSBOWn8GOIeoRZCO7cAv1EEpIu+inCULXEdsYXhtll7tQwmRuog6P5zyzjhm/JvLAru+hR2av64r3qgeyL3s4ribxD5/6HGa//f/CkX//LZj6uicDvkbuZrDPBVifD5F86OM4fet7cLy9js5kDpusYT9Ac6uBM9/8ONz049+HiZkpgCWMlgKSOr704b9H9u470FrbwtJ8jqkU0PUG6nfHWJubh/XQm/Co5z8D99z4WEx+4GNwfvut2NAx1tfOAu0VtJxJbPUjODUHU/0UiR8gUT5mvvX/Rvzj/w7HH/54aF/BWu7gr//t92Lu9BlwiPFe5D3l5JyHRpxgdtjcp7ILSaW2hcgBZo4cgT/RQrvbhReEY5fwtnxb2NlchZD1q7Z6iNc34EQZQs9HJ4mMN7eQtg1znWtN/s7tcne8+RUWuKZZBjhc3zrIPQ+N6Un4rZZYYZArPc6W815zLSlMCTxX1AY6Z5dlDmKhQk4bgapVEXjARWDME9sDLh7VCVcRqCKw2whUAPBuI1dtV0WgisAYI1At0McY3LHvmmAvQWDKt0mluGUkt6RXtQ1l8yXQ4DAXJ8MN9jta/zu2kSWU5npS3c8sCl/+mBiKcGmPqksBA9wFWb2Pfd/vC6vxxG2/g9NvvF12XX5/eLvrX/wCHPnh/4hzf/Y/8KGf/Gms5jGe/YEP4PATnoCl330Xer/6hssKnC288kWY+o/fg/j//zzu/Y5nX7afak99Eqae/T2oP/Wr4UxPyUs2q/PzbhfJF+7Cxnv+EFvv//Blt98NANz85m+QYwaPfgSciRbpNiYGSYJs6Ry6H/trrN1+B7Kzy1d23lOTZh9kHfX6SO47ic5ffAxrv/O70NswrLnzY+96K2pPfDzW3voOrL7+VjAeMz/2gwgf/1Xm3BiPLEN6Zgmb7/2vWHvrOy84J6tRx+xPPQetf/sMeIcXzXkoBbW6hs5H/wqrb7p92+u4+AInv/e7MPnd/w7+w26C3WiY8cb9rW+g/z8/ic13vAfRp/9ZkkYiA8wEuU2pYOZIldwrTBQLSEx2aQFAleCo02zseM/2vngXPvUt337J7/mHFmVMUsacXtZ2GA76Ljm3gs2//0ecfdfvo/2pz+x4nEt9YZTzvCQD+NAijj//pzH9jf8G3sw0LCavsgzJ0jLW/vyjOHn7HUjOLl1+nNlKgLYwdxHlCvnTnoiZ7/9eTD31yfCH7hfV6aL3hS/izLv/AOf++INXfO07AsCORuMbvh6zz/4PCB/9SNitr7xf2h/9BNZuuwPp0rKAg2SukKtAdgoBAzbptx/5Acx+0zciODrUb3EC6bd/+CTO/t7vo/OpT1/gu0l/PrayzOThr3sNFr77O7D0X/4Id7/oFQhuvgnHfvrHMP2vvxbu1KTEl+M1WV3Dygc/gvt+681foXJw5Md+CIvf852oPeQ4LN+X+zbb3MLG3/wdTr/9d3ccO495zx2Y+OoniI/6ide/CRNPfRKO/vhz0HrC4+AW96z08ZmzOPOeP8Sp295+QX9wDj72Mz+O+Wc9E/7hQxec8/pffhz3veHWbcfEToUGw4U8pULgxL96Cm7+zdfAaTZx1ytuGYwRhrcEqx/z3ndi4klPxMnb3oYTr38zgsOHcPPzfhaNr/saOPOzg1ipTgf9z38RW+94Nzp/9pfbjrXF17wCk//hO5F88W7c88zvHny3/PuVDNTNP/hjLL3kV3Dde9+O2pOfiP4n/xdOfN+PXsmm8p25Fz4PM8/5AWSrazj7Cy9D7+8+ecXbVl8cMQIFACz3cCFbWo5P/puxmG4Pmzi2eo4AwKjXBgAwfTe5vroWAHB3aRVBYtaRwwAwWYWZ5WA6qGFraRnOdBNZpKGOXIeHv+eNWPESnP3hFwJn1jFD1VgL2NIxgjkCOFvCHEuiFA2dYsK2sETw7PqHoBlMAL0uei0FbXk4sqmx1XTE350yv5t2gtnMxjoibOQxpuYXsNXvy7O8ZfvIO114jo2wRkl4hZU8QuAEQKaQOQ5afohaWwlInNQhgM7UUhfnVFeKiRaUh5U6oLi2aQXQZ1cxEzRkfd2LI0y69Na0zXOE0sx5goVOhsl6DScncrR7bdSVha2Wi4WYwHQux4ocC54fwiOzNtWYa82gOxkisG1sOAmiEGj5NSRJhjxWmNYBkqyP5k88Gwvf9E3Yest/walPfxyN1RXEc3OI4zpqSVfYd2RDdgs2ZINeuwRl8gwty8FSkODYBmWIz+BcjTEFAu0iTlKkVg91P4BiIVCc41A4DW3Z0HOTyOohYl9hOeuh1mxgKrURrPfhwEE7cLDlWahTQpneupSRpgcpQSiLl5eLH2jrjt/AfG7js29/D7LP3IlaL0Icp/CCOvI0x7HpFu5dXYK2NeYaLdhRjKzTQeJpRJOhMFfdzb4AypuhJXLAXj9H3k1Qn5pCcm4D1qlTaFoJ7u1soH7sOFQ7wUSSwk176DZn8Kg3vgr24UNYfe6rD2bTbQAAIABJREFUsXLii/BnZmEvzGGy28WpCWAONfT7MToh/WIC6HYXfqbgeCxmDWB5Fmgz4PYz9JwcnRbhbgeTfY2+DdgJiyEyuIErBWahV4PVVWgoF92GQnutg9WJBp7+G68AZqdxz7v+BOfe95eYWOuj9iPPQvPpX42Zxz4W/b/6G6z/p7chczqwwhBRkqNzw8PwhNe+GFjZxGdv/T2cvvtzOHrjjXjYN30L3G/+Opy4/XbYH/kHdLjN2ho8vw47nMD8874f9Sc9Bbj3Lqw8/inwPvBRRG94M5Kai7i3hXz1FHTXxnzWRxhMor+m8KnZAI//zV/E3DOejs07v4BzH/8nxPcsY+1v/wnBnV/GVx1awJmVU9BTdSny4zitE5EfYysBYEpmRzYwMT+P2sw0ekkMi4VfY56eeXmcax3KWescqhsh2diE7sUyf7HYkEV18l5aeFeTicsmcu+jCTTsGFlPVJ+VMMW5tgwmJ+FNtOQ+YWHIuONDAJhTR5akCHgyUYz+8gqsflwBwDv2XvWF/RuBMU8s+/fCqzOrIlBF4CpHoAKAr3JAq91VEagicDUiMBoAeDXOoNrH7iPAZA5fQlntG6lc2L/CEJE30PMSWWVSs5QiHACqZA+M0CgV5yU5fAXEnoMN17yMMgE2pVykbrLt3svzGgZ4H/Gm38Dcs74V5z743/CFn3vRJf2j+NL92D/4z2g++hE4+fpb8S+3vg09S+FJv3YLrv/e70bvb/8B68/+SXRpGnqJdvwP3ikg5ubv/xGWXvGar/gGgcuFl7xA/B+t4PIyWjpJsfWBD2P5ltddEky9PwBw/elfg/kXPFeAXwE2t2npiVM4+6JfQv/v//GCb7mHFrD46pej8bVPGwDHl9wNQaUzZ7H6prdi8w/ff9kjHfvPt6H+lK/G+jvfg7zbw/Rzvh92q3np7yuF7if+FqfZZ92egMWLv/Qi+DffeOnr0RrxnV/E0stvQfS//3nb62VfLbzshQgf95htY0Ngee0Nt2HtvX9oGIXM4WktSZKMEofM09iAZbsm4V8AAKMAq+WJH3/Bc3Hkh54NhyDkNo2y5st/9AHc+59+a1uJ80vtYpTzvBiYc+p1AX89yupdpkVfvhd3//KvYv3jf33pb1gpJu0ArcYEZl7y82hewf2y/P4P4su/8mtXdO0XA8A8CWEY2Tam/83X4voXPA+1R+18v7Do4fQvvhzx3/8jUo4DW4m8pModHPuF52HxB59tChq2aRz/q3/0AZx47W8ha3dkXkqHPNhZZHPTr/4KFr/3u8XDfP0Tf4OHvPDnLh9frdH59L/gCy98Kfpfuhu1m2/Ezbe8HBNPedJlx3h86gzu/uXXCDh/ufaYd71NQN/T73gXVLeDoz/6Q5cfk0pJ337+eS+U/ph82pNx4y+/FPWH3nTZe7Z75xdw10t/+bJA9PA4u/uVrx6AueUcf6nznvpXT8VDf6MAgF/5aiyXRQJWLj6NTKZ+1bvfIee39I53gfPf4ef+JNxtxq5OU2y974NYeumrLhurqwkAz/zUczD73J+A7kc4+/JXo/ORP7+iJ6s8i574OHQ/+lc49ePPu6Jtqi9dnQiUErDDY7OcX3iE/QAAE3isLc5I8QYVL6jaQlCCvovjBoAFiF1euywA7MYa8YSH+lYC2/OR2zVs/esn4pG3vwr33fohNN/8Bmy0t5D7lkiyk1UpHradHiabLfStENPLW/BCF2dmAsRT05iankOWJ+CicqbnQsFBpFJ4mxGi6yew2dnE0S0b+fQEttwOapsKs6qGLNdY8xSSuoaV9+EmMSI00ajXsdjN0YsinJmjHC5Q20oQTQaIMgUVJVg81Ua3swm7ZkvR2JaTYjECHPjYtBW6Dt1Sc7h+CMtykLcjzDgh2lmEyUYTkYoRJwm8lGAR4NZDYf4mKTDphdhwE7RbXIxkqLUt1HQLanYWwfU+ur0IU24dWZpj3aHEdoZZL0BGADdVuM8O4EwuYu7u01hZ6KCpE9SdaXQ7LrqOwhxVLlwXnYyixkDTDeTYK1aCuczDmXqMIys9bJw6jYmpWXRXt7DpW5i1Qying8OZL8odyzpBDT62WgGChx9DGAHTmz1ksw1k/QRTbQ3P9nA20OiGtpFsph8qmehpZjyJA18K7cgSr7WamHvnWxC87xM4+Y73QmWbUHaCVubC82pYzlMc2chxdjGAw8KoTh8bOsG8W8Ok5eOk7iBI+6hT2yMMsEzmqeVg0W7AijN0kWHm3BZWlk6CLhBT0zPY2ozl/SeLeqjXHJyjZ/bUDehrC97SPWhf72LRnkY4M4vNrIOGZaOuPcCtoW9p8cYN0gT+hINzeRsTmMRy3EHDD0XSNkEmDG+3F+O6yMNGawFpv4uw4SOt5TjdXYMb1mBFCjN+HSeCFNMdIFnt4vrHPhr3LZ/B5pdPYKKXog4Lm8dn4Mwfx8Nf+wL0r5vE+v/zErgrS2iHFhy3hutvfTVqrUl85gW/hunP3AV3LgBsG6tTszh2y/+LqeuO4LM//FI4a0uYcXKkW12kRxZw3St/AmdPreH0ez+E617/Okz85T9h682/jQ4B7JVl+O1VBGmAnn8G9kkbyeOfhif86kuAJz8SX7zjd9G//b04vLyBrckQ8WYHM7UGdJ6hm8YIJps4vbaG5vQkvOQqSGxsM5U7eSYFBSzcSKARTEyIDDQL77iWHzfASRY7VVRcWp7wdSJOZO5Kt9pI+5HIQA/eYcVqhvWmxv9Ynh87SHSP+hQLbL7mW+ioBHYtRGtxAaiFiHJ6RzlGhWeMTTjGLIIo7FnirS1hw3uUcU85D4yXgTzGS6t2/aCOQAUAP6i7v7r4KgJXMQL/h73zALOiOt/4b+rtu3c7vSNgi5rYUzSxGxu2WBM1GksUKzawF7AB9l4jGjU27C12jT0iFjosLMv23dun/p9z7t7NAgsuCEn85x4fHnB3Zs6Zb2bOzPne733fIgC8HoNZPFQxAsUIrK8I/DAAcH2NonicdY1AXmZJJF0SVlaqL4tqeVGhnq9cznuHykShkHxWlbxkqajcF4xQ9Yct0LK6QYktfMagBZt5Soo23yHuG/RVQpQb+QXo6pL/K0tDi20HnXkqA088nszChXy+3+8kMNGdlSP+Xbr9Nmx0w9WSfTr31PG0fjkLT9Xof+TBDDlnHG5DIw1Hn0iqbtkqgQ1vtzV9rrsCNRqm4bJr6Xjy2RW2EeBvv6mTiPxyBxmjzBczSbzwCslX3pBsVQFoxnb/DbF99sAcPlSUetPxzAvUj79olb56CwDHjz6MytP+hBovRYDKuW9nk3j2RVLvfoA1dz5iTNGdfkFk518Q+cX2WPMWUHv4H1foT4yr75SrCYweKX9uL15C4uXXSb74GtmZsxDgcHS3XxPbazdCW2wmAWLBlmm95yHJxO2pSQB4h21JvfUuoS1/IsFfAb50/O1ZeWx7WT0l++1N/LCD8v16Hu1PzpDH7Dv1agKjRsrtBcjc8dQMGb/YPnsSP+xAQlv9RI4h/cFHLD3xjNWykSO/2pHqieMxhgzCEz5cb75D4qXXSb78ukywRLfbmvh+exP9za9Qy8vwOhI0XHcjTdMfkwlzCf4K+TZhrSZknwVLvtNbTl+NRu/aSCuLuI287kqq9ttbVuELtqYA1ZpffJXml/IgUMUeu1Kx566U7/yLPBi3EvC2rk//2oyzOzC37C+P0vfwg1HDYVKzvmX540/R+PQM+axV7bsXfQ4/hNhPt5Dnk/rmOwkQCpBy5SYk5suicTaadn3X85L6/EuWPf8ida+9ira0SQKblXvuJo8b6nxeGp5+jjlnX7hWp92d/d/vD0cycNxJklUrnpfsN9+RmvEi6Tffw5m/EC0WJfCrHQnt8isiO2xLZt58ag87lqiqSdnAnCLkRRVqrr6K+H57yfvQbe8g+dZ7tL/0Gh0vvS7HJp7z+J67ENv5F/nCB9cl+fb7LD7tXASrOeF3Khx03k8FADjx+T8lq1iwVO2mZhqffo7GGS+S/PKrFeOrabS98z7fnnwGo2+fRnzH7bCbW2h48ll5TUTMy371c2oOO4iynX6BGgiQnj2Xb085s8frIcYsAODSHbej9c13iG31E3QhB1i7hOVPPE3TCy+TW7aM6gP2o88RhxAZPUo+s8v/9gxL77qfUTdeS2T0RmTF9n99Uo5DMMBXvifa3/8H35xwao8gfm8A4MK1LHg8xrfbhtE3XC0ZwHMvukICwOLLxMWV7ysBMmz68L2U7LgdyTffJbzVT1BLYlJJIPXyGyTE/PLlTLzNRlO+z55U7b8vekU5fi5H6z1/oemGm3u811YHAHffuLcS0GJ+6n/nNMwhg1ZbWLTyIMRcKIpkxHPWeM002h5+bK2eieLGPywC3dnoK6uMiCP/UI/dHzY6YWWgStavAIDNeKlkoYrcvvi2EwDcvwsAFhLQAtgoMIBV15ES0EL+f7aepK8eoTmTodKoIHrQnlRdfBKL/3w3mdcfkiEQ4KxU4lCRfrZZwbJEpdbUKDVMnPpmquOVaH0rSUd1yQhVLIuqjMkC1SE8fAChxY2kgo6UVo1EK0gnXcoUC9fR8IX/t26QwUbzMsScLBWKwkKzlLTuUprxiARMFisdlCYdhoZKmWtkUFIpCdC2/3M+yahJyDQILGxE6Vcqz3X0fJ+GYWUs8dNEO2ziepC2oI2lOYQtj0xcwW7okHK98dJqzOac/P4VTLzKDpfvKlQ2WZyVrEt3QICMlkJP2MS1KlKjh+N5aZoiOmE/QCin0molGWgGCbS3k4pBwPVp9QIEYlVU1C6ncaSLmknhNvp4A0aQ0XKULhXAtYHl5d9FpmrgZWza+5eiZRT8XAdGtgN7yXK0hEKgvFoqYYTb0jSXh8klEpjRsATGgxmbjOkTHVJDyPJpjoUloGSnBZSuy8KrhJcmqClEcq700RVSuAJwFkU6GJpkHhuREDUD+lFywyQWXXkHuZf/jhmzyKhpybi1ch5tupDrDssii4CikbRy6MEANZZJc0cbdX2DjMmGWKpaZHCpcU2MtE1St3DLBHifJTBriQS/Mx1pAkaYrPC5jQZQFA/ddYlaWTKJIGYkgmY3sKSPywCvjFB1f5rCNhHbpN53cDHo54WosBVaEw1kyxVyUShL+xJ4LA2W4rVbNNoZMuV5lZgKTyNBVN5DQcciEjVIkcPVfMlsF57ZhqtSaikkFtRJlGx5sgUzYhCNhEkmOxg5agSpZpPWM44gfuiuaBfehPPVV7Q7OWKbbELZNROwn36VjikPUhOC2kAKJ+vi2EEG77sb0dOOoe6uR2l66gVKVYuA6tOUSOCNGoo9rwUtorPFM4/hv/Iu9dOmkTN1ksvrCbQ2omUMtEiKkF1B2zXjGHLAfrRMfZjFDz1KtLUBQ3cpsy1a7By2GQA9SEgPSpBcXG/dNPHEc70Bm+I7+QJgTccWa1gBclZWokVDsnhD2H5syFbwSJdqQb4rWb9eNkuuLUG6PUFA/FwUJNLpyS6YuJ3gr5gvNzQAbLo+juJj6Sp6vIRQZRxXyJe7rswDmAIl34BNAMAKHkGh/mVZ0iPZTiQQy35ZXPsD8wsbcOjFQxcjsIYIFAHg4u1RjEAxAusnAkUAeP3EsXiUYgSKEVivESgCwOs1nP/mgyl+3pNNSK6lbEsygTXVQMhQCeaUSNKJ3wnJ0zzzMc8BFpXTYoEmZe5+QMtpOiWuhu4q1PopZtptLPcylOlBBhilbGqYK3horsy0EV2vDA5X7LIzIyblWVtzx0+g7Y23uuQZC9v3PeEYBp7xZxKffM5XRxwLep6lG//ZVmw0VQAJEZoun0zbk8+tcnZlx/+eynEnYtfVs/SEcdgLF6+wTdX5Z1J29GG4HR00Tbud9umPrzZCgm1bcsA++NksjZOn0v7XJ1fYtjcAcOlhB1F1zmkSYLLmLqDhqutIv/PBavsUYLAAuLpLQIuf9b/1egnWCtCj/fFnaLzuxtWCqqWHHyxjoFWU47V30HD1DXQ88cwqfRYAYHF+imFIQFow6laWn+7evwBlsrO+IfKLHUgLyeNzJvYo89znmsso2W8vKTksmMhCpnflJo474N5bJFicnfk1DZdNXoEtLPxCZWW+D4GRw6m55lICm29CdvZc5p9yBh0L5uN6nkyai0KIAvPX7UzYmKvxUFwbYHXw2achZHtV06Tjo09ZOPmG1bIjY1tuzrCLLyC6+SZdwNvcc1ctHOjtI7k24ywAc0KaUQC9asCk9pa7WHrHqnEX/Xedl2FIQK4nwDbr24yZeAF9jz4Cr6OD1qm3U//QdBKqS0bzCTgrSgSOuPoSqsfuh5fNsODqG1j+6BO9PdWu7foccShDxo+TQHp67jwWXnY19vsfEdIMCe6KxJtIe0kWVNCQ3nFqNESspZ0aNSjlHbOeRWz8aZQd+3spHZz5+HOarp22ChO9wEAObbE5VRPPIbDZxvmCjydnSO/wJls4oOeBItHn8MmXSwawSBKK+yE582vJ2O1J8lsUDVTv/1vcbI62t9+jfJedJVA994JLety++/Wof+Rx5k3omdlaAIDlGAyD1nfeZ/6Fl5BbVp9P0he8iqMRRt92YxfonPzqaylV3f7hx8w+64IeZZ4LY/Ych9ppt7HktrtXuX5rBwDnE5Tx7bdl9PWT8hLQEy+jsbMoRzfyzBvhZ7/Rg3cTFfObmIsCAbKffMHSiZfjz1nQCU75ZBRPek+WbbY5A6+8GGP0SJyly6gbd26PKgPrEwAW51Fz2QWU/u5ArIWLe3y3rByswva5b2az+PDjvleSf60fluIOa4xAT1YUBc9vsaMAvP6T7T8NAPupZBcDeGUAWAC4mmqy3LQJZCzS0QDRFpXKXX5Fn/suYdZNTxGdfD2WqZJR8yBfMONKyeEWN0MurDNk7H6UHLQzX9/xOJFnPyM0pIpF0ZyUadbFB6sZIKMHGXbR8agz55B98nXiQ/qT/MOe1E//hJZ0A9scsT/uyAHo5WXQnGbpvY+z/I0PqETF2/XnxH+zFfHRg/PI+ZJ62p98i4ZXPsTWfeKlLtmFzSxpTfCLOy4j05Zh9pUPMXz37Qnt8zPUn42RMr+5hlYCn8yn7s4naX/7Q/qVRRH8YkXJUU4JVovD8i1HYJxzKP123Jaob0JpmOys7wi+9A3zHnsWf97XmKVZMnEdr8XHGLMZ2R22YOOD9kKtroFoDD/TBp/P5tOrb6PM1CSLruKQ32L+dHMWXXEbbdlFDFBM3FANFZecjvXW2+Re+ZiUnwVFsIfFB7VORAkS2G1rIr/ekeVnT6alfh6VzRaJUAljbr+Mjg+/Yu6LbzBi8gVEh/dDLYnANwuwnnublsdfI5VLENvrZ0QOPoTIgL5QXYbX0MDXj8/AfeczytNpMk4SRQtIAFhIbctnydBIOxZq0KS6f19Kb7qW9NOv0v7wMwSTrbRqSTKGh2qrRFSTFBpBTyGpQkDRGZAKSHnh5A7D6bvPLwnWjID+cexUitxbX9L65Bs48xZQFTVpbVjKktYUW999MbkOm5nn38V2Zx1H3WFjiMxZTvI3E2gtT9LnuCOpHDqYtkumsqxxIbF+Q8mUVxHWNPRoH6qO/y3qrzaXxbCKbtA26xuSM97GeOkzWkrbKFGjpNodkuEYA3b5OdW7/RyGVkM0SG7mt2S+nsfsJ18k1tROiaHnC2zFO9YXZbhCKjlHU+MyTNXHFzxyK0fMUohZHulNKqi0h7D4t79m0GkH0jLlLprffJcSL0T0DwdQ8rv9WD5uEpFZs1gSbJes5f7xvmhuEDXjMeDhO3EbljDn9Csp9TNkQjZm2kXLaZTbJktKfIY/8wjtT71M/c03osXj2I1NmC1NKGkd31TIbrUZmzxyLa3PvkvbSZPRlaxkOZuBKF56AXpJKZZhkMm5aK6Cn7Elq971XWmtskGbkr+vhJet+HJxVY1gRRmh8lKpeLWhC3TENRQSx+KbQoxDF37grk82mQeAjUyedV8AgaWqkFDe6lxXFApNN1iMBBivglFWgllRhmcaOEKSutMKyuxmcbAhxiA801XfI6IauKkUHQ2Ncv1piDgI4P4HKoxtiDEXj1mMwPdHoAgAf3+MilsUI1CMQG8iUASAexOl4jbFCBQj8G+OwH82wfVvPtn/d90pri2ro8UiMONY5ITkmaJIqTZNyJsJ+TzPIe07WEI+UFXQxXJaFOd6wjf4h11/D5UQhgTX6t00czKtNLkZomaYqmCMzbVAjwBwwW+vJ9aNSLr+5NnHCW80ksY776Nh2u1dC33pq+S6DJ42mfheu9L4wMPMu3wyjqJKlokAxH/61HTpd9n218domDh5lWved9okYnvvTuL5l1k27rwVft/FDg6HaLz2Rulru6Ymgc/bpxDefpseJTy/DwAWrLF+N11LYMxGkvW77PTzJeN3bVv5n46R8qNCOnpNjLfux+0CnktiZD79giXHnrIKAFEAgMV+gkVce+QJqwUphExzv2mT0fv1kcxpwVKuO3X8as9HxG7Q9Huk5PXqfDMrTj+J8hOOwZq/oMfYSB9rcd29vBdXaKefI0AdLV7Ckmm3svi2u+T9J6XcRDpO3u8qAjguJHR6inVvgVUB6I6adg2BAf2lR+u3J477XmljwYiVTMsxoyQ7dO6Fl9HySp5xuratt+MUx+0uH+3lctTd/QCLrrtxjV0WwMTckqV8e8pZksHavQn29Zgpk9DCIZquvZn09CckEymp5AFgxVmxwET4y4658yZKd9gW4Sf79XGnrPn5EsCqSCSJJKCiEBo2hFE3Xy9jJ5jJc04/m8ycuYR1k4CqS2acaOK+sF2HmdksCTuNqioMCpUw1AhTIrKWW46haupkjP79yLz/D+pOOqvH+7rTIloeUzLsBat99EaSebp8whUsfeHlvJ+08AVXYFgnACyfl9olzB43frXFACIWm/31ASKbjJHghPAaFsUAq5XbBja+5xbp15yZv4Cv//hnhET3yq1wzcTPxfX66vA/4KUz+bh0K3gQ8Yxu8RNG3XSd9KsWz2x67vw1sou7j1kUO8w89Per9N8bALiwkysknoHSbgDwwomX0/TksxL4jYTyhT2ibGnwfUKNYBv5/wIwFXNLetFCWeQk3mniHZhTfcmKFF6hVQeNpeyCM1DDISlh3zhpyipjXd8AcBejNxhYbVFLYRBdjOGBA2i59yGarl3zs7i2c0Nx+++PgLDMEK3wPVL4d+FZEffgf7IJAPg/KQHdHQAWz6kjtT41FMeWDN6k5REKmujpDE5VDL0+Q7qmmpEvTCNTGadxt2NJNTahprJUxGJk7RRJO4slCnDiMZIjtmKrxydT99y7tJ48jX5DKmmoUgnaKrqrkTR1SvfZhT7H7kfq7qepnf43BowZRfSWCSx68RsG77YZmW/mk13WTHsuzZCtN4dIjFlPvESwPsXwkw7Fnz2HjsZmEtkkA7bbCspjLLzlUQKvfEXSnkOZHqd2WTtb3jeJeX1DeMvaGbnRGKxPZ9Ewew4xN0B05CC0HTeDr2dTf8UdZD/6DLVEo83PoLR7jDnkQPSzj8aqLCXx95mkvpyDVx1jyC82gwHDWPzdTOyJt1D2zntk+hk0WhA/YG+GTLoEd+FSFn84k2BZFHdAjAFakH9eey8VdR3SwmTAOccR2Xkbvhl7Jra9nBI0MpQx5m93kHjlaZrveJpWux1DzQPAtqdTZpRS8af98X+7By27/5G0vZSqRR0sc4NsPvc55n7zLX1jIcJmFfM/n4nSkaJ882HERw8l9dBLfP3RJ2x1+fFobQEa/vkdjhmgZodNJfMy/dhzfHP/dAYHw7R6tlxnCHkV8W2lGjpZx5IMYzMcouraiymLlzL7zoclcBzPWDgBH0pCtLW1YJomEUwsT8HICDUjg8hRu1L5u71gTj3NH88l47sEhgygarufwPzFzLn5PrKff0FpQKc+A9tcehZsshGL5y1k0M/G0DxnJuqH37BkyhPYXiujbr6Y8LB+/HOvY6nOWhiVA5k3qIoBW2/GgAtPlsWJrZ/Ppn3mPOKbb0R8p63QbZW5D8zAeOFJypQYcz2P0kP3ZvjYfaC2iaYFi+jQHYZtNQTmLGXWPY8QqGuRCiNCrlzIoQvwK5fLEYwFsVoaySyuQxVKNKaGqRiUeBptG0Wp9Ibh7rsXfY/dh8abbmLJm28yWOtL8IZzCJfEmXnseVQYFnWRDNVZDSXjU0dOFt6Ouf0OWmM5lhw0nr4Bn4V2A5VlFeiOSS5j4+Ew8qW/kX3lbZpuvx0B2KVr6zHbmtH9CG2+Tr/7L6Zmmx34aLsjiGWbYecRlAaqyS1I07rwYyl5HBUS2r6CaRpS1jdni5Ji5Ht3QzZX7VQA8QTTVMUSgGM0QqS6XMpCb+gmIHyhXCBY6qK0THyHCBDYFVLQ6Sx+c6tcj8pVhbj/OwtL5feqYEcLfeQN2MR6WPj9RqoqUUsjUvpZfFGZWgDXcYQO2AbsXXjCK+ieR0AoVbS0kWltlV7JAvzNg/Mb9v7YoCdXPPj/cASKAPD/8MUvnnoxAus1AkUAeL2Gs3iwYgSKEVg/EdiwC5T1M8biUVYXAeGRJEBdW1XlIjVj23JBKhjAhh4grphkXJt23yLru3iagoEqpaxEJbP9AxeoqgCSRd8CgPY92q2MlOYyNZ1wIEhZJ9DWHXiQC2XBRFaULkaaWMgWQB7x85HXXkXVgfuRev0t6k4+cwUAWMiADX78QfTqKpouupL6Z57H0Q3StpBycxl1xQT6HnkYqY8+YumRJ60QOgE6Dn7iQYyB/SW7t/WuB1b4fYGRlXrrvV77MRYYxU5TC8tOHS+B0kL7PgC4AHD66TTLL75agtJr21YAUlcD5K7umIXz9dLpHuWwuxjAqXSvJEr73T6F6C47ySrw1bF6u4+l+uLziB9xMM7yRpadcT6ZTz7v+nXhvMwRQ1fPEO68h0SyRbIwVYW+t08htstOtLzJSoERAAAgAElEQVT6upSpzd97+fsNUdHfCSrKjpSeF3q9BVaHXzGRPocdjN3SulZArpDUHXbZBOnrKKR+15UF3NtxilPtDgC3v/chXx25ooR4T/dI36MPY8i5Z+J7HvMuuqLLz7Ww7fDLL6LP4QfR8uY7LD7xdGKegu+5UopTAMD2SgCw2K//n45l0OknS/C7J1C5+zgK16owNww6888M+NNxuOk0cydeTtuLL+M5rpRDFYloMfcVlA6EGsJ7HQnanQy6pjAiUspoI0aZ41N55fmUHXYQbmsbDROuIPXqGz0+ItJHulsr2VdI9l4g5Yfbn3iaxedfJosLhMS4mH+HTsp7AAv/2SX3PMDiyVPX+DgLv92+Rx4qt1kTq7dwkELsxPEFA7jx2RdWOX4BABYs70WTr2fZQ4/865nqlCf813ysSkC+fNedEUUBq2P1du+kMGZreQPfjRtPx8efrTCGlb2mGwt+vp1brSi7m5ctje+wHSOvn4wejVJ78RW0P/WcBICDwhuys/V/IC9HLyXer76BVsEeNw35HtN8AU6B1ZkTDjgQtH2qn3pA+usKRYUlx5y8SqzWNwAsOhj4yD2Ett5qtUUthUHEjzqUKmFX0Nq2Woby2r4LituvXQR0AWiI4g2pErHiN4icezYwg+r7RisAYN/QCPepgHBIykELj1MxLkNRN7gE9OoAYCEBLQBg2zEJCDloI++bG7E1coqJ8rtdGXbxqdCRoeWhZ5n/wLOElzZJkDJQGSZLjlwuix0azIhHryRaWcknv59AVVszfk0Ax/aJESHhQc2dF2ArAexTprDAXkx5rIzRj96Okysh9clrfHPro4wWXrKJFtq3G8G2552MH6tEyai0vPQU393xJAOsIOF4CY0bVTLgimMIOCqzD70cQ6mn1ApTN6eBLR+5npafjxGlOyz/yws0XnQPZUYOr8MhM7AfseP2ZpMTDsb98As+OOMK+sxrRIuWkBxRw2b3T8ILGbx1zKWUfzqf8qowbe2N1EY0Nh53IsYff0flG+/RdvqVWI11OFV9GXLfVSjxvsy55h5Cs2oJKi7tWg6zX5lkHPdv81leEyVywliq9vg1jbueTK40LQssDbuGTZ65n7Z3niVxw2Mk9DQBJe9BmvM1Yk6Y2JmHENx9T5r2OJaG9HfE67O4SjUjZz4t/W3LkmnmHDyO8toktOZYNKKMYVedQuVvdsRb3IJf3877V15KfyuKb2ks61fKDhf8EbV/GV9eegOxj+filBhynhYFpQIMlGsB3yPnCsdkn9Quv+SnJx+F61s0vvYJyRnvocyvJaYJj1toDWbQMy4lVpCEUGg5YEcGnXoEuS8X8c15d2LE0jhLk3glcSJ778hGh+4Fcxcy96rbKfm6loynUnXRiehH7IWZtph96Q0kXngdI5tGMwMYnsGwq85GHVnDe0ecyEYY2FaE5rE7MWz8kWiJJF/cPp3yL2opybq0BnWsTYaz5bFHYQ+oYd4fTiBa79DYp4xRN5yFHokw85yplH29GKVEZ3GJS/9QDHtZA/FwWOhhk3Adcq4oRlUZaum0aBkSSRHPJmKREAlFwco6RNMq+nYD8BIVVJ75J0p/MpAFEy/FmjebqFdD7PGplLS089U5V1JqddCq5Ii7UQlBtpChNKBRcsZ5lO80mgX7nIaSayFgKCR9jzrboiwQJ4LF8GcfofHZV+i4624kh7WpDa21Cc8OElACDHzzPpILO0i8/wV9/7AtTh8dnSg2MYxFbSy87T5aX3mbynSWZKIFJWSiCu9b+a3XyTr/volsHX/vaEKcW7zYPTRR6IyCbehEaipQwqENPv/pncxjIbMsAOA809eX6lm+46I2tEiQX6jNaOJ3osC0GwN4gzOUQyZaOIhWGsOV/tuguoqcm8Xa3FHzc8KGagIANgQz2nJJLW/ESacJCIUh15HS7BtaInxDnVfxuP/rESgCwP/rd0Dx/IsRWF8RKALA6yuSxeMUI1CMwHqMQBEAXo/B/LcfShegrgKOpojlqWQBWzkbTbAhzQDleoSUY9HqZlcBgAUIbHV6V67rwIPCT1P1sfU861gwrxQrD8YJDyLhFyZaAXAogL+akKjuBOIKideCPKnYXoA8A08/BWfxUhYfeBR0MtjEPpE9d6H68guxl9TRsu+RUvraCgRI+Y70Qq45eF+GXnQBTmsb9aeeuyIgO3Zfqi86B6890WPSffDT0zGHDaHx2mm0PfTXXoUluueu9Ln8QtA0ll90FYkZL3bt930AcAEsSP39nV4DzisPqtC/Egz0CGqv6SSEv26fyZdKKWghXy1Yjd1bAQDOzfq2VxKlVeedQdkfDsdtaWXZOReRfu/DNcaw5KD9qJk4XgKMK8eucF5ueztLjjt1FalucWCZYBHJmM6Kc1HgUHnReCqOOJTU7Dn8c6+xeb9rkbaR2+QRogIY7CmdHq4rjbK3wOoWMx4jsunGtLz6dwk2r00T7M+SbX5K+tvZfL7n2LXZtWvb3o5T7NAlAa1rLJ5662qln7sPpOC1bZSXs+T2e1g8ZUUv1S1nPE5w2BDmXHM9HQ8/TqmioTseWWxymkt6JQloceyKvXZjxJUXI6SoVwdiFsawMgBciJlgD391zEnouio9IYU8qWgiEedqimSpibngI0+RvopCGWBEqIRRhCizPDZ66RHCm21C6vU3qT/xjNXGXsjnd90vnVsNmn6vBPhy381h4f5HSIlxSyR9PYchV18qAeDc0jq+HncW6U9nrvG6dgHsvs/8S6+m4fGn1rh9/OfbM/L6qzDipdTecie1N96+yvYFADg16xtm/u5o6VXcff7tPu+K52HIBWfT75gjZRHDnLMuoO3d1cvPi86qDz6AYRefD57b4/VbAQCeeLmUD++eCO3+b8+z5LWLb78dI2+YLCWgl11yFclnXpBsGtXJJzAFmND/L3cS3nE7KS9fe8RxMtko5lzdySdkpd+3Lnj+CkFXIehA9JqJlB5yANac+Szc88BVYrUhAODyE4+Vagx+Jkv9xCtJvpj3AV+59b/rRunpnnztTerWcA+u08RQ3KlXEYiVlsiiEcuy8nOHm7/fCozg/zQD2PMVtFBAAsAiwV8AgMU7TQBuG9oD2EsmyDS2ErAE9PIvBnABANa8KNlMArdUAE8ZKedb6UbpcBXCu25LyeRLicWjKB3tpP/+MXPvfJTArPmEfRdHgMFWCW0n78nG553E3OtuR33lTYIRlVbXodKNERzcn9LbJlD7zj8pHX8vHcNgWWsLW78wHVKlLDzy92h2Bt9No4UNmkyd/rvvRuVhh9PSlmDpaX+mMquT0SBgKbRnMhgTf8fIXX7FwpOnkF32LQNqfRa2Jhj595txBlUReeBtZk24jmrTpC2wDNMyCVhRlgSDjLruNGL7bs+XF9/I4Ps+YEFQZehfzqd0s9F8c9xkAi98RE1NkDntswlWmVQky2j2SxnwzDSiIwfy9QWXkXzhHUr9Cka9dAfYGd6dcAPVVg7TzRJXVJb6aVJBnX52mIClkjjtAPrt9Ruadj4JM5JhGRZmcDCjnriNludnYF3/GOmgRcDL2xHk1CDhrIl51iFE9t6T5C7HYzXMIuv51OXC/OLLVwVay6djxxFb9BpKu0OpWUZrToexv2bA1AsI+UFmj72SGut90lmfcLQf8zMWgw/fh8r9d2bB9CfIvvIhqmPL+1CAdEJRSBQmFL79RWEUySDZLYcx6NgDMTcbiWtl8L74lgXTn0L5bhGmksZGIaqFmRPw2HLyWcQq+vP2ERexbTLG3NJP6e+UoqVDzAprjLn6NGI/GcZbf76Mkc98SUPIpf8N51D22z3pePw1lo6/mn6pNvTKEC1OjrQVpWbqeZRsPpSv9jiGIWmHZLSa+MQTiR++B7WnX4Lz9TwC2NgRjZBlkGmFvn/4Hf7x+7L09htRXpiFa4YZccu5ZJcuYu7Z17NpIMi3gWaUbITSQAA3m8UzkOCvpgUwXZNSJUxbIEW7lSCYThOe30hUMWjWxTUyiHhB0htFiUU2YvADk6lvnsOS35/GMFM851VUvXwf+scf8/GVUxnWlkEvjbHQctADIUqkjHQafeJEotsM4tsjzyOZa2S0ZdCOS6K6nHiDRyKSZOQz02l54S1Sd90jvZe1lgS0NZPNaXRs35dtHriPhvlpYgP70PjZW8QeepmmpY3Ett2apeeM5adKCalrbmfhI3+DVDtG2MTK2IS9AI65YYESW3cJCBA262DqZn6Nq0CwphyjJLbB5z/d13E77ZOkGoxQLBEgq4TSFczGNtLpNFlht1GwDPg3AsBGWYxAPCZB8axwjNdNNE9Fy+XjltE3LEBvaSoBob6UtkjU1aPYNkHx7e1Y0iPa/Q8XUPXqI6C4UTECq0Rgw85rxYAXI1CMwP9OBIoA8P/OtS6eaTECP6IIFAHgH9HFWmWoIukiEi6uIDcqolDalWy0nGNLYCIaDElZNpEozNqWlEUVMsFCmkqAAqr/L4ZVITG/YoL+h30IO5qfr5T2XOnjGDIMKdWqKnmJLMXvWcarS4o5GFgliS5Zo4cfRPuTM2g892LpgewqClnfkezj0KYbM/rWqRgV5TRcdyOJhx+T3qCe61J96fmUHnkImQ8/YfFRJ6wATBT61PtUr9MtIbwpV2YVrwkADv1sS/pOuVqCry133kfz1NvWqd8Ci1jI0q7Mou3NAQc9dn+eJff+P1hy9Ikr7FIAgHv6XU/HLozFXlTbI+Cy8j6RX/+SPldfLD09Gy65mo6nn+/apHAsxTR6cxqrbJNdspTvepAt7s3BegOs/gscLVstGLemvrqAt6ZmZp95Pu0ffNSboa2wTW/GWdjh+5iZq+t8dX0Uzt/sU7PW4xY7CI/a3gLRYvuSrbeScttGRUWPYHRPg2i0UjIpLZN1ukHYCFC54/YMv+4KjLIy6m6/i+W33klQANdCFUFMdwX/NjHGHhTsCkUOgvFff+aFZD78WCorCACy7xUXUXHIWNJz5vHpHvujWznUgCFqFCRILApfxH84nmStlh28L8Mvm4CbTPbqHggOHcwm994mJZslIH/9LdLX3dPyEtRint3swbsp3XF7ku9+wJyj/riCj6noX7K0HEcmLR3TYOCZpzLghOPILFrMh7vtJz0MRUJfU0Ty01olrOW/2YkRky5FDQZ7ZIWvcJ9NuJyGGTOkEKF43wQF2KuYlPiaLBZaqrs4lk3pDtswaOok1FiE5RdfRfPTz8gCASEDW2g9zUVdwHbBd1F4z3X+EfvFTz+RsuP/gL1oMQv2OLDrdwVZcTH3rAkglvfd/ntTfcn5eMkU9WdPIP3hx2u837uknYcMov3Rv8nClpVb4V0jvNwbr5lG28OPrdMzVNxpzRHwhIKnkHx3PKmIknQdQtWV0p/VCwUwRXLfdvAyORwh6ZmxIGejOsI03ifg5xVWuiwrOuXehXS0tBYwOycIWWSUv8cLHqDdC45WN0rx/dbVOoEDUfhQeE5bIyHCsSjhSEQ+D45QGxBWHopQjfcw/R/2/S7UEiSbWNVk0aCYF+SIDA1xjsFF9fJn4k93//DCmAOuLyVhM1YOAgHpoSrAdCmB67iUZ5IED90X6/C96LvVluAEqLv9GezrbiYdW4RqawTahzJk3jPkGufTeORF5CriZNwU1W47TePOZeNdfkrtaefBnA4JgKYTFkNfe576114je+O9uFaKYNjFzsXxQhlqKmtw7ryV0ulPsugvD5HWLIJ2CZpnkw1liW/1GyouHkf9VddhffApWqqZxtoWtphxP1r/ESzb+08kFn5JRPFJhCyiCQ23JEwrNmZ5fzZ+dTr+ex/z4RnnEctEGD3nGdIffMuyEy/EXz4ftaacFsVmSMKi3SslV5oiutXWDLvzLhY+8zyRcRNIxINUPnAbJZuMYMkV99L8zZfEE61UaB6N5RrNrUlCkVIqkwrBc47F/PVOLD/kJJRUDjULVjjN8KefJfXKDOpuvp+ga+EoITm3G2Slt26/P/+ByF778NWeuxOqy6LlWmjXAvxk1ifw/kfMO+5Pcr1gO0FMsnhmAsOpYcTcd+l4/T1y551Prqqc9mAQU/q/uoS8OP1euZW2596m4Y77ULM5gqEQlu9iOTZ+ZyGWuCvluiToEUh72EYQbZvNiO+0HZVb7wCOzsd/f5uSux7EtlsIuR7agOEMuekKck99Su1f/kqrvpyo3h8jmyCQtUiXhMj9ags2P+VoZk2egvfwi0SyDsY15zPw0P1o+tlhJOxFUrLYJUjAM/FVh+iN44mM3Iolu+xPf8pYXmNQ89xf0VodZo0/j7jlEPccXDtDOBKjwYFF1SX85tbraH33Hyye8hCRoMqIyafBoP68e+qVbFTXQNZrxPMjaKZGKuhjpHIYWQ8vHMbUQvhpB0PxJXM3ZLl0LF6Kp7qExDtYcWlQckQG70a/K39P2ZAqElffS+tnn2NEYzR4UbZ66nYyrz5H/U0PEVQc5vtphkeHYC/tQIkpKFqW8DGnUzZ2CxbteQKe6eBaLnbYJKe7xNo6IBhj+IxHaX3+dVpvu0N69mptSdymOnBChPbdk/5TJ6DYKstPOZ/m114hbunoqkFtOMWwWDXem/dSHurHgrF/xvnqY1mMpTkGTjSAmknKqaD7O7cwD66Pd1NhfpSFeKqSX+v5HkYwQLysjPZ4WBaP6kKeWjHkvx07v60m1B2cngs818fY5DEMBbsjhdXSgZLKYLpgdr4vRAGE+HwpfKOIuHV9T3Y+J0K9RMgly9b5LhDzv2iikC3p5wjqhlTUch1fPmOiaFuPhtDDQfTyyvV2Kj0dSGLeolBbvNtE/KWvb+eWqijQs2QBntvajt2WRHM9eX1sxZXfvapdlIDeoBeoePANFIEflvfaQIMqHrYYgWIEfoQRKALAP8KLVhxyMQL//yPwwxJI///j8999hnKBLGRwOwFgmSDslCOVsoa+j2EYUhJaMl1sO59AFNLPYgHXmWDvLtFcWNCvn4V8/kNaFYt2VSMgpKlVTQIVMkEqqAiraQKYDAh25UrgqPz56I0kS7f9wUeEBrUEgAXjL2M7Mqm12SP3SV/JlumP0XDZNRJswXEZ+MQDBH+yKa0PPCITgNK/rLMVEv3CY2pdmm9ZtNx6D80337nKMcUPVgY4pV/kZRfI67fy79am/96w2NZ0vML+gtG4aO9DVth0QwPAXUB/NLJKDArjWptYdN82t6xeerCuLFHbm+P1BlhdV0C10H/X/r73vUzY1Y25N+NcpT/oEbhb2z66S0r3JqYrb+PnLGpv7ZnF2tPxhGy2kNxGUXs9fi+g5+cZwdoQU6UP1fvtzdBLL5RdLLj4clqfeU4CwEI2TwDAImVVgGV6AoC7ijp8nybJ+H8J4bYn5p2+V19C1aEHrgAAi0Sk4/8LANYVPQ8ACzB07G/XCgAWY+5+zWtvuBVf8WQBkJxnFZ/NH7yHkh23kwUdc49cEQAuKDAUWI+CTTPwrFMZ8Kc/SgD4oz0OkIU5IqEq49CDRHoB+Bds3Z5kwVdmADc+/axMIooCIAEAB9EIdnoKLlMdfMuRAPCQqZPRYhHqL7qKtqefkYVLivOvBGJPc9GKctKr+t1VnnHyvx0AFtehIK1vLVzM0hPGraJeUHnOaZQfexS52XN7paywLs9XcR8p/CCfefm86SYZ3ydSU4VfEsI2dchm0CVopuaBW9uVQLCdyeJaNoqTzQO9buf3iphHVDVfyCH8NN2cDLNI1uefv3+BxeJ4nuSFrb75rtsF9op72fE82VeXHHW/vgSDQQzBppLqor78u+A7bvQ0Qa3FhReFK0JCX3yTScCuwIDWNfkdaSysk2ORwHAnUNH9mRPbi/GJbcS8YVuWLPALmwEyqTQdNQZas07a16n+5U8ZdM5xMHAAbXc8SOudd+AGdLREOZEp51C1z9Y0nXUjma9ms6zco8p3GXjbbRj1dcy//ka8ZTk0rQNX0Rnx3AyWv/4qqZvvlSxazchKANgyEpSGSzCfuB9uuIf0a6+uEQBuf+1d+oU0vp41hy1enU64pJp/bDOWSlOYGGRpjqlsskRnsZ5BqQgRz8YZ+N79JJc30rDPONhxC4Y9dB1Nd89g+TVTCUcsrI4cmZxNSSSAo0UIpFtoqejLpm8/i9LYyLK9DqXe6qD68OMZfN7xkMvw9T/ew3vxfbSvFxJwPQYaMep8cb4uobOPJbzzztTuf5yUWjV9k3Sog42emUHza8+RmCKA2AyJcFjeS/FcjqyqYZ58OP32PpBZe+0hAWDSjRIA3vLrz8i98RaLTjpVFg/lXCEFnMM1OlBzlYyc9x4Nz79OZvy5aIP6kwiGMC1REOESdku7AODG2+7FhLwFgrg/hPCGrnd5oYr7JJVLEPBVVDNETtNoSzsM2GIr+u/3G9hxU+y/vUTDX54m4lm0jxlJn0nnk/6uDvebrygPZ2lLR2URRkh45+om6b4VlG66MYuvnIr/11dRRIwmnUv/g/ehdpP9STqLUW0XRNw9E1exiVx7JtFRW7Fo7O/on46wrMRh+BdvYzbkaPn0H4RVDYssHW4G8W4O+EE6zACDd9oOaufyyTmTKV3aRniPHek//o8QDJJ58R0W/+15tEwGpa6RUNjELTFps1Og6gRyKr7rky0xGNhsk022s7ytgVJHI+M7aIbJgA6VpmvPZsi+u9Pw2ussv/dxSnQbsj5ZvZJRT92C98YbfHXjvYS8LH48jFufoTxWQUJN42Y7qDn7cuK/GcnsPY5F0z0JgmZUn6SSo8bxyarGGgHg0rH7Er1mHM3Pvk/r+VdDehlGMIoQxlE0n7Bj0XjIwWx1xQSsvzzOomumSGULTQ/Iwi3F7LRW6Sx+6WmOWIvpaJVNxbpNTt/CV1YULWuqLGIW3waxWAy7pjwv0+/5+cI6OY78HCzmaW8DS1QLyyFZhJ21cVIp3GRG2t8U5NBd/18SzIXiiC4AVb448u+HQuFQXmI6P37ZBOO4k1nvecjvPCUUQIuFMcJBvMC6rVV7e03kKLoV1IlnvQACizEavivP2Wptg1QOXYxVKJKpHr6uoglfjmIrRuBHF4EiAPyju2TFARcj8F8agSIA/F96YYrDKkbgfzsCxQ/0H/P1L3ifFgBg8dkqK407IYw2KyOrhyNCGkpRsW2btJCJFmtlQ8hnFhbN+YVdoXUxXlbywFzbWOmeJxfioipaVzUMsZiUQIwrF+6+tnp2Z80VEyg9dCxJ4QPcKZFZAAx9x5F+u7kvZ0oAWPwRAEzasiUbYciEc+l37FGk/zmTRYceIxfkkW1/Rs31V6IYOvXnX0rH62/2CAD3lunVm1isiQG8tsyy1fVXAEp7y9Jd+ThrApD/GwDgNZ2Xo3gy+a4oeUa7YIALz2uRd/A1XSZn1qX1BlgtAF29ZW+uPI4fCiCL4/VmnIV+17W/1fWx4vmfR8eHH6ErEEIjIBi1UjJUIevYZAWIIJJHkkGXT3BJz95OieXeXKN1inen33ghySaAiqr9f8sIybpN8d0ZZ5P54GOCImmriBRiJ/DZOaA1AsBA06WTSDz9nDw3y/Poe9XFVEoAeC6f7boPpvBHMwwsz5cS0SswgNcDALx06q0yhnl2ngCVVTabfi+xHbYj88FHLDrqhC4GcHeP9QKo1eHY9BMA8Il5AFiwloV3oXivSCZ0gc7Y7QKtLQDc/NSzmIoo/hHeggWmZD7B0qr6EgCu2HFbRtxwjWQAN1x0Fe3PPCtj5RWQbWEL8GDeA7j7fCCuV+EaFd5fBXBMHL/69FMoO+HfywAW/crinkvOQ8jy9+SFLlUXNtuElnsfounaG3tz+xe3WZcIiE8DFHzB6NV0PMMgLADgSICsAKwcKw/oKqosUBD3vABEPTsvB+3m0riCAWvZEhAWRWQCbJAsXTGHaar8nikwygWbq1BwIv9We1Y4KZyKYN2KJ0Kyxfx8IYewzhDfKAJMMyur5XMgivUECCIAYMHEkmw4IeQiKkt+QBPHEucpYiCZXkKtpXPOFOftL1zSBUYX5o/u3eVkcY0nQfRQIICdSUsoPCBkQG2bpKoS9oOU2ipt7U2Yu/2KirsuRTN9Fo45ACUEhqPhbvkTRj4xhczLH5K4/Dbm94eBozal/yXjaZp0N80f/B3sELrfBpEowx99nIbXXqLj5vvQfRvUFJ5TgaMnMBSD2IxHsK66Bfu9d9YIADvvfk4w2Ux9czt9n7qZgBplye4nENPbaTHTOE6YQWYlS1vrGBQIkkrpRN65m0jOZfkBZ2IfthsjJpzGoovuxH7gIazSLEqzRf9IHxYYaelzW9WRJZONUPbOo+SMHLW7HkK0NIDed1OsYUMZc/KhMLovZBwaP/2K2ukvMeDDBSj9S0i6LUTPOIayXXZl/t5HYwhJcNWgw2xlzDMv0P7yDNpufgDDzZIOhuW1iuQy+IEoZaf+gZJf78l3v92L4LIcdnsdSS3IFt98TvOM52k861xUTcP2QphKDowESraCofPeoe7pl8mcfQ6hoUNIRCJSrUEAwEG3hP4v5xnAAgAWBUeCQS/BIFHYWfCY75TuL/EUcqpLwrfRAkGCtk4649AyrJotTzkS5WebMffoC3Cal2HuvA0jzz4Va3YDAacFnDbcikE4fhbPyqB44u0RIJTMMf/uR7Fefpewl5MM4D4H7sXc4XuSpQ5TfF/oUXRbw1VcSq49g/JRP2PmkYczsFmjybQZNO8TjDn12LkmIuEoOdXDDht4lks46ebZ9pEg6ddeYfFzrzMwo1HbmqBsl50YdMh+0LcSIiGan3qKlpfeJ/htLUpcp97IEhHe3DlXMjSdgEa0JU2l5bJo4XxMI0jQNUkHApRutyVVd52H+t5sZt42HWNJLUa1Sa6+jWCkHwMfvAqjvpUvJt1IpK0NM6yTaE1QUh6nJdNBedAkdOEVVI2M8/URZ2JaacJamJzv0aHk6KNpJH11jQCwtu+u9LvhXBovuXTJ7EYAACAASURBVB/71rux+oulVBA/LVA8G89I4bpD2fSzp2n/+h80HjUeR8h4l4YJpDO4vt4FVha81CWY2TmHrFxYvLZTlXi/y28V4bsrAGBR6Ovmiw1E4Yk+sK88pJx/vc7vys41ZeGbaG37XJvtRR+6kX9/ONkcVnsHVjKNkrPyqjPd5v8uJnC3NbWwrCi8Owrewd1jFpUyym6+AEkUHYUC6NEoaiSIIpVlNmz+pnAtu1uxyGvR+ZyHfI9EUwt2e4dkAotvfllIpOa/94WEdrEVI/Dji0ARAP7xXbPiiIsR+O+MQBEA/u+8LsVRFSPwPx6BDbuA+B8P7gY//UJ+XiTBBegrFl9SxbSzgLjZyUj2a0Q1COqmXGwm7SwZz5GypZq3qgT0+hx0WORdBetXyHmKpIAAKiS4kK+MdtXVLxDjRx1K1TnjsJfWseigo/FTacqO/z2V404k89k/pVyx5+UZNAIAFIwVwQDOeg4VhxzA8EsuxG1rp/bUs3G/+pbyP/6eitNPxJq7gEX7Hy4Trj0xgHGcNXo3rk18egMAi6Tzyv63a9PHmhi8vTlO1/5ffSPj0r39NwDAuR7GVRijR95zzu+8/gIAFkCblO0UiSAJjK196w2w+kMZvIX9RTHD3AsvpfmFV9Z6oL0ZZ+GgGwoAluOfcBnNz78ogRGhihpU9K7klyjMyAj1ASG3KqRTBdD6AwBg1oIx7VlOXulAAC3CLtr3qTlwX0ZeNhFxnAUXXELHjBcxVV2ygAt8UwGrrI5c1/VMOw7LJ1xO6qXXOqUJoebKiZQdfACZOXP59Nd7E9MNFFMn53pSll8wPgTMLIpfRKzKfyADuP6mO2Ry0HEsOXZDVdh4+n1Ed8gzgOuOOnEFALg7Q0c8N+1OluozTqHficeTWbSIT/c4IM9A8RQpp7g+AODkjBcl61fIIwpGi/BozuDIQqSseCe4PtU7bMdGnQBw48VX0fHUs3LcbjeJ2x7nIlFEVPCxV/Pvvvx8kL/rq/98IuV/OkZKQC/c86AVni8Riw0hAV3opODvnvn4M2oPO66r7wI4LAqN6sadS/aLNftEr/WkUNyhKwK+ny9A8zwfT9XQoxEiVZV4QYO04xAQ94oAfb1/+ciLZ7QLBJX+sp4Efr2cjZ+z8QQYbDsSLFUcuysZ3l26s5Ag/z4ARHhaClBXgLuiaEnMFYFwiEAkjBkKouiBvLqLAEEEO7iQfO+856W89Q9oknXcKa8qDiPOVYAW4rvSyuZwa5f2yPwtdKmoen7+cS2CwQA5wVTUwcKV826ZHaYxlyZUGcTMplBbDKyJpzLopCMxDr+Yhf94B93MoWTD9J9xF9rIvrQcfS51mRZGnXsa4THDWHz8lVgdtViBcsJ+gmwkwOgHH6PpjRdouel+TEW4dCbQ/Ro8M4XqKVTM+Bvpq6eRfufNNQPAH/wTZelibEWj/LEpKJZGYr/TUXJLqNMSxLPVOLEQKauDIZZPa05lwJdPEGzN8sXYk4n/dheqJ59O7dTplF57L24kTdpR6WfW8LXbgqakqDSixHNVxF+/lya7kfp9j6O0NIBb2g9NDUrAv2WTftTsvzvxHXdAWbyMb/58JQGrA03xKDntD1TvuQfz9zpCfkOLWoaE3sKmz75E4slnWHr3g8QDkMvmmdrBkEbKM+h77JHE9z+A2fvuTXBpFqttKUkjxBbffs6yx58kecHFeUlxP0xItfA6AeBh89+l/qmXSZ59NuEBA0mVlkgWr+s7BJwYA16+jXYBAN9yD2JxIQomQqLA1KcLDC7IhQdVE1X1yJAlrTtEAxHctMdy32XrQ8ZiH3Mk9edfS92cL6j85XaM+OMf+e6ah2hZ9DVWaglVLRGUkC+ZvKpqYnohlKZ2wvXLiTQ30VxmErphIn3G7sWc4XtgqfXyPS4koMn4OJpHv+vHEx+9Le8fNZaBDQo5E/rO/5CWt78kfc21lPgGmWRWArpBLYCWzmIpLu2aRdQMYHW0ESsrISEKuLIm4WgfnG02wdnjpwzdfDTJj76kccp0gg1NuAFHsqLb3HReojfnkwq4qC3t+HVNlBolJJIO/t47UnXLmZQsWMpXVz1I8Ltl9CuL0BxK4CVy6GYFg6aehxeK8NEZVzOyKUG7204uKjSTFMjact1TdsetROx2Fky4Dq21RcDjGGi0mS6llk3GXDMDWB+7G0OvO4+Gc24l98gjtFVmCbYIn9sw6YCPHc8SqevDqK+fIrX4O5KHn8vSdCNeLIjekSCkRP9VPNI5j4q5ocDA/b757/umLlGUI+6lAgAsjmsJOXohQ61pBPvUoAVNNF3HFvef/LmRn5PFt0E3Bu739bUuvxcFD15nMY7oS7wf/HQGTzKBbYzOQoiu767O2BRiJKWtV26dc7sEUrOW/GYUBUFaKCSln5VwAN8wZL/KhrX4lfEUhR2idX9HysIl30dLp2ltapbnLIooxfpeFp9rebUKdQ0KX+sS7+I+xQj8eyKwbnmDf8/Yir0UI1CMwI8pAkUA+Md0tYpjLUbgfyYCRQD4/8Ol7qou7mRYFRKQLV5OJiolA9YMSjloUUGdEX7AeNjSEjgPkHSxQDpZLD0xPtY2VnFfy7PeBBNHynnlAWDpASyqudcgkSgYUn1vugYtGukCZPtOm0R01193yUKL5aYAcTXyiQIBtKR9B3XoIDa+/w4CVRUsvWwy6Sdn0H/KJKJ77Ur7I3+j/pKrpNyi0U0CuuBHq0bCq3j5ru15F7ZfEwC8vvqrPOMUCYw7DY2SFZ2dOWuthjvgL3cimNXpdz5gyTEnr7DvfxIALnit2vUNqz0vUQCQ90ZEAr/i+ovEQx7007t8C9cqIL1k1sZ/vj0jr78KvSS2Vl62hbEMEszLE47Fbm7muw0oVV3ob30DwHkv2MvQomF5/rV33CuZ/UJKOaAJ1r+QUxTS7B4Zz5PShwJsEACwSGTLYpW1AOgL3rNiPuitd7ChaLIPmZTqBAhLf749o667Ul63+qm30HTn/Xl2aqfssbh/CooKUj52pVZ43qTn9unnkPv0Cyn7KI5fecVE4gftT3bOPL7abR9CqoFm6BIAT1s5ea8KTqJImgvAqPKgtfMAFkPpDvovmXZzHkzunFMF03bk9HuI7LAdqff/Qf1RJ67ge1tI4hVkbJOOReXpJ1EjGcCL+HT3fQW3UQL0Yp4uKEl0D8H3MYALz4UWDjN34uXkXnyVKDpe1sonZIMGHb5FeyaFpxtSfrdmx+0Zcf0khPy+kNUWALBMgCpr9gCWSd5Ozz0J8HcWQonEpWj9/3wyFScey+o8yXsjn7+uSg3lJx5Lxakn4GdzLL9kEokZL8ox1Qjf4QP3JfH8yyw744K1nZqK269NBMT7QYCcsthMI1ReRiBeimdoUi1CE9KinRYa8rCdyfxCF57iye8WTTAvhXKJkJe1XXwBALse2WQi/11TYP52stEKrOCenp/uwxfYspAz1U0DLWCCqUvvRJHwF8Agfj7RLkFqIf/ZCVgXjtEDQX9topOPTcFfUwDNrieVEMR55oSX6vLlq/h7du9AAIjhYFBuKwpqHM8mGAuRtLKyKEZIEcdzAiRJkws5RNqjRE88gX4XHEfHydfT8NLz2IEE8TaNzPG/p+ayU0hOvYv0m18w9JHrqH/rTdQpT5KjlTatlLCSpENV2PKxZ2h963mab3pIMoBdvwPNq8Y1kmB59H1lBsnLrifz4btrBIBTb39MVS7NooXL2PSNhyUgO2fXP1LiNmAZDhknSqzdx+sbIpFqRY9UMeyTR2n87Cs6jrgAte9ABr57Pwvf+5DAoedRozssLgngNNtoUQPNTpB1NJQRG7Pp09Nofvs92s+YRIdpMbjPCGqrPUpnN+KXl2GX9yG+9x5UHbE73910K5G3PyZrKcROPpKaPfdk8T5HidsB23Jwgx2MenwGmQ8/YeFl11NuCJZt/j6M6xpNOYX4acfRd++9mbPP3hhL0riJelJ6iM2/+Yy6x/9G9qLLsYUHsCuATwtP60CxKhkuAOCnXyE9fjxGWSWZijICmoGDg+nEGPRSHgBuuuUelIDws3flPSPAKlF3YwYCUoVHAFRJG4KOTSQI2VwC3fYoi/ehVvExNtuIEWdeQOsNt9P67ReYGw9jwHmn037nS8x57jlKAhkCDhi6i+VmBLSH6YZoXVqPQQrHayeUihKddgnV++/B7GG74xqNhFQdyzXw0x6eqdF/8tmUbLw17x95AP1aNDA9Bsz8O8lv66i79HyiaR8BVCc9WxaRhnUdxdRIqDb9sxFsAXKpOZw+EUg7hJstUCKkK8rof+E4oluP4LuLbyL03kwCuouqeLQoWcK5TjWAsEFHNk2gLoHbnEE9eGdGXnMetHaw5LJpJL6qpaSkBDWXJGUmIWSSTquMOP1YvD1+yeyTJjF61jKSwTQNcZsSWyWa1WnTNYY9/SCJ115l0b0PEW4Xzs8GITdAe9gjmEphhYJrZAAbW2/GkEeuYdHtT5Obcgee346Z0dG1ENmwik0bKXUYW374CM7777P05InU6xnKCVFlKzQJCeSVVFYK88PKc9VaTUydG8sisE75fVnI0ylB3CWRHI0RLomix8I4iirXAOIhEQBlfl7+lwTzuvT/ffuINYbt2bjSY0QVlsDSP16CwFkLuz2ZB07FukSoYYl3Sbe1tiyK61SAkOuWzuLtwjtJFMsJ+X8tEpTsX0wTTxeWR/m8zQ8tAPq+8xPfViLu4jtLKkV0Mv0L3+5WQyPp9gSK5xIyTDzHlttpWr4Czxd2J8VWjMCPLgJFAPhHd8mKAy5G4L80AkUA+L/0whSHVYzA/3YEigDw/4fr3yV/uZJkc4dnSSk+8ftAICD/CD9gAQoLFkubk5dvW3kR35XQLHgRrWOQKpR8NbbSiaQIuUDRxP+LPp3v8bATAGToZ1tJwLflrgcY/MSDaOVlUsI59cbbCAlgAdzo5BOlnq+Q8h3SistGd95E5a93ovkvf6Vlyi0MfuwB9D41NFx+Le1PPSvZgLKavrMZQwYx4J6bMAYNJPHcS+slOb8mAFiJhOX5mCOH58GAceetU5RLxu5L9UXnoBhGj3Kjazpo5Fc70mfypWjxUlrvn07jpCkrbP6fBIALDHDBkG68ZhptDz+2yqmI+0mAPha+ZLXbwo+ry7Mqf0+sS+sNs1aLhPk/9r4DzJKq2npVrpv6du6egWFmGKKA4kNFzO8hYgAVEXN4qKSHZBF4qAQBRZ4B8BdFfYpPMRFUVFBEVBSzBCXHydPT+cbK9X9r162eHhi6e6anmVSHr78Zpu+tOrXr1Dmn9tprrefecC3ye+yG0V//Fvd/8MSNOtV+378GbS86ANW/34V73/rejfpu+uGZ9DP97OYGgO3FC7HP/14Fe+ECDN50Cx449UwBDUWoUdMF2CvGiUQv07ciPc8UnqJNsFIpmTrTNjneQz+9GQ+ddOa0XxUZ4UnsPpnrCnnsd9235b5Vb/8dlh9zshSCcC5I5pCpAeCU2en84x6sesf7JxgqUDT0XXIe2o86Au6jj+PxN7wVGhl6uiZsw7rvCsAkADCTgVDQc+TsAOAn/ufz67GuqbSw8P++KlLJ9Tv/hNXvPSGRpG09EwKGt2T5GZsgDtF+ygnoOe4DcAgAH3K4AKr0QuSUvSGJ7ukA4PT3RmcHln3xaoxf/Q0UWgAwGcAEuRqxjzGnDk01hWGy09uPxE4fO0vclwdbALBIOU9KIG5oLhKGUAr6kkmJKGFTUjYRMZacdgq6j/+gAMBLX//Wp80HcwkAcz3Z6erLYS7aBePfu15UHtJ/M/p6n3FOm3ZQZx+YcQRSRlJAIMHQUe7pgZLLSRLdY+EEk9spa3ySj+XEfop1Hfw98/ssjUhV0bnOANBbrDd5rigVTXYa91Yt0IK6LFM1TbdBj3DDMgUIFklmsjJbQIcUrbTmirSvk/dmswWAmdBngU5ML2BeZxjBJsro+GiMVYDK2NMA4MmFgXU1SNQeghjtVgE+pU8NC6O1CnQ7B13xUIsiaLGP3ljBuGfBuugj6H/X6/Gvd5+Gwr3/RBN19Hh5rOrpx56/+AriteNQb/wzrI++Dfd95Dy0P7gCQB0VvQM5NFD3fezz4x9j+PabMPql7yUewGoD8LsQm3UoboT5t96E6oWfQ/1PU0tAO3/4G9rcOlY8uALP//X3gYWLsfID5+DR3/0Uu+gW3JyFTq+AoO7gYauK/c48AeUT348nPvYFWN/9EdzxGLvfd6N4kT5x6DFo/vFPqO/Sg2JDRV4PYQQKxq0iOi84Hr1vOwSPn3wxzJ/didr8AnaOy1hlV9Cfz0HtLMN/qIb6Lrtj12vPw8gdv0LjE1fALfegeMJ70Hfoa/DYYe+Boscg1dGyG9jp8q8itHU8fPQZsCpD8HvLMv5yI3WofQuwy1UXQ+3uEwBYeXwchj+KcdUSAHjghh+hee4F4iftBTYsOAj1ChS3C2QAD9yYAMBKrgS3rwc5MmGVAEZQwsJffBnVn92BwS9+DTBVKYZIAWAWmHJ+H2nWoNomOoI2eKqHplZHHDnoDizYnonHNRUL3vxadB/3Piw/71KE996Diq3juV/+NDAQ458XfhZ9Ty7HWK8C22tCJcimGcIAri8fQOSPwTHqKDtdKHzhPHS/8TV4cNEhiMwhYQAHsSUS0IFpoP+CE2E/94W4/21HouwaiOFi8fe+A2X3JVh9xscweN/D6CwWERVN1Nw67FCR/UA1cNHUXZRyZWgBoEcBmpUhzOvogOcCnq+hsveLsPcXP4wnv3AN/F//FY2wBpvqyTkdPcM+IjPGqK6g1FTRfGwt9DcciF0+dTy0IRer3/lp6Ix5roi1bTqU6jhMzYNfNKD6Bqz99sUuF52J5g9ux7LLv41CPkCl7MN2IzgNDfu89Ujg6Ldg6PKvYMUffoOOkPLwNvINFWMFwG424VtTM4B9TcNz7vwehsYqWHb02TAfegRqTydsX0EYNIGmg86jj0XXBSdh7LNXYvh//w/1kgFteQOL891YYVQnprcJULb1L5u69548X0qBSusdNQWUJ7OL6Qee62iD2V5CaJlw4oBK5SLnn7CH55YiSwUHNu5iFTXZZ7GoSBMZrliAYFFI8HwEvi/WAgSDxWIDLI5IrpZ7HXkVZjGS1vIAVhTkOsviFw3KPWssZFJkT8aSZ9nT8WLnsIlKWIuFzb7zuTBopRBF8FwX/qoBuT+aEotlAddA/nBZFYuXSQV8c9jN7NBZBDZzBDIAeDMHNDtcFoEdNgIZALzD3vrswrMIbM0RyADgrfnuTNe3lGGSyg+mbJT0e/XIF6avG4cClNEPuGhYsCJFwIm1lOprJT4n/5n+/akv9dP156m/7ySsMgkATl6V170sx9N4GPWedzba330Uqjffiuott6H/k+fCX7FqQqo4UGO5Dj0iaKGKzCPBX3qO7XTWGdj56Peg/pe/Y+ya72LeJZ9AVK1h+QdPgrtsmVST01Ntcpv/5c+j+OpXIVi5erPIc04FAPO88z5/CUqHvRbhyCgGPnYRarfevrEhngAVzF0Xofn3u7HiAyeKXPZMWv9nL0bb4cn515x1Huq//cN6X9uSAHDKADd2no/67Xdg5TEnP+2StDiGr8RoxIn3LyvjCWzJcxCuk0KfSSwmf2amwOoel38GPYe/Dv7wCB4990KM/PK2GZ2q/91vx6KzToVq57Dy69dg6aXrA+8zOsgMmcrpsTY3AMzj7n31leg85N/hrlyF+0/6KKp33y1Aqkb/L0VFZ6gi1lU4AGqBK/NQCgCLv9hML7T1uY2NN+WnZf4h84LgL5KfPa74DDrTcf/xi+D88jdJwo4/lLvTKCOsPM1Duvyuo9Bz5slQbVv8W8c++3lJhqVWnPM+/UmUjzoC3qOP44k3HAXFC0TWteEHqIdei62agNLs16b4Gk8em4999vMiY5vXDEnC02N93jUtr9w//hnL33f8BOjJ50KkZMMkJvKcRJEAwJ3HHi0A8D9ec5gA1JJklWTj02/QdAAwgfrn/fh7yC3ZFYM/vRlPnnqW+EKLfyWBLVWBGweiRMHSHY6ThZd/SuZBzluUgB7/0U8Saed4agbwZABYfJjjEH4QyJ+UzN37jDPQfcL6APBkGey5BIAZub4L/xvldxwJ78llWHnsKSi8/CCxNfCeWIpl7/rgjOfpjXxMso+3ImAIXhYi0DXEtoVyby9CFoUQWFVU8UBNJaDT5z/xlG+Nf319T1/Zu7SKjPh3jabnaWsl9dPkPv85iqcBIFRzXXHGJCnqVNac26MUABarCxZlhMmejWN/tiALAW2PB9WpohELAJyLVMTVJqrDozB8Zz0AOFVsmCgoMUKETgBOgIZuo+IF6F60EIOui+FGFfuNjGKkXBTAvaMaYmSf3fG8qz4N1Jr49Xs+gAX1CsJAQ7tiYdjxseDK81B4yxHQCPq6I3j0jPPQsCKUAwexNR9Q6tC8EAt+cj3W3HYD6lddj9CpIWcHCJ12wGpA94Hem29E/ZNfQOWPv52SAdy4489AbRDRYIA9b/wmvL33gH7Lb/CzL34WvfevRm/YwFCxBK0awTtwCV589cWIxmKsff0pWOk9iG6/iO6TT0Th1PeKasH9V30Tzsg4FjSIoY+hbnfAeM0r8fzPnAI88iT++t6PwBiqQ+vrhbuoFwscDVV/CENqHe30MH7BC7HX+cdj6Ic3wvrOTzCsGmg/+X3oPvhgPHT4u8B6mFwA5KIxRMedid7X/Qceu+zzGL/nbyi4yVhRuorof/HL0X7sB0Q+lgBw8NAQCkodI7GO/R+4GyM/uQljZ31MCpIIAJuqOwEAL3ns91h94y8EAIaWgz+/D3YuB1cLoftFLPrFV1D/2R0Y+eLX4ashqEnN9Ue8gLnWIcR45KJv4QIMrHJR0KnAUUcIF7qvwmuoiHdZghecfiIavSoeO+tiFNauRF3RsNPJx6LzZa/GE9ddD/1bN8MthjCrNSgmUM2Z8B0FypMDMEcHUerQEHo55D//CXS98RA8uPAQxNaweAATALZjC66hYf55J0E54AVY9do3QdVt+FEDPR88Dd3HvxX447149PqfIXxiKQwlgGrpUEMVkWljnMWFxXHoTQuNeoiu/h54q5ajV9UxoisY7C1h7xccgq6TD8PQx7+C+J5HsEwZRynS4NoausdDNAwXjmLAqqhQd12EXa84DU2nir8eewH6/7oM+osWIHY1LDUC9NgExyuoODV0ox1VxcBeF30U+oJ+/PmzV6H97gcRRxU4eRv+oj3wwnPOBNauxbJLrkS1tgr5IIBv5lCoKqgUFZS8EK6OKRnAYehiDwL9738DHrviq6gR+G800D3qoNEVotk1Dwdd9hmgvRMPnnIW2h64B6tMFXW7jGJHD7rWrlrnUTup0EzmvtYeZzaLkah6hCF0NQE8CUKm6iXJPKhDzdtQO4pQSgXQUzcMYwFgCVbONQOYOxgW0ciagaS4LmaRGxVuRAVHEcA3boHAtBGgtzoZtRIfP2FQi+0AVR8MPZF75t9FJYc+1lQ2UZPiyVgR1q8UIrHoWZlbAJgFItI/rm1UEuP7FZnWjoNGtQZjtJLcl1YeIVGOocpXKIXmUyl8zWZcZN/NIjC3EcgA4LmNb3b0LAI7TgQyAHjHudfZlWYR2IYisLEp+G3o0naArk4GgCVp2UrYp2lJAiCBnrBiWdFOqdA2zUIZrKZXMGi3PJbImJpgrSRSg7MFfxl+SkDLsVrV0fJ+KJ1LNthatC7Bv6HblbJb/ZWrUf/Vb9FxzPtQ+fHPMXDOBfLxFADWQoDyp7Guo6nFIPM5/5qDsfdF5yEcH0ftltvQcfR7UP3lbcK0TX2b9Kfs88tvfwt6CMyViuKhufK/zphVkn46ALh4yL+j76KPQevqhPvgw1h96jkCHm1s6znndHS8752S0GN81nz0E9MeovzOtyZgVqmI6s9vxepTyMBbv21JAJg96f/MhWAMY9/H6Ne/jaHPfXG9DqYAcD0K0Aj9xOdRpxcVvekS2d9NaQTZ8rvtijXfvQ6PnZuMtQ21ztccjN0u/gSM7i7UH3gID518JprT3L/cbrtizysuQ2HvPeE8sRT3H3vStN95pvPPtJ/8/lwAwH1vOwqLzz0NWqmE0Tv/jPuPPxlxnb7jkQDBPZEuALBLADj0xJ+b9yhlc0jCaCPaxsbboUIAxwTBnihG7IcCBPe9/lAsuOjciedu4OSz4T/yeCIxyIIYXTJfAoikzdxtV8z7wqdg7bUHfAJ6x58G/5EHE9C4dU39l1yItqPeDO/Rx/DYoUeA85IwgMNQAGAm+giAk/nMxFrXm96AJRd+DGGthodPPwfjf/zLtNFYrzjhiisE+M2ThddiKPZfcxVyZAATAH7/CRMy2wSQ2FIAiec3oxjtp56AjmOPhrt0Ge469DDmJifJRj/9/kwHAPMcaWFA84mleOCYExE9+iSKtCAgO0o8/KIWYwTofNdR6Drzw1DbSohr9YQB/JObBACeXCC0obmI610q100Ai8VOXPMobcoE656nn4aeEz60HgN4UwHgTfFqT/1+FV0Xxm/+5Qeh+MqXSfHA0GVXTHuvsw/MLgIWE+dRIOzfOGej3N8nKhFc/ynfyYIUNvG95p8i95yck7goi4vSvdAEKDsJqA3VZH4QlnBrLkuL8ZKjTJNIpEJK63wyj7Qk8VMQOtQTf2Ip2KDsZ5QUcPD3XOfSZ3lTo5QCwARoOfcJAzhUEFUaqA0Mw1JbBTRP8UpO7UK0oAHDysGFikEqzfT14CWnnwLs3IPH77sX1R9+B50PNBHGOtrfeTCCc96N7uICrHnf+Vhx/+3INcZgB+3gPszzm7COPALtV1wsl9P4f19H9/W/wt87Gugar8E0d0bNH0Z7bGD+LTdi1a3Xo3n1jfBr4ygVAa9egmLUofgx+n/5Y1Q+fhkaf//j1ADw7+6EqTioPDKMfa+7Bo/srhp5LAAAIABJREFUvQB7UM7/n3ch/OYvMXjDd7Gmsxu7HvEGtB19KNAxDw+cfw3mf+XHeGyvEZS8AqpeL3a96jy0v2ov4Dd/wmNfvBb5fzwGbYGO3tceBe/Ut8Es5LHy8JMxdu/d0EpldOR6oV95DNy7VmPg97+FOjSAfV70CujveRuweDH++r4Po7cxDNcP0HfGh1B+9cF48LB3QDMUlHwFemUFlr76rTjg7NMRrfgXHvr5T9B+w10olUowjz8U5oEvxeqBAPP2WoRHD3sDmvevQdlwMRKo2P+BezF2888wdMbZcs+DKA9L8wC9CvjdmAwAh5EOf+d5yOXzCQAclrD4lnUAcGRwEx6J7DLZ3xxHNS2C1lnCc171cuBNr0Hlh7dA/f3dqA8PYq2lYtfXvx6FV7wS2G1XrPj6N4Fv3wCz7KMeqxhavCeed+aJcBf2oHDDrRi7+S+oLFuGoE0F9l2C9p55yD85gmW33gZ3dBXaYAsDuOfNh+KRXV8rDGAtiOBHJnKwUdeAxRedgfjAF2HtSw6FV8rBDepQ9j4Y/Rd8APYBe8O+937Ub7oNq/76N8RRAL2zE/0vPADWHosxcPlV6BzJY7SzFwvPfh+WP/IvON//NQow4B24D3qPOwz1XhOVN56P+aMuVnUC7aGGNbqPXKBgoOhi3wELeOG/ofip42TeeeLir6NzbAwjOQdxVxG71AsY1QGLgOboIAaXL0XbUITYKKLyov2xx8XHobZ0KfxLvwX3oQcQPHcJ5n/w/ajsuz/WfunriL91E6yddITVKuq6hU7HRLWkCgDsaVMDwPVCAGWkC8+7/RvAvByCb92AR39wC7ofWYW1r+jCwlNORuGgf8dfvvg9aFd8BUsqw1jeXcR+/3MB8JzdseqNH4LnefKTFpZNViqY7TskxyfnP1NPlKRCL/FcJ7gozFOYCChD3paD2t4m8tmcQpUgsfeZawCYFhZqHMPgOUNaZoQIlBiB2vJ05ztuq+hwQkGCYCr3ogTMNXVCcYbXKhYWLD5sTeh2lLB+qdJAMFbjfwS3w6Q4MaIiwBy2QEuYvMJaDiNRa+EaWa9UMT46hg4nEKsCL/REPt2yUi9wT6Sug4wBPId3Jzv03EUgA4DnLrbZkbMI7FgRyADgHet+Z1ebRWAbiUAGAG8jN2qTuikJclYlt3wSHc+F43kwTRPFYlESl+ONprDzKDGl6WYLKEmSgbCnBmin61SPxgzRprdUllklA+GRx5Db/7nrSWdO9vAV6VZKMZI4FsfiHbzwxu9A7+qE86/7REp6+MovY+hr30hYP2QAR0/3KEpZsUz41277LdZeeCmCNWs36SKmA4B5UPGEfMvhAjh5jz6BtZf8j/jxbkxjnOZfeRmsvfdA7Pmo/PhnWHvRZc8IXnee+CF0fuj9Av5OBTxvaQCYoNv8Kz8jMtlkb4987RqM/L+vTYSGxQ1O4MNjYpwylrz3QSwJC/rMbmrb99r/BYGu6l334L73HoNwCkb1bpdeiL4j3yT3r3bvfXj8gktQveveDZ66/RUvxa6fOEvYkWGlgic/8wWs2YC09Uz7vTH9nAsAmP3c4/OfRs8bXy8M2uFf3Y7Hz/8UvDUDcgn9nD6EMadBoTdfFKEeBAIIK4aGMEwSemwTTLwWmMJEIhkPT22T490g0HrRpRj53e8nxNwny6LqYQJAR2os0nlR6AsTtaiZWMzigtZz5/zzfnnOnbv/ucHQE7jr/diZMJcsRlSpYvCyKzD+3eue9tmnMkopUa6QCRHHaPqueCFzLk4ZiPPfdPiUALChGInEdByITCA04N9u+QlyC3fBE1d9GcGV//u0PmzMM2sEMTrO+DDKx70f3tJluO/VR8AlaEVAm557QUOKKMRzrnWf2l/8Yuz52UugFYt47BMXYfDGm57Wh/73vAOLzj4dWs4WFvDj55wH03WR001hKVMml6yY8nvege5TjhcJemHKeB7Wnv8pVH70sxldV6wrYmcA3n3K/Ma0afTEB5593uO0D2On44+Bt2y5SHIzaUppcmF7hhG6Lz0P5bcdAe+Rx/Hk647c8L1/6Ysx77ILxXqAMvS0ENiYlkqGU93B2ntPGe+rTjnrGceaFL288XUIBgYx8ImLn6bKsDHn3tE/W4hUKX5r6iry83pB2wXaRHD/47s+9NlqKG/jAQ7pl2noCMQ7M0SOPLZaHc7IKOKmN20RoB42kdNthIGCsSCCt6APXYe+DAuPPAR4zq5w1T4APizOKZ6P+M//wIM/vAmjv/87cqMNdLmjqLcn+zatmcP4/s/HkktOQ/cuC3HX209DWzQMLaKfpwpFNzBOderuEl5w7ploPv4gVn35+wIeh7Um8oUihv0Ggp4ynnf+2XjgRz+AfttfYWgmfD+Ens9j0HWwz6teisIbXosnf/sreD/4PYo5QL97JXp/eBmc7g5UrvwhCse9DoV9ng9fBWQHS/n+v/4Tq751HSp/+BuKtSrILndNA5WmB/T3Yt8PvAt4zcuBxfPQVE340KT/9d/+CUu/9j3Ed96NkqdgsN2GduhLsP/JRwM77ycOoFDIovaBxx7Dozf8FKN/u1fUM1bYEV753ncAe++Jv3zy07CWj2K+UUCoqxiLXPhvOxT7ve71QN88eCr91AFl9Vqs+f2dcB5/AovOehvuPOqj2OMPy1BRXfx9vzyO+uYVwK13477zvwaowxgt6yiM+thpBFi1dx/2v/4zqP/lfgye+lUUmg0M7VJC3F2G2Yzgz+vA3peeDfzjHjz0jZ/BbjSSPVeraIprlBsGKJbbMG/+fJgnHAPs3CvvETUEsKn4QFL8g8vw+O//hvjn10MJKZurUtkaVU2Bvmge9j7kldBfeRCi9l4Q5mM63mBEh8cxeN2Pcf83v4e2kXF0+DZ6vnAMCi96Du4+8qOY/8AAVnYC9Q4DHeMBxg0dL/nESWCFwCMXXQ3v4dVo9BXRtdsi5GsBtDNORM++uwMLuuG2rsPm/R5zgSdXYdlHz0ctb8DYb3fsfuRhwHP2AihzrTDSKnD3H/Dkz2/Fmn88gA4nhuUlBWeRpaLqNlEKixjpsLDnu9+I3MEHAYU8yyxASjPZkbwucu/12IPKdeyu+/HXL38LHavG0N4M8WTZwm5vOBTtR7wWXm8XHMRoo6P5k6uw6pe3w73x51POQEvLBl51/rnAIw/jd9/4NnqbMcoVD42BQVmDu1wdA5YC7d/2wpJ3HgHtkFcAbZTtpuczkH/yQSy77ias+r/vY8F4Q7yMB3abj1ddeSni5++N1fsfMacA8HTTK+XqG56PKGcg19UOra0oRTuiBEQmbSrN0jrQUxUMZqugMF3/tvXfE8SlokqkRKC8ux6F8Cp1eKNVhM2mgOxZyyKw/UUgA4C3v3uaXVEWgS0TgQwA3jJxz86aRSCLwJQRyDbw2/MA4QsapTCFvaIqAv4SiKDvXD6fh+6GAqA1yBRmXrzFTktUAQ34sT+r8MwWAObJd/7Gl5A7YH9h8hIgWPHBk4SBxyYg9SS2cmopLP6RcYydr/ocCi9/CcJKVaSpVn3kv9H40zqWHZ0/n9r0/l70X/ZJ5F/8Qjk25ZHrv7tTZIhrv7lDQFUmkgsvOwiFlx6I/EEvQuS6WPb2o58GuM4EAOax5l16AcgGBiUpXRfNu+4VxnP9938URjA/Uzr0YJGnzr3g+QIeUFJ0cqOfb+/HPyqS0AQ4gjUDwuyt/vQXcP55Hwim8hilw18rQBavjVLXU4EMGwMmsS9dpyZysvTcfCZAZXKfGeP+/7kIarHwjMAPr5lS4Pq8Prku77EnUPv179D43Z0Y+dOfJOGoL1mC0oEHoOOVL0PbAf+WAJHnnL/JEpm7XnAu5r3n7QIuDf/yNiy7/EvC0qXccVitYfxPf524DErektHLc/P+hbU6xu64E4M/+TmGb7kV/H3Xaw9Bz5sPQ9sL/w2qZSFyHKz86jex7CmM5o192Damn3MFAJv9fdjjs5cIYC5jamQUo7/9PUZu/x3MO+4Q4B65AgovfxlyL3sx7INehNBxce+R70bQqE1im7YkmFtSgs8EADOeu192Mbpe8x8Sbz571X/cLfd87Hd/QPPRx6T4o/vQQ9B5yMES8/G77sG/PvBf4lVmQ0NeVWEVS+i//NMovOIlyXFqdTR+/0dUbroFtV/cNvHMtb3p9fLMKZaF2HEw8vX/w/Dnv7TBW7UhAJjAJJOpTuDBoT8oGR5kt0JF/5unBoApLii+uRMy/RGe/0sCwAux8itfQ+Pyq5/Wj415ZgmIdp1+ItqP+094Ty7HPw95szxP9ATlWmAqZOvSk3QdK6XjoIOmBYDZqX2u+QraX/4S6R/Z8UPX/gC1n94sfu3lQw9G+S1vhP3850ExDbgPPAzFMqH39mwUACwCEmSnKIlsNQtBCACT2Umm+Z6nfhh9ZAAvW44nCPBGcUuuMSmM6r30/GkBYPZ/4Y+uhbXv3rIWjF5zrfila6Uici88QObWdD3a0KDoPP4D6DrpWCnM4TVybK0+7b83OH44zuZ9/lPJXMfirB/ciIH/vnBjp4Xs860IkM3qUHzWNpDv6wHyOWG4M5kdeMEODwBHFGVvUZDp3a6GAbzRcQSVKtRg+iRoVXNQgIl8wHk4Qi2KUS1a8Hs7EHcWsduS5yOKQ3jNGpzRIfjLV0NfO4pyzUU5VjHYq2JtfRj72v0YHwkw9tZXY9/PnYPV/3cDvO//Er5ZQ9HMQ+V9dDz4mo7l1TH07707lg6vxa5uJKxAFvTwfsaGhuHARe8ei/HYmhVYHJHBpiN0OYNpqHo+UCrA7OnE0oHVWBQCkTcObVkdi3/5FdQcDw+//iTx6O3eeQlKC3ZGvVmDVx9DsHoAwdIVyFUqKJia0MVpP2JqOYw3HYTtXWh2t6Nvn+cAZl5ksRtPLIU3shbR2gF0BwFKioEhz8VoZxvan7MX/AUL0NbeJtoFjZEhBCNjsMYryFUayPvAypIFx9ZQ7O7A2sefxB6FbhiOL2o+Tk4TiXyrpxdKTx+UUlnkYWtPLkW4cgU6AQGbi+MNxE+uhuW6GHMbaF+4MwbHxhEFEcreOBp5DZ16AV2+hb8NLYdx4D5oDlWweI0PQw0wVFDQtetCGNCxwq3B2GNnOENj6B+NoZoJA1GKL2XNABqOI6xAgsBDVQWl+T3IzetGnDcTBudwDcGKIfiDY1DyVWixhoJuQ9dNVIMQo5EvTF2ro4zuXZbInF3QLDRXD2L4vvvhP/EEytUK+m0bQ7GFJ/oN5Lrb4P/5PrygewGGhelcR74Riqx0bWG7KHTkHh/GzlY7ho0QxvwuKVwY9k20L5wPe0Ev3Hzibao1fUQDY2isGcaC2hiqaohRU4U2rx9mbzdg2tA1W8ZbfeARVAeGUApUdBs5RI6XFGvZfHcK0e9oGGHxQN7G+NAY/JEmbB8wDRtNP0Db7gsRGQqa8GAWqOERoLZ6DXYqdyAXA7VaDeOGiWjn+bAXLRJf5ahWg79mFRqrVqKsTl2gO6IA3Tv3YXB0BFGtgT5qaa8ZgTM+LkzOTt/HSBRixFKBvj4Ud1mIYm8/TLMo0hrV2+9EY2wtYnccPV1FsVYYqLuYt9d+aMQ68ssfnVMJ6OkWMioY8P021HVoBRtGqSR/UgpaDCb8RD1htkzk6fqxvf4+UbdJ1GqYKYoaTfiVuuyV4SVy3FnLIrD9RWD6vc/2d83ZFWURyCIwFxHIAOC5iGp2zCwCWQRmGYFsAz/LAG7VX09ksBLJQ8pLEYRoeC5gaDAtC+0eX5QTH1VHAbyQ3owxDE2TJCmlvWbTNgcA3HP2aej4z3cBuo7ar36DVceftq5LkvxPAJUJqcYWaZDX3X3Sceg47gMCMjT+8Ccse++xE99NPr/h8U/Ate/Cc1F67cEC/EzX/OUrsebs89H889/W++hMAOD0Cz3nfgTlt75JWLlTtjiGe/9DIvPsPvTIeh+1999PmIr28/adYOxt8FhxDOeefwlL+JlYj/zexoBJ/PxcAMA8bu7AF6D3nNNh7bPX1NfFD8cxRn5zBx784ImbDABPlml+avwGvn89Hj37vPX+maDk4o99VGSWCfBO1fzBISy7/Cqs+c73pxtW0/5+Y/o5VwAwO8nrX3LRJ9D1ukOmvX5+3lu+Ag+efjbG//K3xG+zlUiShNMkL7kNMYDToCz++EfRd9QRIj893fNSu+8BPHT62YgffQJ5VROfQHp1Rm0F9P73GSIzPt1zHg4OYejKqzF+7Q+f8XTPBAAznUCPagGAJ2T+pgeAyUCjfDUxGoVytWGE5//qJtgLF2Lwa9/A2OeuelpfNuaZZQy6zjgRHcf+J7yly3HPqw+HSyau6OGqKBmayClTNjckz0tRMFMAmGNz9/+5GKXnTjEXsaDj0ccxcP6n0Xf+OTDm92Pgk59B5bofz+i6CF4lXtKU1ib7LBIAmOsZdAPPOeXDIADLgpRlrz1yYmyl46xvhgDwhFx+2/pjjYnQZ2IspxfAgpydrr4c9GiPxityrdWbbt7gGFoPAI5jjH//BvGGz9qmRcAMAVeNERRs5Hq6ANsWAJgSoqEXsO5jh24Exiilarb8Kp1KBY3RcSiOK0oJ07WxPKA5AdpCFWVYIoXa9Hxhziq2Dd/3YVi6+GI2nQbiMEBeN5ET//EQtVhDs2ih90kXwzv1ofTdj2PevF3w8Hs/inwRqLt1UGVbhwa/4aG9rR2OH8DxAhh5GyGaiL0IBcuG33RRKrWh4TQxWq2h3N6OZlhNfI0VUwBMXTNQ933UPA+5cgmeMgatXkNjRQ0Lbvky9GaA2qtPhIIGjEIZTgQpJnFZCKmEMBXuN2OEagxPDRHEATpzbYiaAaJYxXi9gVK5E1oAmLEO3dFRDRsIDBempUGJQqh6DkZnN2Jab0Qu8oWC6I57niPxoUw+40h1VxNlLK+OAG0WbEVDB6WHG000dSBqM9FeqcClUbRVQGzkBGCF20BejVDQgTWxgXbDxor770eXaUq549DwCJRCEXZbG6zGGPwwgq8oyNl5+FUHBdVC1XVhdbTBieqyZnXu1I8wZ8G1DGFc2m6MPj2PisnrTuZg2hvQS9r1fRlTBIG7GhF8DQhtXUBRerjGNQd2ALQZNtbmY4SuDzVSYKkmDM0gbi7vIJTSRTHiIEBHbCEcrqC6YiXyhgbbUuC4dYTFeXBHKyhZFuqRC6NkyzgzKMurqdBjE2vdGpScKWOgXbUw0mygsOt8RB0FFMZcschxTRW+mdjhKF4oTF6T3NxcjFjT0Aw8KdgiSG2qJsxYg9NowqXCRwzYBCAVsiXd5F3E0OEjgG9HArTqdQ+Vh5eh3U3UR+jNW0eA7l2XSNFCEyEasQeYZOP7olDA4y/M2RivNhEEOuxiO1TTQNPlPalBUSMYmPpdoawXsGp0CKGhoLPcBsPx0BwcFhCPfdVND1B1BHwf8APQSCJv5kQZic9TMbLgw0NsxnDhQdE1IFBgaDZNhFCPqxNTxFNB1meDXcvitNSjlqxfs5iH1dUhjGCqgOjeOjuLDfUvA4annuG9OBmLtHMJnCbc8ZqAv5zzWfxCyfesZRHY/iKQAcDb3z3NriiLwJaJQAYAb5m4Z2fNIpBFYMoIZBv47XmAUB5PfJRUJQF5Q18S5Px/SmTtFFmIKZ2pAh4SeVaCwBFd8bTEN3M2bXMAwMXXHYL+T54LJZ/HyNXfwPAX1oEeCUuwxRykshrlRVsd5r+X/+MV6LvkPGjlNmFuDX7qc1LJnLZoQjh2w1dJ4LH9XUchf+ABIlNKEFpaGCJqNuEvXyXJ/NHv/GCDcssbAwDzsGQfdx73AeRfeqCAIUyipucji9n91wMYu/aHoJzoVI3nZb8pnUx2rci30ueZx7j/QVRu/OkGZVafesyNAZP43bkCgNN+0aO5fOQb178uYr6uh6BeR+1f92P1d36AsVt/LYm51CN7U8Zw6fnPxS6nn4S2A/YHJciFVT1ewdrrfoQnLt6wDCy/M//o96B80IHQ28ug9ye/FzaacJYtx8itt2Pl1f87paT0xvZ1pv2cSwB44v6Q0f3ut6P84heuu/70eSF7YMUqVH/2Cwx8+1pUhocRthCYySyN9ROHU69PWn83djnhWHS87CBY8+dBnfS8kMVW/df9WPXt72H45l8kXrm6DlvVRTaUz4PfSmCxcIJFJmSkTzznnFcaTXjLVqB2228w8tVrpvUDfyoArDKhrCUMYDJrm2EoBTecbymJ3femw6aUgKaHH8exGkeScDMQ47m/+imshQsx+tVvYmgDTOSNeWbpxdtz2ofRKQDwMtx98OEC+ELTQc/gsqGLQgRBAPrr8j51vOQlM2IA87aTib3LqSei69BXw+zpFgastCAQpjhVFYav/IpI7C+6+XoYCxc8bY5Px9aGrkvYiyIxnniYekECADOprxgm9j2Z8tb/uQ4AJoulhWvx8/MumV4CemJsH/VmdBzzfpi77JysA0EAf+UqDH3uSzKmp2rzLv80Sm84FM2//gPL3/nBKT+bSUBv7Az4zJ/n/sXXFKhtRdhdHQgNQySgVe4T6Ae+gwPAEQvg6PtLYCcMUB8ahlurQo/IBk6eq6laZGrwHFfmppxhCAZIIJPPlqbr4g1J5RnxDNY1hC0/SzIJWQizu9eOsZoPp7cXOPlILD72bRj/6g+hfftnGCw20JZrR73ehGWYAvSaqgZbt1AdqaCUy6NpJx7OLFQkOEdGoEKJb0UTj+TRsIrYj8R/XDSGWTCo0Yoghm6bGI3G0eMEWLt0DItu/jK0IMD4644HonGsVQPkYYlajvhzRpT3TST5ORfy+hpRHVqrmKhQKKDZbMp+NPB9FEwbEUoIFF/AOgLebqMp4Ku1aCc4hRw6PF/6zv22nrNkbqp7DnwoMHM25ldNNPUYTSViGKE2fdimDt9QMRo6MFAXNqqumHDdUAB3s2BAszU03RpgdUBfPYJ42SqRcfXKJppxhLbYglUJ4JshbN2QfT9ZxV1qDr2RLeDZatVHpAQC9ObL7RhrM+HlTJRjC5RW94IQDS1RCArilhe2rsl6l+7J8wS2fR9OHLR8t1vjiUoMiiLsadY1ETCmCjaBJlP87KkToeBxfSXKeh5GM4AzMIKg4UDXVXhKBJdjK8hhXmQgr+hYqzoYjpoo6RYKerJulSIDOu+7qWMkdIRJnifjeNFOWJYL0JvLoeG74rGqmMneniA1wdycZWGMhrLsaxjCgipFESwo0ERQSYEa2rImcjyQ+Qtdk7EeRgkIHrEWkKxiP0Rz9Vq0xSqC0EVFCdC0gc7Fe8jxdSovcWxGKkL6GIgNhoYxbRhFowCTVhYO119N/GU9PQQsoFBtvR88w0NqeSoUU4NG8N5rimwvGk00hkfkmXV0RwrMKPUrHuNhlFgGsahKVVGJY/F3zisWgoYrzxR0BRW/IUomuUBP2KGTCvjSrkhhLgsD5rA5CGBpJvQwRsgxZFowutqgUApaV0Q+fnIfJgO+aaHhHHZvmz90oHHO5V7HhztWhT9egeIGMKmswLU1A4C3+XucXcCGIpABwNm4yCKQRWDzRCADgDdPHLOjZBHIIrBZI5ABwJs1nFvZwZgQkwp9NWH6ukgkn6VyWtPQFScv8DGlW5nIQQSHrCwygaMQhjo7D9/NAQBPFVKC2CFBFQIKBFuYdGjJP09ORDC5wYSTsA1boC8r84XVlrVtNgJMnXI0M6HL8coEqqoweZh4z86AxLTNXvu20HE18GBbFixVbyXnY0kQM+HqhwFqTLBOak9N0InP3hSNSe31bDzTgpVW4pGy9kxwEvy1FEU8y5jmJauMLWBWfQ6bxrmXtRciTxwKQ9WNgpYkvw5lmgSprydetUwOk9XEZKxNBrNKBt3s+08AmKgNk6FeGCbFP0xy64kCRAEq3NAXgIDPF9cRPl/Sb8Z6mvjFUUuZgSsOvxOHIsHMJD5ZmEzGz6bFLeBBo5+iKFyEwrTmfScAvACGzPECSLQ8HmXOT/s9ywKnmfSdahK7XPt1mLstxvCVV2Pky0/3bZ7JcbLPbHwEyHAPDBVmZzuMchsCWiyQL861gQAnN0g7cOOzwDmRZRlSQDU0itj3YFK23vOhTiMxa8e6PF+ch8mKDVXuIOVfZK+lGwUEjgsliMSLl8cTiXlFFTaj13SgFjrRd8kp0A5/Ccxb78YDl30Ffe0mnOEB6FY7AhakEFjkHOoFKFo5+PWm7Od0SxW/Tyrb2Pk8qtU6DFVD3s7DqREcpZCBKmsAGwtEdNMQhmalVkUhV0JxtIrHlw/jBbd/C0oU4Z+HvBt5rYZq0RaLFBUagqYrksm2nU986X1KP+sQPQBVQcNripR2FAfI523ZkzAOlSAU8JpzdwmUog7h6CqUnXrRaLPRFRliAcw5nvMuizHJCGVhFNcLxXUFvKx7TdimBTNMQHD6tPtqKGxkPdZgxJr8ycJOFz6aaoBQi1EeJYitwB0dxvjwEPKUx/VCxL4CWzNR0QKZ503DEPCYvu9k8BLMpkfsWNhEn2+KvLO6zyKscevojG1hODuWinysrCuoiRLwkIVDjInMuS3QUDX0pDiT4Lh4tCYWLWh60C1T2MICsnsEymMBggmse6YrQH9jrILKwCAUP4LqU7hcQ8624SFhGtfrdViGgThKvEoJOvN61JyJtmYsu/wxIxags93TUdi5F2vaNRgeAVfGUYGlG7K+cV8ihYOqijxyAuZTHp3e8RHX8MiTPYxOlmndk7HJzQ3foXjtotTBcQYFZaWAitsgMRr1gQHYVQdqowHVIDCrwlmyWM7PwgKCuyHnK01LGNn0Kw9GoMZaImEeq7ANG0HgyXds25T9xFSNMtOMBx9j120iZ+iIKjVUlq9Bp01pdRW+6yQgNd8BlRBkfSqGAt22YAaJ/YMbsbCW0iUcfyrMKIQWR6ipRlLc0QJ7J3vspsW5czm9EgBmQR+B+dAPk/e5fA56ZwlGifIE1roC4UnqMnOiMnYmAAAgAElEQVTZp+3p2IoRy9xNj3XKhsvzHMVJIUQGAG9Ptzq7lvUikAHA2YDIIpBFYPNEIAOAN08cs6NkEcgisFkjkAHAmzWcW9nB0srslAlJkDSMmZwiu0NB4DuSfGDSjMCoQmlEhXKlIVwCxdMwQKa73LkGgJnwEvA3COS6JgPATEZ4SuL5yMQPk4C6qkmlOyWu5bPTJFCmu77s91s2AmQh8L43ea/DQBJAugBUSVKVXqZZ23IR8H0XtmEKI4cJXYKvyTOawATjBGIoUT8JCF6fOTL1+sQE+IRsNO85mStku6fniWMBnyk5SqBDIWCYFgbQQpHymXPYmCxLAWCC3k4UiQpD4sk+PQBMfDQKQ2GPEcS2NV3+FNyKLDqyM2bTFKIPCXuWLK4oTPqrkU3HmCGWgiGuBwQkhLlMX2LiHjM4L7GbNEHM/iZsnGSe5pzcMcsCI3Ado2R4CwBmIQgB4FQCuodJ9TA5ryhatBQj0vEhIPYct/b3vRM9HzlJZM9XnfiRKf2C57grO9zhOa4JqOV6u8XTm8CKFDBw3WeOL60E2eEik1xwCgBrng93dAxutSpzdCpnqypTFwDqVEbWk6I7n/NaTDBLEyYwC3PGVD2RwGWdSazKGsD9mLBkOR/2WtjvW5cBe++O4JZ7sPwb1yFYvRLFDlvYw56nwS7k4QSOAJME+wRgpFoK96yeB4fsX9uEalqJegFZlkEge7x8qAoARh9f2p6wYJDzGQtcmo6DfJhD0fexfLyGF3zjMii+j/v+83QUaxU0CPLpqkgvE6SlNHFsWVJsFrqeyABTeUSxDXDnQUDMIDBnGq09iQc9p4AmKrVmA7ZmgYB5pOgozO9BVMrDjwgYsiRBkzilUsoEg5uei9iOYVhWCyRM4ug5TVkvCRAG4uaiMfhS1shrpWS1EwXQLBNtjgcl8LH68cdhhD6KuTwcx4Fp5OG6HgzLgOt7yCmJKoZrqVgdNVHUdbRVAzS6isiNu2j4Hrpe/FysjT20aTkB9SkHbTcSixhhhoqwQyD3l/Ms+2iwAIcAK8eUpiUAcMx9mQrDMhH7yVoYa7EUcArY31q7uYcrRxZc10FlZBCx58JgLYAXQ/cVYXZDraNS0lELAsxTc7DcSIp/mnEgwPsa3UGXb0JXVdQM9i+E5YRom98Pr78NZmAl+wFaM7SA4FhPCmIJYhv1OFkHzaRwgeB1ZGgCkhIUp/SzH/mJdDTXNK5HIYvSInmnCpuJvLNZtDG+dhDKSAU5J0De0OEFLux9nyPXy0IpNlotaKaFpu8hotpG6Es/CEpz60Kgnkzp2KNsu44qJZynaF7BQuQ4yX6BrHUF4u/trFyL9tiAo1LoWoGmxNJn7qfkPkaBxENTIxn3LArOFYsCqmssQpAP+Qh0a8JfN93HpezhZwMA9uFLMYBchUiHh6L4YBYpcV5EUCysswaatM+csAuaY4bytr6s6HEgxS9etYqg3oQahMk+WgD/kCNqW7/ErP9ZBDYQgQwAzoZFFoEsApsnAhkAvHnimB0li0AWgc0agZmkcTfrCbODPYsRYNJbEgxMgIuUaOvkrRffgbAKWzNgKUbii8m0fouh54URaqxmn0WbawCYoASTRmkChtcrwHYcSQLDbbHbWK0siUiyXSgPSA86lZJucw8AzCJ82VeniUDibU2Qah2zXdPI1VCEwZIBwFt2CBH0JBPGhiIgLNkjUMgGJTKoYBwJQJeCdOzt+r5sMwOAJYnbAn9TSUKRNqRsMj0VJcXOpFUEYr6+mhQHGMHcJrAIACcS/JSBJss2Qj2knyCgGeZ6wPeG7hQTtuTe8FqEvUzWGyVsiV7x2LMEgDWCspJ7TuI8IYlPgDqWp0jY2gSuCSyIL2OcfJaMoekkHicYwC1QXpyEWyAwj9GrTy1hOf3oXQcAixQnSWWhD5djjHKxZJsRQI8JlOgCGglgLHbGc18cQtBxwbevhrXnHs8obT39NWaf2NQIsJgNlo5iXy9i24Ibx1LwRsBHj2l9Mbv9zab2a2v5HnEnyh4H9AQdqwhYSCiPjN5k4zj1/CiSwy25eLEN5w6yVXwV0U6EkvyyB0tUWvinAGUtBijBs+de/znc+6M/wvr2HdD6bXQsaIc61MCArYvXpGVRRxdwfQdWPifAmRTVIJa9HI9LADKgd6tFqdsEvDJtC2qQXIfje9BNTQDkMPRlLuA6EXgxCqGDFUtXIvfqV0H1fGi//B3yooRjwdd9USkQKfE4Fu9dLhkWEtnhJlUHlISNy8IcgwxWsk9VgPLYpciDQ/AxDFDIt0EJKA8MFOf3wCVRtlhEo9FgoGGbpvSN87pJhQQCiPzfFrhIae18Pi+ztBQ80oYk1mFZZgI4e00BK03NTNQZqBCRU6COVOAsXYnOchGVwJV5vM0uwR2ty9qoEsgkdOkFcPUIrqlAD0IUfQWDWow2lXCfgri/E34pl4yLiOxuC1HoI6RkspZIbsvFcW2gDHJImWJLQEMW4/H3/Nzk9Z7AJO+jKPPo/NFk7BEo5ti0/Bxip4HmyCBUpyEAPe+zbppcFdEeuKgZMQJdg+XFsAIya3U4CKWYqWGGyIWUalZEEthXaANuI9/dgbqhQlXs9Ris6bjiNTCmbcJMhsiGV5sNYcNyXIW8Tq7FvpcodPDv9P4V4DhZc3jdXWpRrHXYp6FVa6BU6qAvOVndzShAz+67y/NC6XDT0AXIt0wzkV8HMKC4yOVyUJVYGPlkCWuqTiJuqyhg6vnLVRVhjVu0oeAYCRyxtdBGajAbPoa1ROqZwC/PJ3smXgPZskEIL2cI6Kd5ofhsi9qSrqJKFrRlolhPnmeZKlIv6Kft4eZwtlNCYaLKzKOwGDSxfZGxZljwejvk7/yR36fFYBxvk4rB5rCH2/ShlWoVXrMhDGCFlgkkgct2MXk+tWhu98/bdPCyzm/DEcgA4G345mVdzyKwVUUgA4C3qtuRdSaLQBaBJAIZALw9j4RUao1Jb40sDMpvChOOXmkxntRqKBiWJLPI5qB0GVnABNb4Ij0UJB5fm9rmGgBmsj/1cmLyiC/6ZBSkSSbPZlItROj5iP1AkgUCphAMoM9Xy7tqU68v+96WjQDH92QAWNiLGQC8ZW/KpLOH1D50fSm0KBgG8pRZZHI2ouA8UDOsCQb/ZPnAdeDc9ABwCv7KasZErK4L+4bJZpsAgHjrsQAkkcIPdfqCUu4+Fg+7uWyTAWCOVZcSxZRw5DidAQBsklGn6yJPKYArwQBKgzLJDiY8Z7d+6y1AhilUJpeTuCvid5kCDyKxziQ1Eh/gFAAWFs10BTSxwEnrQkzmN7/TApj6tdkBwGpL3pmIEO83E/RcEwQAUAg8+cKg5nqXM0wBjIQN1VoHhIk9h63vU+eh/JbD4dz/IJa/59hpPaTnsCs75KFFCtwyUOrrRWibifcrWed+KL6bAel0O3CL1Rix48EZGkFYbcAmGCTFc754306nkEAGKVmVAqxElDCmaTkZwaoAe/2NUFRYKEccWSpcePAjDyrZlZQedlkEZEFraugz89B2trC6GEDVbBT9AnRLQ7NaQ97OwXMaMAxNJPSNnCnM1aYaoWgVELs+9Z3l77VaDaVyB8arFSh5Sxiv+UJBQDSnUZNiIIPrAP13baDkVNB4eBWcQqcAhZ3NKqo5BRUjD9XyoTuBALssWKKcOK/P8CPozQCmYglrlmAuATMWURIQZ+FhTQnRW3cQqBr8UEHBKKFRayKwTXTstQg1i8ehck0ASiRDDeEHnsgN6wRa/ACm2in9LxbzqDTrUG1d2KDcowtr02cRQ4RIBzjVxix28QEjVKEHCpoEvR0X9VWrYXiegLz0Gq65PgodHWjGDowgRkR2axzB0jXkVRWNWl08iBtxJKxlTdFQV0L077EbxlxH5KbJuozKOQGwCYJyjeKawTVYGIJBCBcJOMwm7GD6/uqGgJ6cl2MrJ/dB5mMJbQz6Q5NRzWJOzc/DDn3Ulj0Bs1FDIW+Jh3GdcuCGhnKoiIx4vlhAg0VKLOygvLimC+Br1x1h5LLINTZNDDs1BLaB8rxe+b2lJh6+4ls8CchkfwXUjRuiLGPQz5nLmPhLWwibrswjVJpgMalJgDUIxL9ZsTSonGviEDbZu64HK1TgrhxCsRkh8nz4ZABbGvILd5Y9Sc1votRRkr0BVVNI9+U4iu0C/EZdChPymiF7WzcGXAXwVA0lb2oAmAVwdqwKu5dq43SXrleqUIaryLmBjDUWeEkdnM71s1UwRTa5piMXFhLJ6ciTPRvjZOYLGB6votjegdBl8UISq8kFVdMVhm2uKVcX7+VETQZKUtTL/zj2uFdq7tQrRSH8mVx8IEUotAOYbv+yuTq6jR4nHBiA33RkfhXrFHq48+nUyNpXYc1xAeU2Gras29t8BDIAeJu/hdkFZBHYSiKQAcBbyY3IupFFIIvA5AjMLoGcxXL7jgDl8lJfYJEIlSr3REZZXvyneYFuUxPWFeXxRHaRDny6BiYeg5bkGqvNVbLNhJWlJuCzqiWygjHEl4rSfkwyMnFXUA1Y/KwXwmfWaIpmR1FyHEVBMw7RoDweQgQt3+MSZWlVTQAjMhWpCEmAgD9MEtBLjJJw9AMjc1BYhiz+558sN28xrLfvUbD1Xp2wjXQVbhQLs5LJOkrrUvKPbbK08NZ7Fdtvz1KPXmHek41ClhQTrcJQot+fImBsTYlRi3x5Vk3FEI8xsrcI4KRtwsd10pwTGUkiH5Smo/ejYQnQJ3NJRFbLVvAiT0lIAiu6JsnWeouFJXPpNAwKzpNlxURRwMwYHkJJvumMXUAW8+w82qcbeWFIEIKJUqASeagw4aorMCIFZqAgNhIWMJPjTKCnIHL6bxoZOk+R5E6ZQvyzTFYzGTotyVD+W7q2pIU9U/VRpEb9QMAH8aRDJPN81XeEZTVPycmcUI8oFhmJ7z3HB30DWRAl88UcNUo/d596ghx98LIrMP7d6+boTNlhnykC43GMvp3mQc1ZsubLfEIpYhYLkDkqXPztt1HhnTLGBJm4FhIqEeYbgV/Kug5UBMAjyMjQiGVIS01B9ndzzJKnIgPnF07TdSVGceFOApAKQMP5JWUiz9EtInhqNlzUlg8IUMbdLoENBIEweskYnU2jLzCBNK/pwjRNNAm4GSo6F86HTxUaoajPXaM8dzA4gmi4KmoYEaWWRTafnvJUT5n6/ATYOG9SAlgt5lHs6YZOMF60/dn/zfP8pHN9av+QrhE5ExgfGEI8VocdKTJnE+zjnoFrKUHoqRoVLgjSsjBBlDP4ffoZd5ah97aLF/JcNq6HfH8Rq5nxGqLBUWGIg5LSSoTCkiVzeXoo9IXm4yXqKDF0MpNHx+VH4/5hjgug5vTiZnBw7pG0UhFqVwlBwZQ1gJ62VpQUMPBZYEtUULg0KBMrAsfZhGLWDM61NX4kHd0po17m/pb6Agu8Ldp/iC835Zxjeb8mQ52MX9oBoOZsjZeV9SmLwBxHYCt4b5zjK8wOn0Ugi8CzE4EMAH524pydJYtAFoGNikAGAG9UuHawD4tsaRSIx+pkAFjkpGcQiwJUqWRnojUBZBIvRgJDZJlJ5TgTjRHZZOLoKNJSZHLxBdyLyRcMJxhplDLL66YAwKofITCmlqAyKQ9NvEkh+4QyppFIshFY5ouvSB6qlKbVEo9gskMog0YwWBhuSXKAeTrxE2zJhwpATPm6zGN2BqNg7j4iTBJNEYZiBgDPXZw39cgpAEzmAOcAPmeGFJAkbAIqDngqUEeEBuUk1fUBYE9N5CE3BEQkSePEP5hzCwHgnG4mfuaURyZIOpNJalMvbobfk3mPiXbOe4gFjKRHI+dWVRiyz9w497Wr1gQA7HPebAHAktCfpQT0dJcQxom0KfF6yj6mALBJADhUEVKuk0U2nCQJaFNKtJVUTsDcZM6c3CYn+UuUZjaMCQCYn5NxkdoWTANQpAAw1xg2soEcJCA7GU0dsSHzA9M5jL14KYoMsCZMtKQoafO3jmPej67/+hDUfA7jN9yEgXMu2PwnyY44bQSqmoru/j5oeQs+9xSTAOBQ/Eo3D4A1bUe21AeEbZ/spRJvTnrnquIpLpKya8fguu4EOzMDgDc/AMy5xnc8meccLnmmho5d5j0rADAtOsOhUQGApWCIEtYbAQATQOUzQwAYOQuFri4YhYIcg3YBBGTnqnG8GvBRI4BdaSBHtQsWJzCGtHHYBABY4ZqpqwIAaz3l5EBz2FIAWPo9VhUAmJLrsaFmAPAcxj09tIx5S0dYyEEvF2Tskj3PgsHQC6GQed9q6b4k3Xs8C92b81PwHTZd4eT6Wnsz7oXYIteHSil0XaoExNcZTQ9+rQa/1oBOA+isZRHY4SIwhwvbDhfL7IKzCOzYEcgA4B37/mdXn0VgK43A3L4Ab6UXnXVrphHQNbihj6YfCHDKF0hF1RPfKwFgpq6gJ1DL5LylJskiSRspBHkTn6/1AGDxniKYF8IJo4T1S0ZwyzeSZ7IpUaeZEFeykNKCU49ftSU1K5KEAuLSJzKEz0QQQe2IvloJ2CvewAJQJQAwz0e5QALfAn63LpW/S6W03W29RHym42Ar/VwKAKcMYI6ZlAE82ZNsK+3+dt8tyv3yCSXjSBj2SgxL1YUVZfDZ9SMpzCAATOleJpbpYaiTZR9G8PSkCGMyCMx5JwUV6QTIxmOnhRwEEAm6UgJQ2FxbsE3I07fyaEymk5FE/z834NwzNYM3iANhAJfIkgO/++wCwOQMCgM4SgDgKv0nVSAHDWakyfzJa+T8yDst94keha25krN3AhAnAUj8BhPWMH+KBO4NA8YkOcYUAE4lqKe6fSkAbFD6n0xksqSVWNYsAsDCJOd8TY9KVYXr+2i6joAaumGgKMKGm6/p/b3oOfs0FA/5dyi6jspPf4GBT1ycST9vvhBv1JGaOQudvT3CBudegvedUsUybsJwuweApfgNLdanSkBNhRlFCClN3HAQjFcTj+zWs8lnJX02xVtzjufPHYEBzHUpoISqrgsAHFGCeOe+Zw0AnswA3lgAmELeHAPcX3GvbXe0wy6XQWsHEcCZozz5hGqEU0N9eAxR3WlJGbcKMjUFQZTsKaZqT2UAJ+8M6xjAzzYAHA+NCQM4A4A3ahrf5A9zDynFCvTULhVhtRWh5/MIZPyQ9ZoUF6Z7jlQ5hifkyNrW4c8NSXOnezNeo/ihtwrwAs+V5yyo1+XP0PVkn561LAI7XgTmaGHb8QKZXXEWgR0+AhkAvMMPgSwAWQS2xghs2QT51hiRrE/rIsDK4KbvoREkADBlTAX+JDOXicNpKHb0niIATG+5RGI52VgTAE58JxOgVSSgFQUU5KS8XDMMBSDRDSvxniLIo6gCAJuU+G3JT0+nQKfEqcRn4vFFienkxTcBgH0zkYpNpZ2FHcN+kvnb8gz1Ar8leZckCyhRKkxGTc8khrfww5ICwCwYaFDmtQUAi19q5u+1he9O8gwlXrHMpoXyXBFT4JwgIHCsJIBoyGfeF6aaphKm4McjhPQwbD2LZChMrFYEJwAU1QTM4TPJe06ZR9Erbv1+SzP0Ocuxb5xjRI6cLGBdhRP6aHguYvqRTtH8yH8aACzJzChKJD3nmAEcKBEseupFQCMOME75fMTiGZ+PDYTwEgA4SoCmiJ8VSQdNQODJALAkWidJszMebUi8QDcVAOYxuQ5xPMmzL6dW4YaJ9yTHFj0XqexA6Wf2teY5MtZiQ0OPlttsz0jbWw5Hz1mnQuvqROw4GP/BjVh74Wc22/GzA218BPxyCeXuTnnmZBdBKWTBtBKfSCoIbM9NmL+UWxBrXsrqB1BrLoLxCvxaU2T45ZlpgSAyV0+SgJ5ridgdAQDm/B/5yV7ZZQFlwUZxXvezAgCL1crgCOKRmqwXkwHgRAJ36kYAmHv+IKT9QAyjVEKuswNKLvHT3twA8GQpaJnbR4bQrNQAh3O4kvi3s4B0hgAwJayTwtVEAjoFgJWONpGAVsKpFYRmPzckHs2yHxmvgQCwQi/mjAE8+9DO4AicX1RKncs8qEK1bSilHLS2IrSchbrrTcx9UqgYxhPqT3xeqVK1TTdec/ouK1YdSTEeC57ZVDN5l488V9YDgr9kAJM5rfINvVV4uE3HIOt8FoGNjsA2/txv9PVmX8gikEVgriKQAcBzFdnsuFkEsgjMIgIZADyL4G3/X1UVAYDJAGYyXaSiVD15aWQCdRqGSByHAtzmVEor02c3AYVAb7cWSCd4AV+7mfBREoZuIwzFn1EzLIAAcBQjp+gw9AR8TVmA02J89N8ikBuRIahCVZLzCDRBJoyZeOOJRxcgIJLIPrdelj1DEaCGIDA9O5kUkESUosLSCILMdQJp+x9is7lCliMEZPy1PICZ6OH4FABx2sExmzNn351RBFqFHRThlfvRAoGJAxKEIZufoAyTyQIAk0kqEtEtz8qWV2XiE57IrvN7nFNYqJEXT/LkmZ0MDqeMjmALe9wRLJV5p1VwIui3riWy+pxXlKnnj60BAJbEeQsArsYJAJxTdbQRGtYikOXN+8YplH6RBNpSicHJsoopG4XjgKAt590O2gPoLAbQJoppNoYBzOefwC/XJXq6chY3dV2Oz+OOhW4CAMeKAMCcv+u+K6xzAYBhzWgYz+RD9v77Yd5nL0I4Oo6hy69C444/zuRr2WfmMAJhbyfa2suyd+G4TJi/Ow4ATOBXpNll6vWF+RvV6oiqTcD1ASPZD6XM3wm5evkaC/LmFiDfEQBgmc9alYq+rkEr5ZHr7YDHwqVobt+/xGqlJQFNABhGck+pyDETABhKsn8PqcxDSwXbht3dCbWUg8eizKTmZs5auGYN3EZTrCK4705kzJNiUa456VrxTB14KgDM46QMYEpAq9FcMxwTAFjqTCZ5AEe6kklAz9momXRg7jMZeynAi2UdQD4HlXLQpTwiPfEbl8bCl5CAcaJUwgIy7iO25ZYW8KRFPUmx9TpFHe7fvIYDh2tCvQF4gRRpM2Z8tqKtwUNlW74BWd+30QhkAPA2euOybmcR2OoikAHAW90tyTqURSCLwMycXLM47cgRcAJfGHry8iwgqJ68LBPQmQZgCRDKy6SlKLBVHSZfKFkNPwkAlmrkOGGO+ZTwFK/eWDy+5FxkAkdATjNAD+AEVEgAJW0aAEVRk88RAGYjA1he+Fvfo8SqJJVaLBj5TCvnyX93bU0kQxkDSaTy3GGSjKK0X4e6+QCEHXmMbeq1pwBwygCeDADPREJ2U8+bfW9mEWBhR9pSEJhFIfKckcGr6dAMpmlVKbIgc5Ny7WTrJzm5YAL4TQsvxK+bPr9M0rWOlYL9LAxJnvPkWZ1OIWBmV7Hpn6LsfCKBnSgNCAClKfBZ4BIFqE+Dr2xpCWhKTnPuJYumiRDVMBCQt6gYaNNy0NRANDkprUvlBgL5lPCP4gQETu9DmmRN5WXTP1MAOAX8k7m4Nc/OoIBDnn/K87OIgHM0kDB9w0S6etBviBQ4QQwmdDknsJ9ktRmWiaI/tYTopt/57JtbQwTi+T3IlYqyl+C8woI1ioLQ5oFjJOY+ZDtuhqkh9gJEjoOw6SJoNhA2XGH+SrFbuh9iwVSQzMvcj6XPawYAz25wUEI/UZRJwEsCwGZ7CWZX27MGAE9mAG8sAMz9c1J4RTZkjNA0YHSUobUXERDMnqVH6GQ7gMlytZynRTFjxWp4nicFn7J2yrhV5e8s+JlOgeiZAOCUAfxsAsBKpS4ewGQAZwDw7J6rmX470jh+1YT9LoXHqsiXR6YhhXj53t5E1arllUvAl+8QaZGBVLVtw417zfRdnXslrntpsQ+LKr1GFV69KeuC6hP4Td6FWdQXI4Q6jUXJNhyarOtZBKaIwLb93Ge3NotAFoGtJwIZALz13IusJ1kEsghMRGBuK9CzQG/bEeCLMUEZh4nzOBQPYKkNblVVi7zgFM3XY8APYcYx8pqBnEb2ML2VwgkGcAoAs6LfiUI49OhtASVMPBEANkOgoJkiAS3sXP6n0KN3agad1krwMg0nXnisBKdUqeiU0sMskeabeOF/CnNU1XU0PEfYyIqhJwknMp/pXalowgLO2paLQAoAN4NQJKAF528xgGciUb7ler5jnDkFgCfY2K3nkSAw/y1Hj3DThK6ZIvneDDyKTpKCIQUXOgHgluc2k1fkdqce3cJQU5ICjsls7wlGB0O8hRn69MtVIzKuEtCJfSMYxTmI4PBYMLUIJ9OR7aqFIgErAgjPsgdwoMZPA4DpnVdSTbSbBcSBI/cphiKsWqo3uPRvF8CNU3ySXE0T/WlRRsqwKbXYNpJ0bLGC0wT/TBj8wgDmWqAqcDxXHqqCYUnCl57uo+B4ikXKUfxfW5LkPIehasjPMQNvx3jKt96rjHfph53PyR6GcpYsAkgBYGGFcR+yHTc1brF+q02ojovYD5LnTAUUUxcPdj6L8qyFkTynupbsqUQhZY7rI7Z3BjBnes79upKwCQNDh91Zht5RfFYAYK4fKQOYhTwbCwCrWiyFARrXUVWVPqv0Ue1qQ0AweDMAwBOytK19uFgKBAF834exckD+LoUbLbn/1KZlJvu7DQHAsiZ3lkEGsBZPbcEw+6khYQALU3kSA5jK064SobBkyexPMcURlFhDpBEDpOxvDJ2FvKPj8qMFlMae4wd8Tq9u+oOHHPQsvAup2sSfZG7jfoBDV+3qlP2nZpvyfsc9Aote5PVQVWZd4DB9D+f2EwSAZc/T2n9yv8TCJ891Ebge4mpV5J8VP0z21aL6wP1bIIWKxpwz5Of2+rOj/3/2rgO8iir/nimvpZMQqooglrXr6lpW17bq2sW69l5QQUBRBKQqRQWx97VhL9j1r7u6a3ddexcLPYQkpL865f+d38w8XkIK8HgScC5fvoT3ptz7u3fuzNzzO+f4EVizCPgA8JrFzd/Lj4AfgdYR8AFgf0z4EfAj0AUj4APAXbBTuhWhaJEAACAASURBVEyVuGAqzC7TQswmn5fI72oAwEHApn+XbaGAAG4gIL5hbQHACctAwjCEaWaqGmzxJ1KhpFIIm4os7BMAZqFbKCWktU7Wb4UhSIBC0QQoSBkmeB4mdhMsLIazKOwBwAIOZ/jiheEwgAlokDFGWVGRCSMArOlIuAzELtNhv7OK+ABw1+5wVQmKh7d3TdFSTF6t6QFu29CTKeSFwggGwgIAE8RL0cJXF41oFLm+sR74K9J0VBAgqEpJv6AD/qYZwJSOFhtg57MAcr3A23H8udjsKQYwWUQWtwkEKDYUTUNNikKa7Rd6OBYrwTQATDiTEpb0AKZPm63ltn1mgHMsvR4VxBVLGMBckOdcXhosQCrW6Jg666qoN3A+9ABghwHszK0sHquL/+eiK3/CyZTMv2R4ccHfUXVwVRpWYWiT2SuMY1VBczIubLWCYNgBgG1VFBziRhKNRkIWdvVgACEmiBiWSEMXBsKrcBZ/k/U2Av16IxQJuwoemty/aXwqEvIWZaE3bADYaG6E2RiF2hhH0F3k5xyS1IAUMb2k5Tz/uLYXTKqRZxzKtKcMZx7OYfm9AMABVZd5kwBwpKwEWkn+bwYAewzgNQWAzWQKASUAVdWQ5P21ME8AYDsShp7KbqFcfFbdxB+xV9F1R6UhmZSfvCVVcr+09RUAsAPkOR7ecu/poLQHAHsM4N8aAPY8gAkAx2GiYODAHF5dZG7/vgHglG466iu0DrGoGMPfDiuWpUZVEI5EEGFSQ16Y/hFIUaSKz22KknWCQ047dxUObgUcpQtJQhElAiAVTyDa2IRYcxT5fP40TARsBQFXWj2BFAwCxwENgeSGnSCwCiH0N/ldRiC7+9rvMmR+o/0I+BFoMwI+AOwPDD8CfgS6YARyu8DTBRvsV2k1IuDJPPNlmAv6DohqOCAqF2ZCkbREKw8ro8llvPFPyjlnjjB5Edc0AU+52NOYiKX9dsWLzn0J9QAcUzdloTakaCjQAuJbZlsOa048mlyw1muSsIMz3ll122forkZ3r3ebEviJpRLiGc3FQJs/TN/nGBRv2Nx6GK53AetiFRZskH0lmDAl5xTo7gIv54JMhia7VeaFjOs7oIYccNn1GjdVWxJWDMUUUDJgdG2PbrJp6V8dtQ0kxHyO/seON6QAVFoSZWoYxRYTT0xEYSKlKyJvHDDhyPLnsJi2CcW0oKm61I8AMPulSCV4qyDFSriS25nyzh6rq0F3FvhhGghARSSgi2qCJ4mdLQOJi5SJRELO4d1TMmXAObwILCcSvBPZCIfyEA6HRTY6Hk8ioRgI6gGxKGA76Y0pbGV6T4t0d9cePzns+g3i0GR+SeJWYR7U/DCscECATyYz8NoL2xFpp1x6XCB3n19kTBMUFQNJp/C5wpMK9T7j81BbxUtI6UyitsXlK4lqztE8CXw14Y1H5wvWRm5vnm0l9RKk7rSloEKCLQv6RiyBVDIOpboxp/0o7ELLEIUWkeiFjURQRVFCRVQlg9hh5bdXIskQoAcQNZKwwwEU9SgHIkGZE7VgwLmX57KoJpR4Cg1LliJsQJRqmIgUyI+gMR5FiBL3WZQAx1fKlvmayZMEUEM9ukErK0GTnUIox8+nmtaA+spq2A1RRCxVgB6yunlb5L1D74TBm7B0UVLgczcTrgQAzguKDHSgKB82KZNZlEzZZ+/+4SUKyTVU3+Akd1kW7JQpY5vAL0EtSthqbrIC/1aZqOSBfbyWFQWNeXDYjQS4oDoJSjrEAza/rAS2klsLF95fWKcgY9ScQPPy5fI7BBUq7zVbbQfTbkRBgIlhfLcKosCKIGUlECuyoCU6vr8nxYrGATYtMrUF6eNYM2V+K7bCSCmmk6ga0KDZFhLV9Ugtr0NQrq2OgQ7a9ghzncbpnCfdZFlR1eD7X4u3u9UfCDI/MikukUQ4FJD5NWkkoQYDorrUmcLT6p+x5R4cF4IHu4An5x5e+/zh/BNLGaKMwGdUDZrDmFY0J8mQQjVZeoyITQnjyLHsxjbz3uHdX7xpkL3FOdYrfE5hMhPHOO917FHaHUlSHY+NuKM8QwnseBKpxiiSTVEoScOxQAjk9vkmxNhpqsQr814pz3+e93K2ndjB/optiMS3YTLl3EaQCZO0rzKcRMNcPz931rSIacMKavL8Hwzoci8K6CqiZgqpoIowH1b8sg4i4APA6yDo/in9CGyQEfAB4A2yW/1G+RFY3yOQ3Qv8+t56v/4dR4ALo46sLgFgegNZ8iLHrHwu1BiufKAnM8WjZQK5huvnKGfxfL1cL0x5QXVBnbZqIWw5hfJzFiLQkKcHEXA9eMkgzPSX9F6aM5mAsljrS3xu0EPcA4BjXCDkGHUlymXBRryicwuQbdDB/Q0aR/CARfzJVBfYVOjxSzDGAeXSxZUr9MARfp7iyhiBOzier7ZCmXfK/VoiG6mRgtuFC8dnXLyArRYAsG7aUEwFpp4Sn/FCy/Wv5dyrOXKGZHTlWqLVoAewSflITerXYKRk3i3UgogYGgxtZYAkk5FdbRkO+4YKChrBX1X6ybEQMMWXNZtCWJcLqLLuretpNrEn9exAZhDpf36m6mSyOf6R8URKxgkB4DATj3wAOJuu6JL7cqGXC9CU91QiQajhoACMYudAOwktmE5Ay1x492TIyRKnfKpXPBCYz0MsTExjaf384X3W2f2Hi/eeYoE8IrnKBR7Am2bjUjY+Q5nEe/YRaVnOoUyi4fglyzSeQCzahGQ8gYIsAbrOOjViKwIuKUEVzYm4w6xWdUTiCoKhEGICSXRQzCbpizjZnOEACsrLoEVCTuJgMOQAfTksCq09BACuFACYADrBrmBeBM3JKIIoyu7swaR4MAegS9JJQrER6l4CrXsR+MwSUXKboBg0dTQsq4FV3ywqOgQKec+gigRVKAjsdlQMtUnq7gGMos6RF4ReUihJFQTvsymZALB3zXjJQ7x2grr7DEcZW8MB4vge4SWZNtbWSfKGfM5t+G6RkYAqt3/DhE78k4CPbSFJVYuSAuSVFsPIsv6dtZ0Meo4xiXssgejyOpjROAK8zulNv9W2CAR4T02gOZWCohcipIaQSsURVaMoSeV13D8u0M3nJybBMZ6WaguDlYBXXpIS1HxOsmS+U5m8W10nEtBM2ujEQQcp1p1gogsoegpJ6fcsNbvxKyCvqsEyTUfdiUkGySSC9OhlQkyWAGtn/SPjmmoHwvpVhAFMOWgtFJR46UWFzrOKzPHOWOSUxNgyFkyOyLZ483oatGXCHF+5mVAjIPuKkk6YUx1bjYSVdABgSjwLx9cBgNP3HyQkcTDFhKBYXBKDqI7CJDzeWxLJjhVosm1bMGWs8Ff2pLXd5KrfAgCmxgfjSgDYAdkddQsqi0WCITSauW1/Z/FT4ymYYVVsr8J6AEo0gYgWAFnYZkj3GdidBTBn3+f2uSNn1fYP7EfAj0CXi4APAHe5LvEr5EfAj4DL2fQD4UegzQhIRj2BNJcBI3iLePA6r6Upgy56jmwywWEBJNyXU76s8sXLY/UKo0ZevlZItnoMGe9lMJNFxs8M24BuKwhrKiJqQABgb3+LIDChIzeT2GMKeC/PstDvSn353bthRkC8P42kyM6K3K74kXI1xweA14ceZ/9xwVaFw/InECdeZJwrmGTiSr7Lglaa9baiZY30ErYskMfD/QmMygKy4kib2rlGSLMMMhfvmq2U/JBdxfFLpokQDw0LasBGgRJAmFL4Ang7freeFLaT8JC7QkZ1gCQORUPMNtFgUnzfFg/gPATIR17p5JmL+pXxZlmgJPgbJCObktCUhhamFu8j2dWfzEFPVYILmmRDyT3E9TNl/WkVoCi8F5DJ5CQxETQ2ZVHQRDgYknEnMXc94XlvEd9EZLfAnbue8Y+8KhGQJDP2N8cafW91TRb3yQomm00p7uYyvknnclROuC334TjKU8lCdWXmMxQIvGcOPeGALiyZv72/vcX99uqaCeq2Pgb/H3cZyJ6MKYezxrHqJtZpXNxPJJGMx5GKx2CRsWakhA3IMU4GXy5LvgGZu6zCAJrjzeiWV4xgVEHMAnRDhRFs7vD0Kfq+ahoSlgklFEBhWTeo4TCSZKcGArCy9JjtrO1hJobE42isrIb0JZMaLRN6JCDgCJNVsimpgO4yMzVH/l9XECkrRaCsSIBzPdcAvRFHY00tzIaow9JmeznORbLfkrm9w0LQkMo8TEaifzSnyEgAelE+9Px8WOG1z6DNTKZIhaw0wEssN/M6YL3JpBXGcMqAkUwJkzSVTMrfROrCBMcMy7ExgAN6GwFV6h8pLkQilFsLAD6HcHZwJOeda5V9wOcU8b3XaEITg6mlYAYCsJU8NMXjCAaBYs1EPCnc4XaLxeO6rGcmxfKexaRZtpPPBpGUKv0tyXAkryYNJAlC1zcjZCkU++3w+NGAigglkiMRYVt773mc3wRYszsbQB0PL7nDEgAm69ewkGhuQrShSe7FTAJUtNzOX6wdx5sA2/yPGyt5L6W8OBMdggGxq4BKQXHeG1Y8s0jyQRbFu7d4SdM8lCimuPcTb/6RMZ6RLO3dX0zXSoX1VW3n2Ye2G8Jy5fOLRqavKXMQk97IWJa+o9w6n4my7L/Omp5aUtUicSkzQZuxdJ5qc1gU5/5MUNzpNj4P2AiEwsjPz0cykvvx1VHr+M7CuThmxEVOP1VdJ3MVEy/MoAKdWvF+WQcRyG5eWwcV9k/pR8CPQBeNgA8Ad9GO8avlR+D3HYHsGDi/79ht+K2nRJa8JPPl022ux05xFMQUZ9GBzGAucJCh5mZHO1ZLTqaysPncRY9MVgxfbOXlNcMnMvMlkYJXfFElU4IgsPhDugu6ko3NzHbu78o3yoKqLLA4PpKpHL9fbvgjoIu3UFWQMA3EuBDORS8ucoEgk1M6Y2B18dZt+NUjC8/11KYMLwGLMAE7Jm6YFpKhFQw7j33C316/1mmO9COXofNEIt6V/1adxBOrqwPAlDCntLOVEu9zygtywd2TgA4FHbCH83ALxoTrgdyZB2K2A8hQbYRszt+qMJXrXABY+gkBsHsyGb+yxCaAq/NTE4sK04TgL+dk4ai4TEYugmdL8ImlktLPHvgr17zLGpQEItW5R5imJfME8SRPRpfJb2REhQJB5JE9LAvpjrKEDwBnO3K6xv4EPmSBn0khLpCbOT6NvDyH6RUMCvNLDegilcrlP3nmyWCgZkrQe/MPExoyS2swuLP7jyxOS6JBGyxiepzTp1eSExRJjBEAT5i+DiNYaYqLxHkyEROATrFNeRYSwImymzlWwKgJWQKaqhEVweaUSM7aFTHEtxmAZG0cIbuhw4GQTKrQAjqoFEPZ14KSblAjQUnaUAkAt7L4WNujSmHMkgaaa2sdGVXLAc61oIZkiv7k2XlEm0pY5jtNdZiylqYhWFSAQGEeuXnCxMtlURO1iNY1iPwr7yEynjkwNBf86YRhTYKgAxbpzv2HCgrhIEKFhVAjIRhZJiA5gFX7D+lJ1VGQYBEg2k1ITUunu+ND3i+8BFMX/CIjOLq0xlEIYZKZm8hK9rOWHxaZX+R1zLDNtm9476bPdTpJ1fUcVxTnGcYs7A4l1oiY3QwrEALMIOKqgj6FIYR+/hX13fI7rIJNNQ0mT7gqKpR+JrBv6lS70KAZToIsk644d1jNUaTqm6A0x0RBhEz7jkq8rAihUCgNAEudeSzOSQSAjewk0jmnCvNVMrMM2NEE4nV1sGNJeVZgW3JZeH9wLkw3ycedLz1gtzasIlKQj0hhvigSsDYEWNPS/lkqFLR81235ziLJSxke9d49IjNBoiic57B4NVWYyXwH1/VgOinAMuJOAoAL2HvjkEkunFuZmJfLkpi3SJQoBNCnb7dn0cREXbnv5fYFXaESkCSB057AETzn9R8uKERhSTHi4ewUDLKNHe/XVPThPVxPppBYXI1AypEEF3nu3A7/bKu/Ae/vB34D7ly/aX4EftMI+ADwbxpu/2R+BPwIrFoEfAB41eL0+9yKi46ZL5yZCc+ykOr60pHIQOlVgx7BtiWAMBfeFdWRXEovhLqMXNmPL4MeQOwCwN62HmuYYA8XWQkK8QVSd4crz8V/Bn2vNErGOuw/8WQSlrHTX3zZ88uGGwEuIHG8kQFMRo2Agy4TlGMg0y9rw43C+tsyLvw7ALApbKuIpiGsUczO8QVucpl4XHT0mBreHMHPmgOQjPmIoqBAC6YBYHrhOQoAXfv65/Ibxy1ZdHHOmSqg2+QAEwSGeOZyHmUzhEnLsc25zXSUFzrzGM12ZCRVCyFbhW4RqE6BjGv6p4oqgxpEcWDF/J4JdnkgG/cRgJZMOl6QIrMMKKrDyDLt7J4/6PfszP8rmL9sswcUsP70rE8ahswTXDD3POmEfZRM+QBwtoOkC+9PvnomaOSxCEUylov5elCuLeaJEAwgCEkgmOxTApMEY9IJapSSJojk+fTy+UVv9XzksYVdIKGz/BNdcwDklnVcwSi2U45EpYA39D4lCzOeBKWpCb4ozYl0sgUl9AlyMcWBc6qw9TyAI0d91D2uQ1cs1KpMXzGRCOchUNITA1+5BSgpB9SCTs4cd793H9j4vAlV5jbpnxwDBHxicIAVQ9RwVZGkF5jHqZedJUCoxB15YvaLZJ5QToHKCc5/c393CvAOK/OutM1LCBArFROK3gkApEQz+o/JnlTXcPqIUVqRapebAeacZUVpHa/W8KP3PR3c+Y9Sy06bxcBbos5nQoJ4zpFzy7Dzji7PpeBok6tT3pP4W43zmUeFQ8UOAHEVCKtAVQU+unwieiyr7TCwnLtEFYBDzG0RWcf0AabagZVwwCSCYHYigWRjM4zGJmhJZ17szANW26xfen5Z4TvuXpsSz+yAEio0yTMMgUsoCPGZvb4Z8eW18lzHZOKcFjeBQXzUvVO51wg/q9Vt5JUUCVucDG0+i0niGGcmr+5ZVtBLAvKSIbxnJx42zgQIgrfpBGrneVm2tW2EYyaYBKfnh5EiYA4LoUDYqZtc+SmHIe8ynPmsJNLaLuu5hQd9lu1oc/eKKsSbmh3ZaV5zTMTiNUAFAtOUpKZcFgLAMvfRv5ne5xyxIR2RkhKEiwvRnPMAdNw6UVUQmXsTwYSJ+MKlCKXca0KnukGOx38ug79eHzu7eW29brpfeT8CfgTWagR8AHithtM/mB8BPwJrJwK5fQBfO3X0j7KuIpBmtLgvIq0ZLZLFy8V3vkirjrySI5PlvKTGPfDXzZQWpi79Ft1s/marJcOi9UswF/gJDIksLBkvDARZXTxHhicevyfIwN8CMJAhx5e9LBkK6yru/nlXPQJcJErYtgBU3uKeLH5w7OV+hXXVK+pvuVIECNbbBDbIIuOCraYhQKa/u/RPid8WGK4n9+72K31pCZQyQYQAMCXiCZZwYXK9AIBtqiYoiNkGojZBSlsWQoNKQPzlIqqKZjOJBCzxyqMkbdD1omOSTa4B4IRiIgwNeorXmIlmFWjmsiz9GZUAurseiq1ZwOmOdtknch9xPeA5e/P/BLSzBYB5vcuipsv85QKjt1jKz5K2IYw+YUKS2alqcu9g7Jh8RADYl4DecCcmeoI7i+WO2Yk8G4iNhPNbV5zx4C2SC+Dggr70GleKC9JsN7KDOdbkmnPnoai+AgzJXLhPM606YbCl2eoeCOzW0wOoEY05QG7KEJlb03B+e/sFDFdZRXWYwlzyl8V9udZoatuxhGy2PR/TFBRBQTOiKDRVxA0Nll2Irea/jBQi0ESbof2ikZLPZ7Q0SOeioi5TvwNyaLZVl/0T7n2EY8P74b3De2wgnzqbIgTi1s8g7v/5+OrmPWZzig73ZQICb4d6qzpIcpwF2J3gn6rrK+uMcgeOde6uTgnmGp9oax0+45xe/TPHSYskVbeeravpHdZVWM9Z/AXp92LP38Tg3bOxDkx/yDcBQ6OvLBBqBhL5QCgewxdHXYAitanj/iV2zMsnacCIxmElnYQQTaOKBUm1zn2Xz1b0Qk41NzueyEy85Vzh3jvbO0l4m63cucSRl5Z5LfOdys6OIe8laUqysG0hXw3AaGhEw5JlAlLrodwyVEVFIUPC30vE8d5zY7qK/G7FCHYrRErTkJLrQQNxRXnOzHKCSjPD3Tk7Uw2Lzy227sxFns+1J+fMZCBRz6qLI2YZKOzVHXYwiARMhAMRSRQSa4ywI9udVlLw7Jkyk7JzN/qh1daicXkd9KTpAMD0eicAHdDAd3tPYSxnVaAEtIDhzkQnimCFEYS6lYgKQCrLBMRs6813HV777J9gIoXGnxfD80321y6yjW42+/sAcDbR8/f1I+BHYEUEfADYHw1+BPwIdMEIZLfA0QUb5FdpLUbAY7B4oyQzYZYvpYa7QJS5+MnTp1+gycp05RcpAeqxwbwX38b0YuWKl9TMF3LyX0jiFelQvjx6wA59rijVpzkefawLAZKQqstv8RCVBYtcr1CtxWD7h1qjCHCMCgBsJAXYUVVd5GaFBeVPb2sU099qJ0pjeoCFzBlkr0hxfzORI5N15zE2XDlHYb5YtgClES0gKgBc8CQbTRJTuvgACNKXViXTQ0HUTCFJVhYgbYnoYYRMC7WpGBphIKjpKNZCiLheb9wv19NbTDWRDx1a0hJ2SSygoQkGEkYK5GmXuxK4ref/zPHTcnHeZSR5Fbezk+DjwrGAcmQTmw6ryQPFZVyZDtcKug5bU8H7SdxIIUmpXEVHwDQR1APiAawIO9lZELZV8rMY39wyxH6r6+z3eh4qXKaTEzLkOj0AOG4480Tmwrt4U7vPLElKrLpy5vSq9bwhvSQ2LiKnv3dlUb3v+DkXuTsqsjDPxXh69hLYJcjL33zWkWQQJ5HOW8RPJ+C5bOQAOH+ueMai3CwLGfbyHJXj8ZuAighM1AfiKDZUBIJFUJvzUDbvRcKDrF2H7VfREqCWrT3Spvvsl8uxKzYlrU7gAMFOvdvyOF+d+qhWEMQYPKUc6RsXbHaek1fnaKu/raLQ5ZUAoNeiTDyazMCOM+R0t3+cJ++WhXtmC6DKEHVjkBkLfi4/reLjJfS1BeC2/o619fjc7rByrg23Gbm+d8q5XIzQvcxpI+uMKyoVaQ6/XYsCdsiCxcS3ZqApDyhINmPpUUMQU+o67PRUgPYXGqxoHNGa5Ug1RgUQ9u6HcCZASY6lqoqZTMm8EAhSWYTzSscDUB/QP51Eyf2EcZyRAGOZqdUflBl7hBVNWL7iWQxbrBjshhgaFle4/tS5BWIceWBxMmrxnLnirCrySouhlRQgEdCknpRDpyQ/nxcIimdT2gOARdY/mYQWjznsbZ6LgHDSuTcwYZKZHVSLSSgWum3aV/y447aBUDAi/Uw1rBQBZDfZie9Eck1I8of7vp1jhYhQKo76ymoo0STyOE6ZyMRxHwqIJcdvAQAzDgSA2WZDV6GXFUEvLUFCh0ikr8siMueuT3HQsNH46yJhAPP+TUujXEtkr8u2d+1z53be6dpt92vnR8CPwNqMgA8Ar81o+sfyI+BHYC1FwEdI1lIgN8jD8CVEFjJcH9/WQLChWGnpLI9lwxfTtARzyPFxk2xlvnxyod0FZ7mYmQiFRMqQL7xt+b3xpZsMYPFmSxk05QMXYvkiblgpqJRwZLaz6TDkInoQYfqUkWksWlOrnqGet/uu6DllHBpeeAU1s+7YIPtzXTWqbNhgFB15KCpHT0L0w4/XajWYKZ2ybDQZiZwDwNvOvlfq/vWp57bbhk2GX4Lyow/DT6PGo/6D/67Vtm5wBzM1WeyQS1WliKEpi3EiYwggbDsrpsI8chndHgjC7SJcR7UA8Q/WCQA7i1vinSZMv1Vf4MnlGG2v3wgAU0aWTOZm00SCksmWggh9aQMhBBImalJR1NlJASpLtbAspLEQAE4zBXM0MOKahTxbQyDpLNLSM63RTiGWTIBC1WUS5hWqDh4Y5vWRB6h69xAPRkh722UJANPLzgOAPfYv/y9jhSCe6TBOCABznmhOpdCcdHzxNMbXBYA5fnwAeNUG0aavPoPYZ1/IXN7VC0VEV4y9lWuboOyzu4YvC+UZTFxuTdjEYwjLmHKfYSgjLmPd8xt1D91aIYWL3R0VT/6Tc5ic23SUS4SJxuckxXl+4XgVD2IXsFwhQ73Cc9vjFgog7J5Ws1Z9/luTvuQCekA1sbwgBTTFkRcsQUFdPkqWvow8qzP5Z85hBJAcxQenODLFHjCSrcRsp22SDEfeRNykRZ47DVrzu+wYiLbK8beCOeu01TmltDid8NRpTddsg5T7xO4OA+YHCA7Egcyh1Vnz7JSLXjOzhjL+bj8R1ZaLYS0ulGfIU3uNddyxV4yCTPYsPw9mnl660tnCuz4cgM8NNr/3pLidB4qVqdFrFuX29/IS0Ly6pROfnAs8oWgIJW0kgwZSCCJiActUoBfqMPfgC6DL9dF+SeiWJIvZzXE0V1bBbIgij5YIfEdKpmBR4pvvRhqhJkvesxhShb7bFvntHb//B/sPcDx6dfeZw3ISuEQkXRQUsuv/oEEGpIWkYiNpGWIBYjXGUL+4AnkKwetVf39bk66jYhRBXOeZ033OdP/m8QKWhlBpEdTifFDtgJ7JGhPHbAWaYUlSWTYlEwD21LR4vHg8jmg0ioK6ZuceQ8CXUsYyVSmQN1xFQUrX0GwbKO2/EVKhABqNBPJCeQIAc5uYaqxQvnD3pU2AqKRQGT676nfadNWMo65iGZSmhDy3EsCWe2I4gLhlIJhjixbe/3lv9QBgk+sJPbpB7VaEJjuFQkQ6bUMuN6D3NddYmHAoAPC8RQimHFWMBIycS2Tnsm3r97Gzm9fW77b7tfcj4EdgbUbAB4DXZjT9Y/kR8COwliKQ4zeAtVRL/zAbZgT4Au54uBoiX7XN6y8gsvnANhsbnfszvjzkGAdc5sIOF/gVBabOxQMTIUtBqR4Uz0rTNmEGNSiUGFyFwpd/AsC9CXZwoQAAIABJREFUrh2HuhdfQdVNd8iCQMBlhPEQmVJaK1g+ujDPJBtb19PZ1dxeU1VplydRKtvxc1d2TRhrudYAXIW2/xab5AxcE9CQ/tMmEpYh8RZ5V40sPgVkmIrXmSzsOr+FJeguOHfGgGkdGx8A/i1Gy6qfI46EyAYWKUFZYOKCCoHKFCUVNQWB1Vg/zNkYXfXmrLRlSiFomUCS7SH7xrJRoARQrAahJk0kAyvmt+7DL0a3s05B7cOPo/r6mzs8a8+p41F01KFYftcDqLnJSXbJP2g/9Jo8FvFvf8C8My+Uz4RF7S6qeyxJzoOJVFIWk6O6jpDmsK+DXGYzDBdQc0AcYw0k+PP23gPdh16I0NZbQgmFSJeCUbEUjU+/gNrb70HcskQW2/EX1hEJhpBHiwBhetgO+982ZU6wFT3N0PTmcM67TDpiO/LysvT4zKJvu8qu3c4+FWVDLkDja/9E5VUTO63W+gQAd9oYf4OsIsAkFMpQEwdJqEmEkhaioRJs8/3/QbELHQqmX/wI+BFoMwIGASrqG5l8XklBS+mIBxSEkcC8Q08Tb+qOCp8LQrRjSFioXbAIAVfu2VIcr9XVSYBr6zyBzfvntOf4jsR3N/qviw8qkyWamhFdWgPVoG/1qr2/5aqStq0gUF4CpbQAJt/bDIt6KJJIkFQsBLIEMPmsSjCZIK+pUxKclkcKInELDQsqoLnvjO21j1hqLQz02GJzGHzWMVk/BYaSgqlY0KzOMjxyFTnnuErKhJZKoW5xJXTTREEwiFgiBlO1oDE5IccKPWZAgRpPoUALy3NjNBJAfu8eQCgA26B9VW7b39nRlZQNO6zBVGxoKQPRhRUIJFKiRMPKZUkw7+z0/vftRsAHgP3B4UfAj8DaiYAPAK+dOPpH8SPgR2CtRmAdPwGv1bb4B1vfIsBMZPFklB8LW7w6B42ffY6frrpasrLp0yjFAyEywDt5wSTYuxYAYB4rvPsu6D1lPOpfeAXVs253XmBdv8pMZlsmU1lRHYazsJ8pJenKa3Ff/j/FLHv3LdPbzwOAM/2n1rd+W9365hpc88YPF5MIAPNHgCvXozQt++dKvnk+kD4AvLo92bW2TyEpvrgERSmNzIU0UQdQHf9vfTXe43M9Rlc3cj0mXIXILjvhi78dLcwTkSm0bORrQQGACXgmSW9wC9ULCvbdC8lf5mPhqee1e7rAppugz6xp0Ht0R92Tc0TtgNdKwcH7o9c1VyP50y+Yd4rDcKccrlda+9MRSK22TOgqxV5V8Xij/KSjv+B4kZqr6ZFXcOB+6DHuSiTnzUftvQ+h6e23EdluG3Q79SSYy6pRNeNW8SKmN/TA++6AGgzghzMvRFCBJADxaUaX+ZYscGZ+rJDw9dohDHHKKdo2AoG2Jaid2O+I+YefuLrdtt5t3+2c0wRwb3zjLSy9fKzUv/Cwg9H98iGSHNDw3Mst2uQDwOtdF+eswj4AnLPQ+gf+HUTAB4B9ADhbALhetdB94GZIgUpZtA1QYKocWWbXAIBNE/UVy6AlkogEdKRSSQGAqeSVcwBYA7SUiYgaFJugZGEE4Z7dhbmtWMo6t4iiQIQVUlsAwMEkP6RyjQ8Ar7tbwGq8OK67Svpn9iPgR2A9iIAPAK8HneRX0Y/A7y8CPgD8++vzrtPitFQb/aUA9H/laUQ/+wILrxwnC/T0bGTxZBjFc4lyiCpf3hToZvsAsBFQoXbCABRZRbJDbSBvj13Ra8p4ND7/CpbfeLt8ZumKsMVYyPDlOT3wQKRGWW/Kc4lfncOW83ylRN6RGfkuAJzJpOP2DkDSdfoilzXJFbjGBQ8hhItupuIkElimsArYT5RI88oKmUnnE6c/Vm/+8xnAuRwlq39s9jh9v/MVuhUS9XW85DYEAJiAbmTnHfDVQUeIby3nQI7hfD0oIDABYJGBdgu3D2/zB6j5eVg2ZQaa33y7zYCWnHYiiv9+LFSyMT76BEvHTnbmMHWFlLPjD0i5wxUTFGHdFdKsjkztYisJ+gBSujak6bLAF1DoyevMqavLYOh7z83Qe5RjwcnnwG6OwoIBRdHSlgKciSkVGbMs/GH2fVLnr08+C7plCQAdpgoD4WdXmpIMqExPeS8graV6WwdKYr/TDph3yLGrPyg3gD2Kjj4M3S8fiuobbvYB4A2gP3PVBB8AzlVk/eP+HiLgA8A+AJwtANyoA6UD+gsATE9u/hAATtkG9CwtNrK9Bvn+GzQtNC2rgdXYjBDf3W1LAODVtWhZk7qkFEtk4snaTtF+qtTx/+WzNP2TvefENTn22tiHALAZVAQH1w0TsUVLoceTsE0DiliZrI2z+MdY/Qj4APDqx8zfw4+AH4G2IuADwP648CPgR6ALRmD1AJAu2AC/SutxBAjYcYGeQAMX7jd55SnEP/0Sy0ZNEIAuQT9hgq4qRCo6SWlnOMApQeCQocIKEBQwEbZVdNMCaQnoVQGAHaE0x2+vYI8/iQcwAeD6mXc4HklhTfyYCCYGg0EBcwkIs05kj6U8ZrLXB64noMgM84Uzo2/SvpguqOIDwNkPXIJgLATyFVUV6WfDsgQEZj9F3f6V7+nZ6P5I7EE56NWb/3wAOPs+W5tHCFFCT3HYpwSAxZ+OfUuLQs4rq7GAkqskhTVtrwcAf3/QUYgZSRnJlEwMawGEVV3YHpkJJBs9dKcsqmndShD7+DMsmzitzVMTZKU3brDfJoh//iUq3LmWYKqnTpByZZJlzsuY2/in+JO6HoAVtgHDTApYTA/2gO4ygaGId7vtXp+rGoPW7FLTNWiV65Xt5T2ALG/Y2PqR+6S9X5x8pkglEhgP6Vzqo26D6dxXWnmgtgaD2/KdZ119ANgHgFd1zP6et/MB4N9z7/ttzzYCPgDsA8DZAMBMtIuFdRRtsrEAwGT/SlKszuek1DoHgKnEFGbSXk0D4strRaJc11QBgPmcnq1EeWfXXxImIorzHGqFQ9B6lEIpzHfe521ddGLWZdFMBUaA9i42gpYtALAWS/gA8LrsFDm3DwCv8y7wK+BHYAOJgA8AbyAd6TfDj8CGFYHVA0A2rLb7rVnXEfAAYI5CAq4EABKffoGaUZOkailYAuwR7KUMKgHgjW+YgsJdd8aPYyeg6c0PRAKa4HD3HXfEVrOuR/Krb1ExZCTyjj0cPS67VOSc6e9bsN/eUIsK5bhmdY0wmyqn3yjnJTCQv/uuDgD8wquou/EO+SymWLC6laD3qOEoPmBfaO7+Bvd/6TXxCkYs7gCLto2+9zvS0c3/fg+l550ONRJG1YTpaHr+FYR23A7dLj4XkV13hpKfBxgG4l9+I2y9+OdfrXJXcN+ek8ag8K/7ynHsRALRD/+HZZOvQ2reAjkOP+9+6WAUHfE3aN3L5DOjsgo1t9+L+kefSp8rvON2KLvkfOR5dTJNJOb+LLKwTf/8d3o7DxBZfud94hep9+6J5fc8KNuxkDFWcvpJCG05cIVvZ/Vy1N73EGr/MRseuEZGWfGJx4i0rRIMwmpoROOrb2DZ1JnC+FudUnr+mSg5+XipCzQNVmMTml5+HcumzYTZ3CyglL3bH7HZtImoeu4lhPr2Qbe/7ge9qFAAsOjcn7Dgxtuw/I23Vjpt3wvPQZ8zT0GwR7l8l1xWhSUPPIJue+0h///6VEcit62yyfBLUH70Yfhp1HjUf/Df9CYlf/kzNhl2EfK33gpqKAQrkUD9ex/ipzGTkFxaKdtp+XmQ/Y88FAG331I1y7H0kSewwJUl53blg47AplcMw8Jb70LZQQegePc/oeHjT6ReA6dNROHOO2LR7fdgowvORmTgAMkmNxoaUf3y/2HelOthdhDr4j3+JMeofvFV5G2+GYr/vIfUy4rFUPufdzH38jEo2G4b9LtiGAq22RpKQIdR34CK2Y9jwYxbVgpJzxOOQZ+zTnXqoevS7uZvv5f21L39Xnr7jtrEjdgnvU85AaHevUQejedc/sgTqJp5m4DALlYowH4a8LeBVR3jmWO06JgjV1wThoHEz7+i9u4H0PD8Kyu1j+Ow+OTjEXDHIcdx9ONPUXPr3S2uawFoASw63fHXzSyZgCPrUXr+WVCCLeWJU0srsejyMYj/938OCCvg9ooUEx7frK2DFY0htNXmWDDo1JXOw1j0mjoedY8+hYKDD4BZsxxLhl7pKBdoKvq/+gxin32B+SOvlgQKLeQIOncbdAS6y/W9efr6NquXY9G9D2LRvf/AZtMmoWjnHbHwjrvQb8jFCPXpjeX3PYSamc58uKox6vfcozLOFp50juynSEIH53fT9fcGBkybhJ5/P26ltnHeWnjECSifPBaRHbdH9V33ovySwc5cdfeDch8oveAsmTO8vuKc0fjy/6Xnn/ZibyxdJvLI0Q8/Xnk8dTCPp8febrtAiYSFEs15uO6RJ1E06HDUPfw4oh98jL53zET8629RMXz0Su0qOeUElF16ocyjy+/8R4vvOU7LL78ENXfch7qHn2g5pqaOR+GB+6Fy4nQ0vvhqi+963zQNoS0GYv5xp4vENsdfwwuvIPbh/9Drhmug9+rRYns7mcLyu++X+d4D6XmvKTnjZJESp09zYu4vIhmded9oZ4r0P95AIuADwBtIR/rNWCcR8AFgHwDOFgBOFYSR16c3krbqPAfT5iZgI2Em1zkAnFJthPic2hhDrKpG3lWDuiYJemvDo7qzi5a6OUFFg2XZUIsKECgvhRkOwjK6BgCsW6rYuBAADkNBfHEl1GgclpHyGcCddW5Ov/cB4JyG1z+4H4HfUQR8APh31Nl+U/0IrD8R8AHg9aevNryaZkowE4QY8H/PCgO4avQkR8rTBSbI9KK3J5m+ymb9sOmN00Fg7LvzLoWRjAoAvOM9dyBv441QPXQUYj/ORejAfdBr7JWwYzEBQblAXv/UHOjl5eh23hko2H9vNL3yBipHjhMJYYLEXAinB/AyF2wzN90Im918A4I9e6Dm0SdR+8xzsEJB9LrkQpQcuL8APUuGXgE7GhPAse+saQj13xRqYQEa57yE5Q/MhtnYhODAAehz41SoeXmoufdBLJ/9BEpPPRFl554BKxpFxbCrxHtzVUqv6yYhb48/oebmO1H/1HMgQBDcfDMsmzA1vTu3KfjrvgJYLb/rHwj02wRll5yH0FZboHrmbah/7GnZloBHeLutUffQ42j+z3vI3+fPKL3oXOil3bB48Ih0ncpHDUf+/n+RfWL//UTALYIicozhF6HbGSch/tW34tvJ44S32wbFxx+F+Hc/yrl4nuJBRwi4Y1RVo+bWe5CavwBlF5+HoiMPRcMrr6Pyqomr0nzZhj6mPa8Zi/hHn6DhyTkyTopPPg7Fp5yAhjkvoZqAsm2jyTKx1QuPQy3Ih1ZYiIoHZ2PJg7NRvOfu6DdiKLS8fMwdOaYFULv5Ddei7MD9UPXCK1jy4KNyvj5nnIyyQw6SvoovWLTaAHC3ffbCZlMmwKirw4Kb7kD9ex+gz1mnofeZp6D5ux/w/YWXCijL7TYafA6qX/snlj01B8HevdD3nNNRdvBfseDmO1DxwCNSn9ID9kX/sVcICGolk1gw8xbUf/ixfEcAucegw6Hl56P5+x+x8JY7EZu3ABsPuQDlRx2O6pdfw09Xjusw1ju+9BS0wgIoegCL7rgXVXNeQJ9zz5A61775HwGGCSjz2MnqGmw68lIQOJ4/89Z0HaUuIy5Bn7NPR9MXX2Hx3fcLgNzr1L+j77lnCBA/f8bNWPrIk522qd/lQ9H79JNl/wU3OaDiJpdehNJ99pLrunrmrfJZJsteQGB71cd4eowmErDjCUlwIHBWeMQhKD3vDAT69kbVDbekrx2ej9dZ4SEHoumtd1B7z4NI/PIrup15MrqdfpIco3LctXI9sKwqAOx1jAMKb49fDz1W2sUfytALy5m+45J0sgIAJnga//Z7ARS7D7sQ1bPuXAn46z5yKPL33QtLLr4cPSc5YOPC0y5wTqkqAgBHP/0CC664WlgScc3GJiMuRa+zTkPsq29QzTa++4GAhiXHHY36737EkkcexUajL0fp/vuwB+RaqrnlLoTqGmAZ1mrFqGzohRK/usefQfV1N4lXW8o0ELf44/j6KmS6qCq2mX2PxOK7U89FWFMRUQMIKAq6XzEMefvtLQuMmXOV3m8T9LpmDKIffYK6J5+V+BEM5k/Dsy+iaurM9DXRHgOY83jvWc48XnvfwwLkcv6lj27reZxzaY+Jo2XRk+Bt/RPPgh7HTKDhWLKamlF9422SiNRz6niZ0yuGjVopGaj3jVMQ2norLL5gWDrBx6so58GN7r1F7kOZ8ycTgDZ+6C5hg3P8ZbLBW+/j3fcIAGcm9HQkAW01NQlIzH6qfeBR5O+5G7qPuARqfgRLrxgvQLlfNvwI+ADwht/HfgtzFwEfAPYB4GwBYKs4H6GePZCwFLHhgGFCCaJLAMAJHcJsDcYMxJZVw4xGEdBUGLbxm0hAG4oFpjBSDYjSz2pZMeKqAsY8YCgwXauQ3F3hHR85YGtIqKYAwBFFFQBYaY7BTCWhyrP+uqrZ7/28PgD8ex8Bfvv9CKytCPgA8NqKpH8cPwJ+BNZiBHwAeC0G0z/UGkbAA276v/YMYp9/iaWjJzkSnqb7IK46HsGUdjUtSzwsew4ZjMon5mDerJvQ58JzsPEZp2H5bfcg9sgzMCwDgb3+hL7XXSsvmpWjJ6aBGK+KBG+4SF8z6XrUvfwagrvvgj5TxqPm+ZewcNYt4iW62czrULzbrvhl9AQ0vvO+49trOv6y/a4Yjj6nn4zqu+/H8rvuF1CG+xcf/jdZ7K+aNlOAC37eb9Z1KPjTLlg8ZgLq3nK8OSm3WvbXA9Bj3JXCvqq+/uZVih4ZWPGvvsHSK9oG8YQxNmww6gmizHCAMRaCAhv94zbAstIMu7ZOSKC358SrUP/EHAF6WYQZd9apaPrXf1AxYgVLrfCwg9Fj3BUS2/bqk97//DMR+/hTLL7oshZs3943TUd4h23bBD86C4gkCGT4lJLZRpBm/mEnyOcJAANfeQp6eXf8MnYSal5+TWSiKT9WeuAB2HzS1Vj+xpv4eexkORWZhf1GXILKJ5/F/Bta9gfB2k1HDkPjZ1+sNgC83RMPQi8pxvcXj0AsA+jnMTe+6DwsuPlOLJ39eLvN3f7phwUg/uYMB6wj2Lr5DVNgNjWtdEwCwBtdeDZq334f3513SYtjbnnLDSjccTv8MHQkGj/7st3z7fT68wiWd8fP464RJrBXNrvmavQ8fpDs++05F6WZxGQIs42s41cnniGbE8weOH2SAII/Dh/V4lxkA29120zYqZRsz/3aa1NHx9nx1pkIbrU5lpw/DPF584X5y9JSfH3lZrY7xs8/S66tRWdf3GKMesAf67vw1PPlu/auM56N80rPKeOR+PZ7LD5vqFRgTQDg8E7bY8Fhx4ivuIx1sicocW5bUHUNWoYJsMfMXHbtDdh49t1IfPUtKsdNadH4jR+9F0blMmGatq4PY+cxgBdfNVHOpx12ADYbNwa1/3kbv464ShYYg3pApAZ5fVmmiuZUDOUjLkKfc8/E8n+9iblDLkO+oqEwGEbBSce3ORe1FyN+zvmk+LijkVq8BDWzn8Cy2Y8happIKjYsMlxUFZoFbPewAwD/fMYFyGe9JJvIQumlg1F89qlo/tdbWDJi7Eqdn+n/yzZkzhnexu0BwARjI7v+EZVjJrW4nxDYbT2PM76cd5YMuaJFco+As7PvRrD/ppK0QwCYSQY9xl6O+qefb3EfYCINAefoex+u1JdeXfvceSMCvXpi/tEnp9tKZjAVKBI//oTAJhu1YIPzu+7DL0L1jbej4dkX0olPqwMA6z3LUXX9zS2SIRgD3jfIAG497jqbx/3v188I+ADw+tlvfq27RgR8ANgHgLMBgBU+B5YVQysrFQA4rAcEAFZDCuJGYp0zgONBAq0mwgaQrFqOVGMjdCoqmUmompZzCWhbocw0AF1HXq9yJAsjiNoW8hQdasKCra3beYAAcFwxBADOUzUkliwTANhIJnwAeJ12jQ8Ar9Pw+yf3I7ABRcAHgDegzvSb4kdgw4mADwBvOH25/rWEUqZk33Ihnuv3/V55GqGBA9psSP2Tz2LpGAcYJgDSZ/pkWbyeN+MmbDxkMJo+/Ry1oyYiaClImSkE99oNfa+/FrFPPkPFpS0BKJ6A8pxk7EY/+C+WjJqAwB67oO+U8Vj23Iv4+cZZyN9+W2x38yzUvvsBfh43SYBczzOSIIRekI8dH3tI2L+/nny2yEptNG0iivb/CypGXo3o+x+h0UggvM3W2Pz2WYh+/iXmjbgyfQyy+SKWio1m3w01GMSCE85cpQ4k089sbMTiC4e3KZtMQCA4YFMsPv/SlRhj3YdfjKJjjkDl+CloftMBotsqrb04CQAT8KqaPgsNTz+f3kWkRP+wZZvnyjyu7H/iMVg2ZeZKrMSS005E2UXnOsd+7uVVioG3ERnh7Av5IVA99EJhFFeMnojYR/+DpWoY8NITiC1YhG/PvlCSAWxddXxiYeOPTz4CK55IA7p/uPsWhPr0SoOSmZXxQE6jrn61AOCyQw/CZhPHoPLp5zB/+o0t2sdj7vD848IC/mHIyHbb7sk6f3bQUbINwdItZk5F3XsfiiRzZiEA3Ouk4/DrNdcJizmz9D79JGx8yQX4deoMVM15sd3zEQBOLFyEb8+5uMU2PY4fhP5XXYaKhx/HghtXJBdwI9ax5M+74/uLL0PTl19jwMQxKN1vb/xw6RVtgs0bDT5XmMDzb7xNwO/22sTjlB18gLCWyQDOLFudcDxKRl6C5bfegxoXQHeYsZ0Po/bGOFmQZHa2LqUXno1uZ52Cquk3CXAmwFvvXlhw8jltXodk2OYfsG86+WTNAODtsOjQY6U9wvolI9YyRfFADwbSADBZnX3vvBHN/34XVdNuFHZveOcdsODEs9J1KzjkQJRfdgmqb3KYwQJy7rAt5h12gjSVCS8DXnsWsc++ROXV18g8223GZORvtSW+OucCJH+ZJ/7DBIE1ArH0+bUDaEg0o3TEYPQ54xTMv24Gap94FhFbQUQLoMdqxsiLeWS3XdDttBORt+efYCWSWHTfg/j17nuhaLqcVzUVbPvQXeAC6PwzL0J+MADVsECp4tLLLkbRaSdi+bSZqHn6hXSCSGaiCM/jAcFteT+3BQALGHvzdMc3uQ2p5sx5nLHuMXakSDy3lm3muWUsnX0qqqbMSM95Gz92nzCLM8cTt6NkPoFij0ne1rgsOek4VE6clp7TySjmPYB2BjwPkwK8+b7H+FFy31w8eLjcH9aEAZxatDid2NBi7nnyAVjxeJsy551fkf4W61sEfAB4fesxv75dKQI+AOwDwNkCwFr3Eqil3bomABxSoaVSKLA0JGtqkayrh2pZAgAHAgHYVo7Xn1TANi2o4RDy+/RELBKQZMJ8PQglagD6CgWddTEvBKEjhpQAwExiJACMpqgPAK+LzmhxTh8AXudd4FfAj8AGEgEfAN5AOtJvhh+BDSsCOX4A37CC5bcmxxFoDcp0dDqy8spnTRFP0MTiCvwy9Eqo8xYjomiwUybCf9oJPW8Yj8bnXkbNrNtb+ILCsoVV1/vx+8SXkSCCsusO6Dd1AqqeexkLZ96K7oMOR//Rl4vPasVDj7VZFcoFF/1xJ3xz9mDEf52f9l/1gDp6HfUYdCQ2u+pyLLjlLix98BEBK/nyG2BWcsp0gBj6Zx57KuzmJrBucKWpTLT0AWUlik86DuWXD0Fq4WLU3HYPmlp52IqP8o9z2wS96dXbfeSljvSoC+QSbCk993Rh4YrHsc4cbaD+yTmoHO14MbcFkvDzjs6VGbD29uc2rFP56MvEl9STIF2VYUYmHeVii446TIA4JRwSgDfTr5OgFlmNTZ98hh8vvwqm4vhJQw8IA3vr++9EqEc5vjlwkLAK//DPOWj+8mv8OHIs6E+ttQISt3nkXqnaN6e4HsAcR2Qg85guS32TYRej/KjD8P3ocaj76AP0v3Qoeh1zNH6ZcC3q//m249FlOfLmKc3Cdo/cJz7X3550joB84V490XfwOeh24H7Qu5dCDYflnNG5PyMTACbgyrHaGohtz4OYx6DP7oCxV6Bi9hMr7ZcZcwLAjZ9+Lj7GmcXz6Z133ayVAOTW59129r2y8PLlcae12Z0le+2BgdMmofoV+hLfIABw6zapio4/PHynHOfzv58BGCkEDGbLB1AYDCK42x9FPpdAF8d0eyWbMe4dM80afuaFtBdqe9eZjOvjjpLrlNcoZarXBACO7LQD5h1ybKeXQ2sQj3XtMeZykR72wGyCwqHttk4zmNsCOVvPv5tSkeGHH4XVG7UNUJBBVRSEVB26GkBfQ0WTYiBvxIUoPepwfHvVaJGgLlGCyFd0bPTa00j8MBdLho1Kg/KeVzMbVXjCkeh+2VDU3no3mh96UpIyYraJOL3XdRUo6+FIlx9xKGpe/1eLZAeOL+o8f3/SWcgPhFz2Swqlwy9C4VGHYvGV45D44H+OVLb7Qyn4kjNPlu/1jDnDpMfvleNQ9cEHMj/0v2YC8nbYDj8ePEj25VNS8dGHo+eo4Vh+272od/12mbzkFYnnH3fE/EGnoPS8M2Veqxx7jbB3WxeZhy8fCnqie0kvHihcc9Od6T4jKEypaI9F3tZAaN33nBc3eewfkoBEiea+t89A89vvS2IAyyZPPoBUxdL0/WFNAGD6RHv3hsw6Oazn8lUas50Oan+DLh+B3xIATiQSCIVCK+TvXeWPTNl/3j/5fOUVKrXw/8lkUvaNx+MIh8NyjExZfW7H5wFuFwwGZXfvs8xOyDw+PdK95LNUKuUoE2ga+Def77xtY7EYIpGI46lO1huVEyxngZn7cHt+zr+9OnltaKsOmaonmX9Ho1Hk5eWlq+up1TDRkMWrl7eBFwOem8Wrb3v1z4yDFyfPjsA7htdHbKt33rT9J8gBAAAgAElEQVRdAZPvXMUWb3/vnN72rfdj+xnLzPpl9lFmP3mf87cXT+7v1YPbeudv3fY1vdC8+r/22msYN24c8vPzceutt2KbbbZJn4tt4nm9dvBc6fbCoKEBFBMwtRS0lI54QEEYCcw79DTYlMrtoCQ1IGTbCCYs1C5YhADHP6iUwSdfWmBkR3EMbN5/TUOzSvtpvDZp66Nx7JsIQpX7XXRpjSR0qauSybdKZ1qzjWxKBZeXQCktgMnrxLCgQ5P3jCTlhTMfANbgFLQ1ygYAtqFC614EpaxQ6qckTYTIsdVUJGHJO826LClFQVBToSVNaIkkmqqqEW9uQn4oJHOtRsnqHJaQpaFBNRHsU4ZgQYE8g1K/JmmbQFAHUmYOz975oalow3GvQZF3GyWZRH3FUuTZKhTTgpVxL+v8aP4Way8C6/jCWXsN8Y/kR8CPwDqOgA8Ar+MO8E/vR8CPQFsR8AFgf1x0nQisDgDMWkdGD0PfU/6OikeewPyJU5GvBRFyJUrz/vRH9JgyFo2UV77pjhaNVLgQZQN9HnYkjn8540Jou+6ITV1QjQDwRkMvRJ8zT8EvZFK2w5YkYEWJ2h9HXCVSt62ZmlyI6Tf0Imx80flQ3IXFtqJtLK0UCeTE/z5xvuYLKhflaObURsnbew90H3ohQttsheSv81Fz4+0ivRnZZSf0vnEq9N492+1UO5nE8tvvE3ln+lESRE3M/RmNr7yOptffFAC1LXYkmbVc9Pf8Hb1zNb/zfptgQGYF1jYATPC/1/SJ4qXJOje+8obUq/V5LFjo/+qzaP70c/wy6mqkbMGMBAhm2W72vQj2KMfnBxyJkl13xsBbr0ftf97D3FHjYKmKSN1mlm0evkf++81p58lvLrZ5C9De741HDEH50Yfjp1HjUP3eu9hy6mT0PulEWTRqr0S//xFfHHIsivf5MwaMv0oWxGpefh1Vr70hbNq2GMBdHQDe6dVnxaf761NdsLxV4z3GL1m9BJrbAoDp97rDq08hf6st2p+kbFsk1wm2tVWyGeOZx8sEyqLvfijXWUdjv3Viw28JALPemXLPIjv84J2IfvS/tMQwPbTZpkXnDkkrBWRe9871PQVN776PeWMmipx9wjBlvAcVDQEtiF6KLmBt4aUXoOTIQ/HNqKvQ/O5HKFADKNttN/S9aZrESCT93WSKTAA4b9Ah6Dl6JOoffQoNN9+FlG0jaiTlXIYsfjnXqbDAD9pfxonHAvcA4B9OPQf5wTBCigYjlRB542KCr2MmIfHxZ2nPZH3Apug9fSKCffug8fU30fTaP9H04ccov+QC2b5izCQse/99AYAHTpmEvB23x7zDjpfzs+6ll5yH0sHndDyPV1QK2M2+L9jvL1h6+dg2/XDbAoCFxX3XLJENJ8NYPITHXYnaBx6RBIKOSiaoSznpsovOEcCXrGGqNAhT/YQzxcedzOTa+2enj+kDwB2G1v+ygwjkGgD2AEXvN6tCUE+SMtzFcQ9M88BS/ub2mWAo9/OA2LaakwnI8m8e0wOCeSyCiAQsPCA3E1TMPJ4HnnpgZGtg2VORydzfq78HJnpt9fZtbXPBc3BbAtosmcAy/98a6OVnXn1at6U1YO6BtTLnuUB1azC6o+N7588EtD0Qlr89gNv7ntu3BoF5fMbHU2zwQPvMbfl3XV0dCgsLZTx4fZVZt8x+zBwbHli9ti5sL/4vvvgiJk2aJODvmDFjsMUWW7RIImB92A9MQGARgF4h+OMDwD4AbMPUgThMBFUFkbiFhgUV0MyOAUoCwHp5MeAC1F0RAA7wPSplCRM4urwW8YYGhHVd5i1VzS5BobNrWLdURIMKQn3KoIYjknwbUAOiIMYEQ8VYt0CfDwB31oPr6vt1Oy7WVav98/oR8COw9iPgA8BrP6b+Ef0I+BHIOgI+AJx1CP0DrLUIrA4AzAXysvFXwmxohF5cjJ/HTkTTf95DQNNlAaloz93QZ9Jo1L/wKpbdeFua9eEtHnJha9PH7xfJyrmnng99952x2bRJqHr+ZSyaeRu6H3UY+l01AvNn3IJlT81ps41kANNT9Yuj/i4+pq2BOlu10fO4Qeg3YijmTZ+Jqmcc+WSpg6KgSFvB8CWYSKBBFbdjB3Sw1I4zpCljTZCATNGlV4xH7Ktv0O/Z2Yh98nmnoCz3JYgV+/QLLL2spYzwqgDArGNnfsRe0NY2ACzyuvv9BZVjJ7eQRl35PDbIYox+9iUWjp4gL/5JyxYfVdO2sN1jDyBYXo7P/noktLw87PDiE2j8/Ev8MHKsMHpbe8lu6yYMfH3a+c4iHkwQ0BLw17IFMCYAXDbocCwYNQENH36IvpcNRbcjD8PPV47D8nfpI60IwCuMH5cVw2NxJv7DvbchtFGflXx910cAWAA6VcXXJ5/d5rUjDOCpE7DsuZewYMYtbQLA3HHbR/8B27LwxSlnIgAVEV1DWNEl1pl+rm2dZG2Mce+4bTGAO/LiFgbwiItRNdNh2xMAJpu7Lan3tti47fnQttXOtgDF7iOHomD/fUTqlwoDpReehSpKAf/nPTlEW9dk6+u+36tPy5xSMWYiYgSAkwZSpiES0GQAFzIFQlfRnRLvRxyCuVeOFVnygKIKS3jrN55D/MtvUHHluLYB4BOPQI9hQ1A54xbUP/s8TMtGzEwhYZPFRIU+Z/4rPWBfDJg0Fsuefi7NXOf4Iqb87Slni9x0UNWgWibKh1+M4qMOxZKxkxBzGcC81ih9nL/vXlgyZjIa3npb7gdkZfUYcqEAwItHT8TSd94RAHjL6dcif6cdsOhQRx6b46zwuKNQNvwi1Fx3k6hKsDBJJHMMen93H3Exio46FJVjVp0BzOORzZ63x58kGaj4mCPEb9iTau7oJsu2RXbdSSS/e1w5DMEB/bHwVCdJhRL73c48BcsmTQc9pQsP2l982Cn/zOIDwGvt8eV3d6BcA8DLly/HG2+8gaOOOkqAs0ww8PXXX8fcuXOxZMkS9OjRAwcccAC23XbbdB80Nzdj4cKF+Prrr3HcccelQdA333wT1dXVckyPqcvnxX/9618Cqv75z39OH8MDLxsbG/Hqq6+ioKAAPK7HTPUAUx6f5cEHH8Rf/vIXbLzxxvIMyvmgqakJzz//PAYNGiQMUX7266+/4r///a+0yQNFCV6eeOKJLc7N/xCw5Db//ve/sWzZMvm7srIS3bt3l/YScOS5eB4en8+WTz31FP7whz9g6623lnmO39fW1uKFF16Q+hM4ZT032WQT2T6TKc2YvvXWW2kQfbvttpOYcA5dvHgxvvjiCxx66KHpfbj/xx9/LOfZbbfd0gA0z/fZZ5/h+++/F+B8p512wvbbb58G1wmGfv7557IvAdyePXti3333lTawzb/88gt+/vlnHHjggRITD8QmkM995s2bJ3Ho168fttpqKzm2VxhL1vWHH37A3nvvLckAHpD+z3/+U/qZn6/NQkCLY+T222+XviEY3L//ygxaxtq79/gS0D4DOFsGcKBHCexu+ZIwpxk2grYmzzApxV7nDGDWSaVPsWUjZNmI19cjVlcHncpJIieTWwCYViFmURh6z25AMCjnDCoBUZrpCvHxAGCdCclGCkgkfAbw2pyU1/hYPgC8xqHzd/Qj4EegRQR8ANgfEH4E/Ah0wQj4AHAX7JTfbZVWFQAmo43SlkphARZefS02njZB2IbfnncJjOZmaAEd3fbaA5tNm4z6f72FBWMni0evLAIRfAvoKNh5R/SfOR0N/34bv4y7FpHdd8HA6ZPTAHDR7rti4IwpqH3rP/h57OSV+qQtT9i2GMAle+6Oza+ZgMonn8Hi2+9JAwbkg4Yoj0VPS3oKK+Q7Ov6lissAtl0ApKMB0RqYItBkJ5IdyobyeN3OO0Okn6umzmzhvUsm2kb33YLoR590KgHNc2nFxe36oHr1XtsAsPggNzSs5DVZPmo4Cv72V1SOmuAy7wgAP4vY519iyZhJ4nOaNA0Ypi2LcFs+9g8BgD89+GgBYLd9/AGuuOLL408TAJj+UV5hf+/47KNIVlXjK5fV6gHABIoJSBKg7HvZEHQj+DP6GsQ++ghFxx6F0iHnY8mMm1Ex50XxcKVQH8chJaZNgseUw91hO2x92wzUvfcRfhw9XsaJJ0G95S3XI2/LLdYrCeiB0yehZM/d8MPQke16APc5+zRJjFj29PNtAsCM/pbTJyN/6y3x1fGnQYtFhe1JgNEWdkTHHl6rO8ZLThiEysnXo+nVN1a65CjRW3La37HsGuf7zsa+k6SwN5aOHCdjUfyyt9oC84+h1Hu0xfHFt7vfJi2kc7MFgAns9Zg0WnxoQ1tvBb2sVLy6O7omW8+/fR+8A3q3Esw79VwkmpuQMujfZoiHtvDfLQMBVcMml1+KsqMPw4Ixk9Dw/kfOGLdtbP/IP2R+WHjKObCbnDZTet9jd5VeOwaF++yFXy4bhfr3P5KFORMKTPrC6xo0VwGTyQKbXTsOy555HgtvvlOOIwCwAnx10pmShBFRdISCOnoOuxhFRxyCeVeOQf27HwqYwJ8tX3gSZn0Dfj79PAEheP3nhyLodcVwFB7yVyweNR4Vb78ti6dbXTdFAOCFf3OAHZbIHrui/JqxqH/qOdTe8Q/nQ815fmqtAkCfdQKxy+97GLX3PLjSWBJP9JOPb+EBLHPAEYegx9jL0fDsi3I/Snz1LSrHTen0eSDt73zj7eJTncn0Fmbx7TOE9czxx7LkwuHpY/oAcKfh9TdoJwK5BoB/+uknnHzyyXj44YcxYMAAAWwJoBFke/TRR7Hffvthxx13xHvvvSdgIgHUiy66KA0UP/3007jllltA0M+T4L3yyivx7rvv4owzzsD555+fZmmOHz9eQM9p06ZJawk4ch/OVQQb77//fmERL1q0SIDFI444wmFxmiZGjRol4PCee+6JYcOG4YQTnMQRlu+++w6DBw/GzTffLCAl5505c+bIeVh/gpE8F/fnvgRnM6WQ+R2fD6dPnw6C14cccogAqvPnz8f//d//CZA7efJklJSUpPdjTCZMmICjjz5aYsF6s44EnHfffXepf+/evXHeeefJsXk+bsc6Mo6sV3l5OX788UcBMdlW1u+5557Ds88+i3vvvTfNuuW+N910k8Tp0ksvTUtpz5gxQwD6448/XuJdVVUlx2cdCEIT2H/sscdw+OGHy7kJ5J900knCnGV92af33HOP9L3H8CXrl8dgf+yxxx7YdNNNJQYVFRW4+OKLJf5eksBLL70kfbbPPvtg6NCh0reM9ejRo6VfKNnssXGzvcAzWdpMTGC9CWQTBCbIzpKZvODJdfsAsA8AZwsAB3t2EwCYcss6lY1tzXmO0hSoZisPm2wH+mrub6kaTCsF3aZtiAKjsQnR2loo8aS829iuEtNqHnaVN2eyrVZWJDLZlMimrDgBYCYXUmWG72vrsrQGgD0J6Iil+BLQ67Jj3CT8dVoF/+R+BPwIbBAR8AHgDaIb/Ub4EdjQIrBuH4A3tGj67ckuAqsKAHe/7BIUH3skKqfMQOOrb6D4pGPR/ZILUPnE0/hp2vWyiF+6957Y6obrYMXimHveECR/+EkqR3DBVIHNZkxF6Z/3wK9XjUP1W2+jYM8/YfNpk9MewAT1KAlctMtOLaRHvRb2HzMSPY4fhAWzbkPFA4/Ix60BYHoAs2x7z+0I9e2NH4eMROynnx0g2pW/IzhBnyQy2HR6OskXZAPbq/SCnPfn3UE514bn6XV8B0ovOAslp58kEs/1jz3dbocIOHbeGai55a4WEqPcv2zI+Wh44dVOAWBuyx9K8FZNn9XuuXIBAFPKOpNNKTK3s+8WD8q09KpiYtNX5yD22ZciCcuFEbHgtSgObWPTh+5GoEc5Pv3bUVL3jS48D33POQMLb7kDFQ/MdvyY3dJv5DD0Oe9MNH78Kb4+xWG1MoFdwF9FFVCS/ddz2EUoPvJQVI25RuRzteJC9H34bln8mDt4KGINTaD3FyWhFc+DSlVQsP22+MPts9Dw+Zf4buhlDkvcUlC40/bY8qbrYMYT6xUAXHrQAdhs8lgB9n4cPqrF2IgMHICt774FSSZtnHmBsOfbkoDm9dPriMOw6eiRqH56Dqpm3IpwKCiJEiIFSgSwg7K6Y7z0/DPR9Ma/UXHplS2OSsnx3rOmwmpswsKTzpHveI11H3oB6h57GtUzbm2xfcGB+6Hn5DGSROEdS0C/E4/Bsikz0fjiq+ntZdtrxsJcXtcSAL5mrMgAUw449r/POm1ntzNOxrJrb2gBXve952ZY0RgCG/cVqfTld7rApcsMLbvoXLluPR/a1vNv6eCzxc+29olnUDF1JrhgxbFLEJhgMBmwnKf6jxiKHsccgcVjr0HTfz9BwjSQNFIYcOap6HHpYNQ//gxqZtzqzHsuAFxw0P7oPnk0Gj/6GN8OHiqLcraqCasXmu74a7rXB+faskMPxs+jJ6QloLd58C4Eepbj878dnQaAgwEN5ZcORvERh+CXkWPQ+P5HaYbdtq/OkcSY7445Ke0RGSkqljlA71GOJSPHouKdd6QeW0yZjKJ99sKyjNizXr3vngW9T28sGXEVkj/9kmY1e53jAcEq56JHHLn4haee3wLw98ZSYKO+WDZhaovkG25P31+tpFgSUTIZ2x0NAM/3N/H9jwhvt3Va/tnbhwkGiqZB79UTDS+80gKUbgsA9oBoSk/zPpJZOrpH+x7AHV6mG9yXuQaAySC95JJLcNdddwnbldcXmbpXX301rrrqKhx22GFyLbPMmjVLGLhkvw4cOFDuDwRauS1BWAKVvKcSlCNTk+XJJ58UEJHgID8nSEfgMlNK2PvbY26SzUufVwKPBCbJDi4qKpLjEXgdO3asMI49aWOe+9hjj8UTTzwBsmlZCKQScCabNtOXNtO/uLWHLwFctvXaa6+VY7A9H330kRyHLFkC2x5Lduedd5b28HOCnqzzI488gtmzZwsbOPM8XvsoW0xGLeNFVq1XCLoSXGYhg5jgL39nznkEs3meESNGCLhL5jZBV35OAJSAtVc88JMxIQv7tNNOk35he/jjgbL01SWQ+swzz6RBevbvO++8g1NOOUVAarbX67NvvvlGxklZWZnElHVkm1mmTp2KzTbbTPp5ypQpsh8/WxuF/U/QnsUDmQnUE6hm3IYMGYI//vGP6T5rIf/tewD7HsBUBKIq0RpKQId7l8EsjiAJgr8qApaaljjuKgAwr29KWyOeQHx5Laz6JvF7NjuwxVkb1yb0AAiQW0URGHyfSlnikcz1ga4GACumIR7AdUsq4APAa6X3sziIzwDOInj+rn4E/AhkRMAHgP3h4EfAj0AXjIAPAHfBTvndVmlVAGACJj0mXCWARtX4qQ4LS1VQPm0C8nfbFb+MHoea/7yNoj12w8Bpji8o8bbaBx9Dw5yXoG69BUpP/zuK99wdVQ8/innX3wjDBor+vDu2mDoJlc+9hMUzbxNgL7h5f2x58/UI9eyBJQ89isonnhXP2L7nn4XS/f+C6ldex9zLV8gntwUAczGqbJ+9hQVsJROouH82ls15AVZTM4r+9ld03/cvqH3jTcTefhfFu+6CjadOgLFwCZacNRhWK4YjF+u7nXMamt/5APXPPI/wtluDcqOB3j1FAppMQ2FH33qDAAH1c14ScJZgRXi7bVB4+MEwqmsEAPDkcQmkktWYnPszSi84W6RLlWBglQBgxrbXdZNQeNhBIiVde+9DIjHLcxUffxTi3/0oIPTqAsD0wgxuuXkGk7flJUHJUyYA1M95EVXX3YT8PXcTP+PggH4wl9emY2HDQP9Xn0Ps8y9QedUkYQxmskZ733+7gEifHHiEgMNafj62vesWFO6wPaqffQEVd9wLraAAvS86F6UH/xXx+Qtg1Nbh+1McEDCsa7J4SUlcjhfOpt2HDkbhkYeg8qqJiL3/AVRVR9EpJ6B0+GAk5i1ExQMPYelzL0s/9Tz4IBTt9kdUPfY0Gr78ClvccyuKd9sFi+65Hwtuuwt9Tj4Jfc87A8Hu3RFftBifHXy0nLctsNSL0CbDL0H50YdJ0gJ9qTNL+aAjMGDsFaiY/URaSretyWan159H46efyzFa77/pFcMw77pZK/lit3XefpcPRZ+zThNZ7cV334+G/30qSRN9zjpVAKmfx0xKA3pttcmAKczqLa+fIvFv/Ne/0fDw48KM1DbbBEUHHQS1IL/d5IPVHuNHHQY1L4LEjz+lx3LxiceIjK5WXCQ+w56EcnrsH3ogmt58R64po6oKxccPku2NyipUDHeAQhYCf33vvFGYy9U33ILm9z8S/+1up/1dQFrbMLD0srGgrDQLr3MCtPVPzkH1rXcjuFFfJH6Y2+a9ob3ri6xlXodmbT0qLh+blv3lQdqSjW49/+pBHd2vHYfCQw9C9JPPUXPfbDS8/R6UbbZA6bFHSzLL4ocewyaXXoSeg47A/NGTBADmnGdYJgosCxvPnIqiQw9E81vvYPndD8KsXIaiEwah5PS/I1W5DHOHjED93LnodsD+6D/mCjR+8RUqn3ke9R9+jKJttxEf9tK/7oea/2fvPMDjqM6vf6btrrolS+4FUwIJHQwh7U+AhFAChBpCgIQODqaZZhtsbMAGAzYYDMaJ6S10m5b6EUJCSQiEkkZ3w5ZkSZassrvTvue8s3c9WqtYloRkee6DkLw75d733rk7O797zvu7P7aaa8dNuwJDjj4SqxcsQtPvXoZVUAD3409QOvEcsYBeOeUaJN8I6kIYM2LGFJQe9yPUPb0UVXNuReG3voGKiecgLnPGOqy5cjrW/OUvAoDHnHk6hkw4C+sff1YAqDF6JFIffoTEd76J4TOmyDxe+8CjaHz6eXhNzSj8wUEo3P9baPz9y2j601+Ca/Qnx8nc7KyuRO0v7xfoT7BK1wXNMqGXlGDtTbdtBIDZZ4PPPwvNr/2tlWK7s5sCKszz9thN8rmvOnNiq825EIKKY37mMI+7GmPcqC0AzPmbCx6YD371pCmi4k6vXCUgOwLAnfXE1vN+bwNgWgATEN51113Yfffds2pbWjsT7hGIKqBI6EigyB8qUaneJfi87rrrxDKYAJeFUJKgk9uXlJQI8CV0pGKW8wTBaS4A5me8Anc85qRJk0B1sioKXhJKEtQeeeSR2YUnVNtSaUz4StjMelCdStUu66XcENSxwvmI+RqPzTmMoJf7UgnMogAz60vVKVXObAfjwXoQxlIRTSvmf/zjHwIkCUip/FUwnO3kPq+//rq8z3aNHz9ejq/AtPrNfWhDvWjRIgHnQQ7PIJUF4Tt/E/rymIwvj0XlMxW4bKNSwKp8vGeeeaZYVHOf3JzKPCcBMM9FiM9CuHr55ZcL3CdUDfcR7aIZB44VqoAJowmKqTzmsWj5zfcJ6i+77DIZG4x/d/MBq8+WcE5q1pWA+a233hLITHtqKsL32WefVv0mOZENP8oB7LnihuP7rkBBfkY1r6kRtabOL259WKggtSoGQcvk2IXjwYQhizfTmgeLNwvdKFxM110FcP7ICthFcQHAcY4mVxMHFt8y+lwBzIV8tpuGzu9JvgfTceDWr0eqZh1iLhdjdy9+nYWeaX2soaVIJwy4XKDrAYYbOG71BwBMtxtN82UBcRgAJ1xECuDOOrdX348AcK+GNzp4FIGtKAIRAN6KOjtqahSBLScCEQDecvpq4NeUD5djO2zbZkP5YGDtvAUoOZrWe54oq7T1jcG2zNc6bixGzJ8jgO6zcycisdsuGDVrBmqWvoiCkSNQcuD+0IuL+OQMyeUr8Nmdi7DuiadFCcovh6Xf+gZ2mDUDlc88j5Vz74CpG3DggWrFcZMnofjr+4A2wAQ16dVrsPqRJ7Bq4eJWdW0rB7DkifN8FO+1B8ZeMAHF+44HFWLyEK+lBU3/+wgrFtyNhj/8CSOOPxojJ1+KdQ8/jrr5C+GFFKjcnhCp4oqLkL/v3gIQ4ThIffIZ6hbdh4YlL2brwvfKLzwPxUccAqN8sDyw4Lb26ko0PLU0q+oi7CU4tcaOlm38lqRYhZpDygVsKKvQjgAuT0rlZMlJxwuIpnKNUNletgJ19z+C+see7hIAZt2Zx9iprNrI4lk1UODpzKmSz1LLS/BppZyv4bmXUHz0EQIEadOr+WmM/c1SJN8hAJ4OTduQc4q4duj9d4r6753vHy6r5iXGhUXY/tppGHTQATA4XjRNYrHu+Zeg6Tri247DJyecKtsmcnJYCey/aAKKjzwMa6bMQOqNN+Xhp68ZSHx7P5RNPBd5X9sRWjwudZaHXf98D5Xz70LDO/+Ets0YjJ12JQbtt59AeLguGv/1HwGnpft/Gx9eMgWN732wxQBgxmjEGacKxIsPHyY5gd3GJmnPitsXtrKGbhcA+x7imoGx552D0pOOh5kZY4yNW1OL9b97WZSU7ZVNHePKcrlq1s0C7uI77gAtFoOfSokCd+28O5H85/sbnYbXI2GqXGe8pusb0Pinv2DtzfMFoIVL3tfHo+LKi5D46o4Ac0Ty2H97G8l//xdFh35f4BwXcbBwjI+YOwv53/mmAEO+vvKUc9ps5sbW58FmAvLm34jkP98TJXG4sM6se82dv8o6AOTCPd/UoDkeSs/8OUpPZuyHZa/vls+XY/WDj2L1o09g9AXnYeiPfoiPrpyOpjfeyi6GiDNfsGFg+JRLZWFJOEYEpavm3IqmVSuRYsVKCjF6wjmoOPwQGSsa49PBXMt5efsbZqJ4j11lXHFxz5rLpwUA+OjDUX319Wh5860gllTb5+djyDVXouB7B2TnjPSyFVi/5EVZTLLmhrlY/cKLog4pLh6EMTfPQl4o9p+ecpZ8VsR23wXDzj+31TzOeZNwngrrxj/8KQt18r69n4ylbH83NQv4b/zjKzI/c/FKWA3OuhISV1w6EbWL7pPPgU0tXHRQftEE1D34mDhBhIuMg9vnyCKfVWdd0Oq9tgAwN+DnAkPvWWQAACAASURBVBco6CXFMo7XTL4Gza++HgHgTe2QrWC73gbAhKy0MabaduTIkQLWmI+WgPfkk0/OWh4ruEhVMD+DCXkJ2GhXTMUn8+0qC2gCQNoZ09aYdtE8Fq2HaQ1MqDlnzhzpOQUqVTfSlpigkrCVKlkCPhbCBAVjqfClpTFtlhWgJKwmyHzssccEeLKwXgSSVN2qHL/MG0tYyqL2VYpeHl/ZTFNhTMjLNrCOhJ9U0xIw02Ka7WcuXraHCmBaETM/MC2SeTyqpr/3ve9h2LBh2RFKeMw6UnFLKK5K2IqadaKyldsQALPdCg4TsrMdjD8LoTOtt2knTatm9uEOO+zQqm1U9tICmtbejBfrpeywOV8zzrRwpqKb566pqZG+OvHEE3HMMce06iP2P19ne9lO1uu5554Tq2jmK2bsaEVNIH7xxRdL7AiAe7KEQTnHCYH1a6+9JvbY7FvCa9pbK5WwKLw1NwLAEQDebAUwNAMKAKd8PwuA6dCCmNnnAJiOLhzjct/v2ZIH2GhsQXPlWlgOx3/vAmCrtARWeQmaTB+0o47TWtn2Ze5KwxNr6r4sEQDuy+h3dO4IAPfXnonqFUVgS4tABIC3tB6L6htFYKuIQASAt4puHqCNNGiTnPmRnK0C2yBqTsKW4bNmiFKxcs4dyNdNsexL60Cz76DJTcPwbMlVqZkWYBqA68FzgtyrlmEKAO5O0UxNHg7yuPKwUFb8akHOSKrkEjHJM8vVv4brizqz/IjDsOaqa5F69Y1g362sSE7jmVPF0nrtTfO71XoC4KDoGSgTzHcUFsi4sUyxoGtxbaQzeZdjmoE8wxJLbmXp2l4lTCfoH4Ih/nD8cRyyj0Uc4NjBrgRQhM9Uq/vBGOWx2edcHc/9Uq6NlnRK7HNlQQNBur8BWHcrEFvozo5my6r9fM1EoRmTPnGcNGxq43Ud2lYen97uVkfzYHgQa3NeM7SATsFDi++I4iRNFRjVHZw7WVwPuueLkof51XQ3LdBEbEexYS5UiinC1ibbRqOblpx1fEjHfL6Gp8PgQ0M/kwS4nYb6tovCRFxUNDyvxbnfZY5tD1Y8Ds3L2L173obc67QCzCjXHPrtp2zxWeADwSbfkbYUGjHkuRpSmic5ul2fvz2ZKzj23My8PMTMz8JegcyZn+CSz7S3jbpTkVtyzBHiVBBW43LT4bfdCHNoBVaecf5GuaJ7u7+j40cR6EoEehsA0z6ZSlHaDtPCl/dvhJxUwxJ6KvDKOhNyUh3Lz1XCPV5/BK2EwQTACmYSoBIY3nzzzQIs3377bckzu2DBgqxFcNgiWZ1DQVlaOVPxStWsgn4K6rFu/CGsZl25Ly2CuS0B7Y477tgqB/Ahhxwilsm0LeY+p54aLCxTUFn9zd+5gFrV54MPPpB8xsyJrPIk03KY7Tz66KMFnrIQ/hLcUhVLmE3lLcEr40JbbeZVprqZ/1bzF6FuWGlLVS6hLGMQLowl53gCdZVznfMw8/zyh0ru73znO3JOlceZ27HutOMmKB4xYoTsz5zDLNxv8eLFAonZl8wnTHjPPmYc5b7L87J21rQKp3U1t2F58cUX5biM23333Sf/5mIA1p91ozo3V33dlbGvtlWQPrxgQP1NxfS8efOkfznWCMHDUD3KARzlAO6OAjgXACc0E4YDSdGhxS1ZvNeXhQDY0z34ho50OokEraBb0mj+ogpW2oNDW+heLPEhg2GWFaEeNmgHnfB1IOnKHGVrvtzb9mUJA2Ddc2lzIBbQkQK4L3tFPln6ugLR+aMIRBEYIBGIAPAA6cioGVEEBlYEIgA8sPozao2KQHvKpnCE1noBIMwFferBEC3Aere0/qKxy0OL4aXS+PcZ58lpi00rC7gVPBa74QzAMNIBeHQ0Qo+AbDI/Kq3TCFJcfuHdwoqojQ//AVZfdnWbisstrDkdVtcXquZDy/SpAw3NTlrsyfi30csr5LsbS9r2qXHJBQ0yBD0/+1q6kwc8Gix4XmBxKVbaugJnjjykHRoPlPJR6ZsIqH7h2WWRQwZ8csEC56D6VHMmn3UAgWUedQNgHKf9n6Yh4TiQXjQ9JA1XxrXlG0jYOsz8BOpaGtHkOZKbnfNtXDcln7aTpkVmMH/JcdVYyvzma7bfjBIzgXzfku1SJoFyCpoDFCfyYftAS6oZSccWQJFnmUjAQNyX6iCZWaDD9wh6CYZ4HqUWjOuQBRlU1xAQU7EicaB9oeuCOYeLzDgKNBOmE8SHULtZc9ESGteWbsjiBcPXxEVi5J1zJR/emjMmyvHkutE0lPz0BJROOAM1i+5Dzb3M1xm0S8Ugu9gp8xqPy4UrnPsDm0XAcxwB4lzAxDpHJYpAb0WgJwEwQSMfzItjCj8LDAPM63rWWWdh4cKFAlb5HhWltFimelaBNvWbKlACRObJ5fxElSkVvQSwCupyP0I4gkTaQHOfgw46CFVVVaJAJSQMg8Xc2ClVsVIAh9+n8pYAkjmAVfnvf/+Ln//85wIev/rVr0qdCVoJIGkBra7tMIwMn1+Uoq4r0JsxoXI4PC8zn/CMGTME4paVlQncPfDAAwU4Uv2qYqlU0szpS9hNW2jGdciQIZKTmLFi20ePHt1qzlELFhkzKoAJZQmSeTzWh3MlFcD5+fliO82SC0NZN+ZN5vFp4cw4h9tLQMwcxrSupoKX5YUXXsA999yDJ598UrZl/1x00UU47bTTRClNwK4Kxw7VvbSA5thgvQh8CZipvKVimuphKn+pfGYM1BjpiWujLQhMgE0VNOPJNlH9rRYKqBhFFtARAO4OAE7GYigZNRRunPcvkHsQLp7jYmYu0ttwhfTEKO/6MWIw5buMZ+rgYmjN9WCmbXj1zWipWQfds7OL5jZ85w7uh8JzXHtnjrtusEjPsuDbDvL1mByv0bZhlhQgNmKDy0HXa/9l7KHD4ypFLhr2PViui5plK5BIuaJWts0t7/v7lxG13j9HdN/c+zGOzhBFYOuIQASAt45+jloZRWALi0B0g7mFdVhU3U2MwJYGgIv23B3b33gtqp9ZipV3/UpaaWWgmnwZzkAC5gviw0x+0Y37ZhANnSA4AMAEvyp3ls+HAVtYGbnoNlFHrzrnoi2s5l2vbi4AFmDl2lsMAGb+KlWUqjq8ZIKK0Y6KT0u2DOTmfgTKPA6dtTnGB2mZ8d310EZ79GAE2EdUwCoASQDM15o9W/LNUckg9J6Fjn8eHRQMUV3kex7yfC4KcEBgxDFh2RoM20dLQkOKix0MXRQZSduR+YvwkhJ6BUd5WPV3+NFMfhzI83UkXCpNNLToPhrtFFw7sA2ntT9lwAQCcdMShbDkFvQ8gbE6wa/rBoo7Qt50Wtqh4ILuBWp81w/qkvY8UQATYnP7lJdGvhkTxTBz2hHcEMi2wEX52adh8MEHYe1zL2Ld7/4Ir7IaFUf+EOUnnQBr+DCxLU+++prsw59Bx/0I5ZPOR/Nf30D1ZdOC3MUZm1XVleGFSupv5TzAPIq8djQ6C1C1rQUxjUoUgd6KQE8B4LAqUtWV16WygKbylDa6tDMmRCSsVK+pz4/3338fp59+uuTypZ0woSDBJtWpf/3rX7N5ZmkBTJtj2jjzumM+3ptuugkVFRWiMp47d65UQUE9VR/CO84LtBbmOagczrWJ3mOPPQTGMg+xatO7774rKmaqjAk/udiEqlbCQZWjVuWiVfOrUgDzGDwnX1f21mw/t+e5WSfmF2bdCZT5GmPEfLOEsj/4wQ9aKXgVBKaalipptmPo0KFoaGgQeEvlMFW6PCdBcl5eXquhQ2jM41LVynzGLDwmY0owT1tuBdoZW1V/qpxZT+bCJaANw18V52nTpqGoqEiOxRhRGcyY8UctDGBOYebxZVv5Go/DGLzyyit44IEHBCLvsssu0q/cn/D90ksvlXrS5prnGDNmDHbeeWfp/54oqp/D0J7wmvXhmCX8V/l/1flUP0QK4AgAD2QAzIV+XIRGAEzQSZeWOF226pvRWFMHw0l3DwD7ntxreYYpcDmB4PtCM3yYgwoRG1LRE5d4Lx5jYwBcu3wl4kknAsC9GPXODx0B4M5jFG0RRSCKwKZEIALAmxKlaJsoAlEEvuQIbHmA6EsOUHS6LTQCWxoAbjPM3gaLawXWRNGRsZLO1y154GbRylQAGj1PfWh6oKjcEgHwFjrcNqvabQFgKoBTvivwqt/PzsYG9TzBnSrqQXY453JbAXKpWDCMIA8iVaAEgPDkAXTcisnDoqj0bQTUw3oBjYSSBJaZKnmWjrRtI8WHepk5SKfrgOOJel1PxFBANTCtojN20aYRE0Cs2zrWWymxPyfopGKlwU4LWLVoG+0bAp1V4V8yrkIrDCryYzBSDuIEwJaO9XCx3k3DofWhTQWxiQQtnWMJJExLrPadtC3zJCFDzNUk97eCFg7zERJuZ/J6+nAQM0xYmQeLtuNK+oC0psExNTQ6LUjopkDgmK8LgEk6aXkoWbD3Hhg78XyUjN8LRmGBNIP5rxvfehtr7liE9Lv/gmZpopgfdctsFB3wf2j+81+xdvJMoLFZ2poLcHOdKng+gl+qp1lYd6qnCYB99lMvWyz27ciMzt7XEeguAA5DVlo4UxlKRSnB3U477SQKVSpnmQ+W7yUSCaxatUqsjffdd1+BeASYhLEErwSItIvmdixLly4VK+T33nsvqyxWCmBaQ/O6J+gk/Hz11VcltywVtsG9VOYeKvNbxVopZQlDw9vwfQJgAlLmF1bHYI5e1peqX6qTCaYJCKlApW0z60oAy3qMHz9e9lMwUR2fwJD1YmyUhTXz2zIfL8E3IemoUaOyw4EwlrCTuX65D+uwbNkyAZE8FlW8jDHjy7iy3H333WKVTatmAuzS0lIsX74ca9askVizVFdXS/uGDx8uattBgwZJuwjFGX/muGXdqaymQnqvvfYS2M5+IBDlNnyNbSXAp+01j802sF9YX0Je1pnwnm1g31HBS4XxO++8I/CZcVbn52v333+/2Cxze87rhLIvv/yyWEBPnDgxOx6ooiZ8J4TmwoDulrZUimwX26pyIqu8z2ErbTU2ohzAEQDuDgBOJxIoGlGRVQBbXHznauKcQmWsWkDc3XG+ufubMODQMUVnShxX7vs4M7uNLWhYWwsrlWrXhn1TFMAxLhqkwtgwJW1TzGPaEA9py0SsvARG8YZ85pvbht7dLwDAvKfV4SPGuTMDgLmgMFIA92702z969L2zryIfnTeKwECLQASAB1qPRu2JIjAgItDvEcOAiHLUiP4Zgf5mAZ0bJXmAr3IcZ+x1JX+m6IEhuTYJKGKGDlNybLrBQ0nSOCort0AFcP8cKb1TqzAAZr9SAawAsORD7Z3T9thRqQBmvu3wwxrJfZoZs3wA1FEhp6NSUVIjE/Z6DmhxnoiZAoA12+2xukYH2rwIZK35Mnmr+YCfdsnscyseQwstyx2qgH2xPzZgSF/yx4xZyCPgZx5Kx4EZi0FnbkzNhOPpyDdsUYW4jid5gBvhIU3hsOT03aAOl9zaGRVwFrroGobRdro5hXwtBsfSUeum0KS58Jlv23ElpzDzzhUwpy+XzRAAM8elpcOIWXCTQX5Mgb4ZBbPD9rmubKeZQT7jPJ/qYR2O5wf2zkwdrHlwfEfGL3OGmxlVXnM6FeSXs0zA1wNonclBLO4MmcU7Mo8bwbkrDj0Ehush9YdXBN4SCvMnFV5VkalnuBfFcpoA2PdAeM1jx6h05qXkbrDQ3ryej/aKItBxBLoLgOWazuRxVdd1XV0djj/+eLH8JfSjcpT2vlS2KgvdN998U0AowSkhMlWhhKfMA0vISphMu1/CvkWLFokalKCV2xJg8ji0gFaFuYapHiaAJKQM5wDmNszjS1DKhUmEtlTvEhgTNlLdyrqxHbQmpmU1c/mq9tCGmLltuc/uu+8up6TqmMBTpfLgMWgVzDoRbqqiFLT8TcUuQSohd319vdSHoPaMM84QW2OV65fHJICm5TEVwGwz7ZAJ0vke48D6ErTuueee2bZyzqPdMgE3C2PE9nGbK6+8MmslTTtnAme+r/qOltNstypvvPEGHn74Yfz5z3+WflB1JYxlfQh02X/cTsWadWVM2Ofc5re//a0olGmTrbZhGxl3toUwmrHge4wr7aHVvuwntpn9OmnSJKkWj1lTUyP5krm4YP78+T16ebNutH2+6667BEazfVR8syj4yzHBejAejHdkAR0B4O4AYCc/HwXDBsOJGfCYWqOfAWCd94L8GqoxHZEjDiX5vE9qSaG+phaxxuZ2r8FNAcBWBgAz17AFHYYLWdDnFeUjVjEIWqy1g0GPXvA9crDWADju+wKAYy22KIDTmUWVPXKq6CBdiEAEgLsQrGjTKAJRBDqIQASAo+ERRSCKQD+MQH9HDP0wZFGVBkwE+jsAdk1TLFGzyi8vkFlmc8N6ruTazOcXYE2H5jIfJFdcBzBGd6Pruz8P1lwATCUlLaBpm0b1Iu1c+3PxXSdQmmcUiBxz4RobneSgFithttHzYVCVKblSg/ylMsYz470/x2BrqFu4j8MAmIDAdh20uC5sqnU55+i0b/YDCOz7AvM915bFKYS/LYaBGttGk+/ja7qOQs0SJW6TZ6NB95EyqWLxYTq0XQ7smVX+X0JmFqXSreCcl3aQRwBsaKiymwUAxyyaAWpIMfUwc/V6GvI15hYO5lKP4NU0kMrYWrsqtzHHr+8L/CVUNSxN8urFXF0spXXm1TWABs9Bs2sjLzNGWUdlU5p2nWDujVug53V47s61cOZCHbo5cNED52/J3Yvgb8JcG06r4RW2TpU3qKwhYHAdpJ0gn17CjMn+vuNusOXeGgZp1MYvPQI9AYBZaaXwVKBs5cqVAsoI+AjTcoGsaiitjNX1qpSW6j1ls6tgsPq3gsjKvjmcv1UWZeh6FiDzWGEQQRDMOql91HvKBli1IxdeqNdZB8k37rpZ5a2qr6qngqrqHKq+PDehOPdl2XbbbQPrei9wM5DFILR/p/V+GxbW3O+LL76QuW3s2LGyLfdXQDJcj9WrVwvs5nuEmIyLAt3cjueiPTeVuoTPtIrm8SUveiY3L/uS7V2xYoVYITPXMIuKu+RbB/DZZ5/J+4T4bIfqA9VfrCf34XvqNSqMuVCASuIdd9xR2sLz8pwqFoyDGk9h9a2KZ67F9+ZePKpOhPNUGDPPM9XajFs45294TIhzgzhfeDD4ScWc8oYNwzaRtDQkkMLnh50C3289/+fWkZ9FhEaxlIe65SthcTEF7/+pKpSMMB0vwOuszdYO4zrbpFvvGxx/dN0w+DnpymIrr7EJzWtqglQNfZzCwOfnMUFiWSFcXleOB1nUqGlIU2FLstmN4mi+fOZzsZdrAkm4cv+bl/TQsHw1jMy13t4pvMJC5A0phW3p8DVd7nNkFSnvbfqBApgAWJxj5L7KlXbGLANe2sb6+gbEaxuy90e57iabElZD8+S+k2lFEpoB3/YkzYhePgh6eTF0r3+nkKFDEpdOMka8bqmOrluxSgAwFcARAN6UUdAb20QAuDeiGh0zisDWGIEIAG+NvR61OYpAv49ABIj6fRdFFey1CPR7ABzKoaqehagrVh6MaR7yaEHKL8C+Dj1jkeroXgSAe23U9NyBaaYreTsJspjPzvVEASzWr6bFJ609d7JeOJJJyKQHSk1Z5Y9AEawAHR9sdliY45QPuTxXoFUerdt0U1ShGuFcJzmEe6FJ0SFDERDwq/KQawF4ZaFKVmCDD7EfTvmBFR8XAmRtvwnvHRdGjFbOwUIBWDFUpZL4ZH091nouvqkbGFVYisFGPlJwUad7aIYL0/WR5xhI+ukA/sgD4sB+Wh5sZ0DNoLiJmO0jrlnyILDWSaLRs2FZcVHltnA+tNMweDwrJuOLl5ZLSMv5My8mx0zaaYEMSgUcuCjosGI6PNuBYSOwgjYJmoEWxxXlc8LbUCeOf1l8w3gZOnTTgGcH8ZLrIRM7FV6JK/PicYEP1e++L8pnniceiwV5kJ1Aodxqn9C/eQ6buUBdW5QvVCNzPz5I58NWPniNShSB3opAdwGwgp0K0Ck4GIYB4oxh2wIuCRoV5GObCNioaM26Avi+gEoqQTlvqOOFQVw4b686r8p3y315Du4bhoaEhYSdCpqGYV5u/mL+W0FYlaOWis8wcAyrnsMgVsFTti2cU1b1n6hGlfuCZcnLPK5Ko5Dbz7k5irktj6tsn1m/cIz4HtsfjhePGY6FAp7cloWxYptZL8aIqmxCch47HBu1H/fhNgS+qp0KYvPfqj4qNzvPzbioY4kzQ+ZzibCXfcffPHf4HOF4q2Oxf6lIbi++m3OdsH5UmBP6MhfznDlzsOuuu250qLbGYJQDOALA3QHAKC5GomIQUuT8XDyZAcB0BbHppNLH3x94L7hhHgvucXg7J/dcySSsL9Zm57PNAcBcOcH7T4J6BYC9mAFj6GA4g/JgMQj9uOQCYC4oVADYcvwIAPdZ3/Xv7919FpboxFEEogh0OQIRAO5yyKIdoghEEej9CEQAuPdjHJ2hv0ag3wPgUMJLpfolwFBfltOWL+C3wNeQj4xlsK6BAJjiX4NPaKPSbyMQBsCspALA0m1bAAAuIP81A0UEAVSauYv50IlWwGKJ27GC2Weuas8XCBY3dMT1DLwi/KWCNKNm6rcdOMArJmA/A3sV6BewkoEQVN/CMuBoOpo9G1S/0uRYKfY09j85ppOWvL7xWAHWNDbif431qDWB3QwP2xYMxhDkydhpoApG82DaHoocE41aMmuTyvElKjPPywLgeMJEnsccw7osPGjWfbGS1jxNAHCaIMcJrErjpiUAWB64Eva6PryYKTmICQsEEphGsJgBvkAFQw/UZ74bQFxDDxRqtIKW7Ql8ueiBY99zZc4V6/0MwKHUOAt/MzA2/GiJqne1rczpGQUfz82fQjfk/pBRI6ohJ0Bc10T5K7mSjUCFTAUx1c+0ku6mQGmAj+6oed2NQE8BYNYjDBmV0lY+E1MpAZa8hhVc5d8EfixKXauAn/qtwEMYpKq/cwEnj6PAY9iul68r2KsWcLQFZsMq1fD7uQCWx1P1Y1uUBXTu6zxGGHry36peam5VbVDKYRUHdX4FTMPAVu2rgLeae1gnlTc5DLd5DrZbgWl1zLbalTuWuC/7SMWNv8NQNtwH/JvnUNb7rItSOiuYruqs6pDbznBb+LdqD9vP8aNAO4/DQtDdEyWsjA4D6LDSWdVFKX+zOefhRArgSAG82QpgfdAgxAYXZwFwnCkn0kFaiP4AgGGYsoCOzj6GGSwIoRKY95JcRGh8vnrDwj610DAn53pH16jr2+Lkwq8c/B4M2wMK4jBGDUFTvoE8IeP9txAAM40I7yHp9kwAvG7lF6IA5j1wpADuq76LAHBfRT46bxSBgRaBCAAPtB6N2hNFYEBEIAJEA6Ibo0ZsVgT6OwDmymb1AE3l/VVKYD7Qaol5suq7iBan4MN/TVRfthEB4M0aEF/yTrkAmLlUaQG9pQDgMpjQCWn5wMlzRUmZ8hxRTzIHqsMkvx0UlUPV0g0BwDGf8ArQJB+wD49wOSp9FgEFgEXtJfbOAdxVveq3pGDEY6BVfaOTQks6BdfXYOqBot3iAy44SKeTKDTzUJxXhJqWFD5LtWB9fgxjYkmMMgpRltSRstNozrPgWjrMlIv8lIYWK4AkAXR1BYIQdioFsGP5KPANWOmMHXLMQrObhptykdBNuDELKTuJlBuo8hKmgQQMxP0gf3oqHViGCsBBoGCTfLrMV0w7UtrzEbRyXhVAq0n2dVobinLX0gT6Ev5SAU3gShUxH/QLsEEsG6tAuxyohIPfVOgECjqlPGac1ftsY4URQC4WpfwLK2WoembcuE7IjMcCaE0WnMk1vFmqmj4bbdGJt7QIdBcAt9VeBQbV2M21H8610lXW62HFb1h5GlbbhlWpuVbLYbiZXcCSUZoq9wFeX+paVHNj2J46fF4F+5TKVlkTc/twGwhF+Z6ycw4DXkLRsEqX51agN1wPBR6ZG7ikpCR7/LDCWtkrq3MrmK7uL8N14rHDkDd8zlyIqaAtIauC1GGAz2OFbbfVsRVUDkNTNR7CgDpcl1wIHK5zuF3KZlvB4/AxwoA/15Vhc68/xlkt9AkrssMxzI0bzxUpgCMFcHcUwEZpKayyIgHAGp0/PK3fAWA3bQeuJKYuCwQdz+ZNT3DP89GK7H1NdqFhxjFlU67FtJ9xZnAyVtqOD604H9aYoVhneShgPpF+XHIBcL6uZxXAEQDuy46LAHBfRj86dxSBgRSBCAAPpN6M2hJFYMBEIALAA6Yro4ZsFAFftwOLXfHnpDWtIZZRnhHkKq2zO86x1e9DSj7mBjaikjtKt2DRHjWTg1MBNAICgRwZi2j1cJV5LaPShxFgXlR6ovkamA8s5flogYuUzjxuOmJO3+YA1jKrDRR8YqTCdrZDrYQAK8Jf2wtUkExBxrYQnPEBrNqX4ExUlILQMoXWmlSGmlagEuC1SgddscXW4LTKKNyH/RSdus0IJGxfFLSuqQVW0JonsJUwlIpdQ88LLACZq1zTRIEbN9jPtAN0Jc+1QM+MVaECu1mbUwQAlKpfgTBq6GTUtIS4kq9Xgyw4IBBtSSVlPHJhwshYkSiCCad5TREMMBcwH5QGFnsb7KQV5AmP8c4AKhW4sr1SRHN8M/9uJm9lg+FK/TwnyLdJdTCvD0JjPgA1+MBS9mEu7CDEMv4zltHMBZ7QdeRpplwTaSeFJt9Bix7MEUUpTa6fhBXLXj/8nOP8z6LqFw3fKAK9EYHeAMC9Uc/omFEE+mMEIgAcAeDuAGB7xBCxuzcyecXlnosLMvXA2p0pJfpz8ZNJNK5ag0JHE+eSFGykaRHt2Ciw4rAzquD22uCZGvSkjSIzgSbHQVPcQMHwoTDzE9B8LlTsLAdN30ZH00xQ/yvpQlwbOhXSDY1oqa5BnDA/SuHRRx0UKGUlJgAAIABJREFUAeA+Cnx02igCAy4CEQAecF0aNSiKwECIQASAB0IvRm1oOwJhACwP2HXmo/QFUPGr4XoqDbfg4mleFgBbGpAwLBDq0pqUFrqGaWWhiUCVzPMA1WpChaj0XQSY51ZUKL4GGx6SricWuMwB7DGvHS3N+rB0BoArrLiAPscN7J8J4Dw/UEWGh1aW24VelDTHmQdWzHtKcKYAMBc06BEA7sOe37RTM7euKOGY/1mnosmXceC4bjAujLjkdyaQlAUqhoG49LMHn9DX0DdYTOcsLhDLTi0AwAoIi8KW10vmwRgfntoErCEAnEynAvhsGKgw80VRL/bUWrAggbniCIBZdwKs8IKGMIjm650BYLZX1F+S2y6wYFYW/dy3WQ/UxGkuPmJbeal7gcW0qKkzoLY9FR6vfsNzxd6Q87ph0N4faNYcpHwXeW7G9lnnnB8s/BEAnLl+CMajEkWgtyIQAeDeimx03K0hAhEAjgBwdwCwM3KoWJlvqQAYdH1ZVYlE0g0AsObA5ncH15EUHp0tz3aZ5zjtIqFZSHoeUoUJ5A0thx7j0YwtBgDz3tD3nAgA95tJv2+/d/ebMEQViSIQRaDbEYgAcLdDGB0gikAUgZ6PQASAez6m0RH7SwR8TZIoygNxqn/5oJ2rivnwnHZU6S1cAStfUwhSPBexjI0ubVdpXkoIzP+3VaLckP1jhPoEVRkATHAmFtBw4VKhblmSB6ovSxgAh+uhgFWpacH1fLHnpfqXgmUZW9lcqbaAXFXENpc5vjIguMAwAnCm6QHAyiggg+uVBrzRCoW+7P9NPbdaWMLFNcrGmP1cR8Dq+QJ8aclMNWsAgDlvMYdtMB5ywas6r69tPH+FgS2PTaWLAsA8v8qJSxhbDAtU0XK+56IKjjU+cOUP7Zf5mjpeWyr3zgAwFzzQUpQAmJamYifN3NUZIExA3OLZSHLREa9psms3ALUmqFDZYAudtdUmTM+8zuvAZP5i5jTWqZQP7NYdLhLxXBhGYHEo1xMhc+baoso+un42dfRG221uBCIAvLmRi/aLIhBZQBt6BIC7A4C90cMlvzXdTngPxfsGcRrZQhTAmuugubIascZ0ZkEeFw3SoouOMUwf0nFxdR8xl4vkNCT5NaOsGLHBpeK0YupM59HZEfp2FlIKYAWADdfNKoDZrkgB3Ff907ffu/uq1dF5owhEEej5CEQAuOdjGh0xikAUgW5HIALA3Q5hdIAejUDp6Sej9IxTYQ4ph287aHhqCSqvvn6TzrHNS0+h5Z13UTllpmyf9429Mez6a7B+6Yuou+0usQpNe56owgiAYcQ26bj9diPmUqJNlgAFP8i1pAc2pALTcnKw5grCIovQvu1ZL2MBrWlB3tAWN8glSgDsZSyRO6rh9jfMQNFee+Cdg49qd7OSb+wLblf97AtYPu+OLja44y/ChVTUwxeLXsJfcihCO9oCs3i+kwVsCv5yrKp8fYNicdlOwV/+LRa4GZvoCAB3sbu+5M0lV3XQ0dmlJuw/9jXLaqRlAQ7z0nJeIgSOG6aoPThCHC94QBcGrWE1rMeHmaEidv6hBQUEwJI7jvmJzcBuPLbv3hgxazrql76I9bcuFFUy5303s+rA8DUB0FwkQ4AbPh73HzZ7OvL23B2fH3psp9HkcZnDknNwIpEQAOw5rtRJ5QttctNo8j2xmyYA1lxNHloGDziZX1j9BO9LtgI6OGRgboLW2ZqJPBiimA+cLII4pM1MfDLwV+0TAeBOuy7aoAciEAHgHghidIitNgKRAjgCwN0BwBg7EpZlbQSA5T6C9yD93AJa032kq2uh1TVBs7nwlYsCmQ7Dk0V6buher61Jggvh4lzqbHtwYhbMIWXQigvl3omqYHsLAMC27wb3rp4DAmCsb0Jz1Vq5R4wAcF99NEQAuK8iH503isBAi0AEgAdaj0btiSIwICIQAeAB0Y0DpBHFxx2FissvRPNrb6L6hnmI7bAd/LSNljff2qQW5gLgxH7jMXzWdDQsfRG1twUwIO05aHYDBbBpbukA2BSFHfNpEqmQBzCXKn/z38pSl8GT7fg7A9lEeacAwiZFd9M3yv/ON1B2+imI7/JVGMVFAPNS8Xz1DWh59wPU3H43kv98f9MPOEC3tF1b+kvXA3iVcoPFCVQmulRKdvIApK8BsJXNy0q9eQB/WdzMgycftsDcLNRT6shMjtPyeF7W3lfGpsqDmml3RwrMMU/cD3NoBdZcPh3Nb/z9Sx0hIxbcjPyvj0fVDfPQ8OSSL/Xc/elkuQBYwXuV77lWswN1r+vJvGNqOizNClTffIUW9hnrZ/7O7W8C1qLvH4ARM69C8t//w8rTJ8gYUYBZYCktmJn3XOfCAyCx797ZOb9u3l0ZRTptl4PjK5U5z88FBrnweeisacjbczd8dsixclwuSBo88Rys/80fUDl5RuvwmwZSqZS4MFCJQ9Wxk7blmPyb52AO4vV+kLOX9TMcDXFfFyvqlO5mx79cMkZw/TB/dqCK1rPgPAEDFvMpS077IG5pK8g3rGKorh8VyzDc7k/jJqrLwIhABIAHRj9GreibCEQAOALA3QHA+rjRQdoJ3vtk7sUldcUWAoB9E9DqG+FU1wMpGx4BsNz1+OLQ0hkA9jUufNbgOh78wnzEhg6Gl4iLC8uWBICVApjfpxQAthw/AsB9My3zDrzPzhydOIpAFIGBFYEIAA+s/oxaE0VggEQgAsADpCMHRDNGLJwHa/gwLD/pDPhNzV1uU0cAuPrWO0XxlcpYQPNvSwssNLfUwnyS6mG/TovTDAQWIAINedYGi9BW9rqZBhOI92TRCvIx7NqrUPj9A5D66BOsX/oSmv7yOtIffwpz2BAUHnwgErt8DTV3/gr258u7fOoh10xG3vg9sOyHP+7yvm3tMPKX86GZJlaeNqFHjhc+SN74PTH0uqsEHNXcelebx0/7jkAxI2NFzpTUVAAH+XT5JKTjJJ5fFgDOBUlZaKYWFRi6WKyzEP4qO10dGxTAWeUvm5XJl1qqW60AMPcPK0A76pQxTz8Ec+gQVE6ZgaZX/trj/dfRAUfceQvyv7kvqm+8DfWPPvmlnrs/nUzlmFXWw6ybAP9MPzqWJiCTeXodWhT6Qf5bNVbiRuscvG0B/+LvH4hR102T+WTFyWcJAFaLWaiQCANQnj9/v31AiMu5Z+2td0q4clW+4RiqsaqsoBUA/vQHx8g4LT3jFJRfcC7W//5lrLn0qlbh1yxTLKA5t8qDWNqW204WALOtLcxz53uBrTv3Zv5hn4poA47utbKMNjPQWNUpKds7An2Z373AsmQ/MJ5pG24GGKs2iv1jBnQz7urf/WnMRHUZOBGIAPDA6cuoJV9+BCIAHAHg7gBgc7uxwb2NctyRPwMALIvQ+jnHcmJAvDkNp7IOTnMSvubJIm2L318dD7kOMBtdoVzozDQgdA0qK4ExeBDSphGk+XA0ub/qz0XXLVmQLt/zfBeyHD2jACYAjlI19VXv9e9x01dRic4bRSCKQNcjEAHgrscs2iOKQBSBXo9ABIB7PcTRCTY5AmOffQT2mkp8ce7Fm7xPeMOOAHDVvAVIuh6ScGHrOjyDXxJ7FoBuVqW7sZPnboAbGdPdwFxVC1RxFu20+GWaOZH8AApTVSqWu/6GXJPdqEKrXUcuvgOJXb+Gmjt+iXUPPNpTh80eJ4Azm2bPuiknH/XAQtls5annbsrmXdpGgSiqz9sDwLQwYz9IBlw+uIEu8Jf5dNN8sBGW9LVx9t4GwL7vZi2cw6dXgIoPKOQBlB/UX7xpQ0pOzbcFQrEZsk9GrUl73JhhosjbAIul/Znx6vqZPKoZK+guBT7a+EuLQBjEtnXSuB6oWbmYIZVdfOMHtsxcoOIHkFKBSrFzDilamTtYqYVpa2+pXNGEwAhy+ErJLETgtUQwP4QAeMmLWHv7wsCeOkdZLspfjl01LjPn5LlyAXBHwVQW+rK4Rgtgd7Yuuo5mzxZrd4e1JawlIHb5wDJjPc0ntFz1QetqzQjssTVDHmoyDvWGBttOCSQmHC6IxxDXTeieJ1bTBrUyvK5oF83rTymIM8rmwGg7KlEEeicCEQDunbhGR906IhAB4AgAdwcAx3YYF9xvZy4XZRnMhWcs/R0AJ2M+ihwfzhe1SDc2wyMA9lzEeE+4CQBYY75gptzQdcSHlsMtLkCKLjC6CSPpwevn67vbAsBaYzOaKqvl2UQEgPvqcyACwH0V+ei8UQQGWgQiADzQejRqTxSBARGBCAAPiG4cII3IBbhdbVbu/vH9xks+SEK41XPvQMpx0QIXnmnCtwyYaberp+hf2/smNC3z8F+eBKj2BF9gXM+W38y5aeh68FvTYfILdg/DgbJzThO1XG/BX7ZjoAFgjwpIwitPKSGDvKAp35VV7VQDd1T6GgD7RgCgNF99jgS/szDYS8p4k6GZAcCEbHHTktxlBXYA/AgJwwArAsD9a5pprzYElaq/+RcfWCn1CV8vsG3JZe3oujyYS8JHs4xvAmAfsVRKlLPtAWBa4nHeokqeVulUv4rLQWbuSmes2hTIJejN+8Y+kseXALg6A4B5jXERTLDIIlj4EgbAYRvprgBgukiI1TOPyza5bmBRzUUPmoZ6NxUseqB9s2XJOdOOB+Z9cznmzUABTEUwH1rm6ZZYQ4vNs+Oh0qQVtBMAY6pc9EA5HKNrgK4j4RsCnZmDW0oEgLeMC2eA1DICwAOkI6Nm9EkEIgAcAeCeBsByn51Z99XfAXBzzEOppyO9uhbO+mY4vgPbdRDnPeEmAGDD0OE4DmCayBsxBOn8uNxbFlhxoMmGb/XvBXDtAWDmADZtLwLAfTIr86QRAO6z0EcnjiIwwCIQAeAB1qFRc6IIDIwIRAB4YPTjlt2KwRedh7KzT4MWs7INYe7f2kX3inoysceuGHz+2cjfZy/QZpgWmMn3/oWqWbe0yiWbC4Dz990bQ2+4BvXPvYRlc2+THKuSJ3LYMIy5/GKUHrg/TOaopZpsbQ2ql76I5fPugNvUjJJv7Isd5lyLtS/9Hp/PurlVgMdcfD5GnPZTrLxrMVbe9atW720z5VKUH/p9fHT51ah//W8bdUzF0Udgm8svwudzbkX1M8+1ep/nJNSrfvYFqYc80y/Ix3bXTUPZ9w+Uv71UCvVv/B2fzpiN5GfLZJuiPXfD6Innonjf8bKN7zhofO8DfHbdHKx/572sSmzXhxeLCq3+lb9gxFk/h5FIoPqaG7D+2Rcw6PSTUXrmqTCGlEtOS3vZCtTMvRNNL/0+WE+eVaNu+HLkIbD9ZZ+MeWQx3Pr6zVLTMmcwbVbjX9sRWjwOP5VC82t/Q+XV18FZU4W2xgfPy/doy9pWDljWaejMqSj63nelfnLMN95C1bVzUHb2z1FywtEb9U36o0/x+aHHbjzeXFcsaDkWG//wp+x+CkjXLlwseULN4UNR+8v7UfSD7yG2w7YbHb/+8WdQOWWmvN5Zm7lNi+8g6dgoO+FYjJ5wFhJjRpMuwalvQM2zLwD5CRTtuTveOfiodieA7Jha8gKM/HxUHHkYrPLB2TFf9cxz+Hz2LfLvcVMvw+DDfoBPplyDulf+As3U4NmOqHUJ4XZ4ZDH0/Hy8/5OfwW5qgp4Fv8Hpd3kouBZqX/4zRp1zOvREAp9Nn4XqJc8jf7evYcwF56Fk332gt3ENqzHkVFVj1VkXbNSexK47Y/its9H81zdQOW1Wm4sBeIzyC89D8RGHwMi00amsFsvx+keekGMOnT1d5pGVZ05sZUPOfcc++YDkHM+1oLe2GYNRv7odzX9/W/LAcjwWH3mY9CXHXlbt/dxLYmFfeND+0DmvyLj5FDW3tR43qnEch4N+egLMEcPkulTj3q2tQ2zcWCw/4eft9ivfoK16+aUXoPCA7wTnI9xcW4OG536Dtbfd1cpGvyO1e+7CilbtGTUSRQcfCHvlF3JttFeyc/TXx0PLS4iqlbFf9/DjKD76h1j34GNY9+CvZXdVl/+cfLr8Wy0C4O9tbrwWRXvtibcPOhR+LCbvjf/tUjS+/S4+mzxdlLIWIeiwoRg2+SIU7v+d7Hhq+c//sPbhX2PoL85G7ZIXUDt/Ydb+Obbb11Ax4WwU7rs39IICmSOb3/8XVl4/B01vvSPTGxXGo26cify9dseyg48BFzgIUM5YSlcxpr4v/87fczfU3XWPzCWx7cZJnnOvYT0aXvyd5K/XWpKt8hPnfXs/lE08G/GvZua4ZArrXnsdn0ydDn9NtZybELj0qB+i7PyzYI0ZFVzrVWux8s5F+OT+B8QRIKabKNAtUQsXZOzWlXI6qwTOsb3ucBBFb0YR2MwIcNw1FgKldSloRQWos33UJIpx8N9eQDIvjkR/l2BtZrv7y26OLJDRoHHdn2IdvFkzAiOCjDNsn1WX5gZiTBDmMCHTHf7ZVh1Zd5oytNqvz1rR/ol5+8M1etl6cr2eBTi8RTbkvw6LlgbS8UDBGRe/f8BJAGZDCm+cNBFD3bUd7p82gDjdI1Ie6pavDHLEg8rBQAOq+Z3VoOP6WRmFaW+FnouY6HYjOVDFAleH19iE5jU1AgCZ1qYvi08r4YpB0MoK4RpMveDBZK9qGtKaB6ubEk1H88WumAvUXJML5Kh+1ZCX9NCwfDV0x5EFZrLIy/dA5xx+xjOdhiyk3G6bXg9POC1HbiqN3NQwXa2Mrxti+8zFbs1fVMJqaEaeYaDJS8OJG4g7HQPcfMdAAxfRlRYgr6xU7gt1GJJuI+k73e8fXj6ZRY5cyCoLCB1615A5m3Dc7i0gd00XpqfTygaaYYj7k+U5aFyxEokWB57Zveu3q/0Rba8iEAHgaCxEEYgi0DMRiABwz8QxOkoUgSgCPRqBCAD3aDijg3UrAm0pgGPbbyvgh+CpbvGDAhQITag29ZqbsfqiyZJjlqU9ALxu6YtZAJz3le2x0/ybYA0ZgtUPPorKXz8No7AAYy48D2XfOwANf/sH/jvhYoHAuz35ILxkCh+cfGardu18/92IjxqBlk8+x3/Ontjqvfb2URt1FQDvcPP1GPTNr2P5rXei8vGnMezkE5H/le3w6bTr5ZB522+LHeffJOB31S/vx5qHHpNtRp71M2nD/y64DC0ffyoPDna8/WbkbzsOZnEh1j7zPJoWPwCvqRmDfnwsKi46T/JcVt90GxI7fxUlR/8Q6595CS2vv7mhfTkQWAHgwkO/j6FXX4Z1jz/Trt1xewOjYP9vSa5ct64eNbffjabX3kTpz09C6c9OQuo//8OqCZOyIKsrCuBhc2Yi/xv7omb+QtQ/8ayMmdgO26HqmtnZqrQHxQj4aGW97oHHJL8s61g24UyYZaVYdd4l2fFWceXFKDjw/+R4LX/7B2ruWCRQmqUjC+hNbXNK81B+0QQMOfWnWPfqX7Fq0T1IVa7FsBOOkT521jeIgnBTALBdW4fEqJFY/dBjMuZjQyow8uzTUHbQ/lj7wm/x0aVTg0UPN89C3cuv4JOrrhUA7KZtAcDlB+yP0ddehapnn8eym+YFds05D8B2vP0m5HF8FRWi8qkl+GLhvQI1876yHXa49UYZo1W/egD1jz6O8pN+jPIzTm11DQ+dOQX53/kmVl88udXCDsaz7NzTMeiUEwWurX/upTYBMPu88HvfRcOSF1F79z2wxo7B4PPPQnynr2Dt3AWSr3fQKT/G4PPOQPXNd6Dh6aXZsVB8zJEYfN7p8nCv+pY70PjS77Pv5e6TC4C5Ie3r9aIC6EVFqLv/EdTd9wgKvvl1lF9yPvSCPKy5fHqrhQpS14MPQOPv/4Tau++F19iIsnNOR/HRh8u1YK9Y2eFiCpkX582GObRCwGr9E89ALyzE4IlnC4Bu+fs7WHX+pdlrpysAmMB75J23yMNYvahQYtf4+5fbnds5nofMmCJ9XXfPQ6j/9dOSB5yLIqyRw+U4a+ctQAMXLYQA8Gc/O6eVYpjK3NHXX4OCPXfHvw45CukMHN7zt0vQ+I938fkV0yTHcP5Xtsc28+cI+K269wGseeQJFI7fCyMmnIm8HbaXc1Q99gRW33Cr5FfjnL/dgrkCftfecz/WPvoEBp90AspPO0Xmv88mXgr7k89EXTti9jViM7/qsOPlAV/eN/eVsUYXCYHqvo/BF03AoKMOl/On/veRuB7Yy5ajbMJZKD7qMKx/8XeyUECV8PVePX+h5EUv/flPUXb6T5H8z4dY9ouLoTW2oHC/fTDixplIfvBvWZgTKylFwSknoO7tt7HymWclh73kD4aOmKeh0AoWTHX3QWy3PrSjnbfaCBQlNTQW6yhuSaNBc5D0Lbjlw7DHo3cCI4cBeX0LcAZ+x5A4bvgORycAzqG6HgPRBOFgXxbev8j8JD++ANGw84zdhgtNkEE+KP3cwTWjFGP8BbcilUrBjCfkc4v/ZoqDDovvIK2bsH0dBbYJxDSk0IJ4bTX+PvUWlH++psPdIwDcu6O7PwNgguHYtmN7NwCZo4cXlqkTtvVaVytDAMwZi0rlZNVaoLYBcU2DTStoU4PldgyA446OJibOHVyExKAScRsyPF0AcAqEqd1TALt6sDhRubrQmUUBcS5eyDqvdLXhme1zAbAND6ZrRwB4M+PZc7tFALjnYhkdKYrA1h2BCABv3f0ftT6KQD+NQASA+2nHbJXVagsAD583C3n77I3KqTMFxqlCwDBk2hXBg/mb5svLufsX7jceFbOmo27JC/j8llslr+qOd9yCkn3H4+Mrp4vKMVzGXnYhhp9yYlbZu+2MqSjd/9sCUamoZSEk2/aaKVj/z/dQvPce+PCSKa3ey1Xw5nZkVwHwnr9bIscnoGurfOW2OSjZd++N2lN28EHY7prJqFryApbdOE92Zd3Kf3goKh97Estn34KEG1jvjp49HQXj98THx5wMv7klexpTfQ/K5BTWwg8U+XAvozAoPetnKDvzVFTPnpuFPJs6gEc/uhjGoBJ8MfHyLFjlvoNO/YkAObGUfvhxOVxXADDHQvL9f2HN5dParUpXcgAT9A6dMRn1v35GQC+LKJNPOxmNf3wFqy+Z0uo8HQHgTW1z/Jv7YMQNM0RJ/uGkyRlYpkH3ICrzcddfDbtuXacA+CtzZ0MzTXw8dSZqf/fHVvXkAgOO8U9n3oC1z72Ery1egMQ2Y/DvM89HasVyOKm0AODtr52G4v2/hf+ePwn1/3wXmmlsBICz4+vRJ/DZ9TdB4/gydOxw240oljE6Dc1/fk1UDiZ0DPr+ga2uYQFlM6ei/pnnNlpIMPKX86EXFmDFT85ocywQ8LM/6h97CmtvCdTzLFT2jrpngajaua9SEjf9+TVUzbghux2VwdaIYTAGlwk8zX0vb49dsey4UwWotgWAOd7MisGonD4b61/4bat5iuOGynEql2UO+fExKL/kF6AiPFxXvkcrdULclrff7RAAtzcv8hjlk87HoJN/LGC5duE9cs6uAGBuP/aFx2GUlEgcOoK/6thmRflG1zBjP/qhRYiN20YWXuQC4FWnTcjGiZbILMOuZ57v3fDJYcdKjl8+wtvx+afQ9Pa7WHXldLFbHnnTdcjfbzyWTb4G6/7fK8FDOY4p08S4BXNR8r0DUPXLe1F18x3y3pjb5qDw6+Ox+upr0fTX14O8vI4jizfGzrxaPh/W3ny7HHv4rOly/hWHHg/XcSSnMMcGFxUQhPOZYsUlvxDlb/Orr2Pl2Re2up5GzJ+DxO674IsLr0Dq3Q+C8z96D/RBxVh1/mUCmjnn8mfQz34i/U2FesPDT6D0gnNQfNThWDN5Blr++ibimiExSGoeaHfNB4RUy9B6m9cWVcCSIzljo61AsFIER2B4Uz+Fou02JwJpzUCjmUax44P5ugdpCSQbHNSNGYaqZAoj0gEKi0ovRYASWxbfh26YoKJQi8VRUDYIWsICtL5VkPm6C9914aVs2MkU3GQabioNL22LqrHMiGcDExZ7KsjSvMEQqJcC2L3D6m4GCOkaoJuiCi0dPhyeqcsPF+t0VNYn66GVlkB3TSSaPKDAQi0asF1ePvL+vQxrRlV0uH8EgLvXf53t3dcA2HBd+Xzn/Qqdq/g5rxTATClhbjO6syb0yPuifO2FxSSaRtWrLek93Np6Wdya8Hz4FlOGeIhRHdtBMW3ALogB5UUwCwslNQhdiciNbd2H2T2BbisLZsJfFnVP1RPxcAwHFr9DZxTACgA3rVwlCmA3k9KjRzoxOkgXIhAB4C4EK9o0ikAUgQ4iEAHgaHhEEYgi0A8jEAHgftgpW22VcgGuwJr5NyL5z/ew+uLWgI1BGvXQIuixWNYqNXf/ov32Qfmsaahd8jw+u2keErvtip0WzEX9X17Hx7Ti5YObUKFCcddf3y/K2fd//DOxyx17xSVYdfdirH7gUdmS9s+Df3CQKHK3ufISfHHPA9n3Rp5zOob/9AR8cvV1G8FldZquAuA9nnscTsN6URqzXuFSuNsu2OmOm9Hwznv48MLLNxo3uzy8GFo8hvePO0XeI6ArO+D/8OGlUyUGmhd8Qx438yqxmP508jWo/3MAxflF13KZVlIPIINY+TFezFmrnmwF8WsLiKnKFP/ocAy5ZrLAO1WaX3tT4JYoh6dfgfqnlmYhvtpGLHmffgip/36I1RdeKS93BQBTkemuX49V517cygo3HKSuAGDulzu+2G6Cx+obb0XDk0taxb89ANyVNg+ZMRkF//ctfHLh5ah9+x3Q2I8Ppaii4c9O9y5AfPSoTQLA9X/7R5tjhPbhVJCve+1NfHzFNFEWj734F1j1q/uxctGvAgVwYSF2f+IhJD/9HP/+xcWBysgy2wTApQf8Hz6aNAXr/vK6gOrCPXbBV2SMvosPL7wsUC9mALBY7uZcw4TjLAr08m+J5fVXof6JJVmgmTsWRiych9i222DV2Re2snbm/uUX/wLFxxyByumz0PT//gzCZKOkODtviP30o/eA45KKWnPEcKwNzU/JAAAgAElEQVT48WnZ/hzzzENyTDUHtQeA7ZWr2rSvHvP4ffCSySzQZV1pFZ1rNS3X3SbYqefaYede+OoYdEhQcewqAOZYd2pqsPLkszeaV1rNQYd+H0OuukwsnhVsDr9P5Xbp6SejetYtGwHgL045N7upEmsMnU0AvDs+O/RYscXjg7ZxLzyBlnfeReXkmcjbZWcMu222ANKV067LzlVcaMBScNjBGD55Eqoe/jWaF96L+C5fEweJlnc/wOpJUyXHnG3b8hOLxbD9I/dAj8ex4sTTAnvnDIBefshxYvdX8K2vY8gN07F+6UuomXdnoAC+eAJKTjwGVbPmygIkVThPEryXTTgDlTfMQ+OSF1F4yPcw9Jorse7JJaiec5vMqypHMC3SRz/zEFL/+RBVF09ByZmnYtDpP8Xa2+9Gw6NPwXJ8UIXi6RqYb5WFin8uxNFdH7YXPCBWEFg9qJU8gCqvdoe9F70ZRWDzI1DoJNBk2Ug7zUxmjxIzIQ+0qxwHadNAqZ3xtd38U0R7dhABLZSCwdV0WSyiJ+LIKytBorgQDYpa9FEUE5nMIZIr3nbhJdNwkinYLSl4HCNuKsh3zjmRP+q2Utmudqag7aN2qdNaiIkTCqtNt9qU5qN87Gi4cTOwoaU/dAfFMVz48QR0R4ex3hYAXOnUY3DMwvCkh1rkdbh/BIB7dwD0RwAc2EH7iMfj0MeM7N0AZI7eFvTsCShMu+aknwZhtr++CakvqmCmbRhxS64dKyfFzEb3uby8SgtEAcx7KS640F1NADDvm7qbA1m+7RJ8Z3zqGXu12C7l2JIWpztFAWDN0du0gI4AcHei2519IwDcnehF+0YRiCKwIQIRAI5GQxSBKAL9MALdu4Hthw2KqrQFRyAXsBEeVlxxkSikVP7IcPMEAu29B5ZRudrUvBGgywXAZccchXFTL8fKO+7GF/c9shEA5rGpiCzee0/86/TzYFdVY7enHxG1L+EYC/Oc2nV1+N/EywQWp6uq5G8WWuDGhw/Dexng2lZXdBUAD/vpCRh72UVIrViJ5bff3UrByWONmzwJK+64Owuhw+ck8C0evyfePepEeM0t2G72DBTvtTvezuSMVauY87ffTuoeo4rvvofxxb0PCmw2XF++8Jq6JipQMhaxw+JJPH5JygDg88/GoFNPbAV52huGApaqqwWGEaSVHHukqCYJ5nKLQCtdz0KorgDgkp8ch4pLJ8JesQo1C37ZpoqxIyiW9/Xxomqmms9gflUzMCQM5/HtCHy3B4C70ubRD9wtDxg/OulMyQdM4MPoE/7yAcx2N85A0V57dAqAO1Olh23Lw4sg3vvJqQLBRp5yEkaddya+uOV2rH56SQCe2gHA4fqIUvmYI7DNFI7RhVj9wCOS84wA2GIuV00PoH7oGiYwpEKWilGl+C+/7AIUHXIQVk+6KmsNnTsWOK5SH36UXSwQHkucR8ovuzCwIX5yyUYLFsT+ecIZklOcYJbAsur6m2VMUiVKwFl370PZOag9ACyQMpPjOXx+jjOzoiKbQ7czdXpnCxM6mxd5blpM5+29O1aeEeQ63hwA3F57wm2TWBx1OCqvuk7yM+cWif2lF2DtzfM3VgD/NIDL8jAxsyNhKwEw8w1rGQAw9jdPiyK6asoMFP/ohyi//ELUzF2A2qeWZNW0fkalEtt3L4y8fjrWPrUE625biNLjjsLQKy9GzV2LUXP/I0g7jqjPOPcV5OVhGBW/HH/HngyvoVHGI3MAf3bIsdBcD4Xf3g9DMjmAa2+9SxY/ZPv/qmvRlMnzrlS9RUcdhoorL0HdI0+A28v1fgznuFlozMxx2QeqjisLIDTOcaeeI4tkRiy4WVTqDc+9hHV3/BJuVbV8Tslsm3kQyfmX83DScbLtz83Pp+K6Bd8ORFXv5xGwWgCjIIZ6PYWYqcNpbg5sOJm/NZGHlJPq5y3YsqsXM4Ic6bwncHy6BDCXqA6ruAAFJYPgZe5Z+qqVdC6gZT8/5w0uXCPYdVy4tgO4HvyqSpmL+bcsKvR9mMyJqmmy33quQOzHxfQtWXxDDkXL2aTvo3TMCMlfSu17odaxhJn302nblUUTvNeOFxWgHinAsWE1pwArv8PWRwC4dwdHfwDAvBbkGtGDhWOBGlhDIpEARg3v3QD08tGZT7nZT8OwTJgpGy2rKoHmFsRiFlKeA7MTAMz+MctLJEcz5zr5vkoL6B4CwPwc40JBfgfml19aPqu/+XpPAWAqgHXTFIcXWkArBbCTs0C9l7sjOnw2AhEAjgZDFIEoAj0TgQgA90wco6NEEYgi0KMRiABwj4YzOli3IrCRwvL8s0VNpcWY6Kft4qyulJyhLW+906kF9LCJ52HEaafg8+tuRNXTz4utVm4hLKMl7oeXTBbr3TDUpVpy+1nXYPXDj0uu3W2mXCqK2n9n8gB/bdHtqH35z/h81s3t1rerAJgHGvR/38KYiyagcOevouXTz7Fs7u2o/f3LGH3BuRj9i7M7jE969Rr878LL0fD3t7H9DTOzAFgUYhmFHc8RGzYU21x2IQZ/77vwbEfyI39+C21RdbHoEtUm/6bbXQZAqEYWHXEohlx1qQAyZY/cXgDCAJi5fwn71ArrtvZhjs1lh58gb3UFAHP7/O98A+UXnIv4zjsh/dkyUfDRileVdnMATzxH8hCnPvpE8nk2/u7/SW7fthTAxUceJtCv+Y2/t6p+ewC4K23e5oXH4dTU4dNTz0GLayPlOoBuBNDHR48BYC5qYFG5rsdecTEqjjwcH02djvo/vYodb70JiZEj8NFPTkOaCkqCaENvUwEcBsB86DvygnMw6vyOx2j4Gk7ssSuG33K9AHvm+2UZ/civ4FRWtXIBCI+FvPF7Bvlwhw9t97rz02nU3rlYxmcu1GXu4di247Di5LMg+W8XzkPTn/4i55c8z9/9tijJCVJZugOAVV2bXn2tTVjM43cGgAdvwoILxofq8TWXXiVjs7cAMMdzwXe/kz1Pbgd0BIBXZxTAWeGXlrnG99odnx92HHQnAABjfvs0ku+8JwC4bOI5kgt67axbUPPUhhzOys2Beb9HzJqO+qUvovKGWzH0kl9IHuhN+Qxp/vvbGDY7ANDLDz9eFj8kvrmPQOJWOYAvPA8lhN5TN1z3bQHgutsWYsi1Uzud45L//RCf/vAEmLoOPxFH+YUTMOhHh4t7Q+Pzv5GFCVzgxMLrXsFeNwOE27MjjCyg250Oojd6IAIthiaODpVuIwabCeiptKQGGOxoaHTS0OIdA6weqMJWfQjPcQUAc3Geyyy7ugbXNKEnYigZXIZGs28toHUzcHAg3A0WDQb5NFmo9vX8tACWVEtSlMG0hqbDAeEvF7nlybKX/lv8tCdQjnF3NB1p3cfg0aMCAEw1dic5TOmoQyt/9h/jQAtvuj2YMUvi5Hh2h42PAHDvjo2+BsCmLLLlWtsNAJipK7goNj8/H96I9u93eyoyYTcRdY/D11gnjv3uFC58aNEdGfMxz4NdWSNW0HHLRJqLTEP5zds6j6cbiA8rg1+SD14phuMj5hs9BoBN10dzS4ukFrHiMdhckGgEKTfoJMPFKt0puQpgAmDLc7IA2O7e4btTta183/79ubOVd07U/CgCW1QEIgC8RXVXVNkoAltLBLp3A7+1RClq55cTgY0UwMcdJfata2+6bZNyy+bun7/v3hh6wzVYt/RFLJt7G4qP+iG2uXISVtwyH5WPP9smAKYCuGiPXUU1SxUsbZ2H/fhYfDx1Bor22A3lh/8A/514KZKfLUPZQd/FuKuvELtcL9mC0RPOltyntX/cABlzI9eRapf5hTtSaxJAbzt9CqzywfjosqmIjxqJsZMm4vMb56H6mec26iR+QQ/ng8wFwG19gdcL8rHt1Vdi8KHfx6p7HsSyWxcE1lpg3lYfsQwMVhCSJxVotug22MtWtGmBG65YGACzb4uOPBSVk2dsBFDbGnFdBcDqGISKzBdtlpdhzeXTs+dqC4oJgJw3WxSHaya1zrvcEwC4K20e/eAiEVl/fsq5aHLTWQDMdvEhzA43zuxxBTCPzXG4w82zUPP/XkbNM89hh1tmo/bF32H1LbdLXixCYD701JRvbybQHLthAMw8v4OPPwpjJk3EsjlzUfX0Ulmlz8UEccMSZVBbhfltlQ0zYW0FFZ8LfoX1z72U3Tw8FpRdeMs//tkuVM09D22dU//9CFXX3YTR9y9E85tvZW3Ih992A8whFWKfzDHi1q1rpSzuDgBWdU2++0G7+ak7A8C5iua2YkgFMNXryh2Bx6RN3vITfr7R5m1dV23lY2/rPDKejzoMlVOv7ZICmHVZdUJgs62GEZ+nDc1YMH962HGIZSzqR/3maaTeeQ+VV81A8bE/wuCLfoG1ty5Ay1MvBDnx/EDRS4t0LrxgHt/6515Cw7y7UHT8USi7aAJqbpovEFceaGYerNEiUD3glGtK1wQAJ/bcTQA0S3zfveV4dc8+j8pbFwh8HXLRBJQedThWZeYtZenMYxUfdRiGTbkUtQ8/jnXz7xa7aC6QaWuOazQ8pFIpaJ6P/FgcMdMShRwhCI85eNIElJ18Itb/9o+ounJaFp6o+vta4EoQlSgCfRGBmAsU+yYq4z4KfAMp30W1lUYFYqg3bZQ09i2A7IuYfJnn9Gmx4XmyQM93gzzotIImUBk0uAzrK4q/zOpsdK5YKrCiV/ndWT/OsWq+LPQ1EGIzzYTkCE6l5W/fdqVdmtu/c0hnU3RSpWloSPtA6YihcKzAAtq2Op6fJa+rCJ99pLXA3YUKRjLzJsdBWSeALQLAvTu8+xMAZooL3nsoAFxYWAhnWMc5orsbHZ6PimN+hxRVvhEsPhUbatcVMNqdQgCcNjwk4SJBV6PaBqSqa8CjBgiuYwLqWRbyh5fDKYoj6bgwPSCuWfA45/SABXTM8bFufQNMnqewQO4zHfiiWBY76G5ywnAOYKUAjgBwd0ZUT+3bzY7tqWpEx4kiEEVgi49ABIC3+C6MGhBFYCBGIALAA7FXt9Q2bQRw28j92VHb2gPAhAEEwImv74Ptb56FdS//GZ9edZ0Ag3BR9rfOuvqsGpJ5dne46TqBV8X77CVQOJxvd9cnHkTLp5/BS6ZQtNsuePfon3QYfkLj7a69CpVPLcHyW25vte3gww7GttMno/Kxp7B83h1tHof7bzvzKlQ9+Szq3/ibKJIrH38aK+8KVJyt2mMY8kVVVpDT3vpGKoD3EAtotYpbqcTU6m752q1pYLu8VBrvn3q2WNLB8QQAxw0TlvwEKlRVhky/EsVHHILquQtQ/8gT7cYgDIDFeveCc7D2ljtawb32dt5cAMzjESQOnTFZ8g3X3HqXnKIt0FZ61s/E+rl69txWiw4IuUctvh3Nb/4jCxk3xwK6K20eecssxHbfGcvPuhB1n3wsq+J9LXgQxD7d9eHFsIZUdGoBTZhb+4eX8en06zcKreQAvm0Oal9+tdX7X1u8APGxo1H7wm8w+LBD8NHFVyD1wX/E+pkAmA9D9ByLtrYAcMF+47H97GtQ+cTTWHnnok0CwMyrXHb2z1F98+3I32dPxHf+KpYfG+SxViV3LLAv/VS60wUI4fGa2G1n1N33iNg/U+2rLKcHnfLjQGU6706UX3AO6p9+DnW/vD977u4AYDXujOJiLPvRSRv1hwDiJx+AU702mzM4dyNCzmE3zUTTy6+ictqsNo8x5pHFcOvrs8cg1I7v9JUsEA7vJPmTx47JWlTzvU0FwBzPFZdfgNrFD7aKkTq+5Mk+6fhW9vCqLuxTKlv5IDwAuMBo5kceOwafHHYsLNuW97b57RI0v/NPrJk8Hfn7fxvDr78G9S/8BrXXBwpxWeiiBfNW0TFHiGp73SNPoOHWhYh/fW9UXHcV6h9/FuvuvlcUHGru42IW+VtsVAMAzHHFRSCfHHIM9JiF2N57YuT107D2maVYzTnZ0DHi4vNRdtQPsfKK6Wh5860s0OA1WfKjwzF86mWoefhx1M+/G0VHH5GZ425Hw9KXWlk2V+tpUb8RAhTG85BnxUQRRutpquBShoNRc+cgseMOWHHoMcF8m7EFZHtpCKDm61y1b3uq4HYn5uiNKAJdjEBTAihtAupjGoobfcStGGotF4NbPNTHXHhm9P2iiyHt0uaaacOj6k03BKTqOu/QANsHysoHI13Uxwps0wrmdtrzG5rY5xOg8L6bc65HiCQLCg1YXGLoevBSNux0Gk7aBmrquhSPL3tjH+kMHDNAtbMDDaXDh8KLGfAJy9gRHZQWjWl/LVH6Eubyfsp0NBh6HClTg2lHCuAvu0/D5+sPADirwO0jAEzgTNjLeywCX2VDzdeZu7c7xXJ1OHFNFrcmePz6JjSvqQaVz5wzOgPAiMeRGFEOuzCGZMqW9DIJPSZzC9X03QW0cdtH7bo6GDELhSXF8p2HKmACYFm84XR8fXcWm44AcF7SFUv/qPRFBCIA3BdRj84ZRWAgRiACwAOxV6M2RRHY4iMQPaDZ4rtwADWgLegw8u5bRQ1Im+f0x5922NqNAPA39sXQ669GzZIX8Pm82yXHzk63z0XJ3nviwyuno/6Vv7Q63ripl2HI8Udj+a0LsPq+h7Pv0SLXbWpCfPQorHnkCbF/VmXbGVMF/HrpNJpo5dkGZAufhJCZeYVTK1fh32f8otX5d7z9Zgw++ECsXHhPuwB40Le/ge1nTUfVM8/LNl/95R2IjxyO/11wGVo6iU8uoOsomLs8co+oMJQtcFvb6vCRMC3EDR1548ZhxLzZMEpLsfameah7ZimMNnKghQEwYRdVrt769Vg1YVLW5rS9eond7P7fEitgWn53peR/az9w/4YlL2wAwPfeCWNIedZimscTAHzWz1Bz+92t8k6XnXMaBk88WyCOyvPaEQAOrH5nCVRkflRVutLmoiMPwZCplwmIJpBOuZ5YQduaj6GnnIRxl1+IVGV1pwD4K3Nnw2tJilV57hih4n3Qt/bDx1dOR13oehh28okYPfEc2DW1aP7ok1aLHlRbfN/NAi2+tt3sYIHBOz84UjbxbV8eGO20+A7ERwzHf8+/FMmPP5UHR3yYVOIGSgI+5uC/xcLSdYGCPIx56FdIffBvxL+6Yyt1rjp3LgBm/ww69Sdi8Vz/6JOdDg2V97fln+/DGjZU7J9VYQ7WYXNmoOWd90RFW3nlDCTf/9f/Z+9NwCxZzurAExGZeZdau7qrt7foSTyQwWZssVgGW5hlxGIkYRYPtjG2ZbPINhYgZFaBwGzGCA0SiwXCCIPYPzaLD3vEgAY8xoPHg+1hMIvQ8tbeaq+6dW8uETHf+TOz+na96qp+lXXr3roV8X31+nXXzczIk5F5I+P855y93zclgNnXC1/0d7H+Iz+ONZKSQ+3S674MF/7h3wHVzMzJvl+79pbvkuxa2hDXxHX92eWvex0WPu+zsPKWt2Hjx39a/lmIWGYrf8eb7ym2mH35J8l9Ydc2jkUAy3h+5w/LMZ76O19yzz2cPP4iXPve70T88EOS6cxxfBJ9eejtb0XywheILffwdwL78tAPfg86H/tRWPvhH9u7z+/3HSJ6Dlrhc/xRjW40Ln/bG9F6yf+EP/6MV2E+j9D+K38JF7/zG7HG75A3vwVQBo985Zfh4qs+E3/6dW/Eyv/5n0pFsYEoea+86hV4/I1fj5V3/gy23vrDOOx+v6MKeFopWo9YAW0dIdG6zMp0XkgEUXJ/5J+959ocObjDBwICAYFzj4B6/BHQZtgopm0qkNCiGpfqOMUoCXs4wThuAG1RKoKz/gCu34dKCxhrxTmEz2s+O4Ugk+KdKkteOSGa+e+Rb6ZQPOr8PVW73gtxy8K8TCnMP3QNRSdCQdvYhgTRUccPCuCjEGr2+3ETwK0iQ6Eh9uJ0BumYRHJoexroXl5CNL/Q7ASP2NpECrY3wO7qBpauXsbAeDDXuwUDUzjQgrlJ431Ku3O6oND2WWcFtm/cQrSbo2UBq8sSbb4X1EWCLILjs4z33eDhK/IuwZ/a7apWK4s1e1XYd78+ihsBFfhVgbRixjJz1BVdYhQWNnZxc20FraV5tBcXxfbZ0LmIOeWFk2vTpFkWefARwiJtzfke7ZUyuNVtuLVtOn2HNhYEAgE8FtjDQQMCU4hAIICn8KKGUwoInH0Ewgzz7F/D6TmDgwhgEn6Xv+Xr4dMU6//mp4XAo2ps9tM+BTOf8PGSFcq8Trb92898/Etx+dvegBVZvH+rVAV3Hn8cH/6W70Zy5TJu/PhP4dbP/iKSy8t46EtejaVP/gSs/Nq78d7X77P+/frXY/kVn4705i38wRd+saiA60bV7mNf/ZXwtsAT3/N9WP21dx95QUg0X/mbn4c7//bX8NT3vQ2dxx7FI//0Nei++EPhiwKr/9tvCJFMK96HvujvYf0//A5u//wvYfYj/ywe/arXonXtqlhAM6OYecUf8m3fCJemePYdP4k7v/wu6d/FT385LvzVv4zVd/8m1t/z29Kn+xHAJAiLrW3ceOfPwO70pC/Lr/g0PPuOd+LJ7/1BPP5d/xzLr/gMPPP2d8jf66a8E9UaCWBa+3b+/J/D5W/6WrRe/Dh2/8vvYedX3w1mnTI/N7p6GbOf+slY+pJXI3v/B/bIrYW/9Xm49JX/WOyj13/8Z4ScImky92mfIgTX5s/84h75duEffiEu/uMvwubP/RJWvv+HkTz8EJgRvL9RIcnP9v7Df8LmL/wK2n/uI3Dpdf8E8bUr91hAL7/hn4lib/X7347tf//r0LOz0LMzYgHNzFjaA2fvfR+WvvQfiLWrSuIHJoDZp0d/8Z3QnQ5uft03w+304HZ2BIsHPWevPK5917di7q+9HDu/8du48b3/CrubG7j8xX8Xl/+Xz0V2+47cF//tlWVG8kGNY4jjQ9GuzQPP/tg798bS9Vf/HSx83EvlPnjiTW+9Z3NRw//Mj6H10HW8/5u/Q8bq/lYTwPx3KhD3E8BUJ3Eh5sInvgwv+tY3VGP0nVh717+TvMhHPvVThGDbefd70P+t/ygqTiGAacX7zV+HmZd9vCz8kkAf/Lffv+fw+wlgIf++/01of+RHYPOXfhWbP/uLQg6SPJt7xaehWFm9R6FKRff1H3iT2CJvvevf7ZGF9UGoim196Icg/ZM/xbP/6HX3HLspAbzX15d8JLZ+5df2Cg2oPJ795L8qY6W4c+dQArgmV2lVzeztzZ//JUTLy1LAMPtJL8P2v/v1eyym+XlmG3trsfKm70Pvd35Xcq4vfOHfhNvty3Pn5le9Ye9ee1AFMIGR8fy6fwJmOa+9/d/IPUzbYyrpFRf2FhbusfFv2hd+J1z5tm+Ez3Os/+ufwMZP/hxIZFM1Hr/gESko2XrXv9+7pvf7Dpn7jE9G92Ufj967fxO99/x2pQD+ZskAfv9nfg5aKdD+Ky/Fpe/4Jqz8yrvwwe95C5SOhAC+9Fmfifd+7Rux9ju/W6pB6IjAnPJXvQKPveFrsPbTP4+N/7V0Grjf/e4/7RMx/9Evwa13/iyy/+8P8Ng3fA3aV69i4x0/gfx9H8DCq79QrtH2u39TLKSvfOcbMf+Zn4a1H/lxrL71bUd+z4QPBAQCAucYgYcuI2m1xLXDilu0EwKjdhCpjVYnFSFFUoQdpy1+msL2aRM9gB1konjumpaYxYrNtJC+ZVaqUr7MSXejfb8NBHCzkWO0Flcb2htzLsk8cc59dm+uQhcOethiqNmhjrX1JBPAM1cuwsyN1uKdBLDbTbF9exUXli9JYUMGB+MVYgexm2/SxLXFaLG1jg3V7w67t1eArT6Yv+t1eR/zc6SCpVivIoD57/mj18SWmsWj/PtwnMd+R5SD+ll/pi4CJNnMY0lBn1bo3t7E7a11tJcW0LmwKBE8dFmo3QqOiPg+EpqDCGCV57ArW4EAPhK9UX4gEMCjRDfsOyBwnhAIBPB5utrhXAMCZwaBZhP4M3OaoaNnAoH7kQ605Lz4ZV+C7sd+lJCDbL4/EPJv7W0/ip3/vczc3b/97F9+KZa/9Q1Y+eVfxQcqAljBoPv4i/Cir/sqzL/0Y0Gii+RHduMmbvzUz+OZt/3r52BF22WSp2u/+Vv406/5puf8/i+86+fIgOH3P//v3UMOHwb6C7/xq3H5cz4L0UL5Ek8y75m3/xiufP7nYvv3/psoMjuPvwgv3NdPKjif/qEfxZ1f/tW93dPGl6Tt/F/8GDkfNhJnvT9+L57+wbdj7dffI/92PwL4sa/7Klz+7FdKtjBbvrKK27/0LnzwO7+n3O4QArhWADN/SVENMTuDxS/4G5j7669A8sjDUO122U9aiW1sYvAHfyikLon7unVf9nG49NrXoPURL4ZqtaS62/V6GPzX38fKW/7VHvnHa3/9zd8hpA2Jpd3/6//G01/4pc+BmQTT8td8BZgBLeOlKJC+7wNY/+EfE8KtbvzcVVq+/vk/Rx9ZbP3iu3Dza94oZO/Ff/qlQibxunKskYSJLl+C6+3i2dd8peziMAUwfz9fZViX2/Vw59u/B5s//8uy7YOcMwlgKgGXv/Z1QlQbXh8uiKQpNv7j72L3D/8IS//zJ+EP/9FXSCb1QY2Z04999VfgiTd/Py687ONw4RM/AWZ2RtTdfWY2/9CPioX4QY020GZ2Vsb1QW0/AcyM6bmXlApgqb53Zd4f28xf+MhyjL707hjdfw8PL+DMfdIn4Op3fTOo0K3xHu7DQXbgvNaXvvwfiRV5jRWvfX7jFrZo/f39pVK1brQi7nz0S3Dz9W94TgY1idSLr/kHQmjyGTPcmhLA3Bf7uvxVX4b5V/01aD4DnEP+zA0h9+Y+/VPAFfunX/2PD8R9ePzuH+c8VyqgqYDd3zov/Rgsf+1XoP3hL6bkWhbV+//59zD4H3+Euc94uSjbeU+xPR8CeG88v+6f3N13b1dI5p3f+C25Jnf+5VvuUR437Yts//p/es8zo7h1B6s/+CNY/O9wLKAAACAASURBVFufJ3nEtPWu2/2+Q7I/fi/W5TvkPWJBfeU73ojOR5UZwBHtVT/uY3H5O79JMtY/+Obvk4XBR7/ytVj+658pz2gSwDXpoJXClc96JR77hq/G+k//PNYrAvh+9ztdJbZ+77/jqTd/H3b/++/j0S/++1j+u18ghSp8HrmtbcHv1rf8Cyl6CgTwobdD+GVAICAwhEAxO4Pu/Byi2Q4GksXrEJsEERkOZu/Se36CG5XKdJmh4peuCCzKKwYp8kFflMFm4CoVcO1EUp6MEMIuh9HJSM8uEMDN4A0EsC/VpM7DRpAs3EQrdAYOW0/ewP0UwLtGgQSwnp1rdgGO2toAUWax9tQNLFy8gGh+Bqn2UnzBe9Kj2fqRZBpXRRvcG0lfu7mNwcpGqZ4fIoDrdwMha0kWc/76yPV7IjWOOp39v69J42HymKrg+u/RjRWs97bRvXQBraXFslhBGXl+8tFJO/smbT8BDEYmVApgu7oVFMBNwG20bSCAG8EXNg4IBAT2EAgEcBgMAYGAwAQi0GwCP4EnFLoUENhDINYGqSuwmxfycl1W9xp5bZUXSckZCu24CFABzExgKoC5kFHjCuUkh0ljtBZ8x+33WdmuJoCZhSUV7x5iAZ16K/Zro3x6L33qp+CFX/96UQwP26Hfi93dF+XhDOm93DJf5hWz7a/OF2Ww2Wchx0Xe6r58EAu3s3Idn28/H/2Fn8Dg//0D3P6Wf/F8N524z5NIX/icV4ryfthGexI6qotKfUQFUp1D7JyoTHhvGR2V3x9FJgQKiy9A28NqnMoYFXUKv1ecFK4wdy5R/DHomMMz8m5Tt1ZK82DgkVTPUuZiSh9oBR1aQCAgEBA4BgLMpO1cmIdZnEfeKjNqI/445lcq5E1DMo/Rp+ezSa45h+S8kjbW5bPVu6J8ZvJnc1fsY7M0FQeeJIrE8prP09JJpJlF7VF9DQTwUQgd/vtAAB9NAFuj9iygWyqS9yoSwHPXloHuTLMLcMTWznh0rMKd9z+J7uwsOpcvIDcKWZFLbrf4rjdovP79PEPcSuBcIe+QUT/Fzs0V+DQXApRW73QuqO2cGeOEyKDVacM8dP057xXDZO5R7/cs2COeYjHNomPn5Hjy73kB//QtbOUDzF65iGRxQd67SADzOVRv2+D0QQJYcoR5bHpRRxpUANMCmgQwnQxCGwcCgQAeB+rhmAGBaUQgEMDTeFXDOQUEzjwCzSbwZ/70wwlMNQJ8mcu8Rb+wewRwubRPtWpl9TTVCIz25EgAcyGABHBLkbQoCTwa8pEsUX60C3CjPbsJ2LtGudjJRVCt7yGAuZgri50jaFSR/5m3vQW61cL/ePVr7qtq5wJFvTDDxZZa7VsvpnCxpG4H2bPNkmSjhVtFZtcWb1wLYWPBxnlrC3/7b0gG9cqbf+AexexZxEGsrmk7PUjxzBe/duJOgbb1XPzLGbFXWYmS3JWMSSpzkkgWKHeLolR7kJgVgoE/zIlzokYRAhhWlDz8zmGeL7c/igC+Uy06whWltWG14Mk/mXPXUaGAZuIGTehQQOCsIJB7qNk2zNIcosV5uEijyKzEdbBAhXauE92iWJ6rpZsI5xq2mvM4eQ53c420P0BvZwv57gAociGLOScteeDREiiBAG42egIBfDgBnORpec9WGcA1AdyPNOavX4Zrd5pdgCO2LozDrDO49ScfQKfTEdWxbUcYFDliE0E1nKDz+qdZBtO+SwAnhcX2zRXYnT5oAS/FcNYJOcuM3oG3QCvCzMI8zKVl+Xf+yDs93zmHrKCPIoBZDJNTgRwbsZi2eYGWjuT5mO324W7ewcAVct4souHzkhbQfBZxW5LHTdphBDAzgCfdor/JuU/2thP+vTjZ4IXeBQQCAkMIBAI4DIeAQEBgAhEIBPAEXpTQpRNCoH7BywCp3uXLnpOkxkAAnwTEJICJcTsyaOtICGB5GScxwvLtEWewncQ5TPQ+9hHAJH2pAOaixKgIYJK/L37rd6P7YY/jfW/4Vqz/VpmvfVCTS1xV55P85U+dL1guyjz3+2WYMG5RtZMk5WISBZaiGld0fisr8qeUABZi9Ae+B8XtO2I7Tttl2pEvfO6rMP/Zr0Dvt3/nnvzeSR2j7Y/+C3j0Z98xqd2b6n594FM/G/n7PzjV5xhOLiAQEDg+AsxRLSKFaH4OycUFqE4baZ7L92wctUqV7AQ3d0/GqCuzOYdIayoGWSjjC4u8v4vB1o5En7BoTmyjq7n+qE4xEMDNkA0E8IMRwFYbeJKTilneDmkSCQFsW1W8TrPLcN+tU2Ox4CLc/qP3o5200L2yBDfTKolQmac3Wz/iuyNtlUnA8r6mrXKrcBisbaK3vonaYUrlZXEdP9f3Fr6bYO7iBWBm/h518HEI4Pr4zPP11qINgyh3cny9uiGW193LSzALc1IoqEwkFth87jRt+wlgFZs9BTAJYBa8hDYOBAIBPA7UwzEDAtOIQCCAp/GqhnMKCJx5BJpN4M/86YcTmGoEaKHpqPBSSghgvuwVriSZhKhqmOEz1eA9wMnVBDAVwFS78Wkii4qBAH4A9B7gI/sIYKu0EMD8oR10VOXrPsCeHugjl175GXjsn305YCI88d3fe0/O9EE72E8AU83L+4pjgASwLVdsD7RaJ8HbgRMCmNa3XLTl/Sp2j1xcYY5f8zWWBzrvcXxo6Uv+Phb+1ueVea9RJDnVh+X3jqOPRx0zEMBHITS63wcCeHTYhj0HBKYBASrZmLHp2zGShXno2Q58HIO2snQu0Plkn+Ue/6EVHC32adXKuSXn7grIC0aQ0HHBSH4oyd90u4dstycZwa2GBNVR6AQC+CiEDv99IICfHwGcwIjqlATwwkNXUCStZhfgiK1JAM8VGmt/8gSSOEayNA+zMIM8Ki2TTcMCXxK+fD8vFOOYvMz/o8ICuyk2b60AtkA7ilETwOLIQgJ4toWFq8vIVZnxPRzn9HwUwAnK9ymfGOkHc9HpumJ6GTZur6AzSJEpj/blC9Dzs2J/raMYRVHsFao2uQAFM5bJ8VYW0IEAboLmSW4bCOCTRDPsKyBwnhEIBPB5vvrh3AMCE4tAIIAn9tKEjjVGgNZR3mhYY4QApnWVtWX2L9WKlvZPoR0bARLAUrVtNLoRX6fvEsDaGPhpZvCOjdrz2HCIACa5WiuAR0UAt1/4Aix+/F/C2m/8H8hu3jqyow9KAHNH++3YuGjT1UCLCmBtxH6N9ysJYKp32MLwOfIShA80QCDLLQbKoa8dMl1+L3BBjmRCVHhEnRbSIgdj2iSQjkqcqlDBMI/PZTBxJMo0a6ms47MwQqIVlPXy/4e12/L1U34Hieqd1vnSyn9bNqNd4G0AXdg0IBAQmHAESKhQMWipXOt00FqYhZqfhUsMUjh0KGmb4JYgBj17LAkSeToy15c57KU7iI0imTdoEkWeMSQKJrNId/tIeztQu/T+GV0LBHAzbAMBfDwCOGvFQgDncUmAjqr1dYH5QmP9vU/KXMYsziJamoNrRSicRcQHS4PGLHKqeuloZIySuVVUFIgzh9Ubt0QNWxPAmu/tSYSessBsG0sPXcVufve94qD3i6MsoA8igGcQAb0UazduYYFqZO3RWl6EmpuBpULXRCMngP3ajmQABwVwg8HVaNOwLtQIvrBxQCAgsIdAIIDDYAgIBAQmEIFmE/gJPKHQpYDAHgK5gVQPJ05Jtg/fV7eKFNvIxdqpo0oLrdrGtt7wqBfH8wQxSQ1mHjGPSRKPtILVThbg5ndsqeBMEiHUWRlNLPn/JCzrbKbzhNeJnmv1eNa2HKNU5rKggaRUP8vF3nGcjQsUzOgimctrH0cRWq0WYB3SNJXCi8OaVQ7zOsE8s4K9RwYrlfgRCwusRx7FPHHJU+ViIReIclvIZ0i87WqDwe6OWEjPtjvQzkIVNHkvMwMtw1RDO7cIKO2qTHIOr9L1gXnaktnrPdZtMVJsktyi3W6LeoZj02cs4bhrc/4sFzMPaRfiVqmIrwptHPfBbEs+i7WCbrgAO9KTDzsPCAQExopArsqsSpInMs+NDfxcmQms5zrI0jLCI3YGJGP4jGTWeaEBqxVaVbbmWE+iwcHTZ27ADrLyHUCVZFHureSqkkwyg2YWq4EAbnBxwMx7La5MVKNzLklCzu30sHtzFbQv1/LyMb7G+yEm+bc0W85lC94vfKlUyJRD3DCjhMpX2pjT3thGwABWisc6A4etJ28gKTKxW1acB+cWHZMgdxbbicaFxx4C7+5RNl4fnWa488EPoCt53MCFxx7GbhJj25fq4CaNClhREtOu3VYKYG1Q5Dm21jcwt7aJzDC+yaFDsjt18mzqPHIZ+VwHpmj2/mNUjH6RIum0YV0Ol2XoQiFd38Du+iY6TosCmPnprYsXpODEeQXNAnILyP3foPH8ZQzR7ch4pK5ADKCTOmx+8FnEzU6vQc/O+6aBAD7vIyCcf0DgpBAIBPBJIRn2ExAICJwgAs0m8CfYkbCrgMCJI8CXRaoK+ZJNg2K+a/V8gR2fly/bqlRY1bmkJ96BM75DsdZiNqsieVIuxojaDSURsZgqxHGMKIruyX6tFdYB12YDwNMWjXblsjhL0qe0KhMCuCjEynGcjYt2JPqFbLUWkTFSDMC+5oPmBHAm2cBeCGAuunC/taKJisy+0sgGu0JCkwAmUUaS2PhAAI9zXEzKsT018xw3VRa1lAZUOeX8fy5ijrJFzklxQqR4F5e5lFzspHMCc+TuHLHAPQMti+SibGPfKwLYUwEXCOBRXrqw74DAmUegJoBNWfEi8wXfSYD5Dky3DdOZkedQmWlpyu9yZlzys96Bz6+z3KLdXVED51s9+DQVpxGeYw4rc6i2aaagDARws9ERCODDCeA4T4Xw5LyfhY1tHYul+07LYPEF10dOAEshb5ph5YkPoquMOPIsPnwNg04bPeUx05CAJQHKJnOiQl5ykPA4RYHt7W20b63IMyvnv0cRfObgkwjt65eQz7ZPhAAe2AxRK4HzBXRRiAV1urKGvNdHYnHqBHCiFNoDGwjgZo+Whluf7e+9hicfNg8IBAROEIFAAJ8gmGFXAYGAwEkhEAjgk0Iy7GfyEODLMy2KxWqKKlajwUWxHZdjwOwf6h9EFXavRW0gLstrSTKtJnNpS0rSt8SmVNZdVC1R+/JHPk+SkqSxEMYl2RLa8RGg/SGpI11l6XIhiOOXVub9vGAI8PF3fiJblmpvIdW4iEwCOI7l71mWycLVYa2AxYJpYU7OEs9VAGuzl7VVU92SGUY7SO+wC4U8G0hxR7fVBgXRZY5wWbhgq3v7RE417OTMIWBdBq2iMjuSOZLMxGQOPPMinUM64vtHimc8WHok47gVGyRU0lDJXmTYllF//2byAq0oRicyMsZB4hi0P3VQ4r8+7vv/zA2J0OGAwLlBgLb2hsWPDqIy5DSi4DOvHUO1YswsXxZCKWfhlDHyXS6lJpy2cR7nRlsgM+oLQTWlG2Tob24KCWycFScgefZnA0QNM1QDAdzsCgYC+MEJYCpkmQHM+3Uw08Lcw1dGTgDzHY4E8NpTT6IDLceeu3YZxewMssggyZu93+W6LHAlAUzXIO8cErocWYd+vw88/UwZ4eRJEtMiGlK4klxdQt5JGhPAGhEyEr8sfFEsHHXwO7sYrK5BZbS49qdKAGfeigKYBPDWEzcQlZ5boZ06AoEAPnXIwwEDAlOKQCCAp/TChtMKCJxtBMIC4tm+fqH3hyEgVrEkI4vy5VLIqtiAGaq7WYqMr58VWbmftAzkJdXTZC9UaTuqnORUCqkBJ4q0xai00A5tNAjQ8jWSRdnyOU0DWVrC7bocOQsaxkxwckxwHLBxUZULOSSB+S9iB15l+d4PndwXQgDXFtC5cvdaQFOxQ3s4CnqtLUmv2MiCdZpnGEDDFpn0oRu3EPN+F8ItEMCjGZFna6/WFmVxCokAFgt4i6xwQgJL0UI0WgtFoiXfI64smmFxRCsqLdPzPJfvn8OaF5VajJk4RsJiCmflPhMCmPe+P7zA4mxdrdDbgEBA4CQRYLEYZw9JZTMrBXp0cKFzCJ0Flpeg2gkULVCNQubKQi7aQicqhnOjtcg/yXM9aF+FsuK6oNIC2eYWiu1d6DwvbbH5fdDQYjgQwM2uYCCAjyaAeV9akqQOewRwPt9F99qlUyGA9SDF5rPPoG3pgG3RunQBan4ertOCzpsRZbTAlgJivlE6J0UqHBPyPpEXGDzxhMz9+cZJUthpg3hxFq2LC8jjCJqS5AZNeQNLNxXvwelVy3kM1taRrq6jxVga606dAK4VwCSASUiHNg4EAu7jQD0cMyAwjQgEAngar2o4p4DAmUcgEMBn/hKGE7g/ArpSolonL3OicIiM5E6RQNoeUqsGAvi5MNI6m+/YVFw6MPSotONtGy1WXR1Tqj2Hlb9hOJ4gAsxHY96UMmJfzoL7gSuQeiv/z+KGcbY9IopLNBUhTcK2ttn1D0AA1xnAPJOaAGbamGQAQ1f2uVUGslKwkRYir59nyL2WRWqSvlRWduJIFneZG0xsqujDcUIUjj1GBLwnUaqF9OAznwQHM6StL4ta6AgxyuadKgloFjaInaoTu3LmqQuRewSB622BdhSjG0VCAGtu4+i+YOV5oEacAThKbMK+AwIBgdEiwHkbvwc5Z5OZAlXAFQksJSntFqLZDqL5GSGBJftXsjhRES+j7d+o995zOVqGz04lJDCzPbPNHcSFRTtOZC7VpAUCuAl6IQP4qAxgWkAzr7qgi5VXiBzJYA93YQ7J8iKgqBcdbVP9AXo3biCuXFPM/AzMhQvQszPwRTOHAJ6L2M6Dz51yX4zLqFv6xBNCBBtXEsSOBXTLizBzXVgpDG02f/Pc3igUEl+jEBUFdm+vwG1uo1vZbY86AziynMcBLmLEcQESwHUGcCCARzu277/3QACPC/lw3IDAtCEQCOBpu6LhfAICU4FAswn0VEAQTmJqEeAiP6uLa4KSJ7pnWescVlyZEck2rKYM6t9ySAwTwDn1p86jrQxmdEn+1i3gNZpbiFmhMmYrAji1pfo3lQxQIxZl42yWqvDq/uEYEIU4FfW+sgM/ggDOXH6PAriosk1rAtj60l5cFkiYSwgvi9QkwLlYQgKNGIl1nDLoJrEofjwXdHRpHRfa+UWA45HWzyRCMutkzJAELl0Nal396PAhAVznoxc2k0VOZqnXlvn8djqsscBCxrXkABvJtua9xWKcksgZvYJ5dOiEPQcEAgKjRGA4jqNU0tURHuWfOX0RWDTV7SKa68J0u+KwYflda/2eu8co+zjKfXOepFi0qA2Y9ut3UyGBi52+zJ2Ypd6kBQK4CXqBAH5QAphuP4yAMBYyBzaXl6AvzI6cAJY5Rm8X6Z07SIqqiI1FI0tLMPOzMidv0moCuC4YredFjLng/9sbN1Bs9RAVdKAC/ExHiG/dTuAlj6jZ+lVNAHNeRvcg1++jf3sFpp+i4zRyM/oM4GECmBbQwwpgfcYt+JuMjfFuGwjg8eIfjh4QmB4EAgE8PdcynElAYIoQaDaBniIgwqlMKQK14kEIXqoUmRHKbCNjcMNm9yyKTSkExz6tqPBiDcgfEsC0IWtBY0FHQgCn9i6BfuyDhA3viwAJH1m0pUWaAvrWgqqWnKLCJIHJmlXgN4XeVQuotQ6Z91bdhAQ+ggBObbZHAItt9D4CmAbTbEIyKwUukNC+PQVtcLmIzdxCiBKBComZViKW0craqtCj6RmG7c8yAncJYIXcWexaKuet2IzDRIgq1cmozlHZkgAW21VL++ZCyGeSwFS0aH04gcsCCyraW+Bz16Bd2SXWeewskAgtIBAQCAgchACdMUTpy+9KTn+rD9VPDc7nhHwxCrrVRjzXBbod+FYkzi/mjGeMe6onKxKF84KENrK7KbKNTWQ7u4gbGqgEArjZfRcsoI+2gGZkEYvXSADrwsu9HF+9BCx0T4UAtts7yFZW0KYMmS49dH+6dBFmbracRzVtzPi1ZUGbiSP503on7+dmfQ27t9YQZQ5gdMbCrBDA8rzi3Kfx/MfILjgXi+gSs7GJwcoaZh3k3SqP9UgtoJmBHLvSnYEK4JoApgKYFtDKNnMoaHppzu/2gQA+v9c+nHlA4GQRCATwyeIZ9hYQCAicCAJhAfFEYAw7mVgExHpTl1ac8v+5FZspWsA95VLpd2mrOURejdlad1LANLkTCzIhgbWDtqUCmJmttMjaLbJ7MpSDFfTJXrmaAKZJGBdkd4sCOzZDwQWQdhsmHe8CQU0A86y5iCGKo3uyiQ//fnkgApjKYqqAtRYFZy9PMfCW8hEaxsEYVdrEoSSAI6oqi0IWkBoKFE72Yoa9nToCUpBgSjKDqvFBYeVPCXwzGqYY7f0T2UgKFMS2Ub6HyrFMBS8zss2Qi8JB4GTKilIt9h5tGLGCFgtpVVq5FkcoiE8d8HDAgEBAYGIQoIML1XR0QOAzUERzrKWqprpzJpFsTRIwzBl1rQiY7UIvzEB3mfE5MadyrI44FqDpklBia9EOu/AotrbRX9+SPOAmLRDATdALCuCjFMBRNmC2yXMI4OTaMvx851QIYN4r+eqqEMD04hlooHWxIoCj5utHnA+xOI/zmSiJ5V7l84jz91ZvB9tP30I0sFCtGFiaR3xpAQUJYhaHngABTAtoIYDh0VtZRbG6IQXO6GfIWyYQwM1u8TO6dSCAz+iFC90OCEwcAoEAnrhLEjoUEAgIHGVBGBAKCEwzAjM6wka6i02bIYsVVJwIyakLh9gbsYA6z435RzFfjqn89Vqy1GJmUZqy8tuVyXKhjQgBw+zqSCPTSpSvtK/lAq5gfwbeUZ2lhXNpC00rXlEu0lausrCdz70oJOOY+obSqp1Z3ZJ7TMI3giwO9QsrSh6qH7jww89S3dSPIFXyLadEkR4bLZaP1D3xeMwOC+3sIlDm5t6153+OXT/XH6tcS153EhscG7UV+SCOZNww443FA1w4FDUcxyLH2MSPD7dH1khxRRVhkFC9HEWYrVQ5w8VLw6aME396Z3dohp4HBM48ArVFdDmfKL+bSbwkSSI/KfM2mdFpNE1Zy0KWilTms2WGcQv8Pq9+6mc1i7H4rGbu+jhbfX61tayoC0l2ixuDQ/TEs/KdoKku1EBeFNCc82oDR7v+IzLWp50Abr34Q+Ty1d8v9Z/193DT6Jdc52DJnio0lDHyHR3ZHL2nn0FnYGGlyG98jTbD8fIi1NIsLO+DgkShKd1olBP1ZpN2FAHc5ryX9Yw8CHOrTQu7vkDn+iU4ZvGOWKGvYZCurkBvbSMapFI43WMESzfG4sPXUeh4j6zlPZYVeTl3j0x5fzW8/RNVYOOJZxGnVp47C49eQ9pN5F2o3W4zNLcJ/LAszsszzHQ6yLa2sbOyAjPIkRQWnThBkTuJ2xm0DJYefRiZ1uJqJPNMIZ+bHb/QWmKWlHXwtJs2nL86RKlF79Yq4t5uo/MLGx8XgWbX9bhHDdsFBAIC04dAIICn75qGMwoITAEC433BmgIAwymcYQQ60NguUmy5XF6+mKvKxSvD/DOv5eX7PLeaAOZL6jABXDv7BgJ4tKOjJoBTBQyq/NKzRAA/p0JflS/W3pcV/wteC5HFRWYSd1w0qhXEXFDqayeLyMw+pjJgmADmIgwLNEgAc3ySAG5xoToQwKMdlGPY+0HuDKWlPzN1n5vhXndxwDHFrEuSwI4qtzJHmgSwZFU3XMAdPRQVAV5lavNM2W/eM1yMna8UMPdbiJ/40xs9gOEIAYGAwH0Q4HNjmBytCVOxXzUG+VwHJokRJ22oJJL5saiJ+V3sleTqnoUmz3oWodHu2pVZpvxJnl1Bmg+ExuHvrSsjTWgH6zkXCQTwPc5IwwUD5TyuWQZsIIAPt4A+iADuwwoBbJnZfUoEsNrcQpxm8qzo812kZTB//Sp0qytzK3HoUQp5FQl0UgRwjBzbN+5A7QygTIyFR66inxhkJEmjqLFDAa2kXZGjHcXINrews7qKOLdiFd+ic0zhR0oA54rPUEbWBAJ4sr5HAgE8Wdcj9CYgcHYRCATw2b12oecBgSlG4JwzXFN8ZcOpHY1A5Dxy5bHjC/RdAas0mEsl2WgW8JXS9eg9TecnagKYL6m0ICXBRoK8lqUFAni0132YAN6vAKY6YdKbAm2YS4WQ3FDSXJnpC2DRxLJ4JIvQtZKTGd3Vv236DNaRBPagWkIWcqkBlmBDjyJi9XwhiygkgKlQl/3Unz0DGE36NRxn/zgODlKYsU+iNKkzp1WZkS1Zu1zkp1KNP/au/XJthbpXQKFqFcc4z/CoY99diJJMbRI2FZlBbC7oWHZQL8RXkdx7Ow0E8FH4ht8HBM43AnUBTY3CMKmXeo84SRB324i6XegkBjNJEcWiCk7TVOJV6ib7qv4uz+d8/AvpB51f/Z3SXt9Gb2cHeZ6WDiScm/jKccIHBXDyYS869OYIBHCzOfiDKID5fmr5nU9SUicgAdx9aBnFbGfkBDDVzr07t4GtbbTyHMzRphtRzwDdi0tILiyVRZvV/Ev+ny48LKawFlHD+XekcqSrm0jXdtBqtzFz/Qp2lIXiM8jR4afZs1uyhJ2VAtL+2jr6GxuIPcT1SlwMrDpVAphqY6O8KID7d9ZhtneanWDY+pgINBxYxzxq2CwgEBCYPgQCATx91zScUUBgChAIBPAUXMRwCsdEQFkLz4Us5dErMuQ1+cTFoEAAS/4RX4ZJsM2YRAg2KjS5UCYv/cEC+pgj78E2GyaAmbdMIrReYD0rBDCDeKn4Le15XUnuqpLkndHxnoKTxC0XkLgAWxPAa0W/VHBWC0y03lO+tHnWjPOmZZqzUpxAAlgiyYQULHFSDRegHuwqhU+NCoFatbVfAVwrulgIwPFBojP3DgVc+ScVavD3LJAKQVyakA91d7LnP06V98MewbJPCbwQlRo8U6ugxZqw/DSXibs7OAAAIABJREFUppn7GVpAICAQEDgIgfr5uvd8qZ4jtUKWpJNicVZsoJIWVCeBaXdKQjiJZd5ck6l8rvLrls/ZmnSN8/E+gPaTv/sxaA9SbG1uItvqQTmLSArRqsX/B5g/TLsFdPyhL7z73VONjfofmpK/3E9QAB+tAKba1XHO7DwSFQsBPPvIFWTd1qkQwDu3bwkBnNhCXEc4F++TpJydRefa1b3xwTmXzEWMKQvxToAAVjS/3k2xfXMFnbl5dC5fwLa3Yk/vsqIsRm7Q6ATD7F/m/fbW1lBs7yChLXPV/9iZkRPALUVrca5DQI7Fd6Qk90IA03o7tHEgEAjgcaAejhkQmEYEAgE8jVc1nFNA4MwjMNkLoGce3nACE42AtwV0FKHQCrt5KlazQjKRcOI7wJC6YaJPZESdyzVgigJ8SZ2NWqXCknZVgQAeEeL37rYmgAfwexnAZ4oArskoT5KK1e1aSFr+Wf5/+f0ji4kVAVznB5IEXsl3K9teBVfb9lYEMD9PgosLOByfkgEsrBetokuCuaFD4alc43CQ+yNw0CJzbTfIZ3RhSwIiR2kVTmtSWpRSWcPG7HIhOYZyhIWw2Fs3nOz5Dwnguu0RuxUJzPOYi8sCCsnEVho8mzKfLhDA4b4KCAQEDkegnOeW2b9s9bO1tkruKlN+/3oHcrnWKKg4QdRuwcQRWosLJdnLZ6xW8n3Mz/KH+0h8NNZLsD+rdn9cQAyP3fUtDDY2oNJC5g98dvKc+TA9qoBs2glg8yEvKF1Xqp/hixkI4NFnAHesk+gX0O7YeUTeYKAc5h69KgSwHnGFV+Q0tm7fhOr1kBSFuGORotyl7XO7jdbD18SKWQrrKiWw5IVXVuuNCVrkiAqPrVtr6M7PwSzMoedytJNE8n9VNc877kOG45rPgGxzB4PVdfgslXcSTU62KNB20akQwCy0cbq0myYB3CqAwcoGsLF53FML2zVCIBDAjeALGwcEAgJ7CAQCOAyGgEBAYAIRmOwF0AkELHRpihBwzkrFMi22Mlcgza2QCVzMkhWgc95qApgK4Lm4vUcAO1/h1iwC7Jyje/TpDxPAwwrgUrnTrPr96KOfwCeoqGeSXkX6soBAiF/aq4llb5nLVxPAsghdWTDyHNfsQNScVB3Ui8zal2qIYQK4raNSAcylKCniEBlxIIBP4BKOcxdcVGTbv3Bf92nbFuViI0lfkg4sJuC4qooFZCwMb7/veeXrMPNxnuQhx7aq9Fiosxf31MCVXTot+WURsyqo4J+BAJ7Qixm6FRCYMARqArgmb2oCmN3kMyeWdNzSZSHnV25Z+gdmfNLq1ScJojhG0m4JKazjSGJTxIafxPIRGbqjhuN+BHD9neC1h++nGKxuwm/3kHhGTJRFRDy/0k3k/m3aCWD9okfLAqMq47VG4iTIX+4rKIAPVwCTAGb0i4pjiT1h5i9JwvkXXMOgHY+cAI6txsbtG1D93ZIAlvgfg9Ta0gb+ocvodDoyPvKiKKNcjN4rKmlKABfKoguDzRUSwAuw3RiDwqKjY0SFA+dHTRrHdmQtdu+sw27vyP9zSkg1bmYLzNjTJYBJ7rNQtk3r6dVNuLX1JqcXtj02As3G1bEPGzYMCAQEpg6BQABP3SUNJxQQmAYEAsk1DVcxnMNxESgXeEhEcdEqY8W1zSUXGDo69xRwQcVHlokF9HzSEQLY064KriTOAwF83IH3QNsxo5oLqn1fLgRRoV5nbLFA4aQW4h6oM8f4kCtyRMYg1mV+dKzK/F7qCHiL1Q6RQnBVY2l40WjDZ6Lm5OKzLMoqSQCWz9IGmovMkQK6OhYC2ND6l6RhIICPcbUmb5OamBi28qzVJfxzRRV7nd7LbhwifEXJVRUV1B8cFo1MOgFMVUiZn10pmivCui6Y8LBSUMH7K9EG/MYiCVwrgHnPhBYQCAgEBA5DoJ5HDCs9+W+F7Vfknyk39+X7Ii3n6TvQzwuoyCBuJTD8aScwSSxEMAu2MpJEY2z3s4CuzzePFGJrYde2ka9uIS6snK+DBfNBzzsBrF74yB75O6wOP6l5ZyCAjyaAWfipk6ScN1uFzAALj11HvxWNnACOCiUEsEkHMEUObT2MiVHQBUobZJcvYG5uTu53Wj7znpf7x9GF524cxXEfATkKdKMEu8wgnplF33gUDmg5hY4yyP3d+d9xjqHZ3zRD79YqsNuX91sWhbsIUgg+k4/WAjoDwOLVWgE8TABna1uwq2vHOa2wTWMEAgHcGMKwg4BAQEAQCARwGAgBgYDABCIQCOAJvCihS6eFAKt9+TJbWZyRYOvlqRDAOkqEZDrPbZgArhXAJIBJsNH6qzhCIXGesTuJcx8mgGsF8FkkgFs6QpsLxSSnqAyiMtN5FBLaWzYhdbkgM3TLrau8tJ98QAKYCuByIaq0gA4FCicxCse/j2ElF68vf7jIuNKi7XFpUSmkZ1UYwLElyvKYREWpZhu2UOYZcfHPNsyQGzUyNQEs2djV4ioLJGrVfFFkUmCRqJIAZoHFpBHAen4OC5/zSsy8/JPQ/vAXC2SDP/xj9H79Pdj8xXfBnVLOXejHqEdr2P9ZRWB/gU1N8FmdVxbzfLZqcdfgn3zm8vtVa5JBFpm3ZYFWZIQEjqkIjmP4hfmxQ7KfBK7PjX/2Y2CGKmXaQN9eR5QX8jwV22tdzlEOa9OuACYBXCuAAwFMX2CHCKYsblCnYwFdE8DimlPgVAngOAPWV25CZQNEeQ5jPSIdS7E0SzG3Ls5icXFRij5qArh2FTgqf/tBHgyZKiR6aNAbwHTb6NHlRQFx5jBnWkg9KdTjN/H5SjPsPHMbUZajFRnkNi8JYO0xk5aK60HLYOnRh5HRVWjPZYXvLs2IwkAAH//ajXbLZtd1tH0Lew8IBATOEgKBAD5LVyv0NSBwbhAIBPC5udThRJ+DAK1k5YWVylYF5CSbbCH2T9Y55LS6E6/a+j4p1VVlY0hYswrkSb8kQgDboqy4NjGSyFSqaF/arBbnmyAf9fVzcIgNc/QUdrMUg7yQBSBm8dEWuc0y+zG3YXvempiq/1x0jC+L5Ocgu8lhheeeFfRQFmFPeaRpKvejLDgbczezUKr1C3SSFrq0f3ZUSHBhqmy0rSyt3EM7qwhQjVEuQBvJY6f933ZRFuh4EyE+5+s0JIipDua4p8K+HcWIaddJApxkzZgtrrsv/Rhc+a5vQfzw9QOHYP70s7j1NW/E7u/+l5EO0dCPkcIbdh4QOBABHxtE7Q5as12YTgs+juXZTeKDJFLE3FBxOCit7LW47tQFLnTmsSNFlipGqn0VZYUb2/ArG9BFAZto9LVD2x7+fjztBHD0yENC5pPcpyJ6L9s5imHzyhK4wRXKEw2VW3EYsr6AiWNgMED/qdto9Qvk0XjfL7RpoXP1IrIOrc0jiS7xhYeNNFLF8dGsf4UBDG3HWYQcK8n7bSmF2UJh/f1PQ/lC7gdWMtJxqc/r0I4xc/UifGv0GcCJcth44lm0BzliaAx8LueuvRNF8o42uProwxgYL+Qoiz9c7sDaCWLFOfg4G98ZmOXLRvz4jCFRXUdqdCKP9WdvQfVSdJ2GS/NS+Z9ESG2BRByY+CzwWLh2FWi1ZBwwbkQpIzg0aXy8yPtTVbAYkVxWCkWeI8symKdvNtl92PbYCDS7rsc+bNgwIBAQmDoEAgE8dZc0nFBAYBoQCATwNFzFcA7HQ0CyREkASx5paTNbOIucNlDOYcBKZ9rOmniPCK6JKlFlVc54xzv65G9FYpwEcOyVWHGRZCgVFAyk0oEAHvElJAEcySBTyIoc/cLKwhOzmR2Vf6NdH33gs9uvIOKGHCdLoEpIy+JL/W+1Aqe2iqttJ4cJ4Fp1sgOHQZ7Joo18TnJ9y8zXklC+lwDmQi6VkjJCAwH8wNdvUj/oqwU2EsB8PpMA3rFZIICrC8asOs/vIS4Qa6BlIlEDs+6BJDC1euNqJF0f/sm3y+H7//n/wepb3ibKXzYqgS9++WvQ+YsfLX9/+gu+eGQk8HA/jsLiPPTjKAzC7wMCJ4UACypNHEEnLahWDEXSqp1At2Jx2HFFqeArbe7L73YSK3fbaBfiSQB75qwXDn5zG/bOuhDAPtbItEdsDy8gm3YC2Dx8HUmnPVICWGe2JAtJxMcRVJqi//QdJLs5LFnGMTanY8xeX0bRieEkYuHkCeBYXj69qE5rAribeWx+8Nl7CGDOlwf8aCcRAtglycgtoGNYIYA7aXEgAbyrI1y4sgzfTYQAVjELNDExBHBddMrnSv0OIhExVUxI7DNs3rwD3cvEUpoEsBSNBgJ4jHfdJBx6tN87k3CGoQ8BgYDA6SAQCODTwTkcJSAQEHheCIxvgfB5dTN8OCAwAgRqNW9NAFOVwCp3EkxiEVe9LJIkFsWvUJ/Vn1y0UtP9olATwKzQJwHMjCSpVq4sdn3DCvgRXNKp2iVxLq2RmUvnJQOYWcC1AlIKGCaw1YTwRVUp6O/Tx7oSn5/fTwDz37ZIduf5vfliw7mm3qITJWX+L9W/JL0CATyBI+K4XSqfwxz/NQHcc1VGexQjOu/Pn6ogQnkrzhQGXqygmQvMR3VMu8oxNNotv+Df/owof1ff+kNYfevbDuzFxde+Bhdf+6WgEviJV/3NE7eDHu7Hg8Aw7f14EAzCZwICJ4kAn9vkUS3dCKgIbrURd9piGyukMAu7jIazEGUd0yFKe2nGRYy6wk2L1bOoLDd3kN9Zgx6kQGKQGyA6wuBn2glgXLuC7syMzDepjOQclARaosvMV8YRNGnMYNZiq6xQMM+e2dFZhuzGKszWAG7MBHChIsxcX4abSQAdieqVClcXmxNTAEdMLKFjjfalrTQg6uedp24dSACj2xIC2MbxyAngyBfYfPKGKIBZWJaiAF2hagXwQEVoL86hc3ERWWRQgPeSEfcRRlGMWwFcE8Aco3ye1O8YdYGp39nEztoGzKAQAthnRVkMzutL5yvWpYxBAWyLQhTA+qkbTW6vsO2xEZjudZ1jwxI2DAgEBJ43AoEAft6QhQ0CAgGB0SMQCODRYxyOMKkI1AQwM7+4UMXGqX/9/wUXPmgFXTj50/IXulQEkxS2Lp/UUzuRfpEA5iJcG0ZINolsFdLRCw4NI5BOpI/TvBMSwLWVKyvYM+dFETuABUxUqbHHj0Ct6mVP6sUV/v8lTfvqSuFzQDdrAnj4V8P7IgEsma91IQYV6RVZzHu25Tw6MQsTopIMrBT7HKH8/UnkkI0f3fPcg7rAoVx8loz2igBWcQJD685z3OqzN2IjaGX8kwQ2WiPWBh1V3n+n3S68+guw/A2vF+XvU3/7iw49/CM/9SOiBL7z7W/C+jt+8kS7Wvfj+ex0mvvxfHAInw0INEVA8zuY9r501pE5tnieQkWxkL5msYsoiREnbXGU4fyGBZgyt9QR4mLEBLBTsFGpDvTbPRS3VoHdPjjRdbS6PSLiZNoJYHfpImYW5kGr2qJaKuD8jK40vihdWZo0EsAs3COxallMG9ESOoe9swms7cDfzdtpcphjb5uaCPPXL8N2SQAb6SstoBEZyYZNWK3QoJFUF/cODxS0UVYOCYBoa4D+syuAsnsW0MQ65fvYbAfdK0soomjkBLBxuRDAVAAfRABniETRT4yKVoxBkSMSZb+dCAL4fpemdh3Kb9/CYKcHnTu0SQBX7xl876UTWDxiApjrC5KtzcIC56SgQpyRrJXCVzzxTIPRFTY9PgLN7uvjHzdsGRAICEwbAoEAnrYrGs4nIDAVCAQCeCouYziJRgjUpBP53XsyTZnH46z8ZCSBWQFPBXBFRMli1RQ3nl1Eok1VBDCJX+vgagXwZApQp+eK0Oq5oNKitFEuoDCwuVjFeVVW3E9COy4BfL++czGE+9wg0V0RyLXtMy3a6kr+GQe0YlqTR2WOn6jy71q6c2EltLOMQCCAD7t6HPJisV4NdG/5hOAt4ME8uQXTGsvFr0ndB7FUri2aH4Qsfr4nU/fj+Ww3zf14PjiEzwYEmiLA55EQHCzaoosDYxkqBx0htNoGrU4bSbeDqNMBiZdcPlvWFsZHELBN+6edkpxZUZ72+shursD3dqE5xyAZec4J4GxxAYsXl2CNAu28RalNoopEvmTMNyOAbaRABSyJNypgXVwSwGq9h+LOphhDj7PlLaptL8F2Yhm/MaejuReFKFXRzLBu0oQApgJaaRTKCsnOAi6S3/ntDSGAibWvCt0yoxHNz6Bz+UKZuetGu36jbSYEcDezewQwM4CVsyVp7yMZGwsPXQG6HezaHDqKJ0YBPHxthotN6yLS4ulnkA1SORdmHNfvMZLDKznHo80APogAlnvKe8kudh94qsnwCtseG4Fm9/WxDxs2DAgEBKYOgUAAT90lDScUEJgGBEb7AjENCIVzmH4E9hNYPOPyJZEvAkos7EhA5azUZkawLZUKXBCZ5lYTwG0dlQpgqjioyiDhIJZa03z2E3BuGrKYon1ZGc58vMxZIYC5Nsk84ElsD2oBvb/v9cIMFxn5s+7LBeTakp32bPw7G1XBC14jiWKxvVUsTHCuzAnWpWI0EMCTODqeT5+CBfRhaNUEcKkisVVhRKka4r100VBPdPrt8f/6H6DnZvGnH/UJR9o606b58d/7bfkcP3+Sre7H89nnNPfj+eAQPhsQaIyAIrtXEsCKZEo1XTEqkn/b8akogKOZGcQzHeh2W5S3nG+TcDMjJoAjp5FGbi97NqcCeHMHhvP9B3C4mXYF8GB2FkvMeNUKA8YMREYcgESYWxXbNRkjVBZHXgkBzDz7wgCqKBDtpBjQBnrMBbZ2bhbdy0vIEy3uTy1Hwra0BebcO274AkRcOW8lAZyznDPSQiqT/HXrO6KbL9XW5Y2TR0YIYCqAB8DICWBVpHsEcEtHYgFdE8CMn1EuFtK6ffkCosV5pHQsUqWiVXKdG+LTZGzt33Y4bkbcvKyFf+Lp8p1B6kbvFjPsCc89x6VGX3ssXLsKtFrwJhJymO9itMJu0vYTwDyuvN8wiorOR+9/ssnuw7bHRqDZdT32YcOGAYGAwNQhEAjgqbuk4YQCAtOAwHQTWNNwhcI5jA4BkkRskgHGP/cRmt7ZkuTVRhaEqLikTV1a5CislX+f9hYpiJWo5Kwyo40vziD5bQIBPOqLX1luk+cVZZ+OZDGO+VSDvMBgzBlp9ekPL57sqem9xxLKLD+ql9mGc36HM7n4u9qWjZ/hGKsJYN5/dZZXTQDzNuXvF51GO0nK6v2KNKYCmOod5nlPCDyjHiVTu/+yAIeLYmYvA3jHZnsZ2PE5X6cRN4q9YiW5K8q/69L+fFkSBU+/HYsA3t7Bn77kZSfa2WMRwFPcjxMFN+wsIHAEAp7qWrCQUkkhGywtocv5ttYRCpcL2UtLXTPThZntQHc6khVMy+hRKxxjbzBQBXwrgs5yuDvr8Jvb0JxLlE/SQ89w2gngXqeD5etX9+acOi5jR06SAE6gRe3oYyVkomL26m6B3jO3Gytsm96g+tISkosL6GsH7xTaXsNYVRLA3kpBbKPGuW1WIDYkV3PZLyN30ptrUJu74PiqCWDiXsQR4oVZIYD7nN+OWAGMfICtp26KApgEcEaVslGiACYBHNkYRayB2TbayxflPkpzK/N9jpHhwupGODXcuH7vYL9E3VsUSNMU8ZM3yneLqsBb7nhPFXZ1358SAcznId95agKYR+ffi/c90fDMw+bHQ+Ccv1gcD7SwVUAgIHAAAoEADsMiIBAQmEAEAgE8gRcldOmUELgvAVxVLlO1UOaRKTitZVGKKuDMW6luzhtmQJ3SaTY6zP0IYL5MM3Y1tBEiwAUxVqfT3dg5aGZ6xqYkgNMc/Wj8F+Aey3SqfIZ+FhnrFkXys0fisuJelYrmYUJ4PwHMBZA1FLKYVFuyyQJNpQAmAXzRG1EAx7TJs8zoJlMeCOARjshT3bVjAY6MFSPP4EFhsV2kgQCur4JO4PeUvyUBLAoSXWbLXXLjKVAKFtD33iaTYkV9qjdvONi5RyBTuZC9km3J/3q6cvD/y3/j3CZ1hZBpqt1GPD+DaG4WSCIpuNR+tO+niTPo64oApuXqnXW4jW0Yqu/YV1odH9KmnQDeabdx9fo1sfnlnNMksRTenTQB7PICrqXle50EcLtvsUMCmEW2Y2zmyjKSC3PoKQtvgQ4MqBrn2BwlAUz1s97qH0gAJ4tzYgF9GgSwz/pCAM/k7kACOC5iuMSIlXv3yjLMTBu7g0zm+5NKAHNelGUZ+v0+2k/fkveJgwhgTWLY2VNRAB9EAPM+y//0g2Mc/ef50IEAPs9XP5x7QOAkEQgE8EmiGfYVEAgInBACo33BPqFOht0EBCYSgdUi3bO5IlHF7DJRLyqUqsfxrl88AGaVzmHI/mqYlHM2R9vEov6lza62tSUrT/BuZtIDHCh8ZAQIbLkMmS1gWbEelUQpY8lYnc/ssLrAYQSHll1ykZTNiMVjeRQhrKt/18qiLRm9sfRJ7NbYx8qiOTriPXsly0SBX1pC3t0/lb0kfC8l47G4HRWeYb/3IqBsLouJVJD18wypd8gjhcIYZMohyZtlEE473rUCf7i4YjgLb1Tnf+HVX4Dlb3g9dn/3v4A5wIe1mhy98+1vwvo7fvJEu1T34/nsdJr78XxwCJ89+wgIWTfkwMG/1/O7pvmtJ4GOV+U8BbS4VYxa0VALXcwsLyHn/JIT6RE247VkAHN+0aLzyJ115GsbMp/JSXiqwwtopp0AdlGE2YevoJ8oFEoh8RqxKx1dmPdK6+KTaMMKzWGCbu7GqsxhWXjLP/k7cWti3AfJYVpSN2iR9shJ8tFJg+pbCZ+mwrk8jvqwRxvs/ehNHVjYVs5tizzFTBwj6qdYf+ZZRAXtlGmh7hGpiJ5L6DuH+YeuoehEcHS+GbFFent7G+srq5JTbCoXIl57xtBIYR68KJQHziK5tAR1aRGp96CqO86AYswFqiRxOXbo3GUSAzvI5D7vOI1bTz2DdmWtfb8rZb0VdTbfc+KlRZjlC0iVKjODCz6vRksUpu/7YFlwIS44VcFsVXQu6w0TZLF99Gg/S58Y7XU9S0iEvgYEAgLNEAgEcDP8wtYBgYDASBA4mRe4kXQt7DQgMOEIrNlMskjZzjIBXL9I1kQBz0cWZVwhBDAzgPlSr1yl8KQ6o3ohnfBLNNXd2yYB7KzkAdcEMJUKJGBPgwAeHjcHAR1z/AwRwFy4k3zeBySA6wILx1C+ukiBFoTWg4s7F6PWVF/f835y2pUZ0MyVy2jb5x1SLtrSjUF5WYQL7f4IjIsAZq7vC971s4gfuobVt74Nq2/9oQM7efG1r8HF134p8mdu4IlXfv6RecHP91oP9+NBtp32fjwIBuEz04PAMEGwP35hEuZvJICFaKOVjJA1Cn6ujdnLF2FpNxwI4EMHY2ZK4jpJHdaffBqxkEUeTpWlf4rBug1aoTXmHr6CtBMJARw7hcgq0Ap6UIyGAB626E2euim955yRJKmMYUvatMy4bzo8FK2dvYejKl0zaqS0o6ZavZO0YB+71gC9oze1zMc25bnZIkOXytleH1vP3hTSFZrWP7RRZ3GxPnUCuLW1hY3VNekLs5qlL0MEMCM62lGMfp7DXFxEfHlJCFIWdrYKjZys8Rgb3xFy70CnbDEOKpzcL2o3w/qtO2gd4eAVCOAxXryxHnq843aspx4OHhAICJwoAoEAPlE4w84CAgGBk0EgEMAng2PYy3lEYN1VWcBDBDArduus0klXACtVqjJrZWa5CFKSKlwYifkTRWirCBEXXSoVJxdkaMlaqz7P47WfhHPe8blY84kCmFnVtD8+RQK4vv4inKgBIblb8XLdokAnogI4EmVFTQBz7DxIRu+ay0WJQ4WOqtQevrBlBb6JsKTHk3E6Cdf+PPTBcCFbVA5UswOZc9h1OVKOHwVRI4V2fwTGRQCzR92Xfgwe/sm3S+eoBF59y9uQ/tGfyN9bf+bDcPHLXyOfYaNKmJ8ZRRvux1H7Pw/9OAqD8PvpQeAgArgu8psUAlgcQ1jQZYzEq+SdSAhg1WmfKgGccB68srGnAC6Yc1plrN9vREy7Apj8WPehZRTzbXhtYHid+MVrtBBre1mpJ3DL1M4UdVQInZT8E0+XCkiq2JUuc1GLQt5RkiSRvzdqqlSyOu5GiloNBlkGHcVYWFhAvnyh0e6P2tjT4tyU82UW23ag4HZ62Ll5W9S9jgTqEAE88H5PAWzjeOQK4GRzUwhgXveaAOa14LXnn5Z23UmCfppBz8+idf1yWbiRW7R9hJwK5jE2voZQASwRTmBms0ZSWKTrWxhsbEvBxGGNSeBUONcKYH1pERnH4ikpgLP3P1G+m4sdffVeHhTApzCiAgF8CiCHQwQEzgUCgQA+F5c5nGRA4KwhEBZQz9oVC/2dHAQ2fIGCCxVUJUr2Ii14SwJYFtqalqiP+FRrArheKKwJYKmKdw6zXGTgSzMXf2QtolQAy4IFOWASj6GNDYEeCuRFIQunPiqf5VTN1BbQdsQMvfFcWKFVXUkA8/9lyLNAAMCi9ZLRy/GjipLMk4UjcX10UlRwWNvWHoM0RU4LtyiSj9qikDHZbrUwN+H319gGxpQcmBaNXORVtOJkdhsJYJshZSGKGX1G5FmHcZwEMLEj+XrlX/5zUQIf1Ki4vfXV3zQy8rc+ZujHWR/Jof/HQWCYVON8tJ7nTYoNNBXALAwjARzFMVLrkLY05q5cgpnpnhoBTJKoJoCL9U2xgA4EMONsPJLLF6CWZuHjWJSgJIBZAFqQuzxBnmQ4mqAeq8XTzyAbpDJGWETIXNlBnsm7VdxK4IpmBCPNgWljzfP0tDSOIuwWGUyrjaXlS0i7nePcdg+8jXMKKqJmG6R+JfO42NjCYG0dUe7gaaHMOTOJYm2QAkIA522D0yCAo/V1bK1v3JcAzm2ObtJCOsjg2i10HrkK32nD5iSzY2ROt9h2AAAgAElEQVQoHhiLUXyQbxdSqBBHyPNUxlCcFdh69jaQFTD+wQng6MICagKY7y2nYQFdfPApKXhgro+sL7CxkHbIEnoUuIV9nuCDLYAZEAgInGsEAgF8ri9/OPmAwKQiEAjgSb0yoV+Tj8CWckLA1VXqZ5EAHlaJ1FXGtSp4KWlL5T1feLn4wsUIx6w0XRJ+RxF4k38Fz3YPB7CiAM64KECbPBKvogCmsIDZuVUw74hOk87Me0UB8GCamrSqWn2R1uH6rnqc40dpLSSxpYrgCAI4jYD+YIDMW1EIyfqHtUiUQafdRmu860sjQjXstkZAGw8qvkkA03ow9x69PAWVMCX3H+Yvh42WcRPAcoXm57Dwua/C7Ms/Ca0Pf7F0N/3DP8bOr78Hm7/wb0/c9vl+eIR+hOfKeUOgts09KO9XirHGXMA3aQQwM4BJAEeMGAgKYLJnwIUZmMuL0O02UFghgCkCthHtoEdzR9Uqdbu2gv7WDmw/lRiamGpMa6UgkAVhVGI2aSSARcXsKotpYzBQDtHMDOaXLyLXZdHhqJqnnXbEeTqn7x5IU2RrG3BbO4hYMBmzoNMJASwxGEph4eHrQgAXUTRyBbBeXcX2xqZYOrPoUvoihXhW5mOpyzETJSiyQpSx7euXYRbnhbRsqxi5H/MEne+qxDYyKLIUHV7PXVps30bMh+Nd36IDL3GtAJZi1QsLkgHM8zwtAtg9+QzyPIe39jkE8CRkuI/qvhj/fgMBPP5rEHoQEJgOBAIBPB3XMZxFQGDKEAgLqFN2QcPpnCICOwbI8rxSqSkoo4UQIxF2FhTAfAHe/yI5TAhfMImoIWj/xddlIftoq6XKF+vyJTq0cSGQKoesIoBr1TldzajM5SJmdsQCR9N+S1F6nQtNcpdW6FU+G8dVm4sl2pT24ZV1mSiAH5AA9kYjzTMhgIczgEkAt+Jkb59NzyNsP6EIVBl4XAAVq0YoDFwhSjF5Bo2ZwJhQ1Pa6NQkE8KRjFPoXEJhWBGoCmAV9bDWxVp/vJBDAk2ABTQVwbC1IANuNrUAAVwNEF0A+kyC5tgTd7ogS0Tgttrou1jBFMwa2tnvm4WpL8loJzL/rtIfe+ibyrR5iC8mbZQEq54Oi2m5aAEYLaCrQq/lFQWVzJ0a8MI9kfgbeNctQPvK54rQQwIV3iBRQ9HfRX1mD6aeIrYeLvBQ81grgXOt7CGCqhEfZ1MqKEMDEme+AJIB5zURVSwLYF+goAzo9syjPXFpEa/miFOdxnNB2eayNhYJVXBF9vkmqU2Gd3tlASxlYzi8PacMEMIltEsC5Kd9nTkMB7J96VghgV9mey7t6pQAOBPAoR9Zo76tR9jzsOyAQEJgsBAIBPFnXI/QmIBAQEAQCARwGQkDguAj0IoU0y84sAeyprKyspYZtAflyz595WpRRTcqcNrqRkbjjQkVl+xsI4OOOnJPZLlceA5uLArgmgMmVcmH3NAhgr6sFNKrBSTpzYUQZxEqXSoEqQ0vGj2WWVVWNT7XwAyiAqTBm9T3JvnqpkSSzHItEcrP1x5O5CGEvI0OAGYviKE4FDItPRNUOZLQKdQXySmk+sg6c8R0HAviMX8DQ/YBAAwQk/7IifoVQ01WBIslOOmnoERNcR/SdCmDOVWgBzQKvAgp+ri0ZwJIlOuKIhwgGmXFCaNECulYAx8YEBTCAxGr0YiC5fhFmZkaySGNEGHgLF+nGCtSaAOZ3O9832IaLFWJdIN3cQb62Bd3PYfiuohQyKUClbXezAlQ6jLg0R6RjITZTjscLs4iWFpHFCi0bN7j7jt7UOAMfqT0CON3ZRv/OKtq5FcK7iNxzCODFRx5C1tKiAB41AYw7d7CzuXVfAjjTDknhRe3btxbZXAcz168AkREnoqMUtkcj1OwTUsxcFWUzIcftphjcWYXqpWg5hZwW24e0mgDOrb1HAcz3G94bxYgJbvXMTaRpeg8BLO/hQ5nAzRAKWx+MQCCAw8gICAQETgaBQACfDI5hLwGBgMCJIhAI4BOFM+zsXCGwG2vJKKXlleTnnjEFMAngYdvneiEmSRLwp9PPywp5LiLyXVlX9m+S+eqDAnjMo505bCSAqYgUh25xNVOnRgBbXewVCFAl0IIRmzVa9dEybh2ZkMGSH031QEUAU8VB1cNRVexRZW3NKv7yDEtymxnHrISnYiO06UXAoXyualdmq5MApio8dx5pkSMNl//Qix8I4Om9N8KZBQSOQqBW6tXzOX7fcq46GAyEWKCicpyNBDCjKlA4Ifas0lALXcwsLyHnXLohwXfUuQ0TwFQAu5UNsYAOBHCJXNsabBmL+PpFRLOzUggaqZMjgPndLhmndI4xRuaDLEyoCa4k8bA7feTr2/CbuwBdZIyGFdtkqraPusKH/95EVN2miE2yRwDHy4tIlpewZVN0XavZAY7YOvIRs1qkmC3WCoPtLfRu3cGMg5DbubH3EMCFMXsKYFGijlgB7G/fFgKYatmDFMC58TBpgbmog50ix24rwtyj12GYz5xzfj/eCk0ZR1FpG96KDbKtHno3b6ObA1HhkcXPjwBmBjBxP00COGOBeZ7vuTcEAnikt2S180AAnwbK4RgBgfOAQCCAz8NVDucYEDhzCAQC+MxdstDhiUFgE/Y5GcDDFtBi3TXGVq6rKcZllU05IXRLta+Vym5W1ZOw40IcX2xrxS8/TrVdaJOLQEtp7BQptmFFseBIkFE94ICWikduAZ1rqjNdqfzVBm3ahXNMSb6gGIxPLnihZ2cegadtX8Ydn3EsMOBzTf7uIYt+OELhpowpF5upFKmei1JgUKnm+lGptmBjBrpYqFZ/yuPUlovXtJCUP9Wwoo6L1PlIMZ7Jc+y223giL3DLFtLXi0rhha0EM1mG2VZ3pMc/aucH5csftU34fUAgIPCACFiHKCpzSnNXEmfMu5TnofdIVYzuhQXEi7MyP6AiWNw4Mgs3yJDeuSPPPc4JSa4JwVc5efA5mEa2LCpjcZlWe0VmNS+bVLEO8vvqOVn3fP+9L9tXn6H7B9uia4udL51CXBxDdVuI5mYRddtQVAA3tBg+CkVRoPpCzrlIB9hdW4Pf6aNdRVkU9zzPn7s3OlSAmA9ltM4/dA1FJzqVjNbMAC3vkaQO608+jZgZrbRnVmW5nPLNFN6cx7HI0M20MXftipBfaV6g1WrB5g5mz5flKKSP93sVlcV+ea+PwfoGXG+AxHshJFlUODDld37pDkLRaRm9U9N69XiTAlalJJ5EFOf8HlcKcVbaSdNJR3c6iOdnYGZngCSSe2XU729WJskWSRTB9wfora7Cbe+iU7ku9YwSK+iuaaHnLNKZFmauXUHUSuAzFsSNlqjar0AVt6hqnsQrGuUWNjHInJOiCc6D4tmuKMa3tJcCgnE2byLYIhOnA87VdlfXUGxtI2GmsdLI9z2z9vfVelsWsCqDLI4w+9hDGERaihGj8uKN9PSKzTWkKxvo2HK8cpxao6ByK/dA7fAw0k6cy52P9rqeS0jDSQcEzikCgQA+pxc+nHZAYLIRGC9BNdnYhN4FBA5HYNIJYFtKQsvFD7FLLVWYJILZ+BLJl3oujJAAlqxWLhByQbDOTwqDYGIRSKCw63LsuAIDQ1u8ksAnAWy8EZXEKJsUCHgr44fFBO2I+VglAUxSjYrN0AICo0Lg2aIvyiHNhXwuflNhXlW7uOIBCOAjLKRzXxK8davLGXgctrsZmmVGMf9lb0Ga98CI1z/bymE7ivC+Xg/PpgPB4EoU4/HZWSx6j3lDKmN8LRDA48M+HPkcIEDStrLOpaNGTQDzzPksUN15dBbmgPkOMu3F6phzPMluzQrElvmSFlmawg4y+LyAKsqyLX6n2yIVEDmNrN06hl07SDTe83zc9zzlc7KOppD9VB+uCeS40MiclZxOM9NFa3EO0cwMfERypsybHWUjKc2kUpKJxe4udlZXgX6KDglC52F1Sa7fr50XAti2YnSvLEN3O8gKJ0UGrvAjJ4CZ0SoFC4WD3d1FtrmDYqcnY7hlIlBBXjdbkXl17jX/PY7ju4UJewVed4sVvPXiKMJiA44/M9uBardBbo/kWtSQQD9q7PI4JOx5Pq63i97aGrA7QKdyuakJ4I5OsOvdqRPAePoGqEBlBq04XFUZtHtFcYWFj40QqYxk0VYJhlSM92KNFqsHxticNvCuEALYp6kQwLbXQ8srGVf3zu6e29H9BPDMC64LAczzPy0COFvdRLson7+BAD6twRQI4NNCOhwnIDDtCAQCeNqvcDi/gMCZRGC8E/QzCVnodECgQmDSCWC+xsiiYElNlGpg5RGRKFTlIgpbqXorlW+s8BartUr1ES725CJAopXqmZ632PWFZOjx2gqRbxVGvH4qC7dcYNHWyyILCWAWFZD8DQTw5I6baenZLZfeJSb43OKzrMq5LBcpD5/feOZSc7GfdqMVeVEriUQZXCl8SYbU6t+a4GWBDG1LZVFU889STUwNljw7mWs44gKMKPbYVBpP9nu4tTsQO83LSYwXzc7jgtFY9MlYL/VBBPAwgbRfNTjWzoaDBwTOGAIkKfdyfeu83yqGhARw+/JVxDMd+HaMASwKKvXo9MLZHsnjyIPPQP64vIBNMxRpBpvl4qDQrS1mK4cEKXyhYrgi29IqQ3M/OVz/nfuVZ2FFIPMZu0ckaYXdLJNnL1otJFQOzs5CtxMhfwvnEY/YApq7j42CsR7pxiZ66+vQVLhW82AXCGBRHGZGob10Ae2FBZljEjcnJNpoiZKCBVSuUmFaj2xnB731TfjBABFjRsRmuCzL2htzQ/ewFEFUv2eR2P7P7sIiabek6ID3iaKy2SgZfyyDGPX4IwEcK+yNv/7GBlReiJMO38FSFlQWDjUBnM910L16GTqOgJwFlqPF3z/1rBDA3toDCWDD50bELFw6WSsoEpXdFuKrS8hmWojz8ToAyfuQUUi8Qra1jf76uhDBLJzlM+woh6KaANbQ9yiAT4sAtlvrogA+iABmwW1w6BrVF/Zo76tR9TrsNyAQEJg8BAIBPHnXJPQoIBAQOGKBNAAUEAgI3B+Bs0AAi50p81Zp2cXFhsrymWsMtLYS0qQif2VBvrYEDATwxA99XleSsLskgIuMa0KiCCJh5ZmPNuKM3P0EcMcYKSrQzsk4cnve4xMPZejgGURgzZUWy7Wl6DC5SDvIoywcFRVAItxVQgDz/2VxuyJT4qyQ52Vpo69FYVw/I/lnxhVPPl9hZB9iwEk+WEflYnMxWgtorSzS2GCtcNjIBkLaXNAJriQxFnSENvs1xrafAB6+PmK/yudEaAGBgMCxEKidCLhxzZXWCkjeWzMveEGZxxlpsbrlc1KiPsSlA+gjl7/Ls43PMSotiwJFRQAXqxvSL36WRV6iDBZ3kfI5mNMC+ZBGe+q6YKZWKA+rie1MB3ErQdLtQLdaMpfJq+cwn8dJw4zXo0AlAdcyGjqzog7MtrZAUoukXBkhcHhG8rQrgMVOWiukVI7PzmJ2+RKQJKLaZlnpyAngWAv5yDqqlnyfWmS9HtLeLvI0w1xWFRjUMQ0VyVtbPA+7cUhxVvW5+nsonW0LAdyenYGh8lcBmfgkkRzE6McfvIw/NchF/ZtvbYMluRx/vH8lb9Z6tBChDw+7MIP25UuSa0u1rcNobxD7xNNSVDZMAEvBCIuK+cxwTghzvl3ymcAXENWKoS8vAItz0sdxNr4Pdf5/9u4HvK6qzvf/J23+QLFDxyLc1j/NoKbDnz5wJ4wjxbltRVuBlj+T6jwNOk0vko7aaDEFn6TONEVJBmiwkIImyjQVSUdoRqVVaQaHMEo7opmBG2BuI3rDIOEn02KZlLZJmvb3fNc+Jz3n5JycnZPzLyfv8zwOA91n77Vee699dtdnr7VsdPeJkzr2xu/dSx7Thk949zofMxSFBsAWxtsU0Pa8ZfUvOGn/TK3/qSNv6vh//V5FVhHJTccenAKaADiVVxbPpanUZd8ITCUBAuCpdLapKwKTRoARwJPmVFHQrBPI9gA4uEaRBbz5OhVYz8jeivZCwpOBUXMjb8aHzBjsRsDFmSI1607IFCvQKQv2p09zHXTHhgY1aCOC8r3QZ3jY66RJ5ceNmrQRwKekwjwLf6e5kcA2MpkAOJXy7NsE7P5rHaX2P3frCrzwYGGI66SMswa7vUBhn+AagiMDzgL3vTMDI+ysHQVnTbDO6GCwefykFwBbd7gNdrOAxUJga4Ou7dk01Cn8FJ4YcmtNDhXm67gV4NQpzdQ0nXUqTzPs/p7iF0DiVY0RwPGE+HMEEheIFgAHX16xZ7fC4ve40YJ506bJAtjgiEg3o4GkgfyTbqrj4Est7kVAu9cFXnqxaaHtnjI8dEInB4Z0cjDwP7uv2QjiaSHT6Qan4A3558gECG6GhDxXDveCmq29bv9t1lmaXpCv/IIi9++Wc5w4acGrvUWTr4IU3z9thOkZdp9+a0DHbH1QN72wt0SKe/71/i3mZyoEwPaMN2AhbFGRZr7jHBcE22wzmp6v6RaSp/AzON3WX7UR597Ic/s7jF3zgwPHNHDsuAr+21v2wKYxd9e2vbwaGA1s11toAGyzddg15q6/gnx3nQ/PmuFeQCgoPMPejHXPz+5lMvdC2PSUX39GV2DPDkeO6djBN3RywEY2T1PetFOuPsM2ytlm1zk1XQNWpj+cqcJz3u5e9rDpqVMdAA/9v/90L0JYWBr8u0RoAGzP+TYtsdwauyfdCGCbvl1vf5sK3/F2Wzg8hVdH/F1bmD8jP195xwZ1/OAbGui3gN1mZrFnNfv77djls6c5b1mkPDcC2KaAtgDYnbc0BMB5R/t17PU3VDAw7O6fbj3u/GluDeCCU3mMAI5/CSS4BQFwgnB8DQEEIgQIgLkkEEAgCwUy+4CehSAUCQHfApMhAHadenneFL0FrksrzwXBFg4PBfpvIkdm+QZgw4wKWABsnVUWQw0Nn3AdWLZ2mZvG1qboS3GAb50o1kHn1gC2ADjPu7a8NYDtjfXMjgDI6Mnh4CkXOKpT7rq3Tkrr3LVOXAtjXaBho3bjTCHq3o8IBiBuJK+39mVwBJFNoGz/f3CUXFh7srZmQYEFrTql4yeGNDh8UkMuwPA6mFP9dHXGiZOuvU8rKtCwrYGcl6cZefkqOmHBRr6OTYu3yl3KT5E7QKypnnnBKD3+HCU3BYIzEriwywIiC2tPnfRC3Px8Db9nrrdGuoVKIfe5oMZwvvedyJnq7ZnR7TP4820vwlgIZ9vaS4OBFweH+4+MtO/I0Zb2BzZ60N0HLfgtyHdrsk7Lz3dls/82WODNAuBCawuLLFEOTqV/0tZ/TW1H/FB+ngotaDv8lk78/k3lDQ66pVJsbWMbLWqLaYz1yfUA2L3fZy9X5VnYNE1FZ5+tM2b/oYbcSMTpqQ+AT55SYWGhuxaHTwx6Lx3ke8vVuOvmzX73228vKNjI9VO2Ju3wSe9aDa6DHQx+bSRoYYEKCgtd6GvtYqDQuw7dEhAn89xvt01tHbxmg0tApPLuMf3ECQ3+vl+Dh99U/vCwpufb1L4W7Z5yo6wtAC44OU0WhufNPlsFs//QvcxRmFegYQviU/gZ/M3LztctIRR4mTRsBLBOacBeeXMvA5ySPW7YI9fQzCKdOedc5cWZQj2FRXe7ttkEzrQlQd486gJgHT/u/i5sa0d7S36M/feT0AA4dASw7TsdAfC0Y0d09HeHCIBTfaGM2n9qf3fSXh0OiAACGRMgAM4YPQdGAIHYAqnuosQegdwVyPYA2Kaosj41b3RmvvItoLO/25wcdn/1PSlvOqvgx/7yHtrxl+IlLHP3wkhTzawjw3V0BUIoC4CPDw95o32mTXdhfyo/1jmUPy1PBfnedLPTZaM0bDo467qy6RxTeXT2PdUFBvPydHxo0IXAdqNzI93yvKke3bTNcQLgU9OGXWexBaf5p4IvL3gvyXhr+54Wtqbm9hmB7k0dneemxTx2YlADNkWibRNYFziV56jARs0NDbhwxaZptJcvzso/Q9OGhlWUX6RB92pI5j/B35jIf1onPB8EEEhMIBgAWzjjpq63MPPUSRe0FhUV6di7zvVeXnGT1LtpEcKmwbXAayTsCrws5vYx7I2otKB2rE9BYAr30HYd+v9beBf6bBmcaSG4jbX/4LGshF5YnT8yq0NwBpvEdOJ/a6hwmqYdH9DwG/06+d9HVGijGHVKg6eG3G9J3qmx709TIQB2z3j5Be53bdoZZ+is896h4aL8tATAdnkFX2A4edJ70ctGZwf/m7s+3AsJ3jrW9kbrqcBIYDdNb4E3hbf7e421kel5Xtjrftvt5QfvAdVdlye9lyHcgjgjL06mNgiy545TR4/p+MHDOnnkLW868ml57nfbpie3NmFrAAcD4Onv+ENN/8OzXVBdNK0w5QHwwK97XVsMDYBttLV7vLGXOvKkYzYDkP3d8qRNmT3NrZ98/MzpOuud/0N5Bafbf/zWmPwtLDQvsnWKf39Eg28cVv6QW8FaJ91D3zS7HY75CQ2Aj0+fNjIFtF0f6QiA8weO6q3/76DyjwdmmrHpthkBnPwLZdQeU9vu01ABDoEAAlkiQACcJSeCYiCAQKgAATDXAwKJCmR7AHzy5KCb7vmM6QUqmj5dtm7QNBuhZh1d1nGSX+h1fgQ6QULXkTMTAuBEr4w0fc+mBLMOLxvRbSNqhk/qyIkBDZwa1rTpBd66XCn82AifwvzpOiO/wL1kMM3WGLR1iAmAU6jOroMCJ6ZN0/GBAQ0On3BTD4YGwDYiLj/OGnQn8rw1MG12hKK86So8NU1Fdo+0W+OpPB2b5nV2eqPkgsOKQhpVYMp1m/J56NQpDQyfcB3lFkLbCOThFLe/aYXTNTB4TPn5NgXjCRVMm64ZBWfq1PETKpxe6Do7s+ETGRAF/z1ewJQNZacMCGSrQHCkY3AEsBsNaaMDCwt15pln6sg73+HCm+k2G0ggAHb3M/s/FoQNnX5BZGQZEAu/AgHY9MD9M7gmqptZJLA+uovKIvLRyJH+wX/3XqYJBmze9Kv2Z/k2ytdeqsnzgmYXyI0sS2JBXWqnGLYAWEePaejgm8rrP6oz3bTBJ10ALLfO6th/P871ANjCyOGhIRUVnqFjNg14fr7eNuc8nTqryI1ITfUU3QXTizQ0NOiece0lp7y8U96atLb2rU3hbKOBLcuzWY4C69BOs5HugXVqg8vYWOhryyHY5exdy7aHUzrDrjsLjwN/8bGXD4JLPHhZcGp/Py0APtF/RAOv/155x47rzMIC99LZ8ZODOllgo/a9EcDTT0hD+dOVf+7bNW3WH6QtAD7+0v/z7K2NBkYAhwbA1qzthdPp+QUuAC46Od29CPdWoTTzXXM0reiMjN46zaxg6IROHPpvDb/xpuyFFXcNadjNRBBcAilWIYMBsD1GhY4AzmQAfMqmoB484bwzvcRHRk9uSg+e2naf0qKzcwQQyCoBAuCsOh0UBgEEPAECYK4EBBIV+K/hoUS/mpbvnTwx5MKNM/K9gGOktbupSy3gZQRWWk5Eig5iHQAumDrpTcNsoZd1jx07OeTCqJOBjtVED29v+EeujxrMtOxYfzDgjRIqtHW28rxp+azzzY2UdG/YpzgBS7RifC83BArO0LGB427krZsKOXDN2Qhe6xA+HpiCPPI6DIYdZw4PqjC/wL3AUGCTf9roN7f2ntwooXgvUNg99aR1jNt1bwFHwXS3Jt6R4UEdGxxQ0bRpOmPGDA0Pn9TR48e8KRFtmmo3cm6aW5/Tvm8v5tjoXduPfWwUzcDQoP4w/yzXwXqqIE8qzNfAiSFp+IR7qccCalsz05bcc+3f1gqclqcZhUUqsLZo6yKmeA3weBdRcB1G97KR1TtPGtCwjp4YdFNmF+UXaEZ+oZs9wEY6ueUErWPfjcKz2QX4fYpnzJ9PXYGCUzbNqTeazUY/2ksfx4aHdCT/lGa/r9iNIJzKH7uv2r3c7qfDtpZsMMg6cVLDg0N6W9E09f/+sI692a+CEzZ7iXujzj23uHWKbVTpGJ9cD4CLpkmDg4Oabi+KFkzXcbvWZhTpjFlnS0UFmj6tyPvtC677HJhByJv9Ik95g6kN8LP92i44ZS+GnXQjj6cXeM/DJwYH3HOFvaxVODSo/jcO6/h/H3FrutozgF1z9rczu/4Gp59S/rC9fJanY3nSGe88T6fOPMObQn3olDeSdQKf0BezRtpG8GVgew769cu+9h663rJbMiOwzvf089/jZhyw3/LgNXFy8IT7u8rMM2forYHjvvaf6EYnC06q6OgJHfnPPp06PqiCMwrdy3n2OGXr6J7IizPC/1TIGsCF+TrrPeFrAKd6DeZTJwf15n++prOOey/3DZzyXnS0F20tAB6OU/5E3fgeATDXAAIIJEcgKQHwKXrTknM22AsCCCCAAAIIIIAAAggggAACCCCAAAIIIIAAAggggAACCCCQYYE8AuAMnwEOjwACCCCAAAIIIIAAAggggAACCCCAAAIIIIAAAggggAACCCRJgAA4SZDsBgEEEEAAAQQQQAABBBBAAAEEEEAAAQQQQAABBBBAAAEEEMi0AAFwps8Ax0cAAQQQQAABBBBAAAEEEEAAAQQQQAABBBBAAAEEEEAAAQSSJEAAnCRIdoMAAggggAACCCCAAAIIIIAAAggggAACCCCAAAIIIIAAAghkWoAAONNngOMjgAACCCCAAAIIIIAAAggggAACCCCAAAIIIIAAAggggAACSRIgAE4SJLtBAAEEEEAAAQQQQAABBBBAAAEEEEAAAQQQQAABBBBAAAEEMi1AAJzpM8DxEUAAAQQQQAABBBBAAAEEEEAAAQQQQAABBBBAAAEEEEAAgSQJEAAnCZLdIIAAAggggAACCCCAAAIIIIAAAggggAACCCCAAAIIIIAAApkWIADO9Bng+AgggAACCCCAAAIIIIAAAggggAACCCN1wu0AACAASURBVCCAAAIIIIAAAggggECSBAiAkwTJbhBAAAEEEEAAAQQQQAABBBBAAAEEEEAAAQQQQAABBBBAAIFMCxAAZ/oMcHwEEEAAAQQQQAABBBBAAAEEEEAAAQQQQAABBBBAAAEEEEAgSQIEwEmCZDcIIIAAAggggAACCCCAAAIIIIAAAggggAACCCCAAAIIIIBApgUIgDN9Bjg+AggggAACCCCAAAIIIIAAAggggAACCCCAAAIIIIAAAgggkCQBAuAkQbIbBBBAAAEEEEAAAQQQQAABBBBAAAEEEEAAAQQQQAABBBBAINMCBMCZPgMcHwEEEEAAAQQQQAABBBBAAAEEEEAAAQQQQAABBBBAAAEEEEiSAAFwkiDZDQIIIIAAAggggAACCCCAAAIIIIAAAggggAACCCCAAAIIIJBpAQLgTJ8Bjo8AAggggAACCCCAAAIIIIAAAggggAACCCCAAAIIIIAAAggkSYAAOEmQ7AYBBBBAAAEEEEAAAQQQQAABBBBAAAEEEEAAAQQQQAABBBDItAABcKbPAMdHAAEEEEAAAQQQQAABBBBAAAEEEEAAAQQQQAABBBBAAAEEkiRAAJwkSHaDAAIIIIAAAggggAACCCCAAAIIIIAAAggggAACCCCAAAIIZFqAADjTZ4DjI4AAAghkROA3v/lNRo7LQRFAIH0C559/ftyDcS+IS8QGUQT8XFvAIYAAAggggAACCCCAAAIIIIAAApkSIADOlDzHRQABBBDIqICFPnTgZ/QUcHAEUirgt4373S6lhWXnk0rA7zXz9r9cP6nqlUuFfeO7W3OpOtQFAQQQQAABBBBAAAEEEEAAgXELEACPm4wvIIAAAgjkgoDfDvxcqCt1QGAqCvht4363m4qG1Dm6gN9rhgA4c1cQAXDm7DkyAggggAACCCCAAAIIIIBAdggQAGfHeaAUCCCAAAJpFvDbgZ/mYnE4BBBIkoDfNu53uyQVi93kgIDfa4YAOHMnmwA4c/YcGQEEEEAAAQQQQAABBBBAIDsECICz4zxQCgQQQACBNAv47cBPc7E4HAIIJEnAbxv3u12SisVuckDA7zVDAJy5k00AnDl7jowAAggggAACCCCAAAIIIJAdAgTA2XEeKAUCCCCAQJoF/Hbgp7lYHA4BBJIk4LeN+90uScViNzkg4PeaIQDO3MkmAM6cPUdGAAEEEEAAAQQQQAABBBDIDgEC4Ow4D5QCAQQQQCDNAn478NNcLA6HAAJJEvDbxv1ul6RisZscEPB7zRAAZ+5kEwBnzp4jI4AAAggggAACCCCAAAIIZIcAAXB2nAdKgQACCCCQZgG/HfhpLhaHQwCBJAn4beN+t0tSsdhNDgj4vWYIgDN3sgmAM2fPkRFAAAEEEEAAAQQQQAABBLJDgAA4O84DpUAAAQQQSLOA3w78NBeLwyGAQJIE/LZxv9slqViTdDev6/XD5+rcWZO0+Ekutt9rhgA4yfDj2B0B8Diw2BQBBBBAAAEEEEAAAQQQQCAnBQiAc/K0UikEEEAAgXgCfjvw4+2HP0cAgewU8NvG/W4XVsu3etXZ2qqH972oN4ekghlz9afl63Xz0mKdlZ0c4yzVC/rmJzZLmx7RzRcdVsfGSr1cbv//OHeTo5v7vWYIgDN3ARAAZ86eIyOAAAIIIIAAAggggAACCGSHAAFwdpwHSoEAAgggkGYBvx34aS4Wh0MAgSQJ+G3jfrcbKdbrHdp4y6OatfpW3by0RDYodvD1Z7Xj7rv1TEmttt58UY6EwMEav66OjesIgEOuS7/XTNoC4Hcs1Lc2fExXFv+BznblHNKbr76ktl2PauO+N5LUosazm3L963c/IHWu1we/Pp7vJW9bAuDkWbInBBBAAAEEEEAAAQQQQACBySlAADw5zxulRgABBBCYoIDfDvwJHoavI4BAhgT8tnG/23nVOKzOukr9059u0x3XnBteMxcM79NHv1anxfZHb/Wq45tbtWNfn4YKZuj9H12vWysudYGxZCNs2zTjC4v0X4/u0L4+acYl5brjc+9X5931+tGvjkpzF+qztet1hTtMItsHR/B6xXy9Y6PWPbVI2+5YqnOD+/vshXqx9Ueyw814/9Wqrb1RJW4Ic3AE8DbNa1unb/3K28f7P/0FFe/4pgo2taqiJFj9t/T0HRt1uGKrrnlnhk72BA9bV1enF198MWwvF154oey/R/v4vWbSEwC/T9vuWau/KPi/uvNbj+ve517Vuy/8gL60+gaVz31DX//i3dr4XxMEGvfXCYDHTcYXEEAAAQQQQAABBBBAAAEEEEiyAAFwkkHZHQIIIIDA5BDw24E/OWpDKRFAIFLAbxv3u53b/+EObaz8ha7evlFXjDnXs42avUWPFt+qu2++VLMGX9UPN9+m7xfX6v6bL1JhIGDtfP9q3bXpGr1z6Fnd/7l67Ru6UOV31emad76lZ+//nOqHPqvvrP9Awtt7Uzh7MqMD4M3qfH+57qi9XsVnvaofbrxNj75/k1pdshs6BXT4COCe1gptHrpVDwd3/NbTumPjYVVsvUaTNP/VCy+8oM2bN4ddQps2bdJFF0Wf89rvNZOeADhG2PqOcv3rtpBRuJfcoMc+vVAfOrfA1fPNV7u19d4Hde/LXrU/vHqd7ln0Pr0neF2/9YZ+9tQjunbH/5Vkx3ifXn8hXx+66A+k17v1yaoH9Z/XrdV3Vl6g9xRKx1//D91+e7O+4cJmr0xn976qM+a+U2cX2gsRr2r7vXer+rn03KsYAZweZ46CAAIIIIAAAggggAACCCCQvQIEwNl7bigZAggggEAKBfx24KewCOwaAQRSKOC3jfvdzhX1hW/KWxr3Zo25HG5Pqyo2H9Znt6/XByz8ss+r39fnbnlB5S489gLWwdpH9LlLvT9+4ZufUL02nQ5Wn71fn3j0/SEjdse/fbwAOPT40QJi7/sRU0BH1O2tp+/QxsMV2jpZh/8GTk/oKOCxRv/a5n6vmfQEwIv02N/foMuGevWP39+jO3/8kl6JbFfvWKTH7rxBC/qe0hfv/Z6+N2OhHtpwg67R/9XKqgf1zwtv0n984Y/15tNt+vh9/65X5l2pxzat0If0kr74v7epNRDolrz+b7rp9p/ozbnSP/d9QE/ds0hn/2KHVuz8A91/5w26rG+35n75JyMBcMlbvfr6t76tja/+T29///WU3v6l76Ww1Z/eNQFwWpg5CAIIIIAAAggggAACCCCAQBYLEABn8cmhaAgggAACqRPw24GfuhKwZwQQSKWA3zbudztX1he+qRs3S7VxAmALRdf86E8D4W2wlt40zvO23aGl54aOsPX+3ALgtnnbdMfSwNTSFja3zQsLgEMD3fFuHzvg9Y7vOwDWq/rh+lv0q/LvaP0HpGe23qK+j9+v6yfr8N/A6QkdBTzW6F/b3O81k54AWHr3R/5Kj5b/SWD67iG9efgN9fyqW62P7tFOG+G7+la98ZEhbf3UVt0evBwvvEnPbpqnX937t/r4vtEt8a//tkH1xa+q9n9v0zcCAfAZT9+uS+8LrCls+7xa+vpf3q2No77ujQAO3T58f6ls+d6+CYBTb8wREEAAAQQQQAABBBBAAAEEsluAADi7zw+lQwABBBBIkYDfDvwUHZ7dIoBAigX8tnG/27ni2nTHazq1OMYU0Id7X9Bb77hIs57N5QBYevWH63XLsx/X9lsL9M1b+vTx+6+ftNM/h16GwTV/Y639G9zW7zWTrgA4WK6LL7lSaz56gS6b904tOPdMafB3atvSoOeva1D9RWdGaXFD+sX3b9WynZLmfUB/e/X/1BXvf7vOm/V2nXtWgc5466WwAFid6/XBr3u7uaHmdj34/tcDfx6569HTUhMAp/iGx+4RQAABBBBAAAEEEEAAAQQQiBAgAOaSQAABBBCYkgJ+O/CnJA6VRiAHBPy2cb/beSSH1VlXqX/6022645rASN2g1VvPaGvlA5q1qVUV8jcF9ERG9I53BPCr3/+cbvnFdTFHFPsfAWwMnaqrfFoLP32WfnD047p/sg//DZxDGwVsn1hr/wZPtd9rJt0BcFiznXeDnvrqIr3/5Sd0++AVIaN5ozTuC8v1rzUfUMnQG+rufVXdv/oPvX7RCq2fGz4CmAA4B26MVAEBBBBAAAEEEEAAAQQQQGDKCBAAT5lTTUURQAABBEIF/Hbgo4YAApNTwG8b97vdiMLrHdp4y6OatfpW3by4RLMKpcHXn9WOu+9W57mf1f23XqFZsnVzb9Gjxbfq7psv1azBV/XDzbfp+8W1uv/mi1SoVE8B7a3b+2hxrbbefKnOev1pbd34gPaduzrhAPi5q7fr1ivOCjB4Qfg3fzVXH79r66Sf/nm8V7jfayYtAfBnavTGYqltXYPW/Vd4Tbbds1XlQ0/pkt4/1nOLC/SPm2/Xp18cXdsrNvytdl/4Rtho3r/96t1aP/flmCOA5Y57YswpoEMDY0YAj/cqY3sEEEAAAQQQQAABBBBAAAEEJiZAADwxP76NAAIIIDBJBfx24E/S6lFsBKa8gN827ne7MNDXn9XD32zVP73Yp6NDUsGMufrT8vW6eWmxghGp3upVxze3ase+Pg0VnK0LP/o5ra+4VLPcjlIdANuivk9ra/0D2tcnzXj/1aq9+qi+/KPYawqPtUbw6511uuWBFzX00U165OaLXA0Gn9mqT+4o1tdyZPrn8TQYv9dMWgLgdyzSY3feoMuGXtLOtse19amX9Mo73qdV1y1X/UfPU3drja795XLtvecjWnC4W7VbHlTr0ffpr1eX628vGdI/NjTozkU1LiD+4QMP6lNPSas+U676xe/U2YO9gXWDR0/prHfcoKfuWaSzf7FDK3b26683rNVnZnRrRdW39XRgzWAC4PFcVWyLAAIIIIAAAggggAACCCCAQHIFCICT68neEEAAAQQmiYDfDvxJUh2KiQACEQJ+27jf7QCOEHjhm7r5F4v0zYqSKUfj95pJSwBs+vMW6luf/ZiunPsHOrvQOx3H3/qdftT2bX36iVfdv7974cf1rdUf0J/OKgj582Z9+ok3JP2xGu9crTXF3jrBbx7u1T++UKBVV5ypn2y+XZ96MUoAbPu8aq12l1+g99gx33pV2++9W9XP2R5YA3jKNQoqjAACCCCAAAIIIIAAAgggkHUCBMBZd0ooEAIIIIBAOgT8duCnoywcAwEEki/gt4373S75JZzMe3xLz95fpxeuuVs3Fk/meiRWdr/XTNoC4MSqkdPfeuO7W3O6flQOAQQQQAABBBBAAAEEEEAAgXgCBMDxhPhzBBBAAIGcFPDbgZ+TladSCEwBAb9t3O92U4DMXxUPd2hj5Q4d/mit7rr5otNTXvv7dk5s5feaIQDO3OkmAM6cPUdGAAEEEEAAAQQQQAABBBDIDgEC4Ow4D5QCAQQQQCDNAn478NNcLA6HAAJJEvDbxv1ul6RisZscEPB7zRAAZ+5kEwBnzp4jI4AAAggggAACCCCAAAIIZIcAAXB2nAdKgQACCCCQZgG/HfhpLhaHQwCBJAn4beN+t0tSsdhNDgj4vWYIgDN3sgmAM2fPkRFAAAEEEEAAAQQQQAABBLJDgAA4O84DpUAAAQQQSLOA3w78NBeLwyGAQJIE/LZxv9slqVjsJgcE/F4zBMCZO9kEwJmz58gIIIAAAggggAACCCCAAALZIUAAnB3ngVIggAACCKRZwG8HfpqLxeEQQCBJAn7buN/tklQsdpMDAn6vGQLgzJ1sAuDM2XNkBBBAAAEEEEAAAQQQQACB7BAgAM6O80ApEEAAAQTSLOC3Az/NxeJwCCCQJAG/bdzvdkkqFrvJAQG/1wwBcOZONgFw5uw5MgIIIIAAAggggAACCCCAQHYIEABnx3mgFAgggAACaRbw24Gf5mJxOAQQSJKA3zZu2/FBYLwC559/ftyvEADHJUrZBgTAKaNlxwgggAACCCCAAAIIIIAAApNEgAB4kpwoiokAAgggkFwBv+FQco/K3hBAIF0CtPF0SXOcWAIEwJm7NgiAM2fPkRFAAAEEEEAAAQQQQAABBLJDgAA4O84DpUAAAQQQSLMAo/7SDM7hEMiAgJ9RmhkoFodEAAEEEEAAAQQQQAABBBBAAAEEEEAgpQIEwCnlZecIIIAAAggggAACCCCAAAIIIIAAAggggAACCCCAAAIIIIBA+gQIgNNnzZEQQAABBBBAAAEEEEAAAQQQQAABBBBAAAEEEEAAAQQQQACBlAoQAKeUl50jgAACCCCAAAIIIIAAAggggAACCCCAAAIIIIAAAggggAAC6RMgAE6fNUdCAAEEEEAAAQQQQAABBBBAAAEEEEAAAQQQQAABBBBAAAEEUipAAJxSXnaOAAIIIIAAAggggAACCCCAAAIIIIAAAggggAACCCCAAAIIpE+AADh91hwJAQQQQAABBBBAAAEEEEAAAQQQQAABBBBAAAEEEEAAAQQQSKkAAXBKedk5AggggAACCCCAAAIIIIAAAggggAACCCCAAAIIIIAAAgggkD4BAuD0WXMkBBBAAAEEEEAAAQQQQAABBBBAAAEEEEAAAQQQQAABBBBAIKUCBMAp5WXnCCCAAAIIIIAAAggggAACCCCAAAIIIIAAAggggAACCCCAQPoECIDTZ82REEAAAQQQQAABBBBAAAEEEEAAAQQQQAABBBBAAAEEEEAAgZQKEACnlJedI4AAAggggAACCCCAAAIIIIAAAggggAACCCCAAAIIIIAAAukTIABOnzVHQgABBBBAAAEEEEAAAQQQQAABBBBAAAEEEEAAAQQQQAABBFIqQACcUl52jgACCCCAAAIIIIAAAggggAACCCCAAAIIIIAAAggggAACCKRPgAA4fdYcCQEEEEAAAQQQQAABBBBAAAEEEEAAAQQQQAABBBBAAAEEEEipAAFwSnnZOQIIIIAAAggggAACCCCAAAIIIIAAAggggAACCCCAAAIIIJA+AQLg9FlzJAQQQAABBBBAAAEEEEAAAQQQQAABBBBAAAEEEEAAAQQQQCClAgTAKeVl5wgggAACCCCAAAIIIIAAAggggAACCCCAAAIIIIAAAggggED6BAiA02fNkRBAAAEEEEAAAQQQQAABBBBAAAEEEEAAAQQQQAABBBBAAIGUChAAp5SXnSOAAAIIIIAAAggggAACCCCAAAIIIIAAAggggAACCCCAAALpEyAATp81R0IAAQQQQAABBBBAAAEEEEAAAQQQQAABBBBAAAEEEEAAAQRSKkAAnFJedo4AAgggkK0Cv/nNb7K1aJQLAQQQQAABBBBAAAEEEEAAAQSSJHD++ecnaU/sBgEEEEAAgckjQAA8ec4VJUUAAQQQQAABBBBAAAEEEEAAAQQQQAABBBBAAAEEEEAAAQTGFCAA5gJBAAEEEEAAAQQQQAABBBBAAAEEEEAAAQQQQAABBBBAAAEEckSAADhHTiTVQAABBBBAAAEEEEAAAQQQQAABBBBAAAEEEEAAAQQQQAABBAiAuQYQQAABBBBAAAEEEEAAAQQQQAABBBBAAAEEEEAAAQQQQACBHBEgAM6RE0k1EEAAAQQQQAABBBBAAAEEEEAAAQQQQAABBBBAAAEEEEAAAQJgrgEEEEAAAQQQQAABBBBAAAEEEEAAAQQQQAABBBBAAAEEEEAgRwQIgHPkRFINBBBAAAEEEEAAAQQQQAABBBBAAAEEEEAAAQQQQAABBBBAgACYawABBBBAAAEEEEAAAQQQQAABBBBAAAEEEEAAAQQQQAABBBDIEQEC4Bw5kVQDAQQQQAABBBBAAAEEEEAAAQQQQAABBBBAAAEEEEAAAQQQIADmGkAAAQQQQAABBBBAAAEEEEAAAQQQQAABBBBAAAEEEEAAAQRyRIAAOEdOJNVAAAEEEEAAAQQQQAABBBBAAAEEEEAAAQQQQAABBBBAAAEECIC5BhBAAAEEEEAAAQQQQAABBBBAAAEEEEAAAQQQQAABBBBAAIEcESAAzpETSTUQQAABBBBAAAEEEEAAAQQQQAABBBBAAAEEEEAAAQQQQAABAmCuAQQQQAABBBBAAAEEEEAAAQQQQAABBBBAAAEEEEAAAQQQQCBHBAiAc+REUg0EEEAAAQQQQAABBBBAAAEEEEAAAQQQQAABBBBAAAEEEECAAJhrAAEEEEAAAQQQQAABBBBAAAEEEEAAAQQQQAABBBBAAAEEEMgRAQLgHDmRVAMBBBBAAAEEEEAAAQQQQAABBBBAAAEEEEAAAQQQQAABBBAgAOYaQAABBBBAAAEEEEAAAQQQQAABBBBAAAEEEEAAAQQQQAABBHJEgAA4R04k1UAAAQQQQAABBBBAAAEEEEAAAQQQQAABBBBAAAEEEEAAAQQIgLkGEEAAAQQQQAABBBBAAAEEEEAAAQQQQAABBBBAAAEEEEAAgRwRIADOkRNJNRBAAAEEEEAAAQQQQAABBBBAAAEEEEAAAQQQQAABBBBAAAECYK4BBBBAAAEEEEAAAQQQQAABBBBAAAEEEEAAAQQQQAABBBBAIEcECIBz5ERSDQQQQAABBBBAAAEEEEAAAQQQQAABBBBAAAEEEEAAAQQQQIAAmGsAAQQQQAABBBBAAAEEEEAAAQQQQAABBBBAAAEEEEAAAQQQyBEBAuAcOZFUAwEEEEAAAQQQQAABBBBAAAEEEEAAAQQQQAABBBBAAAEEECAA5hpAAAEEEEAAAQQQQAABBBBAAAEEEEAAAQQQQAABBBBAAAEEckSAADhHTiTVQAABBBBAAAEEEEAAAQQQQAABBBBAAAEEEEAAAQQQQAABBAiAuQYQQAABBBBAAAEEEEAAAQQQQAABBBBAAAEEEEAAAQQQQACBHBEgAM6RE0k1EEAAAQQQQAABBBBAAAEEEEAAAQQQQAABBBBAAAEEEEAAAQJgrgEEEEAAAQQQQAABBBBAAAEEEEAAAQQQQAABBBBAAAEEEEAgRwQIgHPkRFINBBBAAIHUCRw9elSvvPKKjhw5MnKQ2bNn613vepfy8/NTd2D2jAACCCCAAAJZIXDgwAH96le/Ul9fnw4dOqTCwkLNmjVLxcXFuuCCCzR37tysKCeFQAABBBBAAAEEEEAAAQQQQMAECIC5DhBAAAEEEIgi0NPTox//+Mf6+c9/rl//+td697vfLQt9g5/f/e53ev3113XhhRfq8ssv1/Lly3XeeedhiQACOSDQ0dGhD3/4wxN+wePgwYMuMLJ7BB8EEJh8Ahb2Pvroo9q7d6+mT5/ufvPf+973uuB3cHBQhw8fds8I//7v/+4C4BUrVui6667TjBkzJl9lKTECCCCAAAIIIIAAAggggEBOCRAA59TppDIIIIAAAhMVeP7559XU1KTe3l7Xkfvnf/7nuuiii6IGQTYy+LnnntNPfvIT1zn8kY98RDfffDOjgCZ6Evg+AhkWWLt2rRvdV19fr5kzZyZUGguF1q9f7+4jlZWVCe2DLyGAQGYE7Pf97//+7/Xd737XteHrr79eJSUlMQtz4sQJ/eIXv9AjjzyiF198UZ/97GddEMwHAQQQQAABBBBAAAEEEEAAgUwJEABnSp7jIoAAAghklYB13t57773avXu3LPz5i7/4CxUVFfkuY39/v3bs2KFdu3apqqpKZWVlvr/LhgggkFmB/fv36+KLLx4Je+0eYCGOjepvbGzUvHnzxlXAn/3sZ6qpqXHf+dSnPjUSANtowjfeeMMdiw8CCGSnwMsvv6zbbrtNc+bMcf8c79TO9mLYV77yFTc19O23385o4Ow8zZQKAQQQQAABBBBAAAEEEMh5AQLgnD/FVBABBBBAIJ6AjfS55ZZb3GZ33HGHzjnnnHhfifnnNnW0dRjbyOHq6uqE98MXEUAgfQIW+Nr6njbS7xOf+IS++tWv6qqrrtKzzz6rzs5O3XXXXfrABz7gq0D2Ikhzc7Nr/zajgIVIf/Znf6a2tja3r5tuuokRwb4k2QiB9AtYm9+wYYN7cWP16tUJF8CeK+w+YrOJ3HfffRN6rki4EHwRAQR8CdiLXvaix6pVq3xtz0YIIIAAAggggAACCEwWAQLgyXKmKCcCCCCAQEoEbOTv5z//eTfyz8Lf/Pz8CR/H1v3867/+a1155ZX6zGc+M+H9sQMEEEitgAXANlrP1vXet2+fW+uztrbWre39ne98Rw888IALdMca2W/3Egt8bPTvnXfeqdLSUm3evFlPPPGEhoeHXbj8yiuv6NJLLyUATu3pZO8IJCTw29/+1r2g8aUvfcmtAZ6MT0NDg1sj+P777x/XrCLJODb7QACB+AIW/tosIDaTT0VFRVJDYHsp9JlnnpG9EDJ79mwtWrSIl0HinxK2QAABBBBAAAEEEEiiAAFwEjHZFQIIIIDA5BNoaWnRT3/6U23fvj0p4W9Q4He/+51uvPFGt4ao35GDk0+PEiMwOQUsmLUO2QULFrh1Pb/+9a+7cNcCXxuxZzMCWBBk/24f6xy2kf1XX321br311lH3Cnvpw/67dSBv3bpV73rXu9z37Dj237785S9r1qxZ7t/PPPNMNyLYppi2zuGvfe1rkxORUiOQQwL2Asdf/dVfuRe3rO2P9/ODH/zAvURyySWXhH3V9mv3k3e/+93uHsIHAQSyRyAY/n7jG9/QW2+95V7OSkYIfPjwYdXV1ek//uM/tHjxYvf7/9BDD7lnDpshhA8CCCCAAAIIIIAAAukSIABOlzTHQQABBBDIOgELbW644QY3wm+8a3z6qUxHR4cLlh599NGkhst+js02CCAQW8BG/BYWFrp22d3drWBnbTDwtT+3EbvBf7c92bqgX/jCF9y6wDbC1zp07WMh7vr16/Xe977X/fcZM2aMHNgCX5sC2jqV7WP/buuMW0A8f/58FwLbv/NBAIHMCjz44IPuRY9vfetbCRXE2raN+g+9ZwR3ZM8aK1eu1LZt21j/OyFdvoRA8gVCw9/g0i/2Oz/RENhe+liz0oWqxgAAIABJREFUZo37jbcXw2xGkY0bN+rQoUNuOvjQZ4Tk14o9IoAAAggggAACCCAQLkAAzBWBAAIIIDBlBSyctSlfN23alDKDv/zLv1RVVZU+9KEPpewY7BgBBMYnEBnwxvv34N4tKLbpYW2E/7333utGC9vo3uuvv96Fw5FTyEcLgEMDYTsuo4HGd+7YGoFkC9gofXvhw2YEsRkBEvmMFQDb/nbu3OnWAKe9J6LLdxBIrkC08Dd4hImGwNbWf/KTn7iXSSwMjhb+2vPDdddd52YN4IMAAggggAACCCCAQCoFCIBTqcu+EUAAAQSyWsDCWVvnM3LKxmQW2kYXv/TSS24qOD4IIJAdAvEC32gjgIMltw7dv/u7v9OPfvQjt7bv3/zN30Qd9WfbEwBnx/mmFAiMJfDII4+4dTq3bNmSMFS8AHhgYEDXXHONC4BttgA+CCCQOQF7kWusEbkTCYFtCulPf/rT+uAHPxg1/LXw2ULidevWuemm+SCAAAIIIIAAAgggkEoBAuBU6rJvBBBAAIGsFbDO2P/1v/6Xnn766ZROz2xTvH71q19VW1tb1lpQMASmmsBEAuCglXXw2pSvn/nMZ2LyEQBPtSuL+k5GAWvLn/zkJ91anYl+4gXAtl8Lfmz617HuGYken+8hgIB/gVgjc0P3kGgIbLMJBEf621TQ5eXlWr16tdt1cOTxVVddpd/+9rcpnYHIvwZbIoAAAggggAACCOSyAAFwLp9d6oYAAgggEFOgr69PFgKlev3NdB2HU40AAv4FkhEA2z4sAA6u7xvt6ATA/s8JWyKQCYGjR49qyZIl+pd/+RcVFRUlXITIAHjPnj1uX6FrAtsawxYMtba2JnwcvogAAskRSFUIbEtCbN261U3vHBoi298H7B7wjW98Q48//rjs32+77bbkVIa9IIAAAggggAACCCAQQ4AAmEsDAQQQQGBKCljHi436sWlcU/khAE6lLvtGIDEBAuDE3PgWArkm0N3drbvuuksPPfRQWNUswP2TP/kTzZ0711eVIwNgW0/YPqEviNhaw8uWLdO+fft87ZONEEAgtQKpCIFtWYj3ve99I6N+gyHwzJkzXfh7zjnnuKmfbWTw0qVLU1tB9o4AAggggAACCCAw5QUIgKf8JQAAAgggMHUFFi5cqCeeeMJNyZiqz89+9jM32udb3/pWqg7BfhFAYJwCBMDjBGNzBHJU4Mc//rE6Ozt15513htXQ7hEW3toofz8fPwGw7ecjH/mI/uEf/sGFQHwQQCDzAskOgXt6ety9Y8eOHZo3b56roIXAZ511lmv33/nOd/T973/f3Qfy8/MzD0AJEEAAAQQQQAABBHJagAA4p08vlUMAAQQQGEsgGev+xRO29b5sWsl169bF25Q/RwCBNAkQAKcJmsMgkOUCNtK3q6tr1Fqc8QLgyMDXbwAcXB/U78jiLOejeAjkhEAyQ+DgiN/h4WHddNNNbhp4G/37yiuvuPDXXjixGQKC4XBOAFIJBBBAAAEEEEAAgawVIADO2lNDwRBAAAEEUi3Q3t6ujo4OtyZfKj4DAwO65ppr1NTU5HZ/wQUXpOIw7BMBBMYpQAA8TjA2RyBHBQiAc/TEUi0ExingNwRetWqVamtrw9b3Dh7Kwt/PfOYz2rBhg84991z39wt7wWRwcFCzZ8/W4sWLdfPNNzMDwDjPDZsjgAACCCCAAAIIJC5AAJy4Hd9EAAEEEJjkAhbQ3nDDDa4j50Mf+lDSa7Nt2zb19vbqC1/4gixwshEANi3clVdemfRjsUMEEPAvQADs34otEchlgf379+vBBx8ctUxDKkYAW8D0wQ9+UP/6r//K1K+5fFFRt0krEC8Etll97J4RXMs3tKKh4e+HP/zhSWtAwRFAAAEEEEAAAQRyS4AAOLfOJ7VBAAEEEBingK3R+5WvfEXf/va3dd55543z27E3f+aZZ3Tbbbepra1Nwaken3rqKW3ZskXz58/X7bffntK1h5NWEXaEQA4KEADn4EmlSggkIPC73/1ON954o5544omwb0cGwPb7PWfOHJWUlLjtEpkC+sCBA/rSl77k1v/kgwAC2SkQKwS28PenP/2pe1kkcg1vwt/sPJeUCgEEEEAAAQQQQEAiAOYqQAABBBCY8gLW0Wujcj/xiU8kxcKme6uurtZXv/rVUSOLjx496jqODx06pPvuu48QOCni7ASB8QkQAI/Pi60RyGWBq6++Wlu3bh0Jd62ukQFwvMDXzxrAtv7nSy+9pLq6ulzmpG4ITHqByBD461//ulu7t7+/390rLr300pE6Ev5O+tNNBRBAAAEEEEAAgZwWIADO6dNL5RBAAAEE4gnYNNBLlizR9773vQmPALYOo3/4h39wowOsM3jRokVRD2/b2fpgNuK4pqYmXhH5cwQQSLIAAXCSQdkdApNYwEb2FRUVad26dSO1SEUA/KlPfUo33XSTWweUDwIIZLdAMAR+9tln3RIuNu3z//k//8fN4BMMgQl/s/scUjoEEEAAAQQQQAABRgBzDSCAAAIITHEBe6PfRuVYaJvoxzqJnn76aTU3N7tOZBvdM2/evDF3d/jwYV1//fVqaWkJG3WUaBn4HgII+BcgAPZvxZYI5LpAT0+PKisrtXv3bhf02CfZAbDNDFJbW6sf/vCHrP+b6xcU9csZAXu+37Ztmz75yU+OTPv8z//8zy4Ethc5H3jgAfdP1vzNmVNORRBAAAEEEEAAgZwTYARwzp1SKoQAAgggMB6Bv/mbv9GFF16oVatWhX3t4MGDevjhh1VYWKgFCxbo/PPPH1nL10YNv/baa7I3/3/+85+7aeFmzZql8vJyLV++3PfhrVNpeHhYX/jCF3x/hw0RQGDiAgTAEzdkDwjkkoCFOMXFxSOjgJMdAK9Zs0ZXXXVV0paayCV76oLAZBOwF0dtFLC9OGL/44MAAggggAACCCCAQLYKEABn65mhXAgggAACKRewIPcjH/mIdu3aNTL9swW/O3bs0J49e1yYm5+frxdffFGvvPKKXn/9dVem6dOna86cOfqjP/ojXXDBBW46x5KSknGX97nnntOWLVv00EMPjfu7fAEBBBIXIABO3I5vIpCLAn19fe4lLlvr037XkxkAW1j0ox/9SN/+9rcZ/ZuLFw91mlICwWmf7e8Pjz322Kg1gacUBpVFAAEEEEAAAQQQyHoBAuCsP0UUEAEEEEAgVQKh0z9HBr+rV68eme4t9PjWSWyfuXPnTrhYti/rZLZpJ/kggED6BAiA02fNkRCYLAL24ldTU5Ob/WPjxo1uZF9paakr/ubNm93/H5zlI96/2/IO9rEZRGpqavTggw/qve9972ShoJwIIBBFIHLN3+B00ME1gUFDAAEEEEAAAQQQQCDbBAiAs+2MUB4EEEAAgbQJ2PTP5513nmwkcHDEb6zgN1io73//+7K1/L7yla9MuJw2stg6kb/73e9OeF/sAAEE/AsQAPu3YksEppKALc1gL4fZ8gxf/vKXJxQA27PCgQMH1NDQoMsvv3wqMVJXBHJOIDL8DVaQEDjnTjUVQgABBBBAAAEEckqAADinTieVQQABBBDwKxCc/tk6ecvKyhQv+A3u10JbGxn0ve99z++hYm7X2tqq3t5e1dXVTXhf7AABBPwLEAD7t2JLBKaagC0D8cADD2j9+vVatWqVq368Eb+hf37ixAn3nPDzn/9cjY2NIyHyVHOkvgjkikCs8DdYP0LgXDnT1AMBBBBAAAEEEMg9AQLg3Dun1AgBBBBAwIfAM888o5/+9Ke+g9/QXa5cuVJVVVVatGiRjyNF38Q6iD/+8Y/rtttuY2RQwop8EYHEBOIFwLfccotsWvg777wz5nTvtg+bEtamiY32sXuMzTLwqU99Sp/85CfdJhYS2frhwe/YPpqbmxOrBN9CAIGUCVj7tZk+iouL9dnPflaPPPJI3CmgL7nkEs2cOdOtIzxr1izdfvvtSVkuImWVZMcIIBBXIF74G9wBIXBcSjZAAAEEEEAAAQQQyIAAAXAG0DkkAggggMDkFvjJT34iW+9r+/btUdcJ9lO7e++9100NaaOM+CCAQHoF4gXA/f39btrWffv2qba2VkuXLh1VwFgBsL3c8Y1vfEMPPfSQC45sdoHghwA4veeZoyEwEQGbKeQ73/mOC3/tnrB48WKtWLFC8+bNk/2G2/q+H/rQh/TrX//arfFrM3pYYFxRURH1njGRsvBdBBBIv4Df8DdYMkLg9J8jjogAAggggAACCCAwtgABMFcIAggggAACCQjYtI7PPvusvva1r407BD569KiWLFmihx9+WO973/sSODpfQQCBiQhEC4CvuuoqXX/99WG7tbXBbRTwsmXL9MUvflEzZswY+fNoAXBfX5++9KUv6fDhw7rrrrt0wQUXhO3PRgS/+93vZgTwRE4e30UgzQL2Use//du/uVlDenp6ZO380KFDKiwsdCN9/+iP/si1dQuIS0pK0lw6DocAAqkQGG/4GywDIXAqzgb7RAABBBBAAAEEEEhUgAA4UTm+hwACCCAw5QW2bdum3bt3q7q6etyjfWxkoIVK11133ZR3BACBdAtEBsAWzP74xz/WpZde6kb0XXnllS6otc9vf/tbN1X74OCg6uvrRwKeyAC4o6PDTRn753/+5/ryl788EhY/99xzLjiymQMsOLJ92brj9mEK6HSfeY6HAAIIIIDA2AKJhr/BvRICc4UhgAACCCCAAAIIZIsAAXC2nAnKgQACCCAwKQX279/vpoMeHh6WjSD8sz/7Mzc9pK0DaKOGLDx6/vnnNX36dH30ox9Vfn6+q+cPfvAD7d27lymgJ+VZp9CTXSAyALb6vPLKK/rZz36mzs5ON7p/7ty5bkSf/e+P//iPZS982FSw69ev16pVq1x4a2sA2/q+NtrXAl4b/fvhD39Ytn6o7cf2Z9PILly40O3n8ssvdyMGgx8C4Ml+JVH+XBXYuXOnm/Z5Ip/58+dr0aJFE9kF30UAgQwI2G/6ZZdd5n7PE/1YCGzLSNgLYXwQQAABBBBAAAEEEMiUAAFwpuQ5LgIIIIBATglY4GMBUHd3twuSjh075ur3rne9y03zbCP/7L/ddNNN+tjHPqYjR47o6quv1hNPPBE2rWxOoVAZBLJUIFoAHFpUC34svLWRu/a/oqIiNzLY/mmj/i34tSlgbZSwreVt7dmmj7a1QH/+85+7kNdGAttI4ksuucR9L9qHADhLLxCKNeUFCICn/CUAAAIIIIAAAggggAACCCAw6QUIgCf9KaQCCCCAAAKTReCpp55Sc3PzSBBsQZKFRjZymA8CCKRPwIJXC2j9jO6xqZ9tGmd7WaOrq8tNBR3tEwx9bb82YtjPZ+PGjdq+fbufTdkGAQQQQAABBBBAAAEEEEAAAQQQQAAB3wIEwL6p2BABBBBAAIHkCASDYBstaGHRli1bkrNj9oIAAr4ELAC2MDcbPr/85S+zoRiUAQEEIgQOHjwY84WPeFi2DIT9jw8CCCCAAAIIIIAAAggggAACmRIgAM6UPMdFAAEEEJjyAhYEt7a2MgJwyl8JACCAAAIIZJtAbW2tW9YhkU95eblbK5wPAggggAACCCCAAAIIIIAAApkSIADOlDzHRQABBBBAAAEEEEAAAQQQQAABBBBAAAEEEEAAAQQQQAABBJIsQACcZFB2hwACCCCAAAIIIIAAAggggAACCCCAAAIIIIAAAggggAACCGRKgAA4U/IcFwEEEEAAAQQQQAABBBBAAAEEEEAAAQQQQAABBBBAAAEEEEiyAAFwkkHZHQIIIIAAAggggAACCCCAAAIIIIAAAggggAACCCCAAAIIIJApAQLgTMlzXAQQQAABBBBAAAEEEEAAAQQQQAABBBBAAAEEEEAAAQQQQCDJAgTASQZldwgggAACCCCAAAIIIIAAAggggAACCCCAAAIIIIAAAggggECmBAiAMyXPcRFAAAEEEEAAAQQQQAABBBBAAAEEEEAAAQQQQAABBBBAAIEkCxAAJxmU3SGAAAIIIIAAAggggAACCCCAAAIIIIAAAggggAACCCCAAAKZEiAAzpQ8x0UAAQQQQAABBBBAAAEEEEAAAQQQQAABBBBAAAEEEEAAAQSSLEAAnGRQdocAAggggAACCCCAAAIIIIAAAggggAACCCCAAAIIIIAAAghkSoAAOFPyHBcBBBBAAAEEEEAAAQQQQAABBBBAAAEEEEAAAQQQQAABBBBIsgABcJJB2R0CCCCAAAIIIIAAAggggAACCCCAAAIIIIAAAggggAACCCCQKQEC4EzJc1wEEEAAAQQQQAABBBBAAAEEEEAAAQQQQAABBBBAAAEEEEAgyQIEwEkGZXcIIIAAAggggAACCCCAAAIIIIAAAggggAACCCCAAAIIIIBApgQIgDMlz3ERQAABBBBAAAEEEEAAAQQQQAABBBBAAAEEEEAAAQQQQACBJAsQACcZlN0hgAACCCCAAAIIIIAAAggggAACCCCAAAIIIIAAAggggAACmRIgAM6UPMdFAAEEEEAAAQQQQAABBBBAAAEEEEAAAQQQQAABBBBAAAEEkixAAJxkUHaHAAIIIDCZBPrV3Vqnho7XdKi3R4cGT5e9cHaJii++WMsXr9DipQs0t2gy1WuKl/Vgl9ruadKOzud1aLBQsxdt0vbGZZo7xVmofqTAQe2u+ph6Kn+p6gXRdQa6G1W+tlflbVtUVjzZbwLdarysRSWPN2nFOSm+GrobdVlLiR5vWqFUH2pcNcnWco2rEmycHIH47T/WcbobL1NLyeNqSnlDSk5N07eXNN5j0lcpjpSTArn6/E8bzMnLlUohgAACCCCAAAITECAAngAeX0UAAQQQmOwCXgdw96onVVU6UzND8p2B/n4d6tunzh071dLRq/lfbNKW8gWaGVnlA20qX9Oiki27Vbdw1J9OdqDR5c/2+vbtVlV5u0oa61VZOld2Svv7BzQz9OTm3lmhRgkJxAmA7Fpa2ari5jZVL5js4a8BpbFjOFuD1mwtV0LXL1+amAAB8MT8on07jfeY5BeePU4pgSQ8/2elF20wK08LhUIAAQQQQAABBDIoQACcQXwOjQACCCCQaQGfHcAH96nx8xu07+Itaq5dGD6i7UCrym5s1YL7pkoAnM31HVBX/RI1zW9Ta1lxpi8ujp/1AmO0/4FuNZavVW/FLjWtyJWx42nsGM7WoDVby5X1bSUXC+jz9z9K1RkBHOt6SOM9JhcvSeqURgGf7X+s5/80ltb/oWiD/q3YEgEEEEAAAQQQmBoCBMBT4zxTSwQQQACBqAI+O4DsuzkZCOXaZXFArStu1KH62FP65lqNqc9EBGK1/z7trlqp1uJmtVUvcKPIc+OTxo7hbA1as7VcuXGBTbJajOP3P6JmBMCxTnUa7zGT7GqjuNkmMI72P6me/2mD2XalUR4EEEAAAQQQQCDTAgTAmT4DHB8BBBBAIIMC4+gAchlwo1auHVDdk7UqzZ1UKIP+yT40HV/JFs3t/UVr/wPqbixX3UD16NH+kx4jje0jW4PWbC3XpL+2JmMFxvf7H1pDAmAC4Ml4xVPmUIHxtf/J8/yfxt95LigEEEAAAQQQQACBSSFAADwpThOFRAABBBBIjcD4OoCkXrWXr1RX5ZOqXxxc7zdWZ8uAevduU1PLbj318hGpcLYuXrxaVV8sV+k5o2vTf2CvWnf8ozr3dck2t+1LFpRqeeUXVR74wsHdVfpYT6V+Wb0gBscEyzLQq73bmtSy+ylXhsLZF2vx6ip9sbw0ZNrrsTuXvHrs1J7O53VoMLiPSlWuWKjiUUskh+yr6ID2trTEOXasq8A7j5v3R/nzVdtDvPp1YG+rduzco87nD2lQhZp98WKtrqzUioXFo9d3Dl0ztahbbXV1annqZa3Y7o0wTvR8nP5esQ7sbtI9rR3qMvC3zdOiilrVVAS9w68hdz4qq1VTFmUtaqv6wS613dOkHQH7t81bpBWVVVq3rDiHRrEm804wuv337a5SecdStTWtUKyJn0+HP0U6sLdFLT7beLDkvtvIgVatWHNI9fuqFbXFdzdq4Zpe1TzepBVR7inq71Ttkt1a9GSjlrm2N3bbPdjVpnta2rWv62UdcW1judbVVGnF/Bhrm/f3at/uFrXs6NTz1tjt+l1RqcrKZZrf26jLWkr0eNOK8CnzHYK1wxA32VdLtbRyk2qXHVLjZS0qiVGncZcx8nIJDYBde2lRe+CeG/1+d3oHB7va1dLWrqf29wTubSW6fFV1SHsNP5gra9OOwL3mbZq3aIUqq9ZpWfHot4cmXK9kNosps6+xf//7e/dpd0tLxP20UpXL5qu38TK1lDyupmgNr9/7LdvRsV89wXYRdl8PAbZtW3foHzv3eb8BepvmlS5VRU21VkS5TsY8Nb6Oe1B7a69Vy5xmtVVFm93AZj8oV8fSttFT348qa6FmlyxQ6fLKkGeE0HvMQXW1Nqi+1XueiPd7NJ72FfrbO552NuIX8VvpnrcuX62aunLN6RzjOcuX8ZRpQJO8osl4/g8SHFRX2z1qaQ+0Y3veX75ONVUrFPrzeaB1hW7sq9HTtQtjP5P1tavi2m5VPl2nhSE/Ff5/I+IEwAe71N7SprYOr116v9sVqli9QguiPEecft6Zqb597dq2I/iMEGzT3j0xxlOC7HmnpWWHOgK/m3YfqKitUUWUvwiFPlt1t9WpruUpvbwi9Bk+4jfW/k4U9cH/9HaXb4q8Tx9UV3uL2to6vL+b2T130QpVVKzWimgAB3er6mM9qvxltRYk8Iw9nvpP8gZF8RFAAAEEEEAgiwUIgLP45FA0BBBAAIFUC4y3A0hyHTiH6vTL6tJA4aJ3tnhB0mI115d5HUADB3WgY78Gl67QgrD+/z511m1Qw2tLtalmuUqLzwl0DA2or3uP9vcvVdlCr2sl0cDRX1kCHb+Lm1Vf5nXmDBw8oI79g1q6IrSjOHbIfKB1rdbsLlZ1XaWWL5jr1cNCotY6bdg5U9VtW1QW1qltUzZv0+y6peqo3qnimnpVLvOCWDv2noa1ahys1q4xwrjwK2SMjq+BA2pdu0a7i6tVV7lcC+Z6J8E6+VvrNmjnzGq1bSlTeJ97YH+7KtXT0K6SL1aHhWGJno/+zlot6Vqu7WpUXX+F6qsDnYT9B7S7sVYNhyr1WNNivda4Ro2F1aqvLJUVd6CvSy21VepcEGVqYjdFYZ0GqptUvdCzt+339MxW2WLWQ45+Jwlv/9ZOVrYWq7mtOqKNhn/b7gHbZtdpaUe1dhbXqL5ymfdyg7XxPQ1a2zio6l1NGr108IDG10asfWyQtuxWxfzRNTjQWqX2Pum1BZuiBlED++p1xc4FISFs7LZro57Xdi3Uli3rtNC1jQH1dbWotqpTC5rbVB1+05L69qq6vEGqbFJ12QJ3fXr3uG3avK1fq9fN1caOKAGwa4dr1VFcrU3rlmr+OcFj7dTm6hYVVteoeHOPllpna1iVvZHZ4ypjtJMeCIB3Vfaouq5f5SH3qoG+bu1pqVND90Jtj7wGBrrU2tCr0sqlKpk7M3BvC22vy8KCbhstVl43oOqm6hDPPeqZXabw5pikeqX6pzIn9x/7979vb7W8y7taZYHfMvd7uG2ztvWv1rq5G9URLQDu262qlY0qrG5WzfL5cpf3yH29YtRvWe/uOnXOrtDy0mJv25B2V9rcpqrIdhfrPIznuPZiyLImzYmyf3cP7Fg6qpx9nXXa0PCalm6qCSmr/cZ0a8/+fi0tWxgIgEJ+M+u2aXbVJq0qDf4e7dO2DRu0rzTa79f42lfob2hVX5maqssCv+kD6tu3TRs27JP5jbpvSbK6VNW9phWNIWULnNuG7lLVlPWqY2aUe+p4jHOyveRapZLx/H96eZiuhVu0Zd3CwG9hn7paalXVuSD8ecKFuwdU+XRtWLgbKtvXXqGVB6r0ZG3pyN8FxvfbF/s52F37tb1avKVOq4L3nIE+de9pUV1Dt0rva1btwvAU2ELZhuLtqumtU1XPCtXXlGlh4G3O08/PNVGf0939pLFQ1c01Wj7f+7tN/4Hdaqxt0KGKXaNeMvEC4F2q7GlQe8kXVb0idrAc72oc6G5Sed2g6kJ/y/s6VVdVq97FW1S3qlTFweeP7j1qqWtQd+l9o2d+cS/SdWn5dqmxqk9lob8JfWPc0+xeM876x6sTf44AAggggAACCCQqQACcqBzfQwABBBDIAYHxdwC50K9jaZxQpVuNC7epZFdzlBAolM3r/K8dqNb22oVRRsqFEycWOPosi40m3FaiXc2xRz56pYneuXRwb5WubYkdnrmOkIY52vJkaMeX+V+rhq45KovaWWsB2Br1VO8NGXE91mUXq+ProPZWXauWmGu6emu+NszZoifDRmb0affazdo/e44uX1c36lwmdj6MsFGXrW3X2xZv0q768OBI8urcd/lyPT+3TG2Ryd/APtUvadTc7e1hoaBXloqQFxNyoHmmvAqn2/86Nap8TY/KH2tWWayhv4HymPW1DV2aUxZ9jWALiNf0VGtv/eKwUTGJtJHuxoVqKG5TW1lkiH9ArWV7VNpYrIamt6m5cVnECJwBddUvUeuCx0LC4fG3XRdkrh1QdWi7HehWU/la9VfvVW3g5ZSwu1p3o9asbVdPaU3ECOB+ddYuU9PsGGsrW8BS3qCuI2VqjgiAx7KLWsZY1461vYZuXawFqt4eLegPBLK99hJGZNuMttNoIX3guqr4pUbeE4pRnqTVK+VtJRcPEP333wUHa/tVvbdWoy9vuz7WaG17j0prIkaWBdpFT5RgQ/J+Y9oXt6l1VFsebdu/t1pLOpbqyVHtOsp5SOC4FqAua5qj5raq0y+7uICzQ0sjXl5x7at2QNXbaxWRDUUpjN1jarWvpEQVWxpHP//071X1khYteDj89yv21RXjJZjgb2hpTdTZGpxfywI93F6hsHdnDrSqbE2msUN2AAAgAElEQVSXKmK8oOOCtvbXVFoTet/0Qj675yXj3OZiS5qcdUrG8/9Yz5aB35KB6pDnSu+Y+8tCZxEK1bNZhqrUv+n0S1/j/42I/jvv3dd6Ylz73hI35Wu6Vb6rVaG3KPds2dClt8Voa8F7W2tJ+KwCYx7P3Wvatbgt/Fh9u9dq8/7ZmnP5OtWNfoPO/2UWeCFSdSEvgYzZhoNB/hp1l++KuEeb51q1v61UNW1RXuyLcU9LpP7+K8iWCCCAAAIIIIDA+AQIgMfnxdYIIIAAAjklMP4OIHU16rLW0JFtUTpb3JRh+1X2ZL1GZoqOmh1YZ2RfeLgyhm9CgaPPsrh97y/TkxGh1ejiRKnvQJfql9SpqHlX1BE33j486/bFj6l1JGHz/lvDnOaQ0Q7hR+xtL9fKrkof5bLvxej46qrXkroiNe8aY2Snc2rX4sdaQwLAwNTSc+6LOmVfQufDFbNRl63pVk3YsU7X29W54WLdF2OUSFfjZaqb/bB2h4TDNnKiNuK/5VRTTUllAu1/6R3qbdyp/uLn1b/4YbVHG24bcnyvQ3SOmmOtBd7brvKVXaoMbf8JtpHRo3gDBbEgY0+p2qsL1bpih4rbIu819uJHi0oeC50eOlbbrZKanlRt1IXN+7W3eok6lj6pRm8eacUPp7zwee1rEQGwTWntBjRHhDIhtjb66dqGBdoeGgA7u/GVMebl4tpep1ZtH+Ne5V6yaNDc7dFHXkfu2xshtSskpPdCsNkPx/l+MuuVkvaR6zuN9vs/+nofpeDO21q9FhEAu2t39wo91loWffp4H9f/yLHc71G3Vo0xUjC4bWLHHdC++iVqLAq+jOEF1B3LH1PTstARgPaiyRr1VT+p2tD5aGM3MDVetka9o6ZdDX7BjnuFGuaG/36NdaWNbl/xf0NlbfiKBs0Na4NZcm5zvVlNmvpN/Pl/wJ4t3U9TraL/fNoLDx1aOrIMQ+D386kV0Z9p7R6xeaaa2srkXvlK6Dci2nNwn9orrlVnWYxp6905s8B6pdYO1IU9j7vnnc2FuiOkDqNOcW+7Klbu06qRbbzj7V4R+rwf/i17UW6DtoQ9x3rHmhPz2dffpRUI5Uu3hz3LuftkZ1mMZSm8PUdf59k816i7JlZdot3TEqu/v/qxFQIIIIAAAgggMH4BAuDxm/ENBBBAAIGcERh/B5C9jf+xPfFGAPeqrWyl9pc/pqYxhhPa6L7a2dvDOkDGok0scPRXFvW2qWzlfpU/1hRnBGSUziUbPVw7W9vHCHasXm7axpZS7Qp2bgVC4e5VT8fuXHYj9opDvjNmV3HU9UP9OdvoxCVqKQ0Ncrzro2P54xGd4l4ZEjsfgc7rbSV6LMZoa+fUfnnMjqpoYX1/Z52WNVrHYbVKYy3GljPtNlkVCbyA0FWisubtqp7doaqVrSqOMXVo8KjOv3vVGOv4WRtpUPGuttMjaRJtIy7I6NTiiCDoQGuZ2he0udDWOlLbS3aFtyHrSG6YqeawMCpG210rNcdaZ1iSeyHhwLpAfeONYAp0pI6aftree/Bxv3Phea9qQgNgsxtXGce4Pux+UjtbD495rxpfSDX6PtCvzrplapzZpLbq0phrI9qLIEmrV7KaxJTaT5Tff18vTHnXx84FoWFK4Ldi6RgBi2vL2zQ/9L4Q0zvOOp4j35vAcQOzScxsblNZ7wat7Fg+etS7z/vW6WpYubep5LHYs5/Ev3+Go0T9nY37XOC5hD1bZM25nVKNLIsrO/Hnf/tNW6tm7asOX7DgdKVtRO9KHVgX8ozr7gN7tDDKC6L2W94ws/n0S5IJ/UZM7KXUFTf2qSbkecOb9Wi5Hh9zRgyvnl2VgZHNrq11aOnjoS+ghV8K7uW2bfPDnu39HWvsSyr6NPb+nlu8GXhuVF9N6N9JojzPRRRh1D0twfpncWOhaAgggAACCCAwyQUIgCf5CaT4CCCAAAITERh/B5BNUXZtT2XcNYC9NTI3qmv+urA1s06XNkoHZZyqJBw4xi2Ld2C37uHGLs1fV6+asoXeuqajPqM7l3xPPxwId6p/WS1vBWUf/m7EnsJHBMZ0itZp7n86Vhd09VaHnNuxy5fw+QisQ/p404ro037H+fPR05AbyIC6m9Zo7U5paXWNKpcH1mWdSPPI+e9657er7EnVBYbqx5um2V21brptuwfE6vT1Roxo+y8V3CTxNuJNm9y1at/IvlwnZVm7FrQFRh1Z2Nteol0h05fbtVynLSGj7a3kMdpunJH/4ddb/IDHXTajrmGf7dB1nPaoMiQA9jM7QfQ2Ee321ajLWqKsTRyxacyQ6uAB7X2qXR3tz6u3r0cvHwl8cdX28OvBpptcs1Y7tVTVNSFrooccJ6n1yvm2mooKRrm/23U7xss5wVJ4a1WGhr1+Rn2Pvi94++tXb1endrfv0f7eXvX2HNKg+++Xa9MYAYr33YkcV7IQZkljl+a8Nl9Ve0fPWDLesDbWLByhZ2/Mtuq3fcX7DQ08W3SEBvIZObepuG7ZZ3IEfDx/Rhwo/PnfT6gY7QUNb4aMttK9I7NqeIex8LFFc9oaFZhsw3vWGNfvc/Tfefd77OO+5o2c36EFIS9wxH/eCdyJQmfC8POiVZRne7/Hinn+Y0xj792Xxn4xxdun93LPjgWPqXlkCur4L+OMuqclWP/kXNfsBQEEEEAAAQQQGC1AAMxVgQACCCAwhQXG2wEUbeTPWJ0DB9XVdo+aWjrUM3e5auprtKK4KOAdqzM49umI3zmSaFlCjnmwS233NKmlo0dzl9eovmaFRorsNht9DOsMX6OIACRaNUa9Fe/Df8IBsH/n0R3TkykA9sD7D+xVy7Z71L5/QAvWNeqOitK4a0tP3RtA9ClgLXBtnN2kXdWlCrbWUCN/7TA8AE68jXiB85pD607PFGDTP7cvUFttsHzdaly8W4v3BqehtHp9XoPVISOQx2q7O31cAZdv8kak+xjZ4h0qMmj12Q6jBMDObjxlHKs6cYMj78uj7wX96m7boA17Zmv16tVavLBYc2d6V0fs66FfB/a2aNs97do/sEDrGu9QRenp6XWTWi8fp5BNIgVGt3+/LxKMCoDddbtZ+30grwp5McReFKvbcI9eK12nyrLLVTLnHHmXVfzQIXDxJXbckXIeUFvZjdqxsFmPRbnf+b5vjewvfrmjG4+zfcVtx6ODt7SfWx/XAptkUsDH82dY8SKf/73fNH8/TREzA9jI3taLtTd0jW/7b7svD1kv2H5GE/nti/GiV0fozEWx3GO9vDbWC2/evkLvFa6tbfZ1Nwx7uTP+s9VY14s3XX1P1V7VR6694/e5JaIegZpFnVlo1DNhiG+i9c9ka+DYCCCAAAIIIJDbAgTAuX1+qR0CCCCAwJgC4+wAcm/Ht2h+2Nqt8Ts8bYTPgfY6rW3oVdn2NlUtsB7ePu1ee616Kn+pam84bNxP/M6RRMsS5dD9B9Ret1YNvWXa3lYlV2Svm2dUZ8joUdExqjJqelcf/hMOgP07eyOAa0JG8k2+AHhE/uA+NX5+g9pnbxo9rWfcK22qbBDj/LqpUTfoSH2UjsQERwAn3kbsVtGuig1SXWDq9N72CrUVN4et2dvduFgdSzu9UcL9e1W99oiqRqZaj912R1/zcc69uwfu1IJ4IxNHBTTeFJG9NadHRUc9UpQAeNxlHKsKcYMj78uR58vMyzvLtKtpxaj1XePfl6WD+xr1+Q3tmr3p9BqrSa3XVGmySa3n6PYfc83tiOOOCoD9tovQ/QSmYC6KOuW8n99yG7Dmsz3GcLOp5Gv7Fqt0f6dm1gefTU5v7Pu+NfKV+OWOFsSOu33FbcejA+C0ntukXqfsLDUCPp4/I9tr2PO/z9+0qIWPHO1ro4KXae+yvWG/64n9RkRpg13eC1mxlh0ZKWKU+4mf3zf7fpebFcEbOeu3rUXS+D3WaFJbv7hctaqN8eJel/f3ljGmpvf2Od6XfL1vRd7TEq1/aq5z9ooAAggggAACCEgEwFwFCCCAAAJTWGB8HUCuk7KrQnvrF4es6xi/wzMIbOt73dhTrSfd972Ohm3zQ9ecHftUjF5/OGL7cXQGh5cl1nG99bB6qgPrernNRtfXdXY0zI2zrqblUtVasmdxyNq2PvwnHAD7Xc+zX3url2jP4tHrOrqQPspsvwmfj3id1wlNAR3lHFoQuGSbFjy8WxXzp3Azj1n12NffQHejytf2qmJXk0ZmAgzsJ34n5ehRNIm3ETuodTQ3qvA+W0+vV+0VbSpuDo72DXRbdtWrvLtM7RXz3Vrbaw9Vqq2sOKLmo9uuW2+6Y2ngnuTnGom2Rt7o741ex9rn/c6ms77xkOpDpoAefxnHqIevqTAjy9qtxoW1mr09ejuKfz145XH3v20LRu6TSa2Xn1PHNhECUdq/u/7C18CMcnW79eLbLw/9rbB2sUHa4v9eO/b0rn6fK8Z/3GB9BrqbVF43qLq2apV02VTQM9Uc9rKXN0V05DqdY19G8cs9OgBOoH3F+w2NNgW0ewHtgNZFrKceXh+bcn/i55amNhkEfDx/hlRj9PO/d610LA19PvZfbwt3GwvvU9OKc6SBLtWXd6usvUKhj2qJ/UZEaYPu2u9SZZR1h8NKbPe/NYdUv69awUde7/etImRplGh1DITh1YEXWm0/7nYYXp94On5/SyP3M9DVqJX1Un1bdcjLqqFbRaxRHLMgdj9do0P1oUtuJHBPS7D+8Xz4cwQQQAABBBBAIFEBAuBE5fgeAggggEAOCPjvAIodCMXvHBiBiui0HLBO17oiNe+K1WkRQRylcyZ0CyvjyjW9qow3Os++FLcD1dtz9LUOW1QSegzrvFpSp6LmXao+PVQ4ovAWXK1UZ5n/gDVQgAmuAWx9az6ce9tVsbJTZWF2ca6PRM9HPPtkBcB+1ljOgVaceBXGOr/eiJK1vRWjRn3G76SMMt1xwm3Eq529sLGjuE31xR2qaCtW88j0z4Ha28sfK3tUtnuVDtWvVE9ZtCAqyr3KvSSwX2VP12lhtPmuo+BaWdb01enJyDKMbDugfXVX6POHAtNGB/6768xuLdWu1jJFRtPBr/a2lWvlPaXha34nUMaY14R7oaRbNWGzOERs7UZmtmj+rlaVzXXDe1T1sQ4tjXpf9dZzXFvUPMaa0IH9R45uTma9Em8EU/ib0dq/FwD01T0ZNhIvDGlgn+qu+LwObQqf1tXaxebCJrWVx7q6w6nHnF7ZRv1fG/l7FP1Ujfe4bi+2RnV5nQbr2gK/2d5a402zm9VWveD01Pe+7luh5Yr/PDQqAE6kfcX7DY0WALs1Vteor+ZJ1ca62SXp3E7hRjWJqj7x53/3Us/+Mj1dtzDqchFjYlgbr5XqW8s0e1+91r5WoVb3gxPySeg3Ilob7FN7xbURz9+RpbMXn5aooahZu0LuAa69NsxR85PhL52Ffduen8sPqGpkG2trm1XY1Caft0O3u/jPVlFE+ztVu6xJJdvbx3zRsa+9Qtd2loW8gDp6X25N9IbIv5MlcE9z95rx138SNR6KigACCCCAAAKTTIAAeJKdMIqLAAIIIJBMAX8dQN70nftUOpGpGt1MrhVaeaAqJDjp0+6qlWotblJrdWnIqOJYdRyjA3OgW43la7Tz5cu1yUcAPLos0Y5pnUYrdaAqtDM8emdI3+4qXdtarO0x3sC3P1/ZWqrtYSMcfPhPeASw1cucr1Vr8fbwzu2RKgfOQ+l2N4Ly9Cde+RI8H/E6r5MVALvO+6bTQVYym05O7CvO+XUhyRr1VDymppBhwPE7KaOvd5tYGwlA2/qAHYu1q6RVrXO3RAmnrPN2jV4r36T+uv26vDXayJvobddNA3uo1uc9yIayeh2us6PeDy1balR5bacGiyu13dYNHrlWvDX6uip2hXmeboa7Vb2hVT09C8NGANufj7uMsa5Pa1tr2/W20hq1/f/s3W9QHNedL/zvC7AhEUlQFrmEy1hLOWiDrOC9szaKpCrNXetKyIFcE4W7NewFSSSF19iSUsIpLCNbWLZkqWJURpZIzOMgCfaB2iUO3kWJsBffQlWSIuyd3BAFsiIuHhmXoSxsE+8oixR48VT/Gaanp6dPN/OHnpmvXiVmpvuczzm/02f61+e0wXbO0haQUuK/CU2asUJaofgYbr9qkBSc7MPubz+PX3nE70CXH0R5dbWcAPff5o9avZIiHuNdCeP4lx5U2PrqV/Ga4bVM3Wp08M9YVXtaWb3n/yfFRdkb+GZX6K4BRjWTx5E33PhXTX9QPncb3ubv4rHuVZau5XI82jivcR9Xt5P+783Qb0mtXLtX4dUz9XBlidpoMcmSRcSX6BpqmACWhi5R2+5B02Uvcnfq3tlq21jkxL8vvYBofqeU0Hz+L13TnsGnz5xBvTg4dFWWzv8U/rz/Naw88ximdqoPHOk+Zf8aYRyD8irZ3ddRa7CriXRKn7cZO3d/it1vHYH2FbpKAtiLgu2v4bT24ZCg+XMl3t7SFXRdl2Kt7I1vhrnOGre+eG6l/54yd397S5g5hfbjt71o/u5uXK8N81mfF807d+PTkHcIL2ZMU8Yau/Vf+phgCShAAQpQgAIUSFYBJoCTtWVZLwpQgAIUsCCg3gDaqX8P7234fJ9i8vIgzna34TK2YP+RZ7BV93C+cgKDmwOTb6F5MAvbt7iw6i+kZXW3MeltwzP1Y9iuvzksJZl2PYY3smpxZH8pXKv+QllJcNuHybG38SvfFmxfH7jrKiURtu4ew/ZXj6DWlYs7cRufXHsbJ59vxqeeZmx5+wxwUNoqVq2+xbJMvtWMwazt2OJaBaXIk/C2PYP6se26Gzjhbob44G3eiccur8X+plqUrpXKBtz+5BrePvk8Xrp6P15+7Rms19wvh5UVqlFJAMt3t9C88zFcXrsfTbWlWJurtIti9xKu3v8yXntmvSZZJd/6Q9/uEuU9zQZbQMvNZLc95C6jvI+tPyg5pumuthPAt+HtOonJtR5sCXJ/BmeytIksCyGRUh8Rty+uncH2v+9D2f8bWF0ivklpnACW3gVuP0b8DXIVzTvfBlbdhnu/8Uoc6YbjM5eXAbnb8arhnt/hYncSg0270TRVFjwGyfF7Hd4L17Fquzvo3bfS9rG7dv8KBfUH8eSW1QtjxtVzbWhq/hQ7X90CZSjSJoClZzHeQn3l8/h0+8to2rkeq+ShzYfrl8+g6eSn2FnvwhuPjaFWswW0ImC/jEZdWV6F7C3F6TtO4qnfbcHB/duxXikEbk9exbm2Jrzq24mu5uB3/Uo34f++z4UTr9ZjvTx2qGV+ahAFpavw8zsrA1tk3vai6+Qk1nq2BI8zz5xB1sKKS3/polOvlArbqFU2XPzfxtVXd2H3rwpQf/BJbFmtXJP9/aP50514dcvbOIODwQlg6TPXzuCxx97Gqt37UbulALlZ6rJ69Xp+FaXY6t8lQ36Q4hn46k/jyPbV8gNggXO4UPrpB1j78mshW9AbVd/OeZUHNIBnflYPl27Vv7wCrvlOXfJb8XjsjSzUHtmPUv8cAbfhmxzD27/yYcv29eoDbItLltiKLyvX0DAJYDn5LdVlsAD12nmKHPsvoW/VQdR++vfoLtAlgO22bdT6KA8UO4FozP+lS9MgmnY3YarsCPaX+uf88hUFn1z34sL1VdjuNvzxIL8WYPfYKuReL8D+5q1hHgK1e40IH4Pywxwv+eB5uQke7Vy/+3nUt92B3V0vY/uq4EFBme94cBon8ZJvO/Zr58/XvehuegqDa40eYr2Na2cew2Nvr8Lu/bXYUpCLwHA4ibG3rwKlW4O2bBbPrYJ7g1Sfyre3WE8ySw9sffcl+Dwvo8mj/X3Wjefr23DH7i68vH2VbjX34sY0qf3t1j92fZ1HpgAFKEABClAg1QWYAE71HsD6U4ACFEhpgU8w+Mx38dTbN4MV7vgqClbdj/tL3di63g2XmiAwpjK4OfDJVfSdPYPut3+FsU//DNzxVdzv3oHd+yrhCkqA+o/ow7W32tB29m38auxT/BnSVwqw1lWK79SWYavu/J94z+Cl5u6Fzy67dxPK6utRv/4OeaXr9drL2L3wAi9rZfnkah/OnunG278ag1Lk++HesRv7Kl26pKj5zRDlOGfQd+ED3MQd+GrBN7HFsxM7ytbqjiPV3UICLloJYJn6E1ztO4szZ/pw4YObcrsUfHMLPDt3oGytUcNYKJ90VDvtYeXm9SISwJOX38DJs2/gsldyB+Q+UVuL2q1KYoH/jASsta9+5a74JmW4BLBSBnsx4i+38l7ap/Ba+K2XpYTSf29GQdh3Pgti19uF422BPgQsw70FLri2V6J2u34ckDs+uo6/irODv5PHDPnzm8pQX1+P9XdI2yYbJXKl3Ol1XH7jVTSfuQApDLHsXmwqq0Vt7Vasvi2tqL2O2su7F95BqG25T+yWUdfs2rYLPpY6Vu0IFzO3cb2vGU0nz+F3cmXvwFfvL8WTTfUo850MfqDj9iQuv3ESZ9+4DK9SQdmltrYWW1cbR2Ok9WJ8L0bAPP7lNnn1LAZ/p1yTlX5aj/r69bhDTorUGm/77buGt9racNZ//V+4nn8T35H6gDbB8okXZ146gjPy9VI9x85nsH/nvfiV4OGjkBpbOa+8Cq4JaPoZ6vXZX/mAyjawzXfqtoKWwvbaW2hrO7swR5Cvn2tdKP1OLcq2roooASyd13J8WbmGhk0A+8fgN9DW3IZzcttKsezGjt37UOn6C+W1F/f349WtBnMCK8aL6Yr8zhIIRGP+7y/2J/B2HUfbwpivxHKBy4XtlbXYbjzxl16yjSMbngJeM9lyXj2F9WuE+XXed/0y+qTxSb1uL7vXhfXbd6C2zP9AVnBThFwzF8bEZbjXtR7ba5W4CfcvZNyQfxesheub35Gv+UHDodm4GnICZZ7VLeo5+t05pPlHn/R7a1C5li+7F67127GjtmzhYbDgQy42AawcxU79RVXh3ylAAQpQgAIUoMBiBZgAXqwcv0cBClCAAhSgAAUoQAEKRE9Aeq/2yZU4/epWgwdGoncaHokCFKBAqIDyLuSrHs1DdGSiQAoLiB94S2EcVp0CFKAABShAAQokiAATwAnSUCwmBShAAQpQgAIUoAAFkllAejf5MziCM9uNt8xM5rqzbhSgwBIL3PbiyNa3sPUt4232l7h0PD0F4i7ABHDcyXlCClCAAhSgAAUoEHUBJoCjTsoDUoACFKAABShAAQpQgAK2BKTtaSvfgOvMEbi5b7ktOn6YAhSIXEDa7n/3p0/iDcN3qEd+fB6BAokmwARworUYy0sBClCAAhSgAAVCBZgAZq+gAAUoQAEKUIACFKAABWIucO3MYzh7xw7UbnFh1V/cqZzvtg+Tv+tDc/M5rNp/GrvXqv895qXhCShAgZQS8L2Fpqd+B9eTHrgLcpHlH4I+uYbBsy/h+KQHp5u3gvsPpFSvYGVNBJgAZvegAAUoQAEKUIACiS/ABHDityFrQAEKUIACFKAABShAAecLfHIVfd3dOPcrL66OfYo/A1h2rwvr3aXweMqw9i+cXwWWkAIUSFQBH65ffhtdb7wBr3cMH9wEcMdXUfDNTdi+vRJb1q8CNx9I1LZluWMhwARwLFR5TApQgAIUoAAFKBBfASaA4+vNs1GAAhSgAAUoQAEKUIACFKAABShAAQpQgAIUoAAFKEABClCAAhSImQATwDGj5YEpQAEKUIACFKAABShAAQpQgAIUoAAFKEABClCAAhSgAAUoQAEKxFeACeD4evNsFKAABShAAQpQgAIUoAAFKEABClCAAhSgAAUoQAEKUIACFKAABWImwARwzGh5YApQgAIUoAAFKEABClCAAhSgAAUoQAEKUIACFKAABShAAQpQgALxFWACOL7ePBsFKEABClCAAhSgAAUoQAEKUIACFKAABShAAQpQgAIUoAAFKECBmAkwARwzWh6YAhSgAAUoQAEKUIACFKAABShAAQpQgAIUoAAFKEABClCAAhSgQHwFmACOrzfPRgEKUIACFKAABShAAQpQgAIUoAAFKEABClCAAhSgAAUoQAEKUCBmAkwAx4yWB6YABShAAQpQgAIUoAAFKEABClCAAhSgAAUoQAEKUIACFKAABSgQXwEmgOPrzbNRgAIUoAAFKEABClCAAhSgAAUoQAEKUIACFKAABShAAQpQgAIUiJkAE8Axo+WBKUABClCAAhSgAAUoQAEKUIACFKAABShAAQpQgAIUoAAFKEABCsRXgAng+HrzbBSgAAUoQAEKUIACFKAABShAAQpQgAIUoAAFKEABClCAAhSgAAViJsAEcMxoeWAKUIACFKAABShAAQpQgAIUoAAFKEABClCAAhSgAAUoQAEKUIAC8RVgAji+3jwbBShAAQpQgAIUoAAFKEABClCAAhSgAAUoQAEKUIACFKAABShAgZgJMAEcM1oemAIUoAAFKEABClCAAhSgAAUoQAEKUIACFKAABShAAQpQgAIUoEB8BZgAjq83z0YBClCAAhSgAAUoQAEKUIACFKAABShAAQpQgAIUoAAFKEABClAgZgJMAMeMlgemAAUoQAEKUIACFKAABShAAQpQgAIUoAAFKEABClCAAhSgAAUoEF8BJoDj682zUYACFKAABeIvMDeDmVvZyM6K/6lT7oy0TrkmT4gKs1/GppnoGhtXHjU1BBg/kbczDSM3TNQjsO0TteVYbgpQgAIUoAAFKBBXASaA48rNk1GAAhSggBMF5obb8Wz3GLI37EFDWa7FIo6g4+lOoOooqtdY/MqSfGwGgy3HMLHZX07nlHt2pAfN3V7cnAfuefS7yHrzZ4v2vDHYjONeF/bVu7Eiqs52vJxrHVUSALHzjnZJwx3vBgabj6N/Ovjvadn3wFVSifKibPUPdto/XmW3e57k7pex7IvBY1QjnlinfYpG72q3XbSfj7SfRfp9f1midZxILOLx3RH0NA1g1tp41FcAACAASURBVF2CMvdq+KPdf+a5G170nxvERH4VnnBbuaI42c2pZbMbP06tRzz6a7hz2DVcyrI689yLm/87oS7xv67H8lobLOq0WNeWJ9z/dkKfiE0ZrLZ7+Fgynm8jLRsFmz3wuPOQCeUzXtc+1Fu65samrjwqBShAAQpQIFkFmABO1pZlvShAAQpQwKKADxdbDmM0qwDjE1nY1VSB1Za+6bQbFOEKrfyonihxXqJ6pONp9GbV4UB5niVxsw9ZvUFh/0R22tm51vbrbf6N2HlHu6R24mIOM+P96GjzIruqAdVrMuNVmBifR98v7fTpGBctCoePZV80H6OiGe9OaROnlCMKHcP0EEo9p7KzsbJUinXth324cqoZ/dO3kOW2ejM6Vdyi2S5244fGofp2DaPZfslwrMXO/51Q9/hf12N5rQ0WdVqshyuP08oZm35prd3NYsl4nJqb8aKzpQezJdLDdbNMAMem+XhUClCAAhSggCzABDA7AgUoQAEKpLbAZB+OnZhGycENGDt2Gr7yF1BTlK6azGJisBsdA2PyKtW07AJs9njgzpMSQ7of/jcG0XJ8ENmeelQXGey1fMOLjs5ejE7PIy2nGFUbfDh9KU9dsRp6EyHkB/fsBAa7OzAwdhPzSENOYSk8nnXIlYsarpy+oFWOOSXSzezp4JXL+uO6KlBTUaSuiJLK1Y+s0nyM9w9hWjKQyl5XjtVybszMx6xb6Z8GL0TVURe8CyuqRecFMDOMnvYeeCXPZYUozp/CpaniMCuABeUUGvhXepu1UyFGNStKnWOttMPsxCC6uwcwNjMv///QvmzWzna9E2FICX/jfHa4A8d6M+GRHwbRtrl5P5qbvIjO9n6M3QSWFZSitmZdYDW6SR+71tOEbnjQVBF49GSy7xhOTJfghZoipJvGvlQ+L3JKZnCpfwrz+RU4WOtCIHUdHGvafnnLVYzZES+mbqlj0kJcyx0meLwJGReCdz8IHq/MnWLbF22OSWHraTRGVSOQJzRyXRHqFjROA+H7iNLPwreJaEwMHpvM+qLYPxF2toh0jFG9SkowM56NOinO/If0XURLxxRyb3kxoVmNZMtNPx8wjeHQuojPJRivgw6pX7HWj6wKF2bOD2Ds5jzS7tmE2sp8eNs7MSRfTwtQWluDdfLCZ7XfVRRgsvcSPpxPw7KCzaj2uCFPg4TXlnB93ih+IEgABGLENyzNR/RlCTMWho1xKdF/GF5XYGX/RN+LaJ3YjMYn1kGZxY2go2kUxU2lyAw7FzQYL3Vxb9ZbbY//C2Px4sagkLIIx3o7fS3SuIzz903n/2bjtfnfQq6flubrUkBZvX5F6bou6qeiebbJuGa7XweVRTfXttJHTcYo8/YQzaH846DR74DFjUkQzse1c7r1WD3+ayzb1YTAFFEau1oxXd4Ao02rIr5+iNrdKExNYyn8fFsec2fKcbQ6hwngOA9/PB0FKEABCqSWABPAqdXerC0FKEABCugEpJsUp33lcqJlXPrfk5vRuHejcvNvohdNrTMoaayCtPPnzMU2HBtYgdqmCuRrE0M5g2g5MYis8r2ocek3k5QONI6epjZMFu9B3bZc3BrvQ3v7JUxll1hMAN/AYMsJDOfXoKYsH1lzM/B2tqAHZThY40KmaTnNVglIxz2OwWwP6j1FyMIkzreewFDOLjRWrka6WsfRlRtQW1OG/Az177m1aKrIF/iIu5q0uq4/z7/CKnRbtbDn1Xli8jxaT1zAVI7fU3dukY8FA2Wrb1Gi3qHWvitoO9yPDP/DCXNKO15ACRr2upEtame73uKmd8AnzFZODaPj6T5k1x1AWZ6mzbPMxgMpxjswWy49ADKL883H8dsC/5bygjgb6cDTPZma3Qcm0XfsBKY3v4Aal7TNo0nsq203XuhBfXUh0maBzMyFVJbqbNwvw8eXtXFBu/19UALYLN5i3RdNY13f7UT1BILHKIPvB+2uIBin5TgK10eUfha+Taz9XWkTk/NY9Hf+qw0iHUL8cb0PeQPnkF1XA/9zX76LLejJLEf+YGtgO0o7biHzAVG/0NXF4rnC9xW9jdG1dRP21G1D7vwwOo51Y3R+JTbV1WFb7i0MdzSje74ML9S4AnOAjEJ46j0oyripzD1mS5QkqbCsgnHR1u4kagzIZalGUYY6D/KXxXAslMbP8HOcGenVEeNuta7+pFohPEerUSTnfTpwwOvCi+4xk7mgzfYNaR7R+G82R9OP7XbLIhoDReNOpHG4tN83nf+bjtei6/0i5+t2r19B8SNqK7t9I/h3S+g8W3C8KMxrlOuQxT4aboySthaOeA4VOoZqfxOM2hmT5r2W5uPaOd3EucM4PVuBo/6tKnxXcKp1GuUNZQh5aZFwTBb1E1G7G8eseSwxAby0Ix3PTgEKUIACFOAKYPYBClCAAhRIZYG5YbQ/24ss/5PV8hPMoyjcoz5VLd/AgHKzMWRRr3pDoLQC8wN9mC+pQ62yZCb0n3ojREkcK//kH8sTbmsJ4PEeNHVloOZAGRY2S57zov3ZKyhsfALrJszKaZKUzOxBU5sP5S8Ebn5jog8vtk5gs3TcLLWOnqOolu+G6t79auoj7liiBDDCnfdaF57uTlcT8cp55KfIxzYarwA2K6dka8Ug0gTwElvrWyN4xaagne16i5veAZ8wSwBr/6a58QeTOJP6UQdQrYnxhUpa6mM9yAwah6ax+YUauD4UxL5BjIbihhkDwsWXpfKarAC2OS5EtS/aObewnjYTwKJxetqkj/gfKArXJlb/Lo1T0lgTri8aRJ6hv+PfbR/pEBKI6/IZKeFbhxqX9OCEFCvnkLWnFL4T5u8jNHQzmg+I+oXBhiERjdchNAbJC00/k67DnagKJBeGO/D0QPDuJPMezc4o0grpw8MolucIBqONlFT1upRrsdm4qL7z0frrKUIfwIJcFi+KGvbCnR16HYMoxmf68GL7LVRK47Y0pzo8grS8cWS6myA94yY9FHixsAnVorHfbH4mbF+p3Cbjv+n8RDe22+1rIh/RHDDSMFzK74vm/6Jrutn1frHzdTvXr5D4Eczj7PYN0bxPeDxBvzaNGU2sW5w7hx2jpOuulXNpxkSDH3GanZPCJYPVb4nGJKvXYG15dHHqu3IKrdPlaDBa/ruI4wddy0TtbhSzolgyHOvnMDtxCe3tg8iqaET1mhmuAF7K8ZDnpgAFKECBpBfgCuCkb2JWkAIUoAAFwglIK30OD+ajbiGxqqy88+bvUrdjVZ4c75+StkgtQHGxG8XF+VghL7BTn6KWD56NDXUNKAvzKluj9yfNedvx7GC+pQQwpBuq/dMG1ViGDfIqRbNyhk8Al/tO4fClNbqkqbLlY96+erhXWFjxGtZH3O+ECWBNEkJrKHv4bzCrpwn2DLl9HrYdpRsp1g0seBisyJBWCiy1NeZ8mBgfxrB3AtPT45iYvolbFleg2/cWt/3Sf8I8AXz+2HFMl+pXfYePM+N+pNRS3MeURGNPpjLuKNs/b5ZXpckr1Exj3yApEoIrflegNr4ybcWEcrLgMc5sPAJi2xcF59bYWG2XwC4FBuOKJt5lA5O2ck8ajTX+Y4rGFut/Nx5rNGW3ORYsfazGogQaz7yLaOnJRJ204lV6CKw/D/tqVuJSsy4BbMFt1GA+IOoXhvMGC+cKuwI/hMs8YRGyyl1KQkkGUgJX3QJamQ+E6asmZTUeS/zHsfv+Wu3cxKgsoTEijnFptVsXMmoOoMzXgae9RdiXN4DTs1Vo2HYTPU2DKGiUHpALP64sqn11bRRu/L8lHIuDDe2WRewjGndiEZvxOaZo/m//mq65FkYyX7c8p7Z3XRf/jgh2F/1usXK8aMxrrM2d/b9ZQseFkulozKHMVgCHP7fRrkFyCW2O74B2VxjA234Mk5ul335hYsXm8SP7fQWIYkl5sOo49GGRlrESBSUV8KzLRbr6Ga/mtQvxGQl4FgpQgAIUoEBqCDABnBrtzFpSgAIUoECIgPKD+tKMEU0BPJpVsXM3xjE0NIihoTFMIx+PNtQurI6d3rQHFfOdaB37BvbVbwu881NzWKMbKTBYZRPuhq5RAs6o1MbljGUCWCmF8XnFXS6aCeBgT+NzG5VzzUiiJIAjsJ67hq7DpzGaVQCXqwiF+fnIHGlH66i6Skv/PmtdQs+w/wX1X3FbO+8Ti9gCWn0BrPV+pNRafJNd2WpU2Qa6GGMvtmJ6m7T9c7ousWqk6MQEsElfzYhPX7QyJllpFztbQBuO85omM0sohLxTPiSpLkrEaFa0Gj7YoxZkEWOB82I3GiXSevpwsaUDaTVPIG/wmPxagpoi3Woki25G8wFRvwipjcVzLXUCOG3XUVTmm8dzvBLAcllWLyYBHFjlX+FrQ1/OXjyRO4gX+3Kwt2waLQO5aJC3wg4/puV7Qx9Is91Dw4z/4jHKIAGsezjOrCzi44vGHds1dcgXxPP/fG/4B3bMxnKr8W52jbJy/fIn1QIr6M3byurvCH8DiX63WDpeFOY1kSSApXFh85QoPq3MoewngMONSVjE+C61ifxg4MQmNNamo+fYJDZrd4TSRtUiji9KAJv/vhLHkvwAjXC7f+UzTAA7ZIhkMShAAQpQIOkEmABOuiZlhShAAQpQwJLAtR40nZ7E5sa92Kjdok/eyqobvtJG7A36g3TUCfS+2IoJdwP2bpzUbAmmvjPJvQ97A8tkAsVQt5LzNFVgtfpfg7csDr0BEfR36SZK53xQUtq8jtpyzul+eNvfWs36jWbteY3ehRxc6sUmgFeoW5TtCusp6gGacuYORLQFdHA7RmG77TCrnkM3F7duLa+OHliJfQ2BBxRE/c9oS7jFe4vaYyn+Hv6G1Ky3Hc/3ZaOuqRx5BsnxQGk1bZBzPmRb8oXPCbfZlD6pbpdY4sK1/mlsk7Z/lrIOwti3cvPS3kohedtWy9uiK7U03YJdM27WZfbGuS+axImwnja3gBa1lcHWioG+JEq02Ph7WugW+f7zLGYsWIrojP05gz2lhE4H3Mi7MIS8feqKT83NaHtuuvmAqF/oKmvvXMqXzZNOka4ADt7uXdl2WdkC2jUmuLaY9nkrSQEtjjpG+rfKVyqO5uMj2KB9ZYV2+3ILMS57D+dgw8wo0qoasE3a+eSAF9nFU5jO3aduDa7vkZpxJbvP5vzMqHeHGf+F5dcZ2uxrwi2y/VtAW56XxD5yo3IGK/P/nL7w13Szfm23DYJ+V+jnzWbzPJvXdbvlEs2zLR0vCvMai1tAB723XrtNvfSKHNPfT1bmUGYJYM327RbGpMWM73KfV+tUVJKJi77NOBBm+e9ijh/RfN9KLG2cZQI4KgMXD0IBClCAAhRYvAATwIu34zcpQAEKUCBhBeYw3P4setOq0Fi9ZmF1h7868vt5x12oK5lGa28aPPUeFGWlY27yPFpP/Bb58juCg28azI104HCnDyWG78VTtg8czq9BTVk+MuTjXMBUTom6zaJyI2cwx4P66iJkzFxBZ8ubGMvy/30Cfcda4c2pwN4qF7LT53DD24nWvgx4GiuRP9qOZ8OWUzn2mPsgal2ZC1tXKzdLpHIdx2C2B/WeImRhEudbT2AoZxcaK1cjXbAyNHvY7LzizrHoBDAUj/HC2jCeweeeMy2nHQNROznUWr1R92hjlfzORt/Im2jt9GJm2QZ1+3NRcsmet7jlnfAJo+TDHGbG+9HR5kV2VQOq1wTHi2ferL9LSZ8OzJbXo7ooA+O9x9E2U4IXaoqUre1M40zxkN/FKe0he8+jaHxiHZTnUsxjf3W6lZuXZv1SOXfoFs5m44J5HJiOCzPKzdhY9UV7Y5K4XaysAA6MraK2Musjohi083eT8yxiLHBCtEa/DDpP3xWcau7HTH4FDlRLS/11q5FsugXPB0T9Qlc7m+cKjV+9VuQJ4NGVG1BbU4b8jBl4O1vQl+FR5gjCsgrGxaC5iaiVlXoEyjKJwbY2DGZVqPM4o7FQHOOQ2v7wm/gww4Va+R3uPlw5dRhvfliACvVBHPM5hM32DVNN4/FfVH792G63LKLji8YdUZs58e/W5v97GtbgUthrulm/Xvx8vWTazpza7nXdbt8QzfusHS/yeY21Php2jIrKHMosAWxzTBKOmeHmdNJOFYdxbsr8lUP+hwZjNccKfhjVaiwVY4wrgJ04GLJMFKAABSiQQgJMAKdQY7OqFKAABSigCshPUl9SE7kGKtJ7AE8Mo7CuHgXD7egZ+hA35wGk5cBVUYOKIukpff2P9Fl4259HDypwsMYFKXUU9G/2GnpbOzE0PY+0ZQUoypuGd7o48P7dG1fQ3nYOYzel9w0Xo8rtw+lB/3v4pKe/r6GvowdDH97EPNKQsbII5dUVkIuCWVzrC1dO4MbFFpw4N4X5wiocrYZm5bL01QkMdndgYOwm5tMysLKoHNUVRVDWIYhu/pmdV7yd1+ITwIpHb5vfsxDF+VO4NKXxDMY39bFlIGgnZ1rP4lpvKzqHpuW+k31PMR7deAvd3T6UyTe4Re1s1zsRRhqjd5KlISMnH+7yCrjz/dsCaG3M4wz6vlFXjtX+gcA0zhQvOcnQPYZ7Hm3EE1Km3v/PNPatJIAFY4DRCkJReU3jwMwp1n1R0EYh47LZ+CdaAax3XSMYpyVo3Ti/0EdEMWjz72HPY98/EaLZfhn1nkrSb8wtPRglHU1//bLrppsPmMZwSKeMfLwOOmTkCeBbrmL4hocwPZ+GnMJyVFW71NddiFzM+rw+fnIEW4BK9ehHVmk+xvuVsiwrKEVtzTq1LGHGQtFY5n8/ZXaF/N51aeMF+YGYkQ2aB3EE44pp+4rnQqbjv6D8wXMOC2OQrTFQNO5Yq5v9+IzhNyzP/w+gLCPceG3erxc/X7d3/TKdbxpd122NQxbmfRaOF5V5jYXfKeHHKNHvJytzKLMEsN0xSTRmhi+PvLr3fI764Ga4GLF//JAdJKz+vrIcS7XI6jmOwHblRmVPwLEkhsMUD00BClCAAhSItgATwNEW5fEoQAEKUIACFgSsvifMwqGc+5GJXrSPu1HjFm8H7dxKJEjJaJ0gDcViUoACFEgUASvJkUSpyxKWM5mvz8lctyXsMjy1VYEUGqNGOtA0uhFNFflWcfg5ClCAAhSgAAUoIAswAcyOQAEKUIACFFgCgVRIAI/3tWGyuBYbQ19guwTiyX1KWid3+7J2FKAABeIvkELJlRjiJvP1OZnrFsMuwUNHTSBVxigfhjtaMe5uQHle1PB4IApQgAIUoAAFUkSACeAUaWhWkwIUoAAFnCWQCglgZ4mzNBSgAAUoQAEKWBdIleSKdRF+kgIUcJJACoxRM4NoOdYP3zeqUF+5JvQVQ05qDpaFAhSgAAUoQAFHCjAB7MhmYaEoQAEKUIACFKAABShAAQpQgAIUoAAFKEABClCAAhSgAAUoQAEK2BdgAti+Gb9BAQpQgAIUoAAFKEABClCAAhSgAAUoQAEKUIACFKAABShAAQpQwJECTAA7sllYKApQgAIUoAAFKEABClCAAhSgAAUoQAEKUIACFKAABShAAQpQgAL2BZgAtm/Gb1CAAhSgAAUoQAEKUIACFKAABShAAQpQgAIUoAAFKEABClCAAhRwpAATwI5sFhaKAhSgAAUoQAEKUIACFKAABShAAQpQgAIUoAAFKEABClCAAhSggH0BJoDtm/EbFKAABShAAQpQgAIUoAAFKEABClCAAhSgAAUoQAEKUIACFKAABRwpwASwI5uFhaIABShAAQo4VGBuBjO3spGd5dDymRUrkcuegNwssoMElqrvR/O80TyWg5omJkWhVUxYedAEEmAMiBsr3kbxPp9YIDU+Ydfd7udTQ5G1pAAFKEABClCAAgkrwARwwjYdC04BClCAArETGEHH051A1VFUr4ndWcyPHK0y2DmO6LMzGGw5honNsXARnTvSdohl2SMtG7/vBIEbg8047nVhX70bK5xQoKiVIZp9306cRvO80TyWH9ZOXaLWGHE4UCys4lBs9RSJGoeLL3ey9kN7fWZ2pAfN3V7cnAfuebQRT6yL5CmzxI4Be3KL/XQ8jLR9W38+Z/X7xcfvYv3j9T277ezsdoqXWuA82n7qrD4bfwuekQIUoAAFKECBRBVgAjhRW47lpgAFKECBGAqk6o98Ub1vYLD5OCZKEjEBHMuyx7Ar8tBxE0jeG8DR7PuiMULbXNE8bzSPlewJ4FhYxS0MkahxuPhy24mp+LVDvM800vE0erPqcKA8LwqnTuwYiAKAhUPE20h/Pmf1+8XHrwXqJf2I3Xa2+/klrVwcTs4EcByQeQoKUIACFKAABWIswARwjIF5eApQgAIUcKrALCYGu9ExMCavOEnLLsBmjwfuvEwAyg/+W65izI54MXVrHmk5xaiqK8dq6c8AZicG0d09gLGZefn/h37fi5ySGVzqn8J8fgUO1rqQOTuBwe4ODIzdxDzSkFNYCo9nHXLTjYz0Nx36kVWaj/H+IUxL5Q0qj7guC6uZb1xBe9s5jN2U6uTChpXjuDBVrK56NKu3clOof1opa07JPtS7s0wMQ+skNlPMfcNSHdOwrGAzqj1uyE2ioAf7uSpQU1GEbPmPoTcTAzf0CjEaUnbtGk/puz3I3NWEitX+cvtw5VQrpssbUJYbybml1aTS8Q36g1NDI1XKNTOMnvYeeKfnkbasEMX5U7i0EAuiNgfmJi+is70fYzeBZQWlqK1Zp64cNuuL/v7Qj6wKF2bODyixeM8m1Fbmw9veiSG5PAUora3BOn83NR07pPOFGx8ij9vg7hBct/Ax7TMYL1aExnDQGBhuHAtzrKCChYkxoZtmpwfB+Gw+fpmNwQZ9STj2m433Zn3TqL0X6+4feM0HBPG4LqiLKA5jNB7Ft9zia/TSzTeW+voX3GeBQlQdrcaaRcej0XgxHbKrS3DCbzHjh75jLvIYN7zo6OzFqDTuS/O6DT6cvpQXNCfT7kYTkqg0dbIzplqdz0lzo8PwugKrtCf6XkTrxGY0PrEOyrrtEXQ0jaK4qRBD8m46+5DXr58/Km1i1u9jFPrKYUXjjul8M5Gv/ytMfr9YiB3hPFww3gsaNaLr7MKx7fTRCqy2PE8wf2ghOmWPaa/nwSlAAQpQgAIUSFEBJoBTtOFZbQpQgAIpLzDRi6bWGZQ0VkHaaXDmYhuODaxAbVMF8tVk4ujKDaitKUN+xiTOt57AUG4tmiryAd8VtB3uR4anHtVFWdKdIPnvF1CChr1uZKvfHy/0oL66EGmzQGamtK3aCQzn16CmLB9ZczPwdragB2U4WONC6K320KfOw5bHQl2UG4jj6Glqw2TxHtRty8Wt8T60t13CVE5J0M3GsOeBbmWA6Xl1Pcyi2WhGITz11SjKUH1mS9Sbijcw2HIcg9ke1HuKkAW1TXJ2obFyNdJNE8BS0s18VcO1niacnq3AUf+e374rONU6jfKGMuRK343o3EpbBvcHw6x/yodl/ACCYwGT59F64oImFkRtLn2/A7Pl0hgwi/PNx/Hbgj1okJ8WsJIA7sToyk3YU7cNufPD6DjWjdH5ldhUV4dtubcw3NGM7vkyvFDjQrrc/8zGDuV8MYnbkAbR1C1PNA7qY05QD9PxRLQqySjGRGOutp0EZRONX6KyL2LsN21P0/Eomu6CiBS5iK6lEMVhjEaEeJfbwjV6KecbTrj+SSuA+/OkB8ukp14ijMeQ6721MTkaczZ7xzCYk7VfwlR28JwsfAI4imOqjfmcnIQedweuT/IDdoXwHK1GkZz/7cABrwsvVkOTeDdeARx+nItR7MuHFY07SXz9F459Ziu1RS6iuUiE15OY9NEcS/MrJQZNEsAiVxtlj2XP57EpQAEKUIACFEhNASaAU7PdWWsKUIACFBjpwNM9UJKNIa+aU3/ke46iWr6bBeG2lKGrSToBzfcx3oOmrgzUHCjDwgaHc160P3sFhY1PyEno4H8G246FK4+VulQdhWe+Hc/25aBOUwb5xu+EO3i1Sdh6624MmZ5X3MUMzbTvXfZdRMthL4oa9sI904OmNh/KX6hBkT93OtGHF1snsFn2E93gFSSQpPbRHN935RRap8uVhJ7ub3LNbJ07tD+JdfiJmApc68LT3enqAx/KmeRVTGMblVgQtfl0D5o6gGr5gRGz2DUaP0L7g5T86ERV4AGE4Q48PaCuAhOOHaLxKppxa74CJjimdecV1WPCbEy2lgC2N+Zq6pJpd3zWXRPMxkJRve1ef0R9Myua7vajUHQtDPq7KA7tn37R34hpua1co5dyvuGA619QAth2zOjnaOLthkXtveg5m515nzzmZQZdhwznZJp5UVC5RU52xlQ78zlp/tN+C5XS9U+axx4eQVreODLdTZCekRzvacLFwiZdwixMm9jo94sObv0XReOOaIxN5Ou/AaLpdVv7QJt0nbQyD49imwaVLRZ9VHjtN/gtpv2dYtIpF132qHV0HogCFKAABShAAQooAkwAsydQgAIUoECKCigrJ/qnpG33ClBc7EZxcT5WyMlFUTIRwJwPE+PDGPZOYHp6HBPTN3FLtGrDv39ykPgybKg7gLKQ196Z33QIuWFjoS4l0804PlESSDKFJLZF9TZeWWZsaNCthGb9yNtXD3kBkPwvUJ5y3ykcvrRGTVRr/+7/jt2y68s3ib5jJzC9+QXUuABv+zFMblbaRUoGR3Zu86RZigbgklbb6H1/c952PDuYL/exTEGbu8aN+kRov/UvKBc97BC8+k1ZQfV0v5IAhrTaynTssNv3zcY+UbPozmUa08HjhWxgWg+zcllMAOsTJRbd5LFRND6L6hpmDBbXW29u3p6ivuleEU13UX9Y5LXQ6wr0bfV/+4d9bRxqN+q3UBJ7HxFejzTbg+uulXJM2iq30+cbS3/9046BlmJGFI/NxzFRIq3aszKnCxNzojEhqMfZP0bxuKgfmY8F4muDnTHVznVBWkHbJOfeqwAAIABJREFUhYyaAyjzdeBpbxH25Q3g9GwVGrbdRE/TIAoapYf1dLss2GoTe+Fs59Opff0XjdnhH56IfB5uoZVEcR32t47+2Nb66MpLomu/jQRw1MpuwYkfoQAFKEABClCAAjYEmAC2gcWPUoACFKBA8gnM3RjH0NAghobGMI18PNpQK15NOncNXYdPYzSrAC5XEQrz85E50o7WUeWmtvLO1/A3j63d1LaTAFbaRVSX6CeAzc6r6yuWzIwTwGm7jqJsJtIkrCiBBEz2HcOJiU1orE1Hz7FJbFZXSjMBnHxxb3QDGJpVt6IkW9wTwLpkU3CLiMYb475vPF6I2lpzrgLROGiQiDSth9l4IopfkYFRvQLfkcdGs7IJx6/wZc/3Co4dUrQYJIAX7S7oD0IXCwksfdm0q99F3XGxf1+icouu0YYPjERYVmvzjaW//oUkgCOKx0WuAA630tZSP7M/BomuQ6K5pNGDCEZFNe53kV0X/O1V4WtDX85ePJE7iBf7crC3bBotA7lokF9fkDgJ4JS5/gvHkyVMAAvLZuM3h/wcnbKtvFkfnTF4mCf8/MrkYc4ol93SkMMPUYACFKAABShAAYsCTABbhOLHKEABClAg2QUm0PtiKybcDdi7cdI0gZstrRQcWIl9Ddvgv7katH2sQQJYXtHXOQ+PdgtjU1L7CeDA4YzrYnkL6LA3QUVJGO15s4NqJ6/qEpr1IHNXEypWq1+9MYjm4yPYIG3xLG25Z2XrOU3Zg9tEVHYA8pbTwygqycRF32Yc8C/LFm0HaLD9tLA/JHs4Ob1+6haQu5oq4O9utraAngzdQjpQ5dCbhKL+YLYCeIVw7BAlHkR9P3zchjZj4FyeW6KYNth62tYYqC3XHAaDVo/pS2ZwY9aOG8zHZ/H4pS+PpuzZfRGM/cpxQ7Z9NR0Lo+kePI7rayl2EfRNURzGaBxZ+nI7bb6x9Ne/oDFQELvi9hMngEVjcmRzNrXjisYgaW7RAXjCXYcM5pJB5RYdPyR+7Iyp5tcFuQ2Gc7BhZhRpVQ3YtmIEHQe8yC6ewnTuPtS4pO10nJkAhmjcEc35Evj6H1HsWN0CepEPUojLZnKd3Rh6rbLUR4UxZG0FcLTLHqNLHw9LAQpQgAIUoECKCjABnKINz2pTgAIUSHWBueF2PNubBk+9B0VZ6ZibPI/WE79F/p4GlOUKblqrNwwebayS393rG3kTrZ1ezCzboL5f1+gp8Qn0HWuFN6cCe6tcyE6fww1vJ1r7MuBprMRq/3ttFxrGegI423JdpC3R2jBZvAd123Jxa7wP7W2XMLWyBA173cgWrlxWbqqOuQ+i1pUJc0NdD7NoNrpyA2prypCfMYnBtjYMZlWgsXoN0iFtT3gcg9ke1HuKkIVJnG89gaGcXWisXK38vfk4BnM8qK8uQsbMFXS2vImxrBJ1VXZw2Y37vw8XWw7j3FQ2NtQ1aLbljvTc3ALaeeONEo/jhbWoKctHhhz/FzCVo+kvpv1NiqUOzJbXo7ooA+O9x9E2U4IXaoos9MXQ/mCaAIZo7LCWAF5U3IY0nOZcatI0/DiojznzeuSPmo3JovhdzJir/Y7AeExJEIer60rTMVjUfuJkduiW/+Kx0N/eEPQfc3dB5Foc1xE2ISCKwxiNHHEut/PnG5Lz0l7/gsfAyOIxT50PBGJAND9YzPghjltR7K1OV7ZdHs6vCX8dMp3XRG9MtTWfk7vLFZw6/CY+zHCp7zD24cqpw3jzwwJUvFADOf9rkAAOtInouhWj2JcPKxp3RHO+xL3++x9ssH7d1iXxTedFEbapYFw2v84a9BdLfVR0fbaWABa52i57LLs/j00BClCAAhSgQMoJMAGcck3OClOAAhSggCIwi2t97egZ+hA35wGk5cBVUYOKIukpctFNjFlc621F59A05pGG7HuK8ejGW+ju9qFMvvEVJuHnu4a+jh4MfXhT/l7GyiKUV1dAPmXIP+sJ4BV26nLjCtrbzmHspvTu42Jszh9Dv69UfS+wqN7AjYstOHFuCvOFVThanW9iqK+QFbN+ZJXmY7x/CNPzaVhWUIramnULq6wxO4HB7g4MjN3EfFoGVhaVo7qiCAt8urpVuX04Pai8R1VaqR1cdvnFgCH/5Kf4z+eoiXzNnyM6NxPAjhx1fNfQ29aJoel5pC0rRHH+FC5NFQfeM223zevKsTpTralpX7SbAJZutpuNHdGMWyVR4nXtQ33gZdya5tOeSxTTBjFnWg+zMVkUv4sZc3XfEZXNdMw3L7t5++mjQ9yeorEwZKwT1S3stVDUH0R9wEJdRHEYk8Ej3uV2+nxDQV7K61/IQzCiPmsajwbjhc0xWQZZ9JxN02lFx5i9ht5W/3WoAEV50/BOa65DgnmNeRntjKl25nNS/ZSxoT+7Ai/I2z2rOxWMbEDjE+uQJRMEx3/wuIQovColgsFBNO4k8/XfVuzo2snURTTeR3o9EVxnQ7qDlT4qinOLCWDpd1gkc4QIujK/SgEKUIACFKAABUQCTACLhPh3ClCAAhSgQBILyNsJ+ipwtNK/EW4SV9ZK1UY60DS6EU0V+VY+zc9QIPkEJnrRPu5Gjdt8+9/kqzhrZCjA/pA6HYPXvyVva8P3Ai95qVgACkRJgNeTKEHyMBSgAAUoQAEKUMC6ABPA1q34SQpQgAIUoEBiC0jvPTs9g9KGWmzMTsecvE1yPzI8jagM3YM6seu6qNL7MNzRinF3A8rzFnUAfokCCS8w3idtE1+Ljf4XnCd8jViBSATYHyLRS6Tv8vrnhNZiAtgJrcAyxEqA15NYyfK4FKAABShAAQpQILwAE8DsHRSgAAUoQIGUEVC2T3tz6EPMhGx7nTIIxhWdGUTLsX74vlGF+so18O/km+IqrD4FKEABCiS7AK9/jmlhJoAd0xQsCAUoQAEKUIACFKAABZJCgAngpGhGVoICFKAABShAAQpQgAIUoAAFKEABClCAAhSgAAUoQAEKUIACFKAAwAQwewEFKEABClCAAhSgAAUoQAEKUIACFKAABShAAQpQgAIUoAAFKECBJBFgAjhJGpLVoAAFKEABClCAAhSgAAUoQAEKUIACFKAABShAAQpQgAIUoAAFKMAEMPsABShAAQpQgAIUoAAFKEABClCAAhSgAAUoQAEKUIACFKAABShAgSQRYAI4SRqS1aAABShAAQpQgAIUoAAFKEABClCAAhSgAAUoQAEKUIACFKAABSjABDD7AAUoQAEKUIACFKAABShAAQpQgAIUoAAFKEABClCAAhSgAAUoQIEkEWACOEkaktWgAAUoQIEUEJibwcytbGRnRVDXaBwjgtOn5Fftmtv9fEqipmCl2S9SsNFZZQrEUUA0xoj+Hsei8lQUoECSCyTyeJPIZU/ybsXqUYACFKAABVJRgAngVGx11pkCFKAABQCMoKdpALPuEpS5VyNbZzJ3w4v+c4OYyK/CE+4V8uc7nu4Eqo6iek0sAGcw3NuFfu+HmJkHkJaBlQWbUVa+EflywncGgy3HMLE5kvNH4xiLrXss/WJ57MXW1/89u+b6zzu5bpHaJP/3bww247jXhX31bkijyOL/2e1Hiz9TfL7Jfh0fZ54l2QXiN8Yk2xiU7D2D9bMjEBxHTr4+OblsdsQB87ErmuNNvM2iWXZ7pvw0BShAAQpQgAIUMBJgApj9ggIUoAAFUlRAuSEwlZ2NlaUNuqSuD1dONaN/+hay3PtQLyeAY/lvDte6DqP7VhlqPd9AbmY6MDeDkTfb0DmSj9qmCuTjBgabj2OiJJIEcDSOEUuHxR473jd37JTTrrndz9spCz8bb4HoJWeSrV84OWbj3Ut4PgosXiB+Y0yyjUGLN+c3k08genGUfDaxqpG5eTTHm3jPN6JZ9ljp87gUoAAFKEABCqSSABPAqdTarCsFKEABCmgE1BsCJSWYGc9GXU0R0v1/9V1ES8cUcm95MeHyJ4CDbyDMTV5EZ3s/xm4CywpKUVuzTl3hJ33Oi5ySGVzqn8J8fgUO1rqQOTuBwe4ODIzdxDzSkOOqQE1FkbryONzNCeW/p+3ah9xzx9E/rRQwp0Qq07TheTAxiO7uAYzJy4iBtOwCbPZ44M7zyQnk4GOsAPTlKiyFx7MOuX6MG1fQ3nYOYzfnkZbjwoaV47gwVYx99Tnof7oHmbuaULF6AQ5XTrViurwBZbn6zqato/S/+5FV4cLM+QHl2PdsQm1lPrztnRiankfasgKU1tZgnZx793++AJO9l/DhfBqWFWxGtceNvEz/3zWrs03rZPfcEBipxyvNx3j/EKbngbScYlTVlWN1pnITSG8+a6uNpHY2qVtIP+pHlmFZGPzBAlb6lN04lhbqD6OnvQdeuQ8Xojh/CpfkeJFWAIfGuf4GqPG4YtyPjOtjNaakbh1urJCCyqxfG8QcQlfziI/v79ezmBjsRsfAGG5K8bMwZsnBzX8UiI2AzWty6ApBg/EhqKTJNMaEGYME8wfxGGBnHhCbbsCjpqiA5Wu1+fXJ/LdA8K5BwWOI2XHN/qabRwjHMbM5ob1rr6V4Npt/mppr++HixhtRW9xyFWN2xIupW9LvGf883aj/i+Y/Br8LFubiiym7vXZI0YhltSlAAQpQgAIUiECACeAI8PhVClCAAhRIZAH/TZR9yBs4h+y6GhSpSU/fxRb0ZJYjf7AVXsME8Dh6mjowW16P6qJZnG8+jt8W7EGDnPVUjjte6EF9dSHSZoHMTGk7sOMYzPag3lOELEzifOsJDOXsQmPlaqSrq3sHszag4tESrFmxkIrWAOufKDc4z7wXbYf7keGRypUFzCnnuYASNOx1IztkFfENDLacwHB+DWrK8pE1NwNvZwt6UIaDNS5kQqpnGyaL96BuWy5ujfehve0SpnJK5ITWTE8TTs9W4Kh/T2zfFZxqnUZ5QxlC8r9ByS+l7KMrN2FP3Tbkzg+j41g3RudXYlNdHbbl3sJwRzO658vwQo0L6ep3RzMK4an3oCjjplLO2RI0PrEOWUHHFtXJ7rmtHm8DamvKkJ+htm1uLZoq8qW0WPDKbd8Vm22kvdknlcWsH/nrFq4siRyv0S67aiXoU/biODheMHkerScuLMSLOAFsNq6IVpTY7NfCfijqS4JktsXjy1vqZ/WiqXUGJY1VWJcFzFxsw7GBFerOB9Fudx6PApKAtbFU+8oHoy1ig8cH/XU72cYY/RgkuDZaHAOszwPYcykQLQEb12rT65P4t0DYMWTC5Lpn9reQ+W4Ec0LT8+isLcdzuPmnyFzftjbHG/n3ivnvstGVVufGovmP6Pphs+x22iFaIcDjUIACFKAABSiQUgJMAKdUc7OyFKAABSgQEAgkMMpnpIRvHWpc0g1c6Yf7OWTtKYXvxHHjBHBmD5o6gGp5a2b9P/W4nqOoLlL/Nt6DpjYfyl8IJJkx0YcXWyewufEJOemhXTkovf83Z2U+Cta54f5GHrLk+8rGCWBoz2PQvME3rXXHkMrVlYGaA2XI8393zov2Z6+gsPEJuMbb8WxfDuo0f78mJX0n3MqKRl29fFdOoXW6XE2Eh3GR36EcajTS8TQ6URVIJg934OmBvKCVk/OeF1ATyNKj5fAwimU/TTJKahuTOi18VuNmem6BkdHxTM3ttpH2Zp9UN9N+FOrKbQ3DjXmKlbBP2YnjyS483Z0elLic6HsRrWMbra0Alvpa2HHFWgJYOx6Yx1Soi+E7EDX1F70jUdTXwn4fHXi6B/DUV0N6boX/KBBzAeE1WbRa3+A6H2YukDxjjL35gzyv0f0TjTF2x6yY9xOeIDkFrtm4Vptdn0yv2YIxZMTkumf2t2jOCU3PI256UTwH/V1oHjJaBD88KZqLT9v7XWY+XxHMpYXXD5tj5QTnQOLexk9QgAIUoAAFKBCJABPAkejxuxSgAAUokMACmpszeRfR0pOJOmm16WQfjvXnYV/NSlxqNk4Al/tO4fClNWpSR08QetNHSoyGfl7ZYixvXz20rxiem53Eh6NjGB72wjs2jfmMQlQ1VGONup1w4B3AoeeRSzLnw8T4MIa9E5ieHsfE9E3cylZW7K7QJZHlGyD+/YmDqrEMG+oOoHi8GccnSgJJ2ZBtXifRd+wEpje/gBoX4G0/hsnNB1C2kE3WHlRb3tCySzd++/M071uWbkxJ7bCwda7eyvh4JdPmdSrLs3duCIyMjidMANtoI/+KcmkViXG/0/YjUdIigcM16kU3ij/zPiqK48LRZhz3uoLGhTlvO54dzLeUAM40HCf8FbeYAJYfsFC+Yx5TorFC1JdEf7dzfGUlYf+UtC1jAYqL3SguzofhRghR7wc8YCoKiGLZvULUv8Ncf4Mwk22MCR6DRPMHeR5geq2zdy2W3wbBfxSIgoBR8i/8tTr89cl4HPEXUDSGmF33zP6meXjV8LeInTmhzWuvzXjWOstzadP5kb5h7Y037kl7v8ssJYA18ynt543nalp3e2Uvy7PZDlGIAR6CAhSgAAUoQIHUEmACOLXam7WlAAUoQIEFAe3NGR8utnQgreYJ5A0ekxORNUUz8tPnRltAxzIBHNRAcxPoPd6KkcI6HCjLCH4a3uB9opi7hq7DpzGaVQCXqwiF+fnIHGlH66g/KWVwU0J3Q0Z7fvmGh2kCGJjsO4YTE5vQWJuOnmOT2KxdTRxyM9z/PjS7N37D30hP23UUlasDx5MTwCZ10iZUrSTKjG5aBQeRhZt8zcexkLi32UZMAMdqyLLepwI7nJs/yGGUAIbBSvZwW0LGNQEs7Ieifi34+yKOP3djHENDgxgaGsM08vFoQ62yOwL/USDKAkudANZftxJjjLE3fxDPR+zOA6LcCXi4lBUwTP4JrtVG16c1I5EnHc2ue8Z/i2YCWOkClq69i7imixLAwfMjfXe0N95ElozXn9t8frOoBLDp7xIb7ZCyUcuKU4ACFKAABSgQiQATwJHo8bsUoAAFKJDAAsE/8KWbBx1wI+/CEPL2SVs1KzcfDN8BnBa6fVwAwmBlkGi7MGnr2NPzqDpaDXXx3sLhpFV8PZnS+2SXCRPA8gqGgZXY17AN/tUywVvQ6lYRSqtsO+fh0W5NrWnRuWHBFtDSZ30X5a2Yi0oycdG3GQeMl/8uvBtZSX7ZvfFrYKqeN2QLaGm7PpM62U0ArxAYGR3PbAWw7TZazHZ/YVYtcAWVdriy0af8QWkljrvTsaupAqvVU4m2gA76u8EWiYESR3cFcLZwrLCfANbWZTHHD9R1Ar0vtmLC3YC9G7MT+BrDojtWQBTL2tcKqPEviuXQuibbGGNz/rCIMUa4a4FjOxQLllAC6rXWzrXa8PqUcz7ktQ9mvwWCxxC9mNl1T/u3Sfn1FfJc2uprQSzPCcOXQTx3FcwZhOZ6D3vjDUznT6L5jP7cgs8Lrx82yx4SPJwDJdR4wsJSgAIUoAAFEkCACeAEaCQWkQIUoAAFYiGg+4Hvu4JTzf2Yya/AAXk5jkkCeM04epo6MFtej+qiDIz3HkfbTAleqClCutHKXOlYLccxmO1BvacIWZjE+dYTGMrZhcbK1Uj3/z2zBNUVG5CfLb30dw4z4/3oaB9H0Z69cK9QyjPmPohaV6Yuoar6qMnKRxur5JVzvpE30drpxcyyDep7fPXHmEDfsVZ4cyqwt8qF7PQ53PB2orUvA57GSqxOl+rZhsniPajblotb431ob7uEqZUlaNjrhpKakVZPH8a5qWxsqGsIs/2z9Dmt9+ISwKMrN6C2pgz5GTPwdragL8Oj+mmPJ6qT3XPbP55RAnih3Wy3kba8on5k9yZXLOIqUY6pWFnrU/46ifyVvjJeWIuasnxkTJ5H64kLmMoJ3oJ9MMeD+uoiZMxcQWfLmxjL8v/dbFzRx674hqVpMkXYD0V9SSlP2LrYOL5nvh3P9qbBU+9BUVY65mS33yJ/TwPKchOlP7GciSUgimVB/za8zhvHZPKMMTbnD2PKw1jh5yN2r8WJ1cNYWicLiK7Vgb5pfn0SX7PDXSOzpQcsw1z3SqbNronRmxOalSHk2mvjmu7f0SB4Liwy1/cXm+ON/HvF+u+ySLaAll+nI/pNF/R7zfx3RP4o50BOHi1YNgpQgAIUoEAyCDABnAytyDpQgAIUoMAiBPQ3H324cuowxtz+d2iaJYCl/PAVtLedw9hN6b2VxaiqK8dqKS8b7sbw7AQGuzswMHYT82kZWFlUjuqKIjWJKuV7ZzB8rgsDw1OYvjUPIA0ZK4tQXv0oiuSEMHDjYgtOnJvCfGEVjlYjsApgYdnwLK71tqJzaBrzSEP2PcV4dOMtdHf7UPZCDVzp+mOsAXzX0NfRg6EPb8rfUc5ZgSL/wjtdPTfnj6HfVxr0XmB5ZcD5HDXJHK4pIk8A33IVwzc8hOn5NOQUlqOq2qWudNYn883qtIibzqZGokSZ3jzfZhvp2tm0H4nKou/TiwibpPmKYmW5T/nrLYpj3zX0tnViaHoeacsKUZw/hUtTxYH3AuvHDbcPpwf977o2G1cMYjeoLez2a9FYIepLBmUNqoud48/iWl87eoY+xE156MuBq6IGFfIgxD6bNCHntIqIYtk0Vg1W94bUL9nGGLvzBztjgIJnvgKYY4HTQiihy2N6rdbGt9n1yfyaHfI7QX+NDHvdMzunbuyJaE4oqFtQA9uP55Akq2h+pOtQwb957P9eMftdFlkCGIDg+mGv7JwDJfRYwsJTgAIUoAAFEkCACeAEaCQWkQIUoAAFKOAUAXkLO18Fjlb6N7mV79qiaXQjmiryY1RMKzfbY3RqHjZJBdinkrRhWS0KOESAY4xDGoLFoAAFKEABClCAAhSgAAUokLICTACnbNOz4hSgAAUoQAGBgPROrdMzKG2oxcbsdMzJW9b2I8PTiMrVyqpkaQvo4Y5WjLsbUJ4XK1HeSI+VbOoel30qddueNadAPAQ4xsRDmeegAAUoQAEKUIACFKAABShAgfACTACzd1CAAhSgAAUoEEZA2ZbszaEPMROyNSuAmUG0HOuH7xtVqK9cA3kH7Jj84430mLCm9EHZp1K6+Vl5CsRcgGNMzIl5AgpQgAIUoAAFKEABClCAAhQwFWACmB2E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VJSYPnf/SAl681KUyBRBT77p1eiVnTGf9QoeSAKxEWA8R8XZp6EAo4UYPw7sllYKArERSCa8R+XAvMkFKAABShAAYcJMAHssAZhcShAAQpQID4CTADFx5lnoUC0BKJ5A4jxH61W4XEoEB8Bxn98nHkWCjhRgPHvxFZhmSgQH4Foxn98SsyzUIACFKAABZwlwASws9qDpaEABShAgTgJMAEUJ2iehgJREojmDSDGf5QahYehQJwEGP9xguZpKOBAAca/AxuFRaJAnASiGf9xKjJPQwEKUIACFHCUABPAjmoOFoYCFKAABeIlwARQvKR5HgpERyCaN4AY/9FpEx6FAvESYPzHS5rnoYDzBBj/zmsTlogC8RKIZvzHq8w8DwUoQAEKUMBJAkwAO6k1WBYKUIACFIibABNAcaPmiSgQFYFo3gBi/EelSXgQCsRNgPEfN2qeiAKOE2D8O65JWCAKxE0gmvEft0LzRBSgAAUoQAEHCTAB7KDGYFEoQAEKUCB+AkwAxc+aZ6JANASieQOI8R+NFuExKBA/AcZ//Kx5Jgo4TYDx77QWYXkoED+BaMZ//ErNM1GAAhSgAAWcI8AEsHPagiWhAAUoQIE4CjABFEdsnooCURCI5g0gxn8UGoSHoEAcBRj/ccTmqSjgMAHGv8MahMWhQBwFohn/cSw2T0UBClCAAhRwjAATwI5pChaEAhSgAAXiKcAEUDy1eS4KRC4QzRtAjP/I24NHoEA8BRj/8dTmuSjgLAHGv7Pag6WhQDwFohn/8Sw3z0UBClCAAhRwigATwE5pCZaDAhSgAAXiKsAEUFy5eTIKRCwQzRtAjP+Im4MHoEBcBRj/ceXmySjgKAHGv6Oag4WhQFwFohn/cS04T0YBClCAAhRwiAATwA5pCBaDAhSgAAXiK8AEUHy9eTYKRCpgQBNPAAAgAElEQVQQzRtAjP9IW4Pfp0B8BRj/8fXm2SjgJAHGv5Nag2WhQHwFohn/8S05z0YBClCAAhRwhgATwM5oB5aCAhSgAAXiLMAEUJzBeToKRCgQzRtAjP8IG4Nfp0CcBRj/cQbn6SjgIAHGv4Mag0WhQJwFohn/cS46T0cBClCAAhRwhAATwI5oBhaCAhSgAAXiLcAEULzFeb5kFvjSFzLx+Lc2yVX8xbtX8bsPPop6daN5A4jxH/Xm4QFTWIDxn8KNz6qnvADjP+W7AAFSWCDR4j+Fm4pVpwAFKECBFBZgAjiFG59VpwAFKJDKAkwApXLrs+6xEPBsegin6irx+Z9mUfb8yagngZkAjkWr8ZgUiI4A4z86jjwKBRJRgPGfiK3GMlMgOgKJFP/RqTGPQgEKUIACFEgsASaAE6u9WFoKUIACFIiSABPAUYLkYSigEYjlTSAmgNnVKOBsAca/s9uHpaNALAUY/7HU5bEp4GyBRIl/ZyuydBSgAAUoQIHYCDABHBtXHpUCFKAABRwuwASwwxuIxUtYgVjdBGICOGG7BAueQgKM/xRqbFaVAjoBxj+7BAVSVyAR4j91W4c1pwAFKECBVBZgAjiVW591pwAFKJDCAkwAx6fx/+G5l3BkDXDxzH58+3x8zsmzLL1ALG4CMQFsoV0f34/P3HdhbPAHWPdjC5+P5ke2PYn/b+d9+Hgpzh3NevBYEQsw/iMmTM4DLOX4lJyijqwV49+RzcJCUSAuAk6P/7gg8CQUoAAFKEABhwkwAeywBmFxKEABClAgPgLxSgA3H/sRPKvSkbFQrTl8/scbeKenC98f+Cg+lV3Cs4QkgHf8AJOPrMKN987igZf/7xKWzMqp/xqdr+7At75yHT+uegWNVr7CzywIRPsmUCImgE8efwWVdxt0ij+9j2dqTuLjp57DTx/Mwnu//CG2no1C57GQYLm/6GH8w4PzePL1C1E4oeYQTkkA59wHz+a/xtc+6MGhy9GtIo9mXYDxD6TK9b/c6jhmYXyy3sP4SScLMP5TJ/6d3A9ZtqURcHL8L40Iz0oBClCAAhRYWgEmgJfWn2enAAUoQIElEohXAlhJAH2Mrr97CU8CkJIvDd8vwbdWzKfEqlgmgJeogzvktNG8CZS4CeBA/OubxXLixGp7ChMsm/Cv7eXY+Md3sXxfl9WjWvucUxLAssGXUmJ8tdYwS/cpxn9qXP8tj2PC8Wnp+irPHH0Bxn9qxH/0ew6PmAwCTo3/ZLBlHShAAQpQgAJ2BZgAtivGz1OAAhSgQFIILFUCWMYr/B5+c3AtvjzSi788FOVVeA5rHW4B7bAGWYLiROsmUDImgKPeHMIECxPAUTfnAU0FGP+6B0BS6Pof0jGE4xODKdkEGP+M/2Tr06yPdQEnxr/10vOTFKAABShAgeQRYAI4edqSNaEABShAARsCS5oA3vQYfl/3deA3Z/H1l6RtkJWkzNrrvTg2twnPPbAct/3J4Zz1eP2pEjy86kv4sly/WXx8/fc49nIHzkwD+J8/wGSltKXySTzw8vuqgJrkmfs9vvfYa+hV/+uGp55D34OZ6sq4v0Lzi5XwfO1LyvbUf57FewM/wdazHyifvnc9Xt9bhkfuzlT+/qfPcPHCP+PbZ/8jrPI96yvw+o6H8OBX0uXPfP7Rr/HzP34du7TvADZYJXjPtu+hp2ItCr6oHPrzG1fx/O6f4oz8/5ajfEcFGjbdh4IvKseVy/rL/djaDcgrrL+ibKf7k4WSVeLKPz2Ego8CqxxNz1FUgbfqAuW+9afrOH3kFTS+H+b4ReXo2fEQNvht/jyLsdF38cxLvfg/ahnu2fMchjfM4ednPsPfVH4deXeodfvo13j+JbXt5P8kaAcbfdrJH43GTaCkTADrV6vK8XE3rv7y1/jypg1Yq8bErRvv4/TrJ9E4rGnlex9G597N+NbdmfJ/lD/zQRYefzDMO4DV2FPGEf+/wM3pe9aX45TnIWxcoR7vTx/jl12v4fsDnwU+Lo0LdSV4OPdL+LLap2999Gt8f18HfrkQ2z/BOzn/C7vWLJfHDsOya0pgPVYACGLPaMvtzxcetJHGkkoc3HQf8mTXOXz+0dXgeDQZC5wcX04vG+Nf2QFE/peM13+jVfeWx6e7sXNPNQ4+eJc6psxiYuRd7Dvkv57eh8PPVaLya8sDY07IeLgc//DUY2iQjiEjz2LivT488DL3gHfC2MD4T+7491/Du468j7V7pXmLf14RhWuuhfm2td8By/H6q8/hO3Pv4rujd+On/+NufHnhN4L57wxANEYB5r9jnBCFS1cGp8X/0knwzBSgAAUoQIGlE2ACeOnseWYKUIACFFhCgaVKAN+/qQJHKh/CxvSP8ErDKzgkJXH9CeA/fYY7VyhJEzlp8WPgX4+VY2P6Z/jF2Z+iamAWGzwVeP2Rr+Ou//o9nnnsNfwEpXirczMenLyA5Q1qqnf9Y/j99+8GvjiPf3/+EKpGFWjtTZLP9x/CqQfScbHrJL79L9JxN+Hh4V4ckj6bs0k5L67jx693oPEP9+Lw3v+Fx7+G8NuqFlXiylMPIe+/fo+ftPTg0Ggmdj71PRx5UKrPbOB7+gRwTjkuHN+Er03/Gk+81IHeLzyEZncm6s8qK6P/9vH9+Ef3cnw+8i4One1B9wfLsWHTfVgx+i56py0mgE3P8RB6XqvEw+nv4/nnT6Llv+7Dc4/8Fd45ew6XdGZyglmtZ8GcanM5E57HK3HEfTfu/OhdVOzrkr8H+Yb4ctz60ywu/VsH9nV/hr/ZUY3jj6zCnX8YQPGBc/gQgMesHZYwPmJx6khvAqVOAvg+3PnnWfzhci+e+PG7wObv4R93rEXeH6/iu7t/qjxksBCjH6HrbBeevDCL8h3VOPLIKtwFYGzwB1j3Y6NWDLMC2B+/f7yKZ16WHr5Yj86nyvGtr3yGrpdewpNB48LH+HlPD54//z4+vPevsHMVcObCfwBqbOOPH2PiN++EL7u+WBZjxV7shW4B7R9LbrzXi/8tJYZU1xXT/rg1HwtiEROpdEzGP5C01399Atjy+LQc//DcD3FkDfDeL/8Z3z/7wcJ1EpodUvY+/j18efQCTl94HygsxamnNmMjAg9+3bPjhxh6ZAUmLnWh4sT/xZc3VcDzhR40nk+lCHN2XRn/yR7/6Zi4sRx5K6R+qCSAf67O3xd9zbU437aWAFZ/L6R/hokVy5EnFVNNAJv/zrAwRgl+xzg7MuNTOifFf3xqzLNQgAIUoAAFnCXABLCz2oOloQAFKECBOAnENwGsq9SfP8Mvun6KqvMfqX9QkzJfBD7/wwXsa+mVk5vlTx3CTx/MxHtvvoSt3YFVeBse348+912YuHQSD5x4H4ePvYLHcwI3Q+WVvjnv4xdfeAhfGz2EdT+Wvqskitd+0IfcA++EWTmrFEc5L/BO63OoWNih2iDRrKmWXIZVn+Hnzx/C99WEs7R6t/nYc9i1yiQBrCaNPr90CA+c0Kw0lI5dWI3fHPxvWHH9AoobeuWEqf6fpRs/ZueAslr4rjDbceuPf/jYj/D4Kh9+ceQQqjSrMZWtrtPwXtcPsfVf/Angu/Dxez/B11/2r5pWVyCs+Ag//rsfodEowRyn/r9Up4nkJlBKJYB1fV7pX3N4p+U5VFwGyvcfwk8fyAz0N7VBlQcKvmQ7Aaz06xs4/eSPUC8/lBLYqv5OdaeCvS/+CAe/NqsbFzQ9SY2zOwVlD+l76rawolixF3v6BHA5LnRuwtrJSyhq6FkYS5RdEdJUV/OxYKliJpnOm5rxn/zXf+WBp0DMWR6f1n8Pv9+7FvhNF77+0rsLUM+9+CP84Gs3Fq6TxmPGl3Dx/9mPbw8Ayvg4i58/eQjf949fyRQ4SVIXxr+0g03yzf+V+L9LqZv8sKr02ybya67Va76l3wH++fbd0q4k6oNu0oZHot8ZVsYo098YSRK8UaiGU+I/ClXhIShAAQpQgAIJJ8AEcMI1GQtMAQpQgALREIhvAjiwzer9RQ/jBzs24zt3p2Fs8KdY92MpOagmgNOv45WqV3BIruB96Hz1SXzrK9r/ptY8pxq/OfnfkKc+vX7P4/sx7M5UkxjLcfL4c/ibPxzCmZwf4sgX31VWBss3KO7F2Js/lLdO9ieKpC1QT/9LPw5d8Cej1STlF9/HvpqT6jbMynmNb7JIf1HL/6erKNv9U2UFrPov5B3AYVYAr8V/4r3L7+DQzy7gknoDV9lWLgvvqWU2andLN37Up/ONzgGoq/6+Moux9y6hpeccutVdsEPrrCbB/xhaz4XVjyP/jL88dFldARy6ClHx+E95dYS0JWj4dohGL3feMZxyAyi+8R/aDgvbEhtuAX0fPtav4A36nBqjRmOD8B2bRiuAw70XWPvfP5K3qd9oEOMLtTPY3l3+m9H2sFqSMH8PjpUIYy9c2YL+u/lY4LxoSrwSpWb8J/v1Xx/j1scn5RqfuZDIXejRISuK16P58U14ZNVy3OV/FYRmpwNlBfDdwB+v4+dvnsMxaXeCxAuPpC8x4z8Z5/+BBx4ntK+iifiaa/2ab+l3wEIC+DP8QrMzkuh3hqUx6t+VnYyMf2MkfVhbrqBT4t9ygflBClCAAhSgQBIJMAGcRI3JqlCAAhSggHWB+CaAAjeAlRI+jLc6y/AgruP5qlfQspBA/TWKdneoNy7V5Itmm8NA7XTvuFWfYL81KK323YQL/7QWE9INjqIfYPIR4CdVr+AdaaVb0X9qEsx/hcP7y1H5gPLOvFs3fo9Dh17DT6YDq5ENNf+kf9+u9KnQd+76vytMAAO4Z3M1/rFiLdbK7w6exdV/O4tNr/+HuqrHZNvpsElpg3cAhzmHXE71HWMPy+9SncPEb86h7KULcjsE31gKX89AArgXf3noguUEsPQOYON2sN6XE+WTkdz8keqYSiuAzRPAJmPDohLAar8O15HkB00Q8l7tkI/HNAEcYez5VyiFqePCltkmY0GixJlTy8n497dMsl3/9Qlg6+OTMj9Q3jke+k/dOeTf/a+k+Bi/+Ld38JOBd3Hpu8qKw8BW98uxc8/30PDg3bhLejf5nz7C6ZYfoV77znSnBkaKlIvxnyrxr9Yz4muu9Wu+rQTwV4J/w4T8RtHFo6Ux6nz43zEpEt7Cajop/oWF5QcoQAEKUIACSSjABHASNiqrRAEKUIACYoGlTQCricW7/YlhoxV4FlYAX/e/91f57MOfDyB35D5MumfxxGOvoVfagu2fHsLnZ36Eif/xHCrnNO8JXiC6e+FdvfiDtD30Z+h5bQce/rPBKtewrNJ5NmHtDW0CW/mwlQSw/7D3rC/H69/fhAe/qGwlffoRaXvWKKwA1pRbf47AdtUA7lXfe7oCC1vrBt9YEq9IuKVulxtu1aN+BXCgaPp2eEfciRPoE5He/JGqygSwf0X5Xysxmm7wMMaiEsBK/H7tDwPIPXAuTK8y6fv+b8Q0ARxh7O34IT57ZIXpbgJBFTcYCxIo3BxXVMa/suOD/598XUma678+AWx9fFK2ip4PWpGn77zKZ9Jx8cx+fNv/Tt+w49xy+V3oxx9ZhS/f+DXKdncE7UjiuMBIkQIx/lMp/tVOHfE11/o1P5IEsPIaiPC/M6yMUdowNv2NkSLxrq+m0+I/RZuB1aYABShAgRQXYAI4xTsAq08BClAgVQWWNgGsbjX6Bd0K4D9KK+26FppE2R449B3Af/vUc/jZg8tx9d8OYdPryntz5ZsUX7uBrut34+G5XvV9esp20A9Pv4uJwoeQMfADbDpr1OLBCWjlvPMh77kN31f87/r9GF3Pv4Qn7bwDWH9Q7daP//UYfl/3dXz5DwMoPnDOcEvHhXcPa9/9t0n53l3qFtkh5TbbklaXxAq+seSv52c6m+V47sX9+IH2/aiWtrXVlyzcVryJHaXRuPkjCTABHNhSXIlRXVJEs6V4YGVcmD72J+3DGmq/zr2OV/a9gkOG79AM1/c1x49pAjjC2MupwIWTG+Qkd7ixJCTKwtUnscMx7qVn/Ot3AEm263/oNu+Wxyf1Wn37vZ/ggZel12GE/jN6v+/fPnUIP3sw/LvOw7+uIu7dP+VPyPhPvfiXO33E11zr13yrvwMMxwV1DAr7O8PCGGXrN0aKjQhOjP8UawJWlwIUoAAFKCALMAHMjkABClCAAikpsFQJYNN3AOsSwMhRtz5M/wy/6OrCM+c/w9/sqMYRaXXLR+/if+/rwv/xt56crFiBW39Mxx/eDKyUkd8P/EAmPv6KD7988keol5M7y/HcnnJgWHn37/3/80n0Vd4HjKjbF///7N0PfNTVne//dxJI+JOIJAoiSlol9U+wCrUm1UKrpIqx0lAtVAuVgjdCF81u3OziL71w4SGF3VyzptIGuZJig7jgH5C2kdagLWgFtMSuSasGraG1ATVRSFAnQPJ7nO/MhMn8yUyY+ZKZzGvuo3tb8v1zzvOc72eS8/mecy69Xbvvu0pfOPaufv7or/Tg781+emN13bcm6guNv9Ka7gSvb/In5f3Xtbxyi9Z8kK4Fd9yuJZenScnH9ap79o53UuVr31H1pe9rjdn7VxP1yH2369tjW12J5HQtWFKiH2cP0qGGvVr+6BN6vCld19x4tS5rcpbDvfefo6FWsyt/pQNZZhbx1fqy2SfQnQDu7R4ffFOP3CHtsPb+HauiJYu0NPvkstM+A0aX367d/+q2eUL3/l7dM6gdDVs0Zblz6ejQZgAHaYcB8GRGavDHUJAA9thTuscz6uyHt935Hf346rFKGT5YB7z3EPboS87Zh616+sfLdec/0nX+B63624136S9zL9GI91/XfzyyXRV/ek86e7xuy8uUHt+hx8353X3/kJ5+4gktM/tsZl6lJVdIy5/Z69pnPNj+xX46dagvS4T67OUt0l//lzOeTVn+unR2q/72gbTgvuX68RVDdeCV7Sp+Yoeeb5LOv/Qq/SDLVf6ze48FA+BxPO1V4Pn3nOkrDdjvf+9nOOT4NF6ry+/S7WOP65Xntlhx5KUPnE7fPrdJy5/dr/PvLNGfvjFWh17brO+sfEMjbvuOHsm/xFrq2f2iy213ztc17/3e2vtXV39fTyycpC98sFc3F29kBvBpf+pP3pDnP06ff1cXCPs7N8Tv/JD+Dgi4ZUywvzOCxyj1+ndMPz6A/XzraH3++5mF2yOAAAIIINAvAiSA+4WdmyKAAAII9LfA6UoAP/AfD+oHn/OobccxHf74Pe145gndWfue6we9zPzMvFqPFN2s/LFDNcQc3fGp3vrzXv3HI1u0pcdMvZP7Cj4450Etd9/y0vl6bellGvfeXl1evNE1i/ZqVT90s6aOcl1Tn+pQ4z79fxVPnLym933NPsEdR/Tqk0s0/Rn/rTch7/t65PZJ+sJw588Pv/e6Hvz9UP3z7WP1eoAE8JV3/LOeyPucRph9+8w9jh7Sjmd+oTnPuG3Gau49t+vfrxir0a7rquOIXuwuR7oW3LdI/35FurWXsXMP4b06fPXX9FVXQr3Xe+TN12u3X6xxJmFsPkeP6JU/bNGdj9T52QPYeYhZ4u2nt12lr45y7V149Ihef227/uknf1C9myakpFYI7dDfD0oY94/k4I8pBglgjwRwdz+8Wl8d5ey7n338rh5/tFXXFE2SekkAdydyrb0y96t43mqt99evXc/j0z9bqUWvnuz75bdepWvc8UjHdPi9Ov1T8UbV2DoDuA/PnsyA7j/rx9lnWCd57hM6447btfRr4zXOHUs8yx8kFoTxKMTlqTz/Utx8//v5vnN+T4YSn8x3/Pe19Muju38PUMcxHWrcrkuWm60QxqrovvnWd7z1O9DRVr34h0Ma941L9JkV5zK14v4F+kGW+/cZE5Pe0IMV61TRFJePXlRUmuc/vp9/Zyc0S7KH950b0u/b5js/yN8BpjSBVwYI9ndG7zEq+N8xUfFIntZCRPPzf1ohuBkCCCCAAAJRIkACOEoagmIggAACCJxegdOVAD69teJuCESHQKQHf0ytYjEBHB2tQSkQOL0CPP+n15u7IRBNAjz/0dQalAWB0ysQ7c//6dXgbggggAACCESHAAng6GgHSoEAAgggcJoFSACfZnBuFzcCdgz+kACOm+5DRWNcgOc/xhuQ4iMQhgDPfxh4nIpAjAvEwvMf48QUHwEEEEAAgVMSIAF8SmychAACCCAQ6wIkgGO9BSl/NArYNfhDAjgaW5syIdBTgOefHoFA/Arw/Mdv21NzBGLl+aelEEAAAQQQiEcBEsDx2OrUGQEEEEBAJIDpBAhEVsDOwR8SwJFtK66GQKQFeP4jLcr1EIgdAZ7/2GkrSopApAVi6fmPdN25HgIIIIAAArEgQAI4FlqJMiKAAAIIRFyABHDESbkgArYKsAewrbxcHIGoFuD5j+rmoXAI2CrA828rLxdHIKoFIvn8R3VFKRwCCCCAAAI2CZAAtgmWyyKAAAIIRLcACeDobh9Kh4C3QCQHgHj+6V8IxJYAz39stRelRSCSAjz/kdTkWgjElkAkn//YqjmlRQABBBBAIDICJIAj48hVEEAAAQRiTIAEUIw1GMWNe4FIDgDx/Md9dwIgxgR4/mOswSguAhEU4PmPICaXQiDGBCL5/MdY1SkuAggggAACEREgARwRRi6CAAIIIBBrAiSAYq3FKG+8C0RyAIjnP957E/WPNQGe/1hrMcqLQOQEeP4jZ8mVEIg1gUg+/7FWd8qLAAIIIIBAJARIAEdCkWsggAACCMScAAmgmGsyChznApEcAOL5j/PORPVjToDnP+aajAIjEDEBnv+IUXIhBGJOIJLPf8xVngIjgAACCCAQAQESwBFA5BIIIIAAArEnQAIo9tqMEse3QCQHgHj+47svUfvYE+D5j702o8QIREqA5z9SklwHgdgTiOTzH3u1p8QIIIAAAgiEL0ACOHxDroAAAgggEIMCJIBisNEoclwLRHIAiOc/rrsSlY9BAZ7/GGw0ioxAhAR4/iMEyWUQiEGBSD7/MVh9iowAAggggEDYAiSAwybkAggggAACsShAAigWW40yx7NAJAeAeP7juSdR91gU4PmPxVajzAhERoDnPzKOXAWBWBSI5PMfi/WnzAgggAACCIQrQAI4XEHORwABBBCISQESQDHZbBQ6jgUiOQDE8x/HHYmqx6QAz39MNhuFRiAiAjz/EWHkIgjEpEAkn/+YBKDQCCCAAAIIhClAAjhMQE5HAAEEEIhNARJAsdlulDp+BSI5AMTzH7/9iJrHpgDPf2y2G6VGIBICPP+RUOQaCMSmQCSf/9gUoNQIIIAAAgiEJ0ACODw/zkYAAQQQiFEBEkAx2nAUO24FIjkAxPMft92IiseoAM9/jDYcxUYgAgI8/xFA5BIIxKhAJJ//GCWg2AgggAACCIQlQAI4LD5ORgABBBBAAAEEEEAAAQQQQAABBBBAAAEEEEAAAQQQQAABBKJHgARw9LQFJUEAAQQQQAABBBBAAAEEEEAAAQQQQAABBBBAAAEEEEAAAQTCEiABHBYfJyOAAAIIIIAAAggggAACCCCAAAIIIIAAAggggAACCCCAAALRI0ACOHragpIggAACCCCAAAIIIIAAAggggAACCCCAAAIIIIAAAggggAACYQmQAA6Lj5MRQAABBBBAAAEEEEAAAQQQQAABBBBAAAEEEEAAAQQQQACB6BEgARw9bUFJEEAAAQQQQAABBBBAAAEEEEAAAQQQQAABBBBAAAEEEEAAgbAESACHxcfJCCCAAAIIIIAAAggggAACCCCAAAIIIIAAAggggAACCCCAQPQIkACOnragJAgggAACCCCAAAIIIIAAAggggAACCCCAAAIIIIAAAggggEBYAiSAw+LjZAQQQAABBBBAAAEEEEAAAQQQQAABBBBAAAEEEEAAAQQQQCB6BEgAR09bUBIEEEAAAQQQQAABBBBAAAEEEEAAAQQQQAABBBBAAAEEEEAgLAESwGHxcTICCCCAAAIIIIAAAggggAACCCCAAAIIIIAAAggggAACCCAQPQIkgKOnLSgJAggggAACCCCAAAIIIIAAAggggAACCCCAAAIIIIAAAgggEJYACeCw+DgZAQQQQAABBBBAAAEEEEAAAQQQQAABBBBAAAEEEEAAAQQQiB4BEsDR0xaUBAEEEEAAAQQQQAABBBBAAAEEEEAAAQQQQAABBBBAAAEEEAhLgARwWHycjAACCCCAAAIIIIAAAggggAACCCCAAAIIIIAAAggggAACCESPAAng6GkLSoIAAggggAACCCCAAAIIIIAAAggggAACCCCAAAIIIIAAAgiEJUACOCw+TkYAAQQQQAABBBBAAAEEEEAAAQQQQAABBBBAAAEEEEAAAQSiR4AEcPS0BSVBAAEEEEAAAQQQQAABBBBAAAEEEEAAAQQQQAABBBBAAAEEwhIgARwWHycjgAACCCCAAAIIIIAAAggggAACCCCAAAIIIIAAAggggAAC0SNAAjh62oKSIIAAAggggAACCCCAAAIIIIAAAggggAACCCCAAAIIIIAAAmEJkAAOi4+TEUAAAQQQQAABBBBAAAEEEEAAAQQQQAABBBBAAAEEEEAAgegRIAEcPW1BSRBAAAEEEEAAAQQQQAABBBBAAAEEEEAAAQQQQAABBBBAAIGwBEgAh8XHyQgggAACCCCAAAIIIIAAAggggAACCCCAAAIIIIAAAggggED0CJAAjp62oCQIIIAAAggggAACCCCAAAIIIIAAAggggAACCCCAAAIIIIBAWAIkgMPi42QEEEAAAQQQQAABBBBAAAEEEEAAAQQQQAABBBBAAAEEEEAgegRIAEdPW1ASBBBAAAEEEEAAAQQQQAABBBBAAAEEEEAAAQQQQAABBBBAICwBEsBh8XEyAggggAACCCCAAAIIIIAAAggggAACCCCAAAIIIIAAAgggED0CJICjpy0oCQIIIIAAAggggAACCJn7+RMAACAASURBVCCAAAIIIIAAAggggAACCCCAAAIIIBCWAAngsPg4GQEEEEAAAQQQQAABBBBAAAEEEEAAAQQQQAABBBBAAAEEEIgeARLA0dMWlAQBBBBAAAEEEEAAAQQQQAABBBBAAAEEEEAAAQQQQAABBBAIS4AEcFh8nIwAAggggAACCCCAAAIIIIAAAggggAACCCCAAAIIIIAAAghEjwAJ4OhpC0qCAAIIIIAAAggggAACCCCAAAIIIIAAAggggAACCCCAAAIIhCVAAjgsPk5GAAEEEEAAAQQQQAABBBBAAAEEEEAAAQQQQAABBBBAAAEEokeABHD0tAUlQQABBBBAAAEEEEAAAQQQQAABBBBAAAEEEEAAAQQQQAABBMISIAEcFh8nI4AAAggggAACCCCAAAIIIIAAAggggAACCCCAAAIIIIAAAtEjQAI4etqCkiCAAAIIIIAAAggggAACCCCAAAIIIIAAAggggAACCCCAAAJhCZAADouPkxFAAAEEEEAAAQQQQAABBBBAAAEEEEAAAQQQQAABBBBAAIHoESABHD1tQUkQQAABBBBAAAEEEEAAAQQQQAABBBBAAAEEEEAAAQQQQACBsARIAIfFx8kIIIAAAggggAACCCCAAAIIIIAAAggggAACCCCAAAIIIIBA9AiQAI6etqAkCCCAAAIIIIAAAggggAACCCCAAAIIIIAAAggggAACCCCAQFgCJIDD4uNkBBBAAIFYFWhpaYnVolNuBBBAwDaBjIyMiF+beBtxUi6IAAIDRICYO0AakmoggEDUC9gRb6O+0hQQAQQQQCDuBUgAx30XAAABBBCITwGTkEhNTY3PylNrBBBAwI9Ae3u77BgcI97S3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REXDY7lUYAgV4E7BocI97S7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SEn2ZvqVHxCqm0PF8ZtveKFtU4b6Z8+292arU5rR6nVkTOQiCSAnYNjhFvI9lKfblWDMTZvlTHxmPrK67RjqkvqWiCjTfh0gh4CRBz6RIIIIDA6RGwK96entJzFwQQQAABBE5dgATwqdtxJgIIIIBADAuElZAwicHpK7QnhPrnlG5T+WnOcIY0kN22W/ffWqGMB9Zr4YQUZ01Oa8LzFBMTbbVaPG2zcp5cqxljQmiAcA45rR7hFJRzEYiMgF2DY2HF2+6qtWjn/cVat+eA9rd2OP81OV3jc6aoYOY8zZgUrW+SRKZtTjLs1P3Fldq1/4DaXf+YOm6icgpma2FBrsa4wrkrqEfhizZtql08TZtzntTaCAfxtt3369aKDD2wfqHcX2uh6of0vRnqxTgOgRAFojvmhlgJDkMAAQRiQMCueBsDVaeICCCAAAJxLkACOM47ANVHAAEE4lUgMgkJD736Cl2zY6peioLpQyENZLft1P3TVyjtgW0qmhQ7CeCWmmJVNWaqcVyB1s7IjEj3bdm5RGXtRVrlnagnARwRXy4SOwJ2DY5FJt6al0aWylG0WicffYea62u0rmyNGvMe0No5E9Qj/xkr9PXVunnXRP1yYQjTT01cWiqVrM6X+x0YR0uT6jav0H07J+qhHsnPU3zRxk43U/6qRmU2jlPB2hk6lSgeKGa37bxf01ek6YFtRXJ/rYValZC+N0O9GMchEKJAdMfcECvBYQgggEAMCNgVb2Og6hQRAQQQQCDOBUgAx3kHoPoIIIBAvApEJiERwwlgfw1/WhOep5KYaNaWwkplrMzXnsJGFTw1R1kR6MAmqbxCpb4ztU+rRwQqwiUQCFPArsGxyMTbXmKGY7fKpm3VxG2rlJcWJkJ/nN6XF4gCxiWHdpdNU03ONi2f4kY4lThrL0DzlkJVZqxU/p5CNRY8pTmnEMQDxuwwik4COAw8Tj1lgeiOuadcLU5EAAEEok7ArngbdRWlQAgggAACCHgJkACmSyCAAAIIxKVAZBISHnR9GcC3WfyUB7JPa8LzFBITzVtUWJGmB1blqG7JXDXNObXkgTc/CWCbOySXjxkBuwbHIhNve4sZJvl5nfbcGKN7uPbl+6OXOO0by04hztraW81LPBVKe2CVcuqWaG7THD11ChlgEsC2NhIXP40C0R1zTyMEt0IAAQRsFrAr3tpcbC6PAAIIIIBA2AIkgMMm5AIIIIAAArEoEJmERKgJ4DY11lZp3boa7TrQbu1bmT15thYUzVLPbStPDtZPbq1V1bp1qtll9nlMVnr2ZM1eUKRZIexzGVoC2E9iwG9ioVk1xYXamb9Wq/I8Nt1t2adNFWu0YVeDWjtM+fJVtKxEnoe4dVr2VausbIOz7qnjNHl2iUrmZGpP8QqptFyhbpHctOUOVaat1qq8NLXVLtbc5vl+kge9Jzx62Jiky12bfbvvzIedS3l3e0xWa80alVXWqKFVVlvMu6dEMyb4m2rY97bOaarWiqVV2pP3UPcS4p5myenZyi8q1T15mbG5vG0sBog4LbNdg2ORibfBEsDTVHfjC+qxinIf4pTamrS7Zp2qNuxSg9lj2NpfeKaKSuZ4xGmv59vEs3mlKp01QZ7RoDtBmdPkESdTNW5yvoqKipTrDqWB9pPPKdW28nz53dU4YALY7K07V83zPV+MCWzWsm+TKtZs0K6GVnXIWbb58+cpL8tPXGtrVG1VpSq27pG1/bK73lMOaOmGdK0syQ0tNjVt0R2VaVq9Kk9pZj/3uc2a73clh3pVXLNDU19aoLSan2hFxValFm1T+bgNIcZsX7uW+hpt2FDt+k41VZiovDkluiffGVcDfW+2NXp+FxuneSotnaWe4d+hJlNO6zuiQ6njJmt2aanm+P2OiNPgQrX9CkR3zI1Qo/XlBZcI3ZLL2CsQ2t8Z9paBqyPQVwG74m1fy8HxCCCAAAIInG4BEsCnW5z7IYAAAghEhUBkEhKhJICbrUH5dalFWr5wqrIyzFBzmxprKnR/RaNyH1irhRPcu1aaWWyFqhs/STs3t2nO8oWampWhFDnU0rhDlUvK1Dpno8rzPRKxfjRDG5gJJQHsUH1FoaqyVvW8Z3ONiuduVdbKZZo3aYxVvuZ9VVp6X6MK1pfrZPHM+XO1om3Oybo7WtS4o1L316ZpUkeTspaFmgBuVPUt1cpcv1zW6qZtO7Vkep1mvlCknrtm9iEB7LLrfQZwm/Iyd2lfVpGK8rOsJE9b4xatWLRZmQ+s92g7c7G+tvV9ap6YpR11E1V6T67GuLqBo75Cc6vGafmyGbJyMW2N2t2UrtwJftNBUfE8UYiBIWDX4Fhk4m0vz7aJScWNmre+SN3hNOQ4ZR7dWi0urFbqwh9p4dQsWWHaxLX6OrVn5jqfQ3nEs6L87mezpmKJqtNKtb7IY//h+goV70iWaup6xsnda7R4aZPmbCxXnufj3JcEiZ8EsKOlUTsqy1STWaIH5mR5JGP9mTlUX1moe+tytXLZPE2yAo+J4Zu14r4NSi1Z3/NlH5fNmKLlmpeXacVAR/M+VS29V3VZ+UpOvlGrzQszIXwaq29RdeZ61xLVbdq5ZLrqZr4g39ObtOWOrUqZ06ydbfNVOsMZe92fvq3a4KzvfQ15WlY601Vfydo3uUnKneTchdjf96YVi1eY7+Ii5TuDsfXdvaQ6TaUefc2UZ1HDTK0uybWS9sanrj1buVkxuSN1CC3JIZESiM6Y61xOfs+N/p5NZ83rK67V0vS1AWfwt+30mOHfl/gWCVhzvzVZetJjn/RIXDZ6r9GkTXcUao/5+6DHF4t9JQ7t7wwb7m9eRtpQra2769Sw37y85HwhaWLOFBWYF5gyibm9qrft1v23VijD5+8XG9oqCi9pV7yNwqpSJAQQQAABBHoIkACmQyCAAAIIxKVAZBISHnQBBrjMfoeLDizQxqJJPjOkHPsqdPuKdK3ymAFlBlXu2jlTD20s0iTvcQwrobFbBU+6kqABWi60gZlgCWBn8rcsuURrF3okNmSW8FykAws2qsirgI7dZZq+a6q2lTjr6kxkZqm8PF/eKWtz7LR7m1WyLcQEcGO1bqnO1PrlU1yJAGfyYE/BdpX0KEeEE8DTy6RS36S7Vf6tE7XNzGRztUPf2/oWLW2arfLyGXKmIJwfq/0mv6SiSXH5aFLpfhSwa3AsMvHWfzKzub5G68qeVeaPHtKc7oRb6HFKalT1bUvUWrpeRd3ZY99GcOwr07QN2droE8+atKVwhbRsrWa4A521usBuLVj/uM8et01bClXcXtIzcdKXBInfWcPpmlq6WqWu2awnS+9rFrgeJhFeo+Jbdyp/u3svZXN+oRpn+8Z7p9tcrcl1rZgQtN96vcRjvcezRNP3FGi76zujZ7kLVZ1ZovVFvrOL+5IANve4dWuu1vv5HvIsss/3pmOfyqZtUPZGz5eanGeYNlyhZVprNbgxWiqVrPZ4+SkoBgcgYAlEa8ztkcD1aatGVd+/Tg2tU1Tk97nySiD3Jb71pV/UV+vmXRP1yx7LPphfoip1bVWmngy0ikJf7hETxzZp021ztWvORq0O8oJo36pTr+qbd2niLxd6vWgZeMWEvl2/L0c71LRlqRZVdWhm0ULl5YzTmDT3W5Ntaj6wR83JeXK9z9OXC8fXsW07df/0FUp7YJvH33At2rmkTO1Fq0JekSlW0eyKt7HqQbkRQAABBOJHgARw/LQ1NUUAAQQQ8BCITELC44J+B7jMgPc6jVnvHkz3bgKzZKeZAXUyiWkGocvGbdSjMzxTgifPMzOoKjPWqryXdZMjkQDuqCnW4sZ5Wus5q80UwyRiy1K1eu0Mn6SutM9atjPn+RLlppgEbW/79BqbSmWsDS0BbGabPJuzXSW5J7PiVhJ211Sv5EGEE8CFLVrob4lSx26VXbdHN77knoF8am29JutJnwE7ZxuvDjrTmwcagUgL2DU4Fpl4a57t6Vqxx6vWOfdo/bJZrlm6rp+FHKck/3HEN1b7f+HEeVxzzSItdpScjNvm+2BDtrZ7vCDSfUWzDHJFivViTPck4L4kSHxmADvU1tyo2nVlWtNaoLUrZ+jkJCjveBgsLpsQf4vKUlc7k5vGcd0YrfdXD5PArV2saQ2zu5eu77U/1lfo2mdztN1zuWgTR6ft0tTtJV4vPDnbunG2/xdhQk8Am5nEK6RVHsn5AIX0/t4MnJx2JsoXLXao5FHz8o7TtK7AX5I80k8o1xtoAlEbc00fL5OW+UuiNm1R8c4xKmiskUr8vZBYr4prn1XOdvO7oPVWm67ZMTW0ONGXBg503V72Se/L5TnWvRS/90o7pzsB7FzFoax9ocpdqyzQNpEU6P3vpkjeqb+vZVe87e96cX8EEEAAAQSCCZAADibEzxFAAAEEBqRAZBISHjT+BqLMIFSxQ0XWILH/j3fiIGjydl+FrtnV+0Ba0GtYRQk8A7hoXqMWrxmn8tW+SV4z8F7sKAqQoPacCeUcOJr8UpH8T2Ttw4CDNRNrhya7BxPdlFYSdpcmWwln9z9GOAFsbVPsby9OU78qZblnMEeyrR31qph7rxrzV6p05qTupaEH5INIpaJKwK7BscjEWz/PtqNZu9cs1oq2+dr4I/fqAGb77lDjlHMg+9mc53u8XOLbKOZ5f9b1coufJrPi/2S95J6231vCw5rB26h53S+P9DFB0ktyo2lToYoP3qON3S/ueJsFqYepmvmO2ZGj50ty1V5TrKUqCTyrLOTEjkP7yqZpx+SeL/GYpad3l12nXZO9/XuP4yEngEOIy+7W9P7e7L1feH2/WatzbFJ60Y+6twqIqgebwkStQPTGXN8Z+92/ZdUUa8O4chU03qHNY9b6xk7vFVtCjhN9bKbeEsAbzlE5y6j0EdT78ChJADdW67bKDL+rCYVZQU4P9PfgAJWxK94OUC6qhQACCCAwgARIAA+gxqQqCCCAAAKhC0QmIeFxP38DUSEsQ2cGsqc3zuueGRE0eRvCQFrQawT6g98MlhdWq2NKvjJ31+ic5b7Ll9ZXXqu7Nli7bgX4JGv2wy9o4ZhaFU9v6Jnk6HFG6Alga8nSu7c69/ry85m6crtrT0nzw35KAEe8rVu0b1OF1lTtUXL+MpUW5fqZcR16f+dIBEIRsGtwLDLxNtCzbf79VjXM9lhJIdQ4NaFFtcXT1TDvJT/70HqItZh4tlTek497mOYs07byPOes3n5KAMu1MsHU7hdvvMysevQWl11lr8rStvJ8NVdeq6rMJwOvOBHC95FlZL3Ec7e2Bg7i2t69vH/wOB5yAjiEuOxuw57fm85+sbT3BteybR57OZu9KasqVVHTookLSlQyY0KPfYtDef44Jv4Eojnm1lfcoB1Tf+MVG82M9zVKLi1RbmOFbqvL1+Nzsno0XNOWO7QuY/XJ38u648QY7asuU9mGXTrQnqpxk/NVVFSkXO89Qlr2aVPFGm3Y1aDWDik1e6oW3FOiGRNcG274XQZfUk6pFbcy2nZqSVW6lntuLt6yT9VlZdqw64Dak9OVnV+k0nvyPFZL8O577uTnAqXVrlHluhrtOtCu5PRsTZ53T4Dnu02NtVVa5zrW7E07eV6pSmedjAWBX05yrnqwM3+7VuV57nhuymVWMqhQSnngFXN8fu93my9IU+2aSq2rMebJSs+erHmeln4fuQCrbShHpa6XHrvvN8bD1dQ3v0hFAX5fbWusVdW6daoxbSDT/vNUWjpL7mb1//QHX7UiYNTw7kfjJit//nzNywuwp/zERlVUVDjLl5yunIJSlbjq0rJvkyrWVGlHg7MP5BctU0meV8d1m8+TtpT9RFVW/01V9tQFKimdIbNDhaOpVmsqKrR1T6s6/PQPqy7Bfn/o8WLqye/4nCZTxg3a1eC6tt+26Pk7gbXt0GZfwZkPv6SCRs+tDryPcW6z0V7ylM82F9Ecxe2Kt9FcZ8qGAAIIIICAESABTD9AAAEEEIhLgcgkJDzoAs0AtrYG9N0D132mmQG8QqXdM6yCJW/NcqXX7bmx16X0gl3Dee8AM4CL21T06CxlmhlNixs1b22RPLfFNOUt07Jel6B2Xt8sB70rAjOAnXvJ7Zrqvdev8y5Wcniz5168pl7FchQ9Kn+raPuzCTmZ0ONJ8TMDOMJt7bxdm+qr79W9dTO10Z1cissnlkqfDgG7BsciE28Dv9xhLeO850a94BrwDz1OhbrntjOemcTqhFAaItgArk0zgCWvuOQT54OtzOCaAbzLOZvZ+/vJp+ohJoB7XWbbSg5v1sRtnlslRHAGcJC47K6T93fDvoprtGtqkBcD/PaFZtXeX6x1GaVav3CCTm5aEErH4Zh4E4jmmGue29sbC3ruV25eMlnRoQXmhQ2TaF3Uovk9Vrnx8+xacSJLpc01appZqnmTxihFDjXvXqPFS5s0Z6PHixRyaN+mzdKUmZo0xvn0OJp36yfFVRpvlnL3XE4nxPgja1WVKo1bvkwzskxytU2Nu5uUnjvh5DL8Ph3P1KNKTVn7tLNljpYX5Tu3GWhr1JYVi7Q58wGv59uh+oq5WtHW89iaiiWqTivVeveqDP62ALB+Ja/Rkg2NSmuZ6LT1LE+gc3r8CXKNdnjGK5Mkr2pS1r6dapmzvHtlgrbGLVqxaLMyH1ivhb3see+8dJAZwFmlaq5p0szSec62cq3IsbRpjs/vq476Cs1d0aY5y4uU726DmgotqU5T6fqef2f0aArTx6bXaeYLIX73uk521Feq8N465a5c5upvpnj7tHnFfdqQWmJta9Cdvq2v0KIdUnJtsyaXlzr7iKnLT4pVkVqq1ZN3aOnWLBW5+oCzP94nFXmtaGHMKxuV2bhPWrhKC3JNP29To9m7eFe+1pd0qGKFh5fpS0sL9ezk9Vrr2bGD/f7gtTJRfUWxdiRLNXVZWrksWFv4+24N8H1rvRQcYBuc5i0qXCot87sdUPRGcbvibfTWmJIhgAACCCDgFCABTE9AAAEEEIhLgcgkJHqMvvjZ48zsg7ZB2T0Gtj25nXsAN8x+oXuGhRmE3jzRc0Zrz+Yx+zNWZ673mPHq23xhJYA9Bhaaa4o1tzZP68s9Etj1/md8+JbCvB2+WCr1n4i1BpaurVLWk0H2ALYGf/aowGePSPcdvY2dS4ruMQNhPmtPm5kE01Q3s+egfkQSwFZ9+t7WPQbsAj6JwWd/xOVDTKUjLmDX4Fhk4m0vSUEzs9V6ecW13H7Iccq5XHRhy8KeSQ4fWXPvMiUvC7Sfu9cJwQZw7UoA+yyL721m/nehWhYGnrXTY595s2+vecHGOyHhqq73Chb+O6SJu9O1p8D/SzzmHLPH+4bsbR4z3yKUAA4al0+W2Pt709StLHmZn9l4ITx2PnvEh3AOh8SlQFTHXD/LzZuk8H2t81wvAZrntEKpyzz2ATa/s93booWeiSETD+/arZkPr1eRV9KxaUuhittLgsRf117tdTfqhYUer+CEmgD2XqI/pJ7mnAVblrrSN/5Ze5dv7fHSivUy4oZsbfT8fdm6T5O2FK4wmTKZbdUl/0trm3izYVyJsqoqe3paueFi60XR8vzuXeN9auDze781S7pMqSu3+fy9YL2Qs9XzxclAIL0ngO/aPVMP+yRvTX2Le84MtV7y2aDsjeXK95o0a9p/hZY595z39zHLiVdmaK3frVgClLuX+0nN1oohPWZau/rngvXeqx6ZtlqsrZmzVV7utZWPKVdZqlZ79vOA5uZvvbmqbMpVyXrPLWvMCwW1WmwS3J5/4wT7/cEnAXyN7tq9QOsfnyOvufi+beF3laRA37fOv1HrZvp+d5vfE9aNWX9q348hPX/2HGRXvLWntFwVAQQQQACByAmQAI6cJVdCAAEEEIghgcgkJDwqHOAPdmtw68ACbSya5DMTyBqEqRqv9WtPDixYy3E1/Ks2evxb912sfQYbNHtbiSb1Mq0oUglgsz+jmdFQlVWu8u5Rm0ZV31GpjFW+Aznezd9Wu1jT6wq0vSTXp+4muXz7CqnEvYdugL5jrjG3eX6vg4M9EhauwTK/CZ2mLSq8/f8q+2GvBHBtsW5tnNdzYNGUp5e9Nn1n2kmn0tahJYCbVbOoTFoWJFkeQ88fRY1OAbsGxyITb3tLCnoPqocep2S9ZLJVEzeWuwbo/bdN284lWlQ3U2u799ftpQ2DDeD6JIArdW1Vlp4MZZZ/L3HJiqsNs7W9xP1942tmfe9s9peoMLmKLSqcu1/zuvdbb1T1bUskP9sBOGfV3aXNuQ/3uiKFNcA9t1nzn/IenPbw8xnkD5IA7kPMbqy+TYtbS7S+aFKvSzL7fG9asxvrNNNrFYzQntw+zhgP7aIcNQAFojvmmpfPNmvM2pNJq/qKQjUWnJyJa37/2pq1sXsfYBNfCptn6lHvGY0bsrV9VZ7vMxjC7Far2f3FvVATwK74stonOdtbh+rtZRnXi4Y3un+X7P0lF7OSwmJHSbeJt5lzRZ4qpa8sUWZNoTaMechjX2Vz7XvVstCdQPZfZr8J4ECzN0N+QaX3BPCGbH/LVZuvkTtUkWL+bnAmrM135/Q95m8B37+D1FyjRYsdKukxi9z7byvnihShfsz95jbNCfx3g3fy1vSjAP3TrASxIWubn+S7sdmsids9Xn7oZcas6QO3Ny7oXqXkZF389LNgvz/4SQCH2hb+t8npZXUVn1WWTMnN7wVblb2+979FQ22v03mcXfH2dNaBeyGAAAIIIHAqAiSAT0WNcxBAUMDfdwAAIABJREFUAAEEYl4gMgkJ70GKqX4Gws3b5rerOr1EyxdOVVaGWSatRY07KrWkol3z16+S5zZSZhBnq2aqsSFZRe6lvMxSefU1Wrdis9JKfWdQeDdG5BLAZu29elXOXaEOj/taS6vd16T8lUUqmGCWODMfh9qaG9XQnqlca3k38/Gou3v5PEez6rdW6N6t2ZqdW6eM2b0lNZ1vzTfPD7LHlPdgjjU7o0JaWa57rCXYHGret1krltYpK69DLRNX9pwR0bRJtxUfVMn6Ik3yXHevjwngHvUNsa19E8At2r2lThlTJjv7isfycSwBHfNhJ+orYNfgWGTibW9JQedS8XtuPLmaQuhxyoS5Cs29e5+yS36khVOzZD16VtytU3tmrnPpTzWrdnGhqscUafnsycp0HmTF86a6ZiXnTuixpOQ1O/x9H7gSGd4J4Ladun/6VmuGVKCJUN2dx9+svJYm1W1eoft2ZuuhHjOy/Jk5X+y5u2GKHvD8jtlXpaX37dbEB9b2WBo00FKaVSuqdM7kLP3fgwHq6SpwKC/xOGfFlSl1tTvJ0XsCWH2K2c7voYqOeVpZ6rGsrDFrknInOdeU9fe92Vy7WIXVY1S0fLYmZ2Z0f9e1NNWpOTlXE1wz+mo3tSm7YJKsFWs9lg5lCeioD3n9XsDojrmSeYGiZuLjrlVqGlVduFu5az1e5qiv0A27puo3rpm59RW3qS7fayZlsISWdzy0HqN9qtmwWVvrG3Rgf6us7cPde/y6Wy3UBLDrZcZ7G/N7xIDeG7/3GGTiRVV3YtAkA59VzvNeszt7lNMjiWnMdkzVb9x7FFvLNadrpXlZ0iytu2GMHnK/OGl+ny1s1sxACVLXPfwmgL0ShSfr671VQCCJIEtAB1gi33tlCFO2Z3Oe90hqe94vyLYEfdjH/SR3b/czR5kXdHacbK9e+lHgv6cCbKMTwLy3WdwB92/23MPaXTk/3/+9/c3nu0pHH5aAtu7p/d3s3HpnbkOBz97f/R5MQyiAXfE2hFtzCAIIIIAAAv0qQAK4X/m5OQIIIIBAfwlEJiHhUfpeB6JatG9ThdZs2KWG1g4lp49XTt4czZ+X50oseAzLVDj38ZqXUquqdetUs+uA2pWqcZNnq6RkjiYFXgGu+yLWLOLNgWRn6mFrH8s+DF5YM49rlbfeY9Zvyz5tqlijDbsa1GpG5pLTNT4nT7Pmz3Pt79U9WtGj7rLqMk+lpbOkqjvUWBBoiWhXoiTQDIYe1TPLTVubUZ1MnrTsU3VZmTZYfslKz87XwtJ7lNNwn5+l9Bxq3HSfitfsUWtHqmY+vM25TGGfE8CmUH1v655jPA411a5R5boa7TrQLqWO0+T8+Vq4IE+ZbCbZX+Eibu5r1+BYZOJt7wPyfmf9hBynzKPbM6Y54/QszZ/n2vvR6gVtaqyt0jr38ynziE5UTsFsLSzIdSYAzecUEh7NO8u0dMVWNbQna2Lpxu594X06X0utFt+6VLusjIj5pGrc+ImaVDBT82ZM8trTMpCZb5yZmFOgeUWz/H/H9IinJobnq6ioSLktFbp211Tf1RO6Cx18yWn3oc1bCrW0eynQIAlg9TVme7dbqsZNzFHB7IUqsF4S8p8Atlq80fO72GpwGavZCwuUazW4d8zP1uTZC1Q0y7st4iaMUNE+CER3zHUuvdw9o7dpi4p3TlD5HI+FZnskKM3MwBpNfNxrv9Y+xUOHGqvvVvGeySoqylPOuDFKsx6zGhV7J9dCTgA7G6Rl3yZVrKnSnuR8LSstUm6AVYddR6vGeUP5W3m5RwLYbEEwfan29NbuOcu0zb3Cg1dSt612idakl6rEWtqn56xrvzOq/dwnehPALaotnq6lveNo2TbPfaA9KmhsC5u1sLcVJHp4OO/XMK+3/du9EuAkgHvt6z2/mx3aV3a3mmZ67cfdh5jXn4faFW/7s07cGwEEEEAAgVAESACHosQxCCCAAAIDTiAyCYnIs4Q2ezfy9+WKCCCAgF2DY9Eab2nx8ARM0r1MJb3uSR/eHTgbgYEtEPUx1yyFvrRDReV5krVPbblrNrC7XTz2AW7dosKtWdYy+T0+fUkAB1quOQIJYHeZ2uqrde+9dZq5MUDS0TqwLzOA+7rku1nWeanai0xyuU21S9YovfTkcrpmO5HNmQ9ZCWHvJbcDPQ3RmwCWzDLKuwLMFg7+dJsXPBf13FM4yEmWxeSXFHjVaGd7TX6pSNbC0tGYAH42R8/72T7H34sQ9s4A9noZ12zpcG+bijz3Pg7eiFFzhF3xNmoqSEEQQAABBBAIIEACmK6BAAIIIBCXAtGakCABHJfdkUojEBUCdg2ORWu8jQr0mC2EWVq5QsnLVinPc+n8mK0PBUfg9AtEf8xtVs2iDUp/YIE6VqxRcqnvMsdmz9etmY9q9sFiVaWv9F3qtw8JYLM/bmXGWt89V/3tFdzHGcCereu9T61vy/clAWyOLetTLOx+eWbiHi1Zk65Sz/1xzV7sViI9xXfJ7QBdNJoTwGYZ4rLkZVp1il8UxurW2jw9uXxKr/u4u2nM/QpbFva+B3BlhtaW5ztXzIi2BLDp62UpWrU6/+S2Eu7KuV6Q6C57L6tXmFPCXwLaXMVsxzNddTO3a0HrUmsVpVNty9MfYXve0a5429/14v4IIIAAAggEEyABHEyInyOAAAIIDEiBaE1IkAAekN2NSiEQEwJ2DY5Fa7yNiUbp50K27azU1uR85U/MdO2NbPbnrFfNujLtmrRK5fm9rqPaz6Xn9ghEt0AsxNzG6kLtzl2g1up2zfOXhKuv1G11E7WwsUYqWa4p3i+E9DEBfH9quR6d4dyb2/0xexHPrZujbe6knfmBtT9slp50L63ch6ZurlmkMi3zTTR3X6MvCWDJJCkX1c20Zj+HtFuHa9/f0pxaVaWWuJZ/7q6tM/FbmqpK7yW3A9TRrgRw5bVVynrSd6Z0n2admlnki+o0c22RzO4qff+Yl43malPWSq1eOCl4EtgssT1ts7I3emxb033TJm0pnKv987affFEh2hLAqlfFtRuUvc375SqHdpdN073NJT2egz61hd+Z7WbZ7FvVOO8Fubby9mkis+/v9B3jtaB5vzJXnpyt3ve27N8z7Iq3/Vsr7o4AAggggEBwARLAwY04AgEEEEBgAApEa0KCBPAA7GxUCYEYEbBrcCxa422MNEv/FrOtUbVV61Rdu0f7zYbvrv3e58yfp7wspv72b+Nw91gXiImYW1+h4q1tGjNpoUr8bYhrEm4rauVInqKiH/mZpdmHBLAaq3VboUkWLtMME18czdpXtVT37XYoPWOWVnsmgNt26v7pW61E34xe3kNp2b1FdRlTNDkrw0rOtjVu0dJFu5QfsSWgTS9sVu3iQlWPKdLy2ZOVmeHKdDpa1FTXrOTcCV6zOU0icrP2ZyXrxhKvPZMlNVYXa+vBdJ1T8CN5brkcqL/bkwBu0877p2tr9kaVewH3LekoNdcuVmH1GBUtn63Jmc52kBxqaapTc3KuJgR7j8jRpC1LC/WT5sm6p2iOpmSffCFJjjY1H9ijRkeOpkxwfic56is09+4GTXlgmeZNcu7z7mjep6ql92n3xAe0dqFHoj7qEsCSWQZ87q4btXbZDFlfs22Nqqm4X5vSJilrZ7pmeeyJ3Le28P9iQ9Om21R8sETriwIl2M3+3oWqyV+rx0PpkFEamO2Kt1FaXYqFAAIIIIBAtwAJYDoDAggggEBcCpCQiMtmp9IIINCLgF2DY8Rbuh0CCCDgKxATMdckeK+r1PiNj8prYq6rQmZP22namrvN/4zaviSAzbK1+6q1YmmV9pgXTpSq7IIild4zTltvr1O+R+LLSrvuLNPSFVvV0J6siaUbtdrPigSOplqtqVynml0H1K5UjZucr/kLFygvs7fpqH2bAeyEaFNjbZXWravRrgPt1r+kjpuonILZWliQqzFetzPLUM89UKIXvPdMNieapX4XS6u86hvoGbInAWwBq2zpCm1taFfyxFJtdC1L3Leko0unsVZV69ztYOFoYk6BZi8sUK43ToCKttTXaPPmGu2ua3C+kGRdZrwmTipQwez8HtfxafeJOSqYV6RZk6yFn09+ojABbJLjTTU/0YrKGjWYeqaO0+TZJSqZk6wN1+zQ1JdOvjTQt7YI0K8djdp0X7HW7GlVR+pMPbzNe7a2WQb6XrUVre31ZYtoj/F2xdtorzflQwABBBBAgAQwfQABBBBAIC4FSEjEZbNTaQQQ6EXArsEx4i3dDgEEEPAVIObSKxBAIOoFmrZo0eYxeqAkN7QlzqO0QnbF2yitLsVCAAEEEECgW4AEMJ0BAQQQQCAuBUhIxGWzU2kEECABTB9AAAEEokLAroQEv+NGRfNSCAQGgIDZg3mFHEWrA6wAEDtVtCvexo4AJUUAAQQQiFcBEsDx2vLUGwEEEIhzAQbH4rwDUH0EEPARsGtwjHhLZ0MAAQR8BYi59AoEEIhegWbtvH+xtk5apXI/y6tHb7n9l8yueBtrDpQXAQQQQCD+BEgAx1+bU2MEEEAAAbPHWEuLUlNTsUAAAQQQcAnYNThGvKWLIYAAAiSA6QMIIBAbAo6mGq1YUqmOgtVaNiMzppd+dovb9TtubLQopUQAAQQQiGcBEsDx3PrUHQEEEIhjARIScdz4VB0BBPwK2DU4RrylwyGAAAIkgOkDCCAQIwKOFjV3ZGhMWoyUN4Ri2vU7bg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CAhESYgpyOAwIATsGtwjHg74LoKFUIAgQgIEHMjgMglEEAAgRAE7Iq3IdyaQxBAAAEEEOhXARLA/crPzRFAAAEE+kuAhER/yXNfBBCIVgG7BseIt9Ha4pQLAQT6U4CY25/63BsBBOJJwK54G0+G1BUBBBBAIDYFSADHZrtRagQQQACBMAVISIQJyOkIIDDgBOwaHCPeDriuQoUQQCACAsTcCCByCQQQQCAEAbvibQ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Ag3IZGSnCAlJEhdXerq6pISE6wSJXQlOP+3+SQmyPw/87+c/1fdx5/oTFBCYpeSEpIkdZ5ybbqct1WHw3V9P1f64w/u1EeNb+vE0KFyHh74WM/TTamOd3Xp68OHaWRSgj7pMvUI7WOO6/zMoc/OPFNpj28I7SSOQgCBfhWwa3As3HjbryjcHAEEELBJgJhrEyyXRQABBLwE7Iq3QCOAAAIIIBDtAiSAo72FKB8CCCCAgC0C4SYkrASwx8ediO060aXEJJPUlTpPnJDD4dCxYx06fvy40tPTnWeYxLE7Fdtp0qxdSrD+re+fUBLAv518rc5ub9eYzz7V0b/+1WSmQ7qROcrktf/adUyfSEoOMXVs0suDzzpX6WedpfGJnRq+79WQ7sdBCCDQvwJ2DY6FG2/7V4W7I4AAAvYIEHPtceWqCCCAgLeAXfEWaQQQQAABBKJdgARwtLcQ5UMAAQQQsEUg3ISETwK4y5XETUhUh+OY/ud/XtOLv9+p9rYjSujs0sGDB3X+uLFKSkrS8LQ0fenLVynroot15siRUlenNWvYzAju7EqwksEJ3ZN03Ylh9z94/28nj6Mj8Kze5745Q5mvvqLLcq6U/v3fpY6OEFO55soJerfjmD7p7FRyiEnqpKFDVfdfP9GxF3Yof9KXlPz8b21pQy6KAAKRFbBrcCzceBvZWnI1BBBAIDoEiLnR0Q6UAgEEBr6AXfF24MtRQwQQQACBWBcgARzrLUj5EUAAAQROSSDchIRnArizs9Oa9dvV2anGxv361TPb9Nabb+jIRx9LJ45bCd2Ojg5nYtdkdhMTNOyMERqZcZbyrr9B06bdoMTERHV2HVdC4iCrPpFMANd+s0Bj6l7TJRMuVef356jL4bCSzsE+znnKCWo+dlyOri4NCmmScoIGDR+uNzc+rhN//KMmT8jWkOefC3Yrfo4AAlEgYNfgWLjxNgpoKAICCCAQcQFibsRJuSACCCDgV8CueAs3AggggAAC0S5AAjjaW4jyIYAAAgjYIhBuQiIl2bmMcqdr+ea2w4e1bds27X15j44ePqyRZ6Tp07Yj+qT9iJXcTRo8VGeMGKGDh/6hUaNGKSlliFo+atXglKGa/LUp+va3v61haWlWErnHctDuNZ69kq/d/+ya+OvoCJzQrb3pWzqvuVkXdjh0ZP9+KTEppM18TQ0HJSTqd8c/00eShrlaItgOwubnSSNHadSo0fpy+ggNeaHWljbkogggEFkBuwbHwo23ka0lV0MAAQSiQ4CYGx3tQCkQQGDgC9gVbwe+HDVEAAEEEIh1ARLAsd6ClB8BBBBA4JQEwk1IeCaAzQzgrU8/rT+8uFOJxzt1TvqZGp6cqE+Ptqm5+ZA+PtKuY8c7ddZZZ1nJXfMH6NmjRykhaZA++exT6+c33HSjpn/7FiWnDJVJoHYngSOUAB777rvKGpKio2ZTX7P/cJdHGtcs7WztRWw2/U10/iwhQYknTlhLVr/yqUOHOzs1fHCyPn6zXkmDhyntggt04phDSnDtJ2zOMf9JTLR2GD56/LjOVKJyzh1FAviUeignIXD6BewaHAs33kqH9exP67WqJZBJqn62JEPPL2/SkzL//XJl28b3dz1k+336eo++Hn+qOKG0g532gcodvP6HDx9WbW2tDhw4oDPPPFNXXXWVsrND6yWPP/64mpqaQkLLzMzUbbfdFvTYDz74QDt27NDf//53jRkzRrm5ubrwwguDnscBA0sgemPuwHKmNggggIBd8RZZBBBAAAEEol2ABHC0txDlQwABBBCwRSDchIRZAtq59PMgNb71ln7y4H+ps+NTXZfzJaUOSlDqsAQNHTpUJzRIrR+3q7GxUe+++65SBg22ZgQ7HA4NP2OEzhwxUodaWjV0RJoKZn5Xl135FZOF9dijN9AewD1Zgs0AHnvggLKGDdWR/W9by1J3ffaJEkdmqMvRoa5PjmjQxc6B8GNv/MVa9jkh7QwlZ41Xwvvva8ffm3RE0lAl6qJ7inTs8BE1PrpOI86/QIf/9o6VsE4bNVaJyclq//u7SlCXjg89Q2PHZepKZgDb0n+5KAJ2CNg1OBZuvI2/BLAdrRuJa8ZmAtgkfzds2KC2trYeCHl5ebryyiuDwqxatUqLFy8Oepw5IJRj//GPf2jTpk3W7wHuj3np65vf/GbISemQCsNBUS8QvTE36ukoIAIIINAnAbvibZ8KwcEIIIAAAgj0gwAJ4H5A55YIIIAAAv0vEG5C4mQCOEnPbN2qdQ+v0ZevmKAJmaOVnpaiyVNylZg6XBoyQkoaJjkcOnjggDo++0wpKSlqbW1V5wnprLPO1sftbXp13x/l6ErUt77zXWWMHusxQzcyCeBz//quspKk45OnSENSNOTar6n9p2uUMmWykkaP1pHF9ynxvPOU9r9/ZM3+/fQX1ep4aZeSxp6vT+65W0cdHTrwWLWm7d2jzuPH9NzUb+jgzt/rmp9WavCIEdqz4IcaNvY8nfWVHKWcMUJHP/tMrY8/pq9d9kX2AO7/7k4JEAhJwK7BsXDjbc/Cu5OQg7X4h1fpxrPcPz05C/Q/5yVr+6Otev5Egq760gW6/6ZzlGId1qm2/X/Rqqc+1ouu3Nu40WeoeFa2Jp5pXrxxX2O4FudL235zVH8+IV160RjdP+sCZVjX8Jpt+uGbKvnZh9orU54rrfL0vEeCLr0wQ4tvuUiZQ1xl/fjveuyxA1rf0qVxmaN1/5eO6rtPt+uq6yao7KsjvO5xidofe0X/9naSigtz9a1znPVofGa37vyTVHh7rr43/h9es5JDqYekoOXordsEa4ehujW7Q9saTuiK676gJee8H8D9uPYErV+i1P4PPfHYu1p/qEvtSUma/rXPa9FXR7vatfcZwE8//bTeeustjRs3TjfffLP13597zrk3fShJYM+k7ttvv22dF2i2brAEsGfy18xA/vrXv659+/bp5Zdftlb+uPXWW5kJHFK0GhgHxUbMHRjW1AIBBOJbwK54G9+q1B4BBBBAIBYESADHQitRRgQQQACBiAuEm5BIHpxg8qRWsvT/rfmZXt61U/lTp2jsyEHKvjRLZ3zuPClhsJQ4XEpIkZJSJLOcc1dn9xLL3RvxJnTpWHub1q5dqxEj0zX7B3ea3XfVlZCgBM+lmi0F74Swk8bREXhnXrMH8Ln79+vCw4eV+vYbUmeXOtuPatD55+mz51/QkG/kqf3HK3VkxUqNKC9TyvXXa9DnP6+DF1ygUTU1Op41XnsX/FDH/nFI1/7qGXV89JF23TpT59/ybY38So5VzuPvf6A/LV+uG1960SrPrn+6Rx88vEZTc3JJAEe893JBBOwRsGtwLNx427O2wRKPUrKkDo+Tpn/7y7p3QrLUvl/Lyg/peW++C8fot9+7QCndyV1f3+5reCaA/y1Dz1c06UlHgm6dOUl3XzxEan9HK8ubtd3rEskXjtWvvvc5pegDPVPxlsoPnzzg0hFJ+vPhEwESwJdrfP1r+ubTRzU+52JV3mDS0Af12H+8rbU6Q4/8+2XK8k5Kh1SPUMrRWz8L3g7us2+9ebRafxnYXUHr56rvyQmz1qWvuuZSlU0d6ZuU9yr2f/3Xf1mzbe+55x4NG+bczf7111/Xr3/9a+u/33TTTbrssssCVtad1D1x4oQeeeQR67g777zT2iLB+9NbAtg7+Wtm/Lq3e3jxxRdl/jN69Gj94Ac/sOcB56pRJxAbMTfq2CgQAggg0GcBu+JtnwvCCQgggAACCJxmARLApxmc2yGAAAIIRIdAuAkJKwGcmKj29o+1tvJnamlu1o3XXaPxY1J1xoihGjb2XCl5uLoSh0oJQ9XVaWaXufbLtfLGSepy7bXb1XlcSUkJ+ttf/6pHf/5z/XDR3UofdZ46u7qUaCV8u5zHWh+TeHb+m+cnWAJ47Ntv64K2w0rd/5baH6zQJxse0zn739J7Q4cr/cnNGnTOGLV897tKvXuREkeN1rDvzlLLzdOV8pVcdc36rhr+4z/1l0ce0cymd/TOLzboxR+VamFXl/b//FEdP3pU5027Qa+VLNZXtzyh391yq/789FO6KGuCrjzrTPYAjo4uTykQCCpg1+BYuPG2Z8GDJR4TdOu3r9DdE5LV+OtXdecfPROrXgR/b9D8qo+1P+MsPf1PFymjO3GaoFunf1F3XzFIdZv26Z/f7PKTnB2sq0Yf095D0lXXXaqyr5pEpCT3jOCxo/T0/CzXrGGP+777umb94ogOpqTqwX+6TBOHfKRn172hVdZ1/M0AvlzZx9/VAz9+T9tGpOu/iy7RmP2va9bGI9LlF2qTNSXYewas+3/3Uo+QytFblwmlHUxSvFNtGqa0QR7X8nYPUj+HK0E8LvvzevCWc5V2/AM98/BbKm8PlADvWW6TtP3www/1ne98R2eddZb++7//W9OmTdNHH32k7du3W0lhkxwO9HEndf/whz9o586d1mFTpkzR1Vdf7XNKoASwd/J36tSp1h7A+/fv19ixY3XDDTfod7/7nd555x39y7/8S9BnlQMGhkBsxNyBYU0tEEAgvgXsirfxrUrtEUAAAQRiQYAEcCy0EmVEAAEEEIi4QLgJicREKSlRev+DZj1e/Qt9euSIbv7GFA091qqzR43QiAvHSylDdbwzSSc6E5WYMFhJSYOVmGBGwRPVqSQrkeue/WMSvGbv3f9+rFpXXnmVLsi6VMdOHNfgpEHOYxKtnXkth86uzpOpZPOzrq6gM4DH7t+vC44cVtqHh3T0wQp9+sRmnf3yyzp47liNfPopdR74m3TsmIZ+73Z9VHiXRq59WIfvmKsju3aq/ftzdcn/WaLfTv2GJv7HSg0eNky/mfx13fLu22p/+x3VL7tfnxw6pMEjz9S1v96mHddep6bfvaDzL7xEV43KIAEc8d7LBRGwR8CuwbFw423P2gZLPKbqZ0sul7Wr+Rt/0tc2ey6tLOl4u5rePajX/nhEz7/7qV4zs0p9EsAe16h/TV97+qif5Ky7VAkq/H6uvvc59ws+H+nZh/9sJXTNCzvjM4boqsvP0a0VvLOEAAAgAElEQVS55ypjkNT26qv6Zo1DV1xzqSqs2auSmQHr/x7ucnSqYdPL+uGbZhnoq3TpHrP8c6KK5+XqW+eZCwRKAAeuR2jl6K2fBWuH4XpwyRWa6L5Er+6916/lxb369vPH/BTGvQx470tAv/HGG9q6dasWLlyo3/72tzLLOF9wwQXWnrsPPfSQdd1/+7d/05/+9CddccUVPvcxSd277rrLmv1rZgGbj5n9a2YBjxw50pq5az5f/epX/e4BfOjQIW3cuNGahWyWfb722mutPYA/+OCD7nudc845mjlzpp555hnddttt9jzgXDXqBGIj5kYdGwVCAAEE+ixgV7ztc0E4AQEEEEAAgdMsQAL4NINzOwQQQACB6BAINyGRnJKiBHVq//4/69dPP6mEzuOaPvWrSjr6vkacMURnfO4CacRIqWuwc9nmjhNSstmFMkEnOhOUaJaEdiV0zRLKXV0J1oDyGw1/VlraCI0d93mZ+b/uz7Hjx/TJJ59o6NChSh6crM7OY0qyZgI7P0FnAL/zji785KiSH39Mn23bpo4/vKyRj6zVhzfdrDP+94/UeaRNnz75pEZWrdOJAwekwYN19MEHNTT/JnVc8xV9/Mab+kPhXRo3LV9feXSdXrlzod7ft1dX//znGjR8uN78WaWaf/eCvvb44/rjP92j9/a8ojHnjdVVo88mARwdXZ5SIBBUwK7BsXDjbc+CB0s89pIA/rBRpQ+/r/3npGvxDedq/KCDWr72Q+3tLQHsk0R2JxulcaNTlHrIoT93n+8uaYea3z2gvS99rG1/d2i/STK7Zu+mnlICWJJr1u+460bripcOae0Q12xg65YhJIC96mF/AtijHYK6916/cBPARui1117T5Zdfrv/8z/+0xH74wx9as39NMtjs53v99dersrJSBQUFuvjii3t0OZMANse49/91/9D825gxY3okgE0yePHixT3ON8nfAwcO6JJLLpGZ+etO/p599tlWEnr9+vXWKh//+q//qiNHjig9PT3os8oBA0MgNmLuwLCmFgggEN8CdsXb+Fal9ggggAACsSBAAjgWWokyIoAAAghEXCDchMTOva+q+W/v6tO2DzXouEOfO+csnTtymHT0kL7wufPUOWiI9r32F713sFWjx5ynYcOHaExmps4Zf6GVXO3qSlTCILNTZaK1j7Dz/0/UB4cOqfn9Vn34cbs+/ey43n//fR18/0O1trZas4dGn52hb+bfqC9mX9ojCRw0AXzggLKGpKjt0PtKGDZUCSlD1NnaosSzzlLX4SPOMh09qoTU4dKJTnV+/JEGjx5tJZn/ODhZB/5cr/Sx43Tso480aESaBqeeobamdzV46FANP3+cHK0t1gxlR3ubUtLOUMfgZI1Ql3LGjCYBHPHeywURsEfArsGxcONtz9qeegLYnUh07h2bppbdr+m7v3Wo45QSwGaG66VK3vSqfvimdOvMK3X3xSame32OH9ITFfu1+qhrtmr7KSwBbV3Sve9vgs5xdCm9ez9g87O+J4Bl+xLQJxPAwd17r5/jtX26ftunuvTyz+s/v3Wu0nyQe58B7Hn4T37yE+tlKrMEtJm9a5LA3/3ud63v2qeeespaItrM7PX8mARwXz7eCeDy8nJ1dHRYy0y/8sorevnll2WSv7NmzbKWgf7LX/5iJX0LCwv7chuOHQACsRFzBwA0VUAAgbgXsCvexj0sAAgggAACUS9AAjjqm4gCIoAAAgjYIRBuQmLKdVM1OKFTBdO+pqROh85Jz9DZI4boS5dk6oyhydr7h1f1pz816MyMc5ScPEQJXZ0adf65yr0+T0mpw9TZlWQtB232Jfz0U4fOHJmu1JEj9UlHgrY9+5w2P/NrDRmaqqRBydYS0IMGDVJiotkRuFMjR4zQd26ZoS9f8UV1nTimxMSE4DOAm5qsBPDRjg4pMclaUtos+azkZOn4cYs4ISVFnW3tShg0yFrf2twvqfOE/tDysY4OGarhgwdZ+xIfb29XYkqKkoYM0fFPPlGno0ODhg9TQlKSTnzmUFJKsj5Vl85UonLGjCIBbEcH5poI2CBg1+BYuPG2Z1VPPQHsnvXqeT2Tsj21BLArwdm+X8vKD+l59/68776uOb84ogPe7eP+uVr0TMUbKj988oCrRg/W3kPHAu8B7Dq06Te79f09Zgli99LH7mucQgI4pHL01slCb4fg7s77BKzf8X/o4Qf+qo1mJrXnZ0S6flF0iTJ9EuCBy/3666/r17/+tXXATTfdpAkTJljfsW1tbfrpT3+qlJQUnz14w00A//znP5dZBtosEX3ZZZfJlGHSpEl67rnnrOSvuadZ9tksA80nvgRiI+bGV5tQWwQQGJgCdsXbgalFrRBAAAEEBpIACeCB1JrUBQEEEEAgZIFwExKzvnWzvnLlFzVtylV68r8f0/sftWvsueeo6K55Gj5kkD46dEhnjzlX6jimjvaj6vqsQw51atg5Z2vQyHSp84Qc7Z/q7Tff0tvv/FXvffCBzjr/8/rmd+/Q/6t+Qs/9/kUNTT1TiYMGq6tTMv+ns7NTgwcPVlJCl4YmJ+p//eD7uvKKy3XsuEOdJ04uF+2NUHvTt3Rec7MudHymI2/vlxKS3KtP+/Eys5G7rH83VxyUkKjfnXCoVdLw7p/0zmzOThw5SqNHjdaX00eQAA65V3IgAv0rYNfgWLjxtqdK6IlH3z2AP9Kux97UqrdPqCNpsApnXaRxe+r1b2+naEnxlZqa6mcmacAloE/uz9v0m71WYnb69C/p3iuS1VLfoPLftGnv0S51yCwVfYaKZ2Vr4pmuOP3xO3poXbOePCpdenmmHryoRdf32Ks4wIzWg3/RwrWt+vPoUfrVXVkeM2FPJQEsKWg5euuPfWgHBXN33Sdg/UxZ/67HNh3QxkNdapd06dh0LZp1kbJTjWnoM4DNnV599VXV1tZaN/3GN76hiy66SL/85S/VZF6UysrSLbfc0qPi4SaAzdLRTz75pLXM89VXX62JEyfqd7/7nRoaGqzkr9n7d+zYsf378HP3fhGIjZjbLzTcFAEEEIiogF3xNqKF5GIIIIAAAgjYIEAC2AZULokAAgggEP0C4SYkZt5wna6/9hp94yuXKSnhhN5896D+uO81/f1vTbrowgt04XljNe7cMToz7Ux1fPqJDh88pNQz0nTepRdr6IgR6uo8LnV2qbPjmBKTktSRlKhX//K2Mi78oh55/Cm91vCmkoelSV0JSk5OtmYAHz9+3NoneFBSopITu3TmiFT9y90/VNaFn9cxh3MWr7/Pjm8W6Jx9dbr48gnS/7pTXZ99JnU5k7y9fUwq2Pzn0PET6ujsUtLJLYd7OS1Bg9PS9OefP6pje17WlMsu05Dnnwt2K36OAAJRIGDX4Fi48TYKaCJXhA/fVMnPPtRepWjJPZM09czjavz1Pt35xxMeM4Ajd7uAV4qWcpyGqvq7xd69e/X888/3+FFqaqrmzJmjESNG9Pj3cBPA5mL19fXWzGOTBHZ/SP72U+NH0W2JuVHUGBQFAQQGtIBd8XZAo1E5BBBAAIEBIUACeEA0I5VAAAEEEOirQLgJiZu/+mXN//4sXf+VbJ1wtKvpvfeVfcWV2vWHV7RyxY/1pYuydH3eDRp/0QSdOHZM+//nNb351l907he+oO987zb9o6lJ/1O3T6NGnaWRZ2Vo9Pnna+hZ5+pnG3+pLb/5vU4kJalTzmWfk5NTrH2COzvNVr1JSkpMUHLSIJ04/pkuvmi8lv+fJepyeK+NeVKk9pszdN4re/XF3C8r4b771GWWgQ4xAWzu+/djx/VZZ6cGWXsVB/8kDR2quvIKdex4TtdPmqQUEsDB0TgCgSgQsGtwLNx4GwU0ESyCay9fn5CdpOLCXH3rtK0CHC3liCBtHy9lZuDu3r1bH330kTIzM3X99df7JH/NJTdv3qx33nknpKtfcMEF1oxef5/GxkZr/9/m5maNGzdO1113nUaPHh3SdTloYAoQcwdmu1IrBBCIPgG74m301ZQSIYAAAggg0FOABDA9AgEEEEAgLgXCTUhM/uJF+udFdyov91J9+vEhDUkZphEZ52jIuZnauf23Sk1IUMvB9/Xq/zSo81iXrrgkS2ePGq31T2/VkOHDNHrEcH3+c+frwgsv1EWXXKyP2o6o4d1/6KnnX9Vb77XKzOc1Kz8nKUmDUlKsPQrNTGGzBLRJwyZJSkkeJIfjU/1w4V2aek1uwHb8zdfzdP6RI/qctQT020pISLQSysE+ZmHNxIQE7Tnh0BFJQ4Kd4Pq5md+UlD5ao0adrS8OStKwV/eEeCaHIYBAfwrYNTgWbrztTxNb7v3hO3roqYPa7lrOODUlRbffdJG+NyHNltsFvGi0lOP01pq7IRA1AsTcqGkKCoIAAgNcwK54O8DZqB4CCCCAwAAQIAE8ABqRKiCAAAII9F0g3ITEpEsuUMk//1DfmDxJY0eP0PGPWtVxolPDLrhQh95+Vx0ft2lMRobebnxHn7Yf1cXZl+pPbzTqxT+9qa9de60a/+cVXZP7JT333A4dOXJEeXlfV8snJ3R/5UZ9fGyQUv5/9t4Ezqqyfvx/n3P3uXf2nWFfFQUUFEQQFMP4ipqWUZpmlvb/fUvtm2llarnn2mJWppalfa1c8puKIZgIogiKCgLKDsM2+3r35Zz/6/NcLg7DwAwMI+A85/W6znLP8jzv5zmPw32fz+fj95NI2TgcTpX+WYnfXc5W0kA7bNTvRRNL7cBf333rPiEs+crXaF23HlxOJZK7uqXk7LbNeJ+XXNMkYttKPndps23sZBI7N4fs2S926RC9kyagCbQnUMucW65l51ee5PJjO6YTWvZbrv5VFtc/eTn72KXLWHvqw7Hurrdd7oDeURPQBDSBo4iAXnOPosHSTdUENIGjmkBPrbdHNRTdeE1AE9AENIFeQUAL4F4xzLqTmoAmoAloAu0JdFdIHDt0INdf+13++9tfxWqopnXHFpWuObuiH7bTy6aPNxBuacVj2jgNk1QqxaJ3P2DGrMspG3EM7//nRYpy/URCETZu3MDw4UOxvAG+++O72LizAY8/G19WDh6fF9sy1PGxZIJUPKG+FxErX2XzBwK8Oe8FPciagCbwWSIQ2sKcX93K/36cYNpP9iGAQyt45Nr7eCM8jZ9oAfxZGn3dF01AE+gFBHpKSHT3b9xegF53URPQBHoZgZ5ab3sZRt1dTUAT0AQ0gaOQgBbAR+Gg6SZrApqAJqAJdJ9Adz8cGz54EF8450we/M3tpHZsJrx9K7Zt4yspx1VUDk4vrY3NxFqaiDY3UbttI/klfRh40hTw+anZvJaV773LgPJyCouLcOfmsHl7FVs21RBJwWtvLuG9FavYvqMap9uLN8sPhgPbspAIYBURbJokkymag62sefeN7kPRZ9AENIEjgkDoo79y132vwbRpFL3yCnkdCuA4Hz1+K28kinjjjTwtgI+IkdON0AQ0AU2g6wR6Skh092/crvdA76kJaAKawNFBoKfW26Oj97qVmoAmoAloAr2ZgBbAvXn0dd81AU1AE+jFBLr74djwYSMpzXfz0D0/YuyQPiRqqkjF4rhzC3CXVkB+Mbg8YKWgrorGTevJL+sDfYeC0w3JKC211bTUN2IZJu7sbEr7VLBj8w5Mh5eivv3ZvGMnry94k5df+Q+rPlqLx5eF1+3BkuLApqEEsNPpIplM8ua8f/Xi0fzsdz2RTPLBmg2MHjYYj9vV5Q7Hkyk+rmpgdN/iLh+z147b3oS+kw7+eH3kARMIfbSYDUXjGF28gccvvQs6EsDr/8r3XzmWO6at4P+pXXQK6AMGrQ/QBDQBTeAwEugpIdHdv3EPIxJ9aU1AE9AEeoRAT623PdJYfVJNQBPQBDQBTeAQEtAC+BDC1KfSBDQBTUATOHoIdPfDseNGTyDcUMmpwwt5+N6fkW/aRFtaMEw3Ln8AV04e+LKgvp6tWyoprqjAW1pOImHh6tsXnDZ2JIqRXQCGqaJ7W6tr2bx5G/NfW8hpZ5zOmJNPxnBl0RyM8Nxzz/Onx/9Cc3MQl8eH6XSRkmhgFQWcZOmCOUcPfN3SAyYQjcf596KlTBt/IrkBf5ePj8QTvLFuG2ccMwCXw+zycbt3TIRg3Ysw8ivQ9QrQB34dfcQ+CHy0DwG8gxdv/CtF1/+QiTsfJ+2ItQDW00gT0AQ0gaOJQE8Jie7+jXs0MdRt1QQ0AU2gKwR6ar3tyrX1PpqAJqAJaAKawOEkoAXw4aSvr60JaAKagCZw2Ah098OxL3zp69RWruSKc0/lm1+cTrKpAeJxktEELreXlNetxKwViuJyethSW8uSD1ZQVtGXwceOIOaA8n598WTlkd+nH3YsxfIVqxg0ZASBQABHtqR8NlX9XxxeDNPJwkVvcs33rsc2TBwer4oEdhgmoVCI5UtfP2ws9YV7joBl25iGwcr1m7j4hju4+3tXcvbkUzq9oL1L1y7ZuIOfv/w2t51/2kFFAdvLfgfv/gbjyy9AwTAgc+ZOm6B3OCQEOhbAO168kb8WXc8PJ+bBR1oAHxLU+iSagCagCXzKBHpKSHT3b9xDheHFF1/k73//O2VlZQwePJiKigpKSkooLCwkPz+fnJwcvF7vobqcPo8moAkcBgKxWIyWlhYaGxuRtae6upodO3awefNmtm/fzvnnn8+Xv/zlw9CyPS/ZU+vtYe+YboAmoAloApqAJtAJAS2A9RTRBDQBTUAT6JUEuvvh2PBjx+JONPLXX/yIUf3zaa2tocCXRSwUUzV6LaeD1mAYnyeAP5BLQ0szG7dupaGlFZffR3FFqfowrGHHDgYOOob3P97InPlvcMm3rqDfwIG8t2SR+pCs76hxYLhIpQwcbh9//sv/ctfd95GdX0DKFgHspLm5mVXvLeqV4/hZ7/Sct5byh2deVPOmobmF4oI8BpSX8uXpU/cpgkXR/uv9dby+ppLq5hCRRJLi7Cwq8gOcPWoI4weV7x+blYR3foW95XVo2gjyc3YFRskY7OMuwugz4bOO/QjqXwcCuHYOt/zWxXdvOROV2FsL4CNovHRTNAFNQBPoOoGeEhLd/Ru36z3Y/54nnXQSra2t2Lat/jZOpVLqq8fjUeJXBLBI4X79+qlXnz59dgvigoICsrOz1f560wQ0gcNHQO5bWatE8NbW1qrXzp07qaysZNu2bUryNjU1ISI4Go2q+9w0TXXfy1e3283y5csPXwd2Xbmn1tvD3jHdAE1AE9AENAFNoBMCWgDrKaIJaAKagCbQKwl098OxouI+DCoO8Oxvb6bIHae+agcVJWU4bPAEAsSjEZpbQvh9BWQVlIDbDZZNMh7HGfBBrh9CzWz7+CP8OYX87YXXue2Xj/OFC8/mzjtuoXLNCjZt2kQo4WD0hEmMOeUULMOl6gPfcPNP+dvfn6GgqESKAROJRFi+dGGvHMfPeqer6xu57he/54M163d3tU9xIXdedQUnHTdin93fVNfMnbMXU9ca3r1P/4Icfnz2KfTJC3SObfvbMO8a7GjTJ/tWTIQzH8DIKur8eL3HISKwtwCu/c8tXPvnDR2cfwjf+MUtnNmNcs899eFYd9dbWM+cv7xJddtemzn0GT+N6SNyD551w2KefQ2mXTiRgvZn2d97B3/F/R/ZyTWb1yxgwQeVNEalEDyYOX0YP3UaIwo6ESRtz3s4+tVTvPR5NYGjnMCRu+YeGrCXXHIJK1euVLJXJJBlWUoOyddEIqFe8rOIIvlqGIYSvrKv3+9XkcPl5eX07duXAQMGKEEsv8vLy1NyOCsr69A0VJ9FE+jlBOTfkvKwhojcthG8InirqqpURG84HFaSV+5V2eR+FcEr96zL5cLpdKrv5SW/j8fj6jVkyBCeeeaZw064p9bbw94x3QBNQBPQBDQBTaATAloA6ymiCWgCmoAm0CsJdFdIlBSVM3ZYOY/fcz0BWtm0fj0VfcrIC/hx+7yYXjdr12ykbksD+YEiXA4PuYVF5JQVg8fEIk4yJemhbeqaY9x8/1+Y8/pSxp18EjPPOoMTh/TB7/dRn3RQMXQEI8aMwsbAspy0hsJc98Mf8p/5r5OTW0w4GmHlO2/1ynHsDZ1+9e1lfP/+3+7u6oM/uoYzTj6h067PXbWJ381/f/d+9886g6El+Z0et3uHd36NvSxzXQO+Nh8ju0/Xj9d7HgIC+6oB3ObUvSICWATweoZeNoOhu7oer/2QefM+xD3xQqYPch8c66NIADcsfZYX1wcYO30qI4t9OIhTu+Y1Xns7xahZMxnp2w8CLYAPbn7oozSBHibQU0Kiu3/jHqpu33zzzUgaaIn4FUEk4rftJpKo7ZYRwVJCRSSTfM1IYtk3I5jkfCKB+/fvryKHRRJLJHFpaSnFxcXk5uaqcipyTb1pApoA6l6S9UayRtXV1akIXnmJ2BXJu3XrVpW+WYRt5v7LROzLfSRSV+6/zD0o8rf9vSv3b2ZrK4BPP/10fvWrXx32Yeip9fawd0w3QBPQBDQBTUAT6ISAFsB6imgCmoAmoAn0SgLd/XCsKC+fz00aywM/vhJXopkN69fiNGDY4AH4c/wECvJIxG2adjTTWhvGaTsx3R5Sbgc1rXVEE2EC+X7GjBnDm++s4uqbfk1tc4IxY08kFWoiYAV58Bf3UzH+1HQ112gY3B5wusF0EUvEeeSPf+Hhxx7H4XLxzoL5vXIce0Onf/O35/nX64s4bexoFixbzrfOP5uvnf25Trv+2BvLWba5WqV8nr+mkm9PGcPkYX07PU7tkErA/B9hh2sgfxjGhtnYZ/1m7/TPzVskBABy+nftvHqvAySgBXAa2N4CWP1602s8+UEuF1wwjgApqpbNYcHqOlSArOln4OSZTB0kZrSWZbNfY2VdFPBSdPw0Zo4rBhGj84JUFDSzdkdIQmo5dsYFjJcoaiVN41TkVrF2RxS8RRw/bSZymGyRTQuYvWgzIUsuNZDJM6eiLrW/dqjrNRNwVFMdKmXSJTMoXjOHOe9UE8VL6ZACmqsCTN8rInkTrz25DN/MC5nYLlR5+7IFNA+aysiC/fR/PwJ4j37kDGHajMlUSD/2aGsxg4qaSI66mGm7bvWqRf9gsW8mF4zrQkaBA5z1endNoLcQ6Ckh0d2/cQ8V/4cffhh5ZQRwRhC1FUUdXautXMpIYjlGBLLIqbaCWL6X37eVUz6fT0lhEcQihuV7iR4WQZypPSyCWG+awGeJgKwnmSjeTNSuSF5J0SzpmkX2SqRv5uGKTCRv2+jdzH0k913mPmz74EZX7105Vh7eEKF88cUXc/311x921D213h72jukGaAKagCagCWgCnRDQAlhPEU1AE9AENIFeSaC7H47l5gS46IKzuf0H34ZwE5vXf8Tq5e9z0gmjGDJkEL6iXNyBbKzWGLXbaoi0xDEcLrJy/biyveQU52C5HITDNvc88Ad+/+cXcWcXMXbCKaxbvYKLz5/Orff+nOoPV7Bh5Wp2rl/DMccfx5BxY3EVluDIKyFluLn+xz/mnWXv8+pLL/TKcewNnV6xdgNlRQWUFORTVddAbWMTo4YN7rTr62sa6Zefg8flYEdTkEQqxYDCLqbLTYSxG9djlIxW17HrPgJfAYa/FDvWgmE6sJf/CT54DAJlGF99pdP26B2OfAI99eFYd9fbfQrg+Gpm/62SERIZXLWIf7wW5ITzZjAikKJq0fO8UtWf8y8cj2PZ8zxfO5ILZowgEPyQ2c+tp+xLFzAuvphnX1xP4OQLmD7SR60cUzuIL4lQFgH64np8Y2cyY1QuzR/OYfbqXKZ/ZTJlzct4/v82Ufb585hYBlWLX+CVqkGcf8E4cvfTjlx1zkqKP3chU8uA5qU8O7uBETNnMCq3mQ/nzOa9yFDObS+AK1/jyaUBzrtwPPu8gzu7bibVdVsZvEc/HFQtfp5XGkZy0cyRuNu1Nb5mDs83jOMrk6XhDSx+dgHu6RcwrotLypE/+3ULNYFPn8CRu+YeGhbPPfcct956qxLA8hIhlKkLKoIo82p7ta5I4oyYyhwvx3QkiDPRw3L+TO1hSS8tglhSSg8cOHC3JJbI4aKiIiWIde3hQzP++iyHloCIWBG8UotXonhramp21+KVskFbtmxRaZpFurZN1dw+eleEb0bwyj2UuX/U3/ttonjbt77tfdf+PWlb5h6U/eQa0g6pCfzDH/4QSQd/uLeeWm8Pd7/09TUBTUAT0AQ0gc4IaAHcGSH9viagCWgCmsBnkkB3hURpWR9mnDmFAp8Drxln2qST2bFlPS01O5l4ykmMHHM8+aWlYDqI1TXQUNNES0sQX06APgP74izIxrad/OuF/3DXXb/C6y2gJRRn9ITxrFy5gv/908M4U0nuueVWQjVVDAz4KMgLMPGcGUz+4oVQUI7l8LLy43XqH9b/eua5z+Q46U4dfgJ2pAHDV4Bd/QHGkgewDRNOvwuengmJsIr+NS5+9fA3VLeg2wR66sOx7q63+xTA+4oMFhLr5/CXD3KVTHV/+ALPfQhDxo1j1KAKcjMZo0Vyzo4w/tJpqMDW9pGy82DqVyaSDvqtYtFTi3DPvJCR65/nudqRXDYjU4dbIpQ/pFikcvugsjbtKGh3vealz/JCcDyXfhJWy1OLHMxoL4DlHOuHctmMTALsPWsi+4efy4XtQ4PbX7cDAexY+iz/13BCm/NW8tqTH1L2lZmMDLZjI6z/UcUJIsClHwvcTBfh3e1Zp0+gCfReAkfumntoxmThwoVcddVVqqavCGCRUpKeedKkSUoWSTRiS0vLHi+RRpnaou0FcVfksLS8I0GcqT8sUY+Z+sMZaSXHSOSj1CqWl9QZlshhSS8tL/lZ5HBBQYESxLr28KGZH/osexMQgStpmuXvJpG8Uo9X0jPLSyJ5JaJXpKrcOxL9npnrInRFumbSNWfq8B6I4G1/72Ra1/YBi7a/k/tIanXLS9otr8wDHpn7Xb2suGEAACAASURBVO7ne++9lxkzZhz24e6p9fawd0w3QBPQBDQBTUAT6ISAFsB6imgCmoAmoAn0SgLdFRKjT55KNBQklYwSaqpj8IAyPj9lAnZrI/FgA2d97nROnzoFT352OkWuZSoZjM8JNtjxOAveeo8f33gP/cv68atbb2LpW4uwPFlELYs33niDpe++T3VNAwUeF+NKC6goCjDprDP43Kyv4hpyDJY7gGG4+J/rruPeO+/pleOoO32ICSRC2E2bwUpg5A/DXnw3bHgJJt+CkQhiv3ErRlYR9hefg9nfhMYNkDdIRwAf4mE4XKfrqQ/HurvedikCGAhWfcgHH1bRHKyloSWB5R++K5o2SOXiBSxen04P7S06lqnTx1MmkjMjRgX6fmvlStSr2pkRa57lNaa1ka6fvCcedp/taFdzuGFxu/Psqybxpnn85YOCdGRyu8nR9hxdum6ba7D4WV5cG2p3Rj/Dz72QibRjo5z6P6g64SuM3NS+/4drxurragJHN4Ejd809NFzXrl3LrFmzlJQSQSUvSb183333UVRYSDgSUTJLIhpFaIVCIfVzQ0ODEmAiwiTiUSSxfJVXRhBnJHFbaXUwgliObx89nIkczoivTESjyGER2CKHM4JY0kyLIG5be1hkst40gY4IZGrxypyura1VQjdTg1cEr7zkfpD7IJPePCN5ZV5l0jXL95n06BnJm5nL+yPfPoo3c8+0fRgiM+/VV6nbbRjqAQm5d2X+S/1teRhCXnIfyNwXCXzDDTeoNslDFnJspob3448/ztixYw/7hOip9fawd0w3QBPQBDQBTUAT6ISAFsB6imgCmoAmoAn0SgLdFRL9R4ynqblBRQJgJwm31JPjhUljjiPXZRNvqeOMKROZMH6c+geyP5CL6fVhuBwkTSez5y7g/l/+jq07Wxla0ZfvXfolpk08CY8/C48/wI6aWv7+zHP879+f4yvnnMN/nTCSjaveZ1vtNk477zzGfflSLF8OpunlrbeXMO7Ek/Yzjktweaditt9j+HTsm+4nMWuEOOlON6NpOc47noTr7ichWUB7ZNtHW+Va5z5B8plZpHrkunLSzLVvJxW9nmSPXefIOHFrLEHA7cCx7p9YDZuwh5wNzZvh1e9jZBXCBc/C8xdih+sxzrhbPiLFnn8D5A2Gcx6Hly6Hpo1aAB8Zw3lIWtFTH451d73dlwCOr57N39aUpcVo5Ws8tShI/1Ej6F9WQXHDIp7+MB0B3LZsbry5kqXz5lPV/3wuHLp6/wJ4jwhgiY5dSuC8TiKAG/bTjnaCt8sRwCrV9RrKzt875fJuAVzxwb77vw+xLRHAs+OTuVildW63dSSjN73G81WD6F+1jPjUvesRH5JJqE+iCfQiAkfumntoBkH6N23aNFWjNyOAPV4vv/rVrzj22GMJ+AM4HObu6EGJEBbBK5GEIpFEVokIy8hfEcTyXkYOi0TLSGL5KteT/dumtz2YKOKOjslEDretPyy/ayvlJOpRag1Lamn5mqk9LII4U3tYRJnePtsEZJ7KnJUHGSSCVySvvKQG7+bNm5XkzQjeTE3rTASvfM3U4ZWvbetht03V3BHBjlI0t5W5mWMysjfznlwz83BDRu5KxHthYaGKfM98n5nDEgEvUf2ZBx3kunLvTpkyZffDFG0fqpgzZ456SOJwbz213h7ufunrawKagCagCWgCnRHQArgzQvp9TUAT0AQ0gc8kge4KiaL+I9M1kwyDQJaXZCqGHYtgJuJMGTeS4wYV01q7heLcHMrLK+jbfxiBghISppO3l6/m0b8+S2s0hScrl8aaneQ4bD5/6kl8++JZDB5YTlFRAabHw7sL3+LYQYPwxSNs27ye9z5cxvgZM+lz5tnY7gA2EmVgkIjvT+HuR6pSiv3CcuJn5XUyzlW4vjwQ88VzsTY/owXwEX5XWLZNUziKaRjk+Dy8s2kn62uamDS0gm2NrTz9zsc4A0XcfWZ/sp+ZSDRqY0y5DQwTe8FNUDAMZv4JXrgEmrfAtHsx7JQWwEf4uHe3eT314Vh319u9BXCKSO1qXpv3Ie6JFzJ9kBslUxtG7arzW8miOfPZkBrO2V+ZiGPxs8xuHskF00cSIMiHc56jctBFzCxbtn8B/OImAqecx4wRvnR93O39OffC8RTspwYw+2lHcXupuvs8FzCxOMKaeS/wdnDQ3jWAJTh52fPMXuNj5NTJnFARwJGKULt+EQve3oF77JeYGpmzz/7vcd09ZPBSVZO4QtUydhOsXMCcRSnGXzyN/h1GI2/itWeXUkt/prdPU93dyaeP1wR6IYEjd809dINxzjnnqAjHTOSiSNLf//73jBgxXNXlVX/DJhJKJolIEjmViXwU0dQ+mlbey0QLC7+20cHyswhiEW9NTU1KDrdPMS3iLRM9nBHFbXvbWRRxRxGUckwmaritIJbzthXEOTk5quawvNoK4tLSUiWND2YTqSg89le79WDO21uOEfHZt2/fg+puZWUlVVVVewhe+Z28ZO7JnMhEwcr4ZMRu25q8befggc69TKMzsrXt8e3r8Upda4nelYeSRexmal7LVxG7InnlfXlAQe5RdT+aZrpOt0qrLhH88l37zSaVTFDf2MSMz8/YPQ8z97Gce968ebujlQ8K9CE6qKfW20PUPH0aTUAT0AQ0AU2gxwhoAdxjaPWJNQFNQBPQBI5kAt0VEhXDxqgPqVK2of5x7PY4MeRDq3AYRyrElRfN5PNTTyZYV8uWzdt4Y/EH7GhoJZqCyppGEk4/lsOljrVTFmYyjhEJMbQ8j4vPP4cvnHsm/YoKIRrBCgWJtjSRSob56OPV5A0YzPAZ50NuMbbtAtMkHrP2g7ujyNYojrk34TzvIbh9AbHrJ0DTclzXX4355FIYMB379kx0cEb+fnIJ+4nNxGeV7ecY2Tdz3Suwbl+LefMW7CfmEp814ADb2n73js+bHDEX59X3YyzdAgzAvvQqrPuuJqncduaY67BeiGJc9wzGWi/27Y+SvH4KaXrtOG15GveUr2PwZayFT5KQZu+TUVev0fld0dQaJByNUpSXqz6AWbluo/o6cvAANm3fybrK7Rw/dCA+j4dXlywjlUhy/vTTeXnVFlZvq+Ybk0aRSKa49un59MvP5mfnTeKHz75OfTDC9z43jmAswR/fWIEju4ynvjiU7BdmEGsNwpkPYFgJ7Pk/Tgvgs/8IL16qBXDnQ/aZ2aOnPhzr7nqbFsBvUt2GtOnNp/8JU5k6YlcV2sgmFsxexOaQyvHM8BMKqHq7mZGXzWAEtSyb/Ror66KAib/PeKZPH0Fue8m5Vw3gIGW5tWyoTmD6BzJ5xlQG7crBHNm0gNmLNiOXU+/NnMogH7C/dnQgVYObRLrKebz0GV5G83Y30/YhV4OVy1i0bDXVLekVy8wpZeS4yYzrH+j6ddu14ZPro7gdP3UG48oce6bDbsN9zZy/8GFuBzWHPzN3ge6IJvDpEThy19xDx+Cyyy7j/ffew+V2Kwkscul3f3iYwUOG4HY6cRim+ntatrbRjpmoYdm/I7nZPko302LZVyRvKBQmGEynj85IYuEt0Zkih0USi6RrL4lFILetQZxJs9uWyL5EXdv2y3Fta6dmZGBGbmcinGU/6eMf/vAHJk6ceEDgpS6spNgWAZyW6Xo7EAIyx4T9X//6V4YOHXogh7J8+XJkbgv7TEStjGVbuSt/u8vPmbmamedyofZzuqPo3UyD2qZnlt+1jeCVa8qDEiJvMxG7JSUlFBcXkZeXFrvykshekcASge+S9NGZdu267zqa59iWSgEt18vU0BYFnEgkiUSjxOOJdC3vRIqWYIQrL//a7n5l6mwfc8wxPP300wfEtqd27qn1tqfaq8+rCWgCmoAmoAkcKgJaAB8qkvo8moAmoAloAkcVge4KCYkAlqfGDYcr/cGVaeN2ujBsm3BrI35HjJ9c+11GDB7I08/8kxfmLSIcs7Axcbg9WIYTCwOfz4eVgmQigdfrxudy47ZiTDpxBN+55EKG5PvJ9ZqYPhfR1jq2rllDyu3jmLPOhRJ5Yt2LbToPTgC/cB3OWY/tEsBeXFMmYC7dcxjtJ9YQn+XZFf37yXtpAVy9n2PElraPPC7FWrCFxIT9TZWupGHu4LwvPYrxrfMw2hoiucxVc4nfPwV7r7Zk2lCKPXcN8SnePQVw0xSMs6ZiLh2PtWAuiQny/vID7G9H1+j8NvnBA7/j/TXreeDa/ybL6+XC635G/7ISZj90N9/82b28s+pjbrziEgb0KeXbtz1Ars/DSw//gl++/iHLN23jJzMnku11c8NzC+hfkMNPzz2Vnzy/kJqWMN+ffjLxVIrfvvYeOYV9eezcwQRePJtYc5MWwJ0PzWd+j576cKy76+1nHvzR0sHIGuY8u5ri8/ZORX20dEG3UxM4kgj0hjX3Rz/6Ef/+9793p4yV1LGPPvoIFeXl6gHGQCB7d9RvRpqKHJVNhLH8nXyw0a0dSi1QaaZFBMsrLYdbCKpaw620BIMEW1pobGygqbGRZvV9k/oq+8oxGaHXNtV023nVFUHcVhaLkL744ou5+eabD2h6vv/++1x++eWKU9vzHdBJevHOmchtiUg/UPn+wAMP8Oijjyqx2j5NsyDtquBtn6K5fTSv3C8SOS7XyQheidqV9OLykghbEbsyF5O7UpKHgkEleocOGbL7YYa9hjkjd3fV620rlSWLkOSVsm1V/CX9Vf6z63dyfzY0NBEMhtW/e23TQSie4Jr/d7lK3a7akkyq+2zy5Mn87ne/OyJmWU+tt0dE53QjNAFNQBPQBDSB/RDQAlhPD01AE9AENIFeSaC7QiK/YoSKynS4POqDK8ORftLf7fKS5TGIBRvwOS0CLoPmYIS4mUPSdIFlq/0zT4WbOEgkk9g4cHi9eHx+fA4bo2E7gwrc/PeF/8X4sSMpHdAXUmG2r/qI+lCIQadMJXvIceDJwTZcXRTAHQ11WoAmuAP3Wfdj37eA5NUTsKJbcF06AnPLfSSXXk2KvVNAGwtv6uSYjKgdjb1gIfEJUcxoHpa41H1u+05XbS2I7pLHXTjvmkdxj7kaY3fd4DbHzJ1LYooXx01TcNy/gt3RzLsl8bnYX16K8QzYTyzcHbF8QP3d5zU6v90u+P7NrN+6nd/f+H3cLiffuuU++pWV8PJDd3PxDXfw4bqN3HnVt6goKeYbP72bgaVF/O99t/HbRatYsnYLPz1vEn63kx89u4CBRbncfM6p/OSfC6luCXHtWScTS2oB3Pko9M49eurDse6ut71zNI6wXlct4qlXNuA79mwuGF98hDVON0cTODoJ9IY196GHHlLRrZm0siK0HnvsMYYMHoxlpXC63OkownAEy07XCs5IXxFr8rDlwQrgzmZFRuSK2pKHNP1uG8twsK4hQiwSJhIKEQm2EgkFiYVaiYZaiYXTvxNB3NjYqKKJm5qbaWqSV9NuQdy+DrG0RWX92S3SPindIvVTR48ezRNPPNFZk/d4f9WqVUoAy7UkpbT8+0IimKWuclaWX11LokPl/8EiCjPpr2OxKH5/APkqUZxpDmnh11GS3wNq1BG6s9CWfoqUzM3NwbJsVYtXhOUjjzzCiSeeeEAt/+5VV/HmokVqXme2jiR827q9bSPC5RgZN0m5nKm7K4JXonfTEbzF6qv8Ljc3D7//k7q7ko65obGeZe8uw+H0UFpSSG1NDR6vj74VfXA5TCWN5dwZoRxPJNRYu90uTNOBkry7RW9a+MoEyPxOSshk5mr7fsk8a24O0toSVBHCKcMkmEhwzZWXqTkoUc/CVebbRRddxE9+8pMDYttTO/fUettT7dXn1QQ0AU1AE9AEDhUBLYAPFUl9Hk1AE9AENIGjikDvEhIdSdVSmHIW1u33kZiQh+PpL+P8+osdjGGm5u/eArjzYz5Ju5yK3kGySzPkQATwdex53iYcSxZivjgXY+G8dCrovQTw7aSi16fbsuQmPFPv70AAZxo6HmvJQhJj0j93vb/7u0bnEC698S4+WLOex352PS6ng8tuvpvBffvwr1/doYTvstVrtQDuHKPe4yAI9NSHY71rvT0I8PoQTUAT6JUEesOaK+lfb731ViXKJFJVXhI9edqkyarGaDwRV7JIXiKOMulmRTrJzz0pgGXSifhMWbCyUmRuIyePHIRBCq/DVGJLSr0k1W8gYUE8ZRONJ1Tq30g4RDQUJBxsUVJYJHFMyraEgzQ2NNDY0EhTcxMNjY3pKOLmZlpbW/dKMS19F9k2f/58Je66urUVwAUFhSpaM6IEcJqb6NysLJ+qU+txu2kNBpV0lGuJZBfxnEm1LftKjdddfrqrTehwP8M0SCWT6vxpEW6KXUwL5jaGOS1EUcI6JQ/T7jqbzAsrZe2aL04la7u7yXXVaawUAY+TlOkkFI4clACWfp155plqDsgDvW0fUJCfRdrK3z0SBStiXsZUXm3Fbub7TARv5gGJ3TWBDQORsHtJZdtSojYRj6uxk/tJuiVjno5oTiqWMqfkgQphJ+I3HInS3NhKcUkBWX5f2vbvY5PztL9upj53NBojEokSbA0RiyVwynxyOAkmU1x9xSWqDZkIYBHA119/Pd/4xje6O3yH5PieWm8PSeP0STQBTUAT0AQ0gR4koAVwD8LVp9YENAFNQBM4cgn0LiHReVrl/crNNc+QGHCAAlgd0/l1954hXTmmg32qXsA9dRbG9EdJXT0dy7sQ54ivdxAB3FbO3odn6s0dCmD70kvhySfbHN+JAN5Xf5e0v0bn94QWwJ0z0nv0DIGe+nCsd623PTM2+qyagCbw2SPQG9ZckZrf/e53lQCW6F8RVT/76U8ZPXkSJJOUBrIxHA4lyzLyS76Xl+wvEaw9FQGcmVEiPrc0hJm9qo6T+mYzdkAeTiWG0yJM5KEherJteKydfl/EsAhi9bLSkjiWTBKJxAiHQoRDQSLBFqLBVqLyNRxUUcSN9fXs2LmT2bNnpyWebauUwuPGjevyRBcBLHJNpGNufiH5ebk4JLrTspAarF6fj+amJqprqlVN5EAgQDIRJxKN4XA6lBQWYSz7puV7OvV2dzeRj3Lt4qIidW4ZSyUUDQNLpQgWWSmRolIj11Dt8biFQZq1HCNtk7Tbco9I/w7FZqWSeAO55A09EWeonnDDTiVKJUJ97NixXb7E6tWrueSSS9T+0tbjjjuOsrIyFbVbWlqqau7K91JXWES7vGQui9iWeSR93C162161TVrmvVIy74rWDYUiRCMxTIeh0jzLfZVK7eLbQQ+Eu/SxtqaBeCxBcWkhPl/HdbXl8Ez967ankvujuamV+oYmFYks8ripsZlkylLjZhkmdaEIP/jvy9U8lrkkkdYiyu+77z5mzpzZZbY9uWNPrbc92WZ9bk1AE9AENAFN4FAQ0AL4UFDU59AENAFNQBM46gj0LiHRuVQ1Fl6H+6yHsO9bQvLqMVh7jWgbAaxkJ3R+TOfX3XvidOWYvffJCOx0zeIBmC9chUvqG+83AnhfAlgii2+C+6bguBmsBQtVDeCD6q8WwEfd2tCbG9xTH471rvW2N88g3XdNQBM4EAK9Yc0VWTZr1iwlwER6iey84oormPnFCzAdDgqz/EoAixgU0ScCSsSRkoAej5JnPb1Ju5qjCRZtbKBProcxfXIQVaeiUtuGrO6jIeKF07vtKYltyyYponhXFLFkn0nYEE1YuFNxGrZt5Itf/NLuiMkf/OAHXHbZZV3ubkYAi3ArLi2nIL+Ampoaamuqd5/D5XKTslL07z+Afv37Eg1HVESwpK0WIRmNRNS+zU0SsdygxHBaUqb7L+PldKajS7u6xWNxAjk5nDL+ZDWG9Q2Nqsay2+MmPy9PRaNKRHAqZeF1u6mpr8Pv85KVFSAUDuH1eBST1R99RG1tHT7ffmvHdKlZMhYS/evOK2HA0JF4o41U1dUclAB+9tlnue2229R8FVF7++23c9JJJ6kIbxGfwmzgoEHk5ebu2baM4LUkMlckfRyX26OidiWVstWm3q6kaBbR2nb+yfcSgZtKSnrlGC6Pk9wcSWe997/aMhfOpPZOJlMk4vJQgGefc1rOL7K+qalVRR9Lu6Q/MvaxaBx/IIs+FaUqAlgkdDgcIRGNk3I42LB9O7f+6PvqsjJ2Ip3lPv7zn//MySef3KUx6umdemq97el26/NrApqAJqAJaALdJaAFcHcJ6uM1AU1AE9AEjkoCvUtIdEGqRpfjOmsC5tJ2wzn9UZIvXkqKJlxXlWE+tuv9+5YQu5JOjunCdfeaPV05Zu99zLlX4Tov0zg5aSmUVsP4J0g+M4vU7vq+XYkA3rVP01zcY87DGL2LQaeMOmj7QQjgL/3gZ6zdspWHb7pW1QD+5s/upbyokLkP38dXf3QbqzZs5tbvXE6/0hK++bN7KM3N5rnf3M0vX/+QDzZu48ZzJhJwu7jhnwspy/Vzx/mn8YOn59McifG9z41TNYAffv0DXDll/PWCoeQ8P41oOA5n3INhJbAX3ATZFfCFpzD+eSF2uBbj9J+DncRecDNGoBz7C3/D+NdF2MGdGIEyuGThUbkO6EbvSaCnPhzrXeutnlWagCagCXSNQG9Yc0WKTZ06dXdkoUizc845hyu/fSUlxcUqPbCIRhFgIolly0QAZ1IZd0XCdo14x3uJ7IpbUBkCr5GkIiDCU/zb3qlw5QymRKla6YBg+b4rW1oSfyKIo/EkGzdXMuuLX1DXEdEmkZL33HNPV06n9skIYDlvdnaeEpKRaETJc3UtFY3pJJaIU5CfT0FBgbqWpGeurknLT4/bAybU19WrNMUqJXYqnULY43HR3NRMMBzG7XIpYb+7UPAuPio2ehcDOUa2dLrgFIlkardMFuGbji51qPbJ+wWFBVT0qVDjLddMJtORyCIQ5WsoHFYRwPJ9dzfVpmSCZCJJzkmfh4adhCpXKR4HGgEsKc2feeYZNV9FcP/2t79VNZxV/VvTJJayqW1qpjTLQzSZUsI2kBNQ/cpE9mb6k2Em73VlU7JYyfh0qmVpQ1sBrOpMS1Lodr4+E8m+r3Ta6frICRXZKym544mkSsMtv5drypafn0NuXra6Z+X3O3ZU09LYAk4nyz5cyYP33bFbLmfm9Ny5c1Ua7CNh66n19kjom26DJqAJaAKagCawPwJaAOv5oQloApqAJtArCfQuIdEVqQo0LcF1/fWYT4oFHoB9xU1Yd1xKMi89RYzlj+KadTXGlgHYj75A/NIRnRzTxevuMQO7ckxH+2zBdd1VmA/Ng+FfxnryPuwnB+J46FKsqkdJ5HVFznYQWfzkuTivXIE9dw3xKd4D7+9BCOBbHv4z7320jp9ffQUul5Nr7vkNY4YP5Z7/+Ta3P/IEby1fxY1XXEJxfh43/OZRhvQp5ZbvXslzKzayZN1WrjlzLD63iztfWsyx5YVcPnkUf3j9A7Y0tHDllDHqA7nH3/yQstK+3DCpD1lvXke8YTvGpJvASmK/dRdGySjsiTdgLLoNu/5jjEk3gnxAu/jnGEXHYZ96I8Zbd2LXrsQoPg4+98teuY581jrdUx+O9a719rM2K3R/NAFNoKcI9JY196yzzmLnzp27okmdTBg/nsu/8//Rr29fCrNyMBzm7pTPwjojgEVwiWA7FAJwvx+KmSbJ+u2EFs/BdewpeAaPVAVjHeJQ2x2Ylr82sRQqTbTXaaRryx7ApmrfGvD+9hb+8bv7mf1//1TCtby8nFdeeaVLUcdyORHAEjGsRLnPT2FRET6Pm9q6elWfVn4vr2QqRTwWVWmpJaV2TnY2wVBarIrIC4WC+LICjD/5ZBXtG4vHiMUTZPl8atwkVXVeXp6qJyxSUPoraYHlJe5XAlATyaSK8pVzyt+uIhBF6KYFudLfSFSr6EkZ13g8plJoDx82TL0rf5vGY1JTN50O2+3x0NTUROXWrSoiuO2WiVSVeeL1+lQ66c42kZZ2MkZtc4jBF34P77blbHlvoZKnjzzyyAGlgL7gggtYt26dEu4TJkzg179+kJyc7F31q1Ns31nNzvpWAia43C4lVkWeZucEOmxmJro686BD+58zB6n0yk4HEmHd3BTEn+1X9XytRALTYZJISGRwFKfDqSJ9ux61basxjEUl8j5Jdo6f2toGIuGI8v3S/tzcbIqKC5S8l/GTeSJpoYMtQRpbgyx8+y2eevxR9V7mHpaU4wsXLuzx+7ezsc+831PrbVevr/fTBDQBTUAT0AQOFwEtgA8XeX1dTUAT0AQ0gcNKQAuJw4pfX1wT0ASOQAI99eGYXm+PwMHWTdIENIHDTqC3rLkXXXQRK1asUAJYXn379uXGG3/EiGOPJcubrURipk5sOlIxHVKaqUfalRqwmQjHPQZVROvewZB7j7tIq1AT1ro3MbPysSqOJerKxmOk69RmtkQKVSJF0jrLlu1SnviANxVZbJoEw1EWLFjA9df+z65awwZPP/00w4YN69I52wpgpy+L7Ipy8i3Ytn3HbobCOxGPYZlu8gpLCAdbiUSjOETeGun2r/t4NXfcchNXXXUNWyq34nZ7VPSviD+RwBL1OW/28/zi1w/Tr285Hp+L1tYIoXCM/hVFNDY2UlZWzm133KnSLO/YWYMnUEZpYTp1czwlghdcDhHGKWwkBbLJzLPPZuGCBap+royfyGMVEStRrCKBd82XPUWmyEobry+L/LwcduzYqSJWY7F06uV9RtJKBmjbUmLUMp14fD5S0dABC2AR4mefffbuqNvv/Pd3mHnOOSq6WtohaZ1XfbSWnJxCSKVlqfQpPz+XnLxAm4joPYe4bbT5/gSwui8cTgyXGyPSqqS6nV2MEW5Qkl1Etzy20D5j976i2TORv0nLVLWBnYZFNBanurqWRFwif9PzJB3Rm8TpMPFmefF63Ki00rEYW6treHnOv5n38gtKisu9LKJY5vH//d//dWkufxo79dR6+2m0XV9DE9AENAFNFO5NKQAAIABJREFUQBPoDgEtgLtDTx+rCWgCmoAmcNQS0ELiqB063XBNQBPoIQI99eGYXm97aMD0aTUBTeCoJtBb1tzvf//7zJkzR6WrlZeIvgfuvZspkhra6SYRjytJptLXtjNXsm8mNXSHg63SKhtE4xYt0ThOw1CSyjZsyWyMyzRwOUwlPPe5KcNlQf1GqN9AqvAYorn98BopJYCVPJNIVxuCifRXnyv9khBhS8J5D2DLyLimcIz/LFjETddelY7UTSa56667OPfcc7t0tpUrV+6OAM4N+BjZL5+6VC7hcAj5/65sct6WcIy+eR5G9i9k49ZtNLWGsUhH2no9LtZuquGy/3cR55w3le3bG3GbBo0tUXKyfbjdJtXBAt5fsZ6NH72Py5PFlo31nDtjDKeeNJKb7nkKw+2hrDSPSZOn0ByCaLiVKaOd2IaLUCSM3y1j4pYYYCyHg7LyPrQ01fOT6+9k3ZrN5OXn7Le/mXTWoVAYj9dFPGpR0ecYSkryeXfZIvW7wqJCVXM2GolidDTW6kEAiyynDafMwgzWwcZ3lMh99NFHuxwB/Oqrr3LttdfultXXXHM155xznhK8Il9lbuyoaSDWIjWWHUjtYZHOTqdJIODHuaum8l4dlrkv8tbpxDYdYDpVZLwKQU/EMRIxjEQEI9aCEQtBIoKz5mPMYC2J8lEYx32eYGuIbRs24HK7KSouJOD3KFku274EsCXVrmONOKNbwF1I0tdX1QoOtrTS0hLE45W2O1W938zW/lwbtlTy7LP/4L133lYSXuSvpDSfPHmyYnukbD213h4p/dPt0AQ0AU1AE9AE9kVAC2A9NzQBTUAT0AR6JQEtJA7DsFc9jXvg19WHaB1u52bq9R6GtulLagKagKq1V1hYeMhJ6PX2kCPVJ9QENIHPAIHesub+4he/UCJIRK4IIiU6b72JSadOwpVdiMf1SY3XthJYRFMmDfRewy0pfe0U1FdirPkPyUApOwbPxGklIZWkMR4nLIV9lfizGVSQRWmOT9WwlajJjs5nxZoxa1ZDoA+RnAH4nbaqTZuJSBav2BiTlMc2hVkO6sMpJEayyINKCS2bZz/latvXMpY0yxvXruEb3/qW+v+vSLOvfe1r3HjjjV2a3SKAv/71rysZmRvIYlhpgKp4lkrPK+mYW1rTaZ5bEzDYG6Svo5rGSAxML7UhqUebIj87i5qQSbz8OMaMdhNr3EIqaRIMpQj4HSQsD8/OK4DsfL4x02Z9lYtFc6sYdlw+k08dzeNPvIqZna0Y27XNkMgHb5JJo1awM1pIOJbi+OJGPB4vrdE4WYEcrvrvH/PSy//Ly88vwbRFiu5foGeEY3FJMa1NESKJWvoPdxMNOtj4UZjigiEMO6aE5SuWYdtmOjV1pjBxhqSqWWyplMnkleGwkiRb63YL4HHjxnWJ+YMPPsjDDz+s5rK0S+b26aefno5cluhwy2b91p14E3EsFY0rNZVT+P0+CouLiEUjZEl0sDyeYCcxrDiEWnCEm6G1EbO1EVrqMVsaMOTnliaMfBPyRdRGQea8sWuSSXR6Mo7tzWNnxTQa/IPxResIGX5ynRGKhp+IkYyqDNwd1f6VuyDlzMNX+yreujnESv6LVOFE1UZpc1NDC1kBH8mkRWNDk4pw7mhb+fEa/vz4o2zdsklxkXksMv6rX/0qt9xyS5e4fho79dR6+2m0XV9DE9AENAFNQBPoDgEtgLtDTx+rCWgCmoAmcNQS0ELiqB063XBNQBPoIQI99eGYXm97aMD0aTUBTeCoJtBb1tynnnqK2267DZ/Pp4SuCOBbfnozp02ejO1wkR3w764TmkkBnUmdKwMsx7XdRPDFLJuG+jo8614j3w4qKRYKGrw/cCa224vDiqvgSVGLTjG3po3LMBmUn0V+IBMZ+YkIluvVRBr5+7q5HJc3iGn9x2NYFikloQ2SqXQwZtw0VJSsJxnDKiknYFiUZMHWFltFzsr3+8oK3T66OWHB8powf/j5z1g09yUlI48//nj+8Y9/dGletxXAgUAORdnZpJwOovE4oWAonUbZLX1NUV/fSCQWx+OWSFwbh5mmI6Iv22uzqqaA0uHHcc5JrUTCjQRycqhuilDg81HTUsjra3M4fWgVw4ojvP6xl7dfr4REK3nDhpKMhrEcPly+PK65qJYBgwt5aa6X9ZsbGdEnTp+cKEnLQTgaI+DP4trv38nfnn2ERx96GivhweP9JM12Rx23UilMp5MxY0azaW0VUWMjJ36ukVCLg3jYg9MqZfXbbhoa68nJN/G4faSSSRUZvnvLpIDO8pBVWI5hpYg0H7gA/uY3v8mSJUvUfD3xxBO5+eabKSkuwZeVfrhA6hqvWLuFPJep0oVnNqlxXJJr0pzKZ4D9Ft5EJYYVJbS6hugLaykbYJNMSOSvCRJ1LnJXBLLLBQPyoMCXzj2uyinvyt1t2RjJJMmKcmL+ErLXvEc4tw+1eSfgMVLEBk0m25kkkbTIykrXUZY5JicxrThGsBUj2Yo79R6e0MdEvMey1TWDgnwf/iwPtTX1NDS0qGM6kr8qKh6Ddz54n989+Asi4dDuBzykFvEPfvADrrzyyi7N5U9jp55abz+NtutraAKagCagCWgC3SGgBXB36OljNQFNQBPQBI5aAlpIHLVDpxuuCWgCPUSgpz4c6+56u3379h7qsT6tJqAJaALdI1BRUXHQJzhS19yD7tA+Dpw7dy5XX321ErkiziRF7G133MGU00/HtC0C/oA6MlPzN3OatKwCrzddSzazTzxpURWKsbnVoiRaw+CNrxBvbMK0LFYO/jy1uYNwGDaphKGcmWmmyPWZZHudxJM2JX4Xg4v86fq9u6KBRQCHExE+rFtNnieHEfnDSFopzF0SUfaN2iZOA7bXh0g5fXiiTaScHrKzs1S0sM+ZTg+dqQvs2E9ga1oGG7REY/z1iSf59QP3KjkuEdLz588nNze302EQAXzppZcqpr7sXPL79qHE66O1tZVt27ar34sATqWSNDc3IxHHDhGMbTaJhs72GtSE/WxvLGX0WC9Dy3ZQkl+A7fRSU59gZFmMrJwdRKJBEtFSNtYPZcFqN/WVm/BISmXTINyQpHRYOS8+soaTx57DjpqxXHf9Y+T64+T5fVi4SSbiimdF/+Fs2bmVV/+9nKb6KFl+DyIMU5aFr81Yt50H0pdBgwaxc1sjSccORk4MEQ05KK4AwxVk68deNizrw4hhx9Dcup1t23fi8aSlp9p2CWB/bi6+VIiUbRJFoqAtHnvsMboSASxRrWeccQYtLS1Krn/pS1/i6quvobCggJSV2lUnN8H6jdvwuRx7PAhg48BtN9LXuRqvVYdhJ9XUq19YQ/j1bQw4MUtFrttt04mnLPB5oG+uPMUAsSRIVLtE4uZ4wLAg4IO+kkI7KcNAOFxEXXIoNhL5axIuOh4SYcrKi3A5XdiOLBwt7+BZMw/j7Y9xDAiQGjuUYLyE5lQJVu5o/H6PiviNRuN7R1K3mTsyvVMYLFn2Lr/55b0kEwk1f+Whgkgkwj333MP555/f6Tz+tHboqfX202q/vo4moAloApqAJnCwBLQAPlhy+jhNQBPQBDSBo5pAd4XEUd153XhNQBPQBDog0FMfjun1Vk83TUAT0AT2JtBb1twVK1Ywa9YsVUtUXiLd7rzzTmaeew4OQ1L2pqOC5feZCGCh1ZEAln23N8fYFLLIjdRTsvENAjs/xnJn4bbjbC8dzZve0cQMN6V5DbjdFla8iHjSi20alHsSjGxaTLbXgXX8uWkBLDV+DYN4Ks765o2qTcfkjyCeSuIyTSXy5LpNNfVsb4hiupwE3OCJhqgNW+QdO5REOIXfhUq33C9gkLJBAlszMrij+S9pk0OROE//7a/cddfPlTzL1KSdOHFip7dMWwHsDmSTLCtihMcv4Kis3KoiUA0V72sTDgaVZBWR2naT62X7HNTFs9laHwBPgOnjWji2jwPDXUxDyE1pwSsM7V/NKROKaAxm89u/j2L+qmG0bl+NHa7Fk11EtLUVO2zy6CP5XHyBj0efyOO9dzbi8zlYtiHAoJI4WV4/Wdj4jWbipovX3thEfV0r0qTikhKyfF42bdpMMpXA7cwi2urG40/h8iQxTCfHHnMM2yvrCCU3M/ykCKbhJCvbIhZxcMz4GNUbc3nrmQHE7CoVmypjtntTw5xSkr5lwsV4E0Fcq+YdkACWeSwpumWT+SoC+KKLL6aqqpqJp0xQ41dZVUu8JYjRTrRLFWmHw2CE9RKGHceIprAbw9S+XkPj6maOnZRHqjX4SZSvpEV3meB2QyQFiV0RzZJq2u+FgXngdUCuF0oCmMRJmAFqzDF4d1RS0rSMzf2/QDR/KIUFOTjcPsLhGM7GdyjgA5yrdmBGbVLDK9iecyKN8f5YhhOvI6VSpCcl5L2TTQRwEoO3ly3joV/craKuZX6JABZZ/pe//IVTTjmls9N8au/31Hr7qXVAX0gT0AQ0AU1AEzhIAloAHyQ4fZgmoAloAprA0U1AC4mje/x06zUBTeDQE+ipD8f0envox0qfURPQBI5+Ar1lzW1oaOC0005TAyYCWLY77riDs/5rhorMdDudSsCKVBNpl6nfupcANg3MqtVUUkJNzEH5xtcpqlxG0pdLo7eIl3KnqnOL040lnAzsV0lubr2KWk0lSkglfMTNbIYkNjKmejapPidhHHfWJxJYdKmEUYrYSqWIxhN4nA7VJtNhkopE2bqhEjuQl06Lm51LzHQTkFS+uJUYLvDYWIYDF5aqB1vkM/YtgW2IJ1OsWrOGb1/+DVpbW5Q8++EPf8g3vvGNTie4COBLLrlESTdvdi7ukkIKbYPWllYle0VcOxwi3FPEolEl9YSty7VnymW302JznUHVFgdX/OB47rymL79+YA0xq5GRoyPY9mZ8nghnTivDSqa4+W7449N9MGjFGwjgzS6gae1mho/K5uN3z+eBR1dy3ffWc9Lp2VQUWuyocTG4OExlSx/6ZedyyuAQdbEg/563iprqZpX1WOr7DhwwQNWPbWkO0tRSTemQJjav9FO/wyS3yKbfoL7Ub94OrWsYPAGyBhWQiLsoHwC+bBuXO8b8f2Sx+u0sSvuK/DVUVG56UogXT5Ll8+A+8fMYrbVENn6gxvGPf/xjlyKAJTX3rbfeului33jjTZxz7jkq8lVSJEvE8bpttbgkJfau+r+ZQbScTrI3f0y/xBJMvweWbIK6FmpaXTQ1WvQb7Cann5vk8QOhyJ/OI57vhXW12G+sA4kGlpByEbPZWTAgHzwmJIDSAGaZkxargpZwGaWVb+KIt9BcOhZj1Lm4vF4cdQvxNi8HSY3u9dKwtZHtvkooOht34mziVhWmYStee9VP3sdMFMIJDBa/+y6/eeDn2Lse4JD7WObxvHnz6NevX6fz+NPaoafW20+r/fo6moAmoAloAprAwRLQAvhgyenjNAFNQBPQBI5qAlpIHNXDpxuvCWgCPUCgpz4c0+ttDwyWPqUmoAkc9QR605o7depU6urqlDwTwXTXnXdy6hmnk0gmKcnJVXVN2wvgjLxzS91aScUs0cJ1HxNpbaY6mkXuqlfxxlrYkDOC/+RPwZ2KqnhXiWBsCboYMGAL+fn1WJYbl2ljJ/NJRgfRQj4DE5s5pfZ5Un1PxRhxuoqazWxyKanlGkta+N3pVL7y9ta6ICkcuOwYoapaPA6IeLLJyvISj6dw5eTg8brxNa4gq+wYIikXPpeBxzRUemPZdvnl3ddKWhbxWIzv/8/3mD//dSUkp0+fzoMPPtjp/M4IYBHUvpxc3OWlFMSTbNq0BbfHg8fjVrwjsShZbh/9ykpJxOPUVNeSkrLIHhdWysJBnLU7YlRvTnHNT0Zz1RWjmPv37ZT3X4Dh28x/fX4WXn8h82Y/SkOLk4efLOH1Vz14irx4s/OVWA1WV4M/wOP3jcdsgT+/XMvSjRGcRoLTjzc585hcWlx1lPVpxG6pYOPWAC+/9i41VY0EAj4i4QjJVJKysnIcVhGlwyuZeskWtn6czYrXs9iw0odVtwFPQTGpk87AWb2TgY5XOfFLBdi4aK43OO08m1gE/vC94ykq8bB+/ccqElfNHYkAxsbndhDLLlGCnnDjAQngG2+8kX/+85/qgQARmw/++pf0Ly8lNz8fO5VCajov/WgLuaa9R/1fGciUx0+/N58ib8NyJXMNj5N4ymDruiSJeAojniJ7dBEVlw3FTlhpcS3hyu9VweKt6drAssVj0D8fhhaDLZHBFhRk4cqFna5R1JsjGLrxGVxGkuZBZ7Ij5wT80Y30TcyXis9S/RmX5WJJoJa33EGGR85mUPx4EnY4XV/4ADaJjY/jYPF7y/jNvXfsPlzkr6Rtf+utt5B790jZemq9PVL6p9uhCWgCmoAmoAnsi4AWwHpuaAKagCagCfRKAlpI9Mph153WBDSB/RDoqQ/H9Hqrp50moAloAnsT6E1rrqTLXb16tYoAFoEmUa5fueirpFKWigCWLSOARVqKAMtEI8oxUrvWkkjc5q3EG7ezOpxLOJggULee1/zj8VoS8WpgWTbFOR5OHVJMwJckbrewqn4NTbFmfG4bd6oIV2IUEcOkT2g9o1oWYw2YgDHgpN31gKUtImwTKQuf20WkqZmmjRtJxGI0JgzKp0ygsT6FM95KqrYaYjEc2TkkAgV4s7PwOAwCbof4aox4BH+qjrgrn5jlwOvxkE4qnd7ku/pghNtuupGXX3pBsSkrK+M///lPp5GYIoAlJbGqAZyTi7+inGLDSSIeIxKN0dzcIl6dRDiCWZSHu18preEwsUQcwlHs5hBZeTn4k3E2rWtlZ9QvIcmQymLKaeX88Jtb8GVX8vGOU0m6hvDRu//k/fcivP+h1Lw1ycrPJhmPE49KTV0Pp044hrNHZlGW78CX62JLdYz6+mZ2Nudy+rgYx57wNpFkBLdRxuLF/Xn8qVWEW0N4fekIcJHfwWCIplqY+U049pQksTD4AhbrFsRZurgfjd/5G8kJo4nXg+/XNzAj725yRhYSyHEw6VyDY0YY3DCrjHf/Y+PNCX6SBlrVAE7hD/hJBopwJmOkwk0qUvVPf/pTlyKAZ86cycaNG9W8PPnkk3n44YfxeL2kMumSbZuP1lfic8hjCHtuKbePY/91D65wM/YumRsJQeW6mJonyZYkBZPL6PedY0hsD6efFJDX9lZoiqJyjosQznJCNAX1EbCttBi2DBzRIC05g0j488lrXIXtySHuLcRMteAocWA6bCV4JWVz0GHis0tIWmPYbmYRJYHT2jM1eFfWa5nHMRy8/uYiHvn1/ZhmOuJa7uOBAwfy8ssvd+U0n9o+PbXefmod0BfSBDQBTUAT0AQOkoAWwAcJTh+mCWgCmoAmcHQT0ELi6B4/3XpNQBM49AR66sMxvd4e+rHSZ9QENIGjn0BvWnO/853vqJSwEhEoL0lx/D/f+56SUiKBM3WARQS2FcAyyiKAXU4HrbEU9S2tNAQjbI1m4TKTlBuNbK6LszUm4hUuHt+PbF+6lq4p9hODpngT21q3szW8DWfCYFz+KAoKykkkUqQkZjgZ31V7WK5mfJKCGhu3w6HOFW5sZOf7K0g4veSeNpng1p14s3wk16wk5XDhzg4Q2ryR3IlTiZgOSqwqnMkg2fGt2EUnYmQVY1sJbFe6Rq9sIsukRnA0HuehBx/k97/7rWIjDP71r38xZMiQ/U5yEcAXX3yx4uPLzsVXUkKB6rNNLB6nsbEJwzCxk0nChkXYbSIRx063CyOexAqG8Qb8ZJs2W7fH2Rny4jQNknEJl83m3M+7mXySwQN/s6ip8pNfZND44SbwRMiSNMW4iYWbSaVMAiV9uOvy48g2W2gIQ8DrVVGoPkeC5VvchNxhrvzyMuJ2hDdW5rHgzcFsW7GandUt+GS8UlLr10NBfhFN9RGmXbaV/sekaK418Wal2P5aPU87HyF61ZV418axStxEKmHwL0cybtwajOxCsgtM+g4xeOkxk2Wvp8grNsjy+RRTiXSWCGCHadNnzCSsYAO1WzcoAfz44493KoCrq6tVZLbsL2mqp0yZwkMPPfRJTWXDoDkYoXZn9a5598nQJd1esnduYODcP2HGYupBBdka6qFyQxRvthMraVD8X/0ov3gwieqwqt2szLBTvtogJXklKthlQH0ctrdAPAEut/qdxBw7LDWbSZlObMPEkMkl6abLs7BTNqbDYL2rgXWekeRHTic76QAzdNALaUYAv/DyS/zt/2fvPOD0qMr9/52Zt7/v9r6bXgikEAIhAQWpAgIXBREURJrYlaYIF6+FPwqioBRBNCrgpRfpSEkEaSEEEiAB0pPN7mZ7e3ub+X+e8+672SSbxma5wZxz70p2d+bMOb9z5uw75zvP77njz7gsS8Ff0Udy/951110fue7hOHG41tvhaKuuUyugFdAKaAW0ArtSAQ2Ad6Waui6tgFZAK6AV+MQooIHEJ2aodEO1AlqBj0mB4doc0+vtxzSA+jJaAa3AJ0qBPWnNveaaa5gzZw5+vx+3283n/+skzv7+t3H5fIwpKFZ8K51OKxCcB8D5wRSQK+e0RpK0RlK0RbN0Jk3GmK3MtD4gnnEzLzqOA/YeTUXIiyXRpPncr8p22cQxHNaF17OifTkjvSOYVLk3kXgUx8nBZylyXYG9AmAFqgqES2fSubbFYtgN9WzoihOc+SmSzc34i0K4OjbQs3YdwQI/sYoxFNVUUN72Al0FM8j6K/G4TAoJk3ZMQoEQdjYDhkRbbsxNG89kWLV8OV8766vInJA2XH/99Rx//PHbnM8DAXBxcRF11SVEEgZNTRtUHyQnrQBgQZ/Rrm5SsTjuvuhqiRw1XJbSvCDopjkZoqnTwuM2sTwW0sys7aUo5GXs+BTNbRALuymrCLCmPkG2u5lAkVudn07ZBMuq+MrxBYwuS+E3vSTjBomsm5DHTSIVob6riDGjEvSmP+Sexy2auuvYv3wtXS3tmG6PAoeBQJDRo8eyYX03R573AXvtb9PVYuHy2Cx7sIP7PHdgX3w23g8T2OU+Uu0w5rppjKx8n7S7hHRKbLsTmIlxlIf2wjGTNDQ00NPTg9vlxnZsvH4f5VXVZJIJurs7dxgA/+tf/0JeYshHKv/oRz/i7LPPVmOl5o5psqq5Hae3V8HXjcUh6w5Q0LWGUc3PYfps8PlU/l7HY2H63coOGsvByBpkwkkMl5mDvcr23ACXjKEN6SyG28SsT+C80wpdEYzqEM6oglw0sG1guAxMgcSGQaorSceSCBnTTWBiKWX7FzPXasJnH08RY3Gc5JDWSwHA4VSGu++9m2ef+IcC7QJ/Jf/0aaedhtzzu1MZrvV2d+qjbotWQCugFdAKaAUGU0ADYD0vtAJaAa2AVmCPVEADiT1y2HWntQJagW0oMFybY3q91dNOK6AV0ApsqcCetObeeeedXHXVVQQCAQVaZ8+ezfd+eClF5eWUudxYbrf6uXwJkM3n/xXVJF7S6/HQGEnSHk7QmjDpTFrs7axjX1aA4cIoqYGaGdiOwLON+XzzqudyCBus6lxFb6yXaWXT6Ap3Ew6HGTVqJC2tzbS3tavcrvF4nNbWFhWZvNdek7A8HqKtrUTeWUS2rIZ0RR3+oJ90PEHI76bt5ZcIVVaQmTKbKqcew05hJdoIet0QaYSiCQo0E6rBCNYILpSswqpp0rdUJqMidk879VSWLVum+i4R0ldcccU2b5v33nuv3wK6uqSQaTVBVqVCtLW1K7ApEZkKADs20XCYZDK50RK5r2a5VoHfRXM8SFOvD69LcLcAcJO04yUVtfEUeCkscDN7WpqaygzLGl28v8xLx8oOjEAav98iHnOoHeNmv708hGMWIyoh6EmRtV0EPBYHjq7kvnkGzzy5AgIOgeogtZ52rGQnWcOtwKq0OR5P0N1qctolWWYcnqG90aS01iC8tov7/jqRFac+iv/ocYTrwbrh55xU8v+omFlEy3oXqbiDY2RoXl5NgXcEwQI3G5qa6O4DwBIl6/V5cReU4PX76W1pUABXLKBnzpy5Ta1vvvlm/vCHP6hjCgsLefjhh6mtrVVtFpTvdbtYvHw9fony3qymrOOi2nqfcmM5huTtxZSw99zgO32QVyUp7oO+qgIHLPHvBmfheljRCj43huT8FWtot5Wz6w76oK4Io8yPK2iSbE/T/EYvVsClDut8t4XyI0dRdlQVWbOcWHc1G/zjSMl95mT6ZuBHW50FADe0d/K3v83hrfmvKgAsIF/un0svvVQB892pDNd6uzv1UbdFK6AV0ApoBbQCgymgAbCeF1oBrYBWQCuwRyowVCDR2Ni4R+qmO60V0Ars3grU1dV95AYO1+bYUNfbj9whfaJWQCugFdiNFdiT1txnnnmG7373u/0AeOzYsVx55U+YNWs2mXSSdCajom4FAA8swsLE1tbn9dAZswlnTJyVC1mfdFNUWcC+ibfIusswaveDQFkuYnILBJerUSBjxsnQ0duJx/aoaGQpAq2kKEtm21b/lchWiWYMhUK4JbIxGoVolJaFbxJpaab8mBNJZA3cTauJRBKE9p6CWVSK5crgJUMiIbltC0ikktiBGjyxRgqT6ykIBbGLJ0u4ca6ZBsr+uK2zmfPP/jpLlixVkHb69Ok88MAD25y9AoDFAlo0qywtYkptIa2UqIjXzs4u3G7JrZsDwLFIRIE50Vi+8oBdmGPAC82xII29PjxmJhd4arkwXB4swyKW9DJ2hM3kvRpobg9TWeTFCoxlbb2XlvXd9PSmwEmTSJmQykLKy+RDQhy5b5L2rgwlIS89PQU88FQjtmHiDXhweTxUWU2YmSg2G3MAC5C3srUcclKaYy5oIN7jpbPFZOnbWToWt9LSMZa2cUczJtRK0YYncFcXUDXWj+VO4ws4dDR6+OedFpYni8tl4PP5+i2gVQRwwEf1qPFkk3FamurVeIu1EzmVAAAgAElEQVQF9PYA8Hnnncerr76qdCsrK+PZZ59V8yevo8syWbK8Hq+Kt950BqcIMtJ4izJnWd/clLG3B8zVAXNWgHC+Bo8LepPw6jpo7QW/u2/O9EUYC0xOZnGNLyVZVEDLK23EW2Nkk9nccW4XRfuWMeKCCdjhLFFrDGti08hkDCwjN+eHUuS+/GDVav542y2sW70yp7PYpcdiXHfddUje792pDNd6uzv1UbdFK6AV0ApoBbQCgymgAbCeF1oBrYBWQCuwRyqggcQeOey601oBrcA2FBiuzTG93upppxXQCmgFtlRgT1pzFy1apICQ2BILsCwqKuLKyy/juGM+iytYJBRUQVeBtCpat6/kAZvf66U74RDJGPgXPoKxYTnsPYNSf5ysFcIYPQs8Bbnoyq0AYKlS4GoikaSnp4viYADL5cJ2C7aT3Lcp7EwGp8/WV45XdtBeL/HOTro++JBUexsZ26Hq8KNoWzAft+ngjJ2Kp6KSzOpluGqr8ZRU4GtfiFkwipRt4890U5Rag10+g5akjzJXFJedBn8lRs8q7KoZNLc2cv111/LAfY/gdnsUuHz55ZcpKJA+DV42AcAlRew/oZLmTJHqv0S+hiMRBeUSyaSClaUlJQoCC6AzxAJa9c/EdBKsbLFpjvjxWDkLbNPtxXAcnGyaWDzLiJoAB82I0hXpxXQXE7TS7DW6gLeXeHjh+SY8xV68gWLSySiJzjBlo8v52kklkE5iuRM8+orDyjcTFE8oVKlrjVSEancblpPCxsxZb5smEydMJOgvZPnyZfzXhetIxizeeNZRltSltSauRCdNb2a44u9gVVXxq29nKSkzCBUZTJwZZemLtbR8MIFYuoFwOKJgtyoOCoQHvBaFk2aSjYXpqs9FW28PAMu8POSQQxRYl5cC5OWFJ598sh+ki17RZIoNDc1Ks81LGi+lRj119psKvDoSAa4igZV3tIrolXaYLhOX38KRfMUZB9tl4qzrhdfWQSQJnhw4FjhvucWgPAOmQyzuZn2DBQmbTCKDUeCl+qRxlMwuIhtOkm6Pk41miNnlNFcfRtYTwEwn+wD00Fbm+W+9zc2//w2xaE5riYgWC2jJ/yua7U5luNbb3amPui1aAa2AVkAroBUYTAENgPW80ApoBbQCWoE9UgENJPbIYded1gpoBbahwHBtjun1Vk87rYBWQCuwpQJ70prb2trKQQcdpHL5qvy6hsEVl3yfE445nISvkqDXRcDvx9w8AlggpOMQCPio707SFs9SvfQZyhoXY0yYjLusEAc3xoQjwPRsE/7KCAgAlujPta29rDdKSCczWG++gKd1LaGqKkom7U3hmDH9uYjxBJRZcyIcI7pqCfG19diZNIVTptMbTRKQ3K3xCDFPAeWhJNnK0bgCJZS0PEdD2XEUpdZREFlBxleFK7kBd6iabLwHo3Y2xNqhcCQ4Jql0lra2Vg77zCH9UaVimy1W2VsrAoC/8pWvKKBeVlpGaWGAeNZU+qZSSaLRGKZpkUgm8Pv8VFdW0NvbS2dXlwLfUgQCu4w09T1eWmJBvOI5bLnBcpFNx3IQ2M6SiBpMm1TAobNcRDMZxtaVY3lMrv/rerrXd+Mt8OIOFJJNRol39DBiUh1nH19IOhUnnsqwqD5ALJxi6fIwlr8QEt3UCAAm3Q+AZW5U19TQ1tbMhvUxKuqyjNmvFyfjwsm68Iey2FmTRDzL8V/z8IWTPfzmFynefSXN6H3SdDa7ef/lSvbaZzSJRJj6+vXqhQNVFADO4vd7KZywP3a0m66GFQo833HHHduMABadJaetzEMB6BdffDHf//73FeyUIlbb9e3dJDq7tjpWWTPEJPsJvHThiE256QKxYE45sKEHl99FuD5G/VONkLJJxW28ps3ofdwEq8Va2czlABb3aNuit8sm2pvGdLspLDYpKLSx7dyLE1J/y/oM7etk/A2cRALJo21+4SSyRx8GMvZ9Ue9DWZcFdT87bx43/vYa9cKC3FsSTS/A/IUXXmDcuHFDqX6Xnztc6+0ub6iuUCugFdAKaAW0ArtYAQ2Ad7GgujqtgFZAK6AV+GQooIHEJ2OcdCu1AlqBj0+B4doc0+vtxzeG+kpaAa3AJ0eBPW3NPfjgg+ns7OyPnPzOt77B+V87g2jWjd/nVV8SBSqgLR8FLP9WANjnY0M0TVM0S/kHc6lofAtz1Dg85UU4pg9jvIAt36D5fwfOCIFU8ViMrnCEuKeE5u4EPfOeIvz8o0SbmwlM2pvx3/8u0YhJKPwmM5eci1MSJDL9V3QUnkny3VfI2hksl5tMaRUetwtz/QpiY6ZSOG4iJT3zCXgMjHgbKVexikr29i4nVbgPVroTt7+YZOcq3CMOgbZ3ccYei53OEk1n8GEzZd/pubyyjsOVV17J2WefvdUJLWDyy1/+sgLAxaUVmF4/JUEvtkSQAh6Pm96eMKlMmu7OThURLLmU3QMsoG3HIeS3aE8V0RwJ4HFJ7lk3BiaOncIQS2wDYok0QcvHuZ+voqlnHT+68AuEnRqO+eytYMbw+D24vUHSyRipZJayutF85/gCqgo38OwSL68vNRlVGuHtRV14C4OqbVVWM2Ymjm1IrmJDwViJHs1H7ZYUjMFb3Ejp6FaCBSaZlEkqYZKIZdj/cC/nfddNfUuWO38bpbe1iGWvF9PT24MvkMWy3P2WxDkqKv9v4/b5KSwuzuXHbW9VWgto35YF9IMPPqjGQooA4JdeeokxY8Yo2Ck6B7xu3l29ATMRU0B98yJWyQknyDjzNYrsdWA4YFqQdWBVh8rl6y720LU8yupHG/CXuEl1pyieWUntN/fBiiaw/7kSWnpxhSx6wyZN622S0TTuwgD+Qi/pWFqYPVUjPFiWTePKOIlIGpfPgxMMwbRpZI45NvdygcDfAVH2H2XFlH5mMXj4H48w5/ZbCAaDOYv1TEa95LFw4UIFhXenMlzr7e7UR90WrYBWQCugFdAKDKaABsB6XmgFtAJaAa3AHqmABhJ75LDrTmsFtALbUGC4Nsf0equnnVZAK6AV2FKBPW3NPf3003nrrbcUIBIQe86553LZZZep6EQBUwLjlBXwABvoPAAWC+jeZJY1MYfAsteoWfMqrqoqPHVVYHox6vaDUGWf+/OWNrx59RUAVjbIcUIBv4puxePF43arQ1RMZyKG22WRyBiYPg8SV0yqByfVTU9rjHWvLcZyW7jKqshk0vgQgJslNGk6Je71+DwuMqafwq43SYfGkol14AsW4SR6oGgcdtdKzNpPQdeHGMEa4r46IimTgNdg5v4HIPNC2nncccdx8803b/XWEQAsmgowDZWWERhZR3nGobWlZRMT7KxtEw2HFVwVWLy5xXbQb9EmOYDDPgLeXHSqIRGqks9W7LAdh2g0SW2pj5OODlBQkGBDdBQvvRqmpbEZyyN01ca0JAdsmmwmQypqcsYpU5gxpovfPdpDU4Ot+LyR7CLrmPgCfur8XcoK2jb6bJqF09oO8n9jxo5BTKo/fL8RX0GUsfvGKCw1MV1pYtEk++wf5FsXeVi7JskNV7hY8HQZBx8ymabmlbS1dSr4u0npiwB2B/xU1+yFnYjQ3LpWzTmxK94WABb4K/mYZW4mk0mWLFmigKeam4Df4+a9FesxM6lBAbC0w8ZNOcsZ6byBzBhFoDMOLOsAt4ErYNG5tJe1TzXhK3WT6U1TengtNaePg5YwTmMEoyuLy+2idU0vTW+0Yga9uLwWTsbGzjq4XQ41ozwUVZi0t9g0vd+La8JY7M9/gcy4cRjxuBrLXVEEAGcMg/vuv4+7/vonpYcUif6dMGECkvN7dyvDtd7ubv3U7dEKaAW0AloBrcDmCmgArOeEVkAroBXQCuyRCmggsUcOu+60VkArsA0FhmtzbOjrbQM3X7WOh7Zou8GEqgK+d/oUZhRL3scdKJFmnnmsGc+x+3FU+Q4cT/7aIW796XSmbPH9VupINPPY3Wv5U2OWCDCqqpBLdridm19zR9r50Y7Z8Ox8vvyGIA+Db3ztU5w55qPVs/WzdnVfhl6f5HEUe8r6+nqKi4uZNWsWU6ZM2aGO33vvvaxbt26Hjh09erSyZ9VFK7A1BXbfNXd4xuwHP/gBTzzxhIJz8nX2WWfxw0svxnJ7c/l/zb5csFsAYIlm9Si7YCLNpNa+T3LFB1g+L94xIzFdbsyiWpyafXEkB7Ajps2DF4Gfcq1kMoXX8ioYmnW5yFhgpDNIstnWeJrutE21x8SNTdDnxs6msTNhMrEsq5/9Ny6PSbCyikTWoXDECNoXvU35tKmUFUewXRKF6cbV8yFWoAIn2QX+KszIOvBX5KIv/ZXgK8G0XITNCnrDEUqDBtdffxO33Hqbsi4uLS3l1VdfVdB2sDIQABeWllFUV0Wx4VHQNhKNIn97Bban0xllBSwaZrMZstmN+kj/3WaW1c1pNoT9+LymOtZ0B1Sks1hAS3Oj3Qkm7VXIGcf7+LCjlHv/dx10rYTKSkwsTLfQXRM7HcdOJUCstUuK8Xr9xJrbIejG7QuS7u6AZBqKQuxVGod0FFty4vYVabvb46GkpJimpiYFXQuC1ZQUF9HS/T6VdW48PgeX26as3KJl9QhWLomQMTqpFVtqy0VLa1s/0N9YcS4HsN8foHiMC8N2aFkd3SEAfNRRR6m/FzJvCgsLmT9/fn+UsppPWZv165twMn15fQcZLJmXLiNJwOlmnPEvJC8w0RSs78WwVDZmWhd10fpGOy6vSTbtUH3SKCqOGUE2mRWfaehJYwRcpJb3wDstJOIOLeuiZJIZDMvCwqZqjJfScpt4j02zfxzhQ4/DHjVql8Jf6Z60OGWY3Hf/vfzvX/+kclVL9K/kSD7iiCP4y1/+MjyLyBBqHa71dghN0qdqBbQCWgGtgFbgY1FAA+CPRWZ9Ea2AVkAroBXY3RQYOpDY3Xqk26MV0ApoBYamwHBtjg19vd0aAO7rb1Ep9124DzXb7X4Pz/xhCdd2uLn8O7P43A4B4M0r3REAGeHlv7zDTxo3O9dbyJwfT2Pidtu5I9fYbiU7cEAbj12/nBuiuUOrp4/n/s9X78B5O3PIx9WXHWuTwN///d//JRwOb3LC0Ucfvc0IsPzB1157LZdffvkOXWxnjt2hCvVB/3EK7L5r7vBIffXVV/PnP/8Zv9+vANq555zNt79+rgJoRWUVCisJRBKoJhGwUvIRwAIyxXaZ3vXYnesVAM52thMcMxqrKESr5aFy/JEqelVA39aKgYFhGjT0NvBm2zsEHIuxDW3UdEUx9tkXq2okjdkylnenqQuapMNduONtlI8ciysraYYtepcvJ7Z6DXVHH8mG1+bjHzGGZCxBRY0XXzAHmIucbtrsYorNGFY6rK5pOAIITQVK8RRC9QFguMlEOsk4FnHDTWdbKwfPmtlvqfvUU0+piMrBSj43rWhZUFaBu7aSsWLDnEopeJrJihWyRSwep7iomBEjaunu7qa9vaNfX4HubiPNsvVxWro9Kq+vJbDdV4ydjuGk45iWm0QYjj2yjJnTR3Dt3e1km5dSWVOM7Vgqz7DlDWJYHpx0lKzAfMMhFkup3xcEXRi+IjDdHHXgWEZUlbDog3Usef0Z/EYyl3O4v0g0uETaphQEl3vkwANnkogneOP1xYwfvw8lJSUsXLCIcMbm8E/tj+WOsGzZilyfDAOvx6vq2KRIBLANXm+A0v068TgFrH8n2w+ADzzwwEE1Fh0FAEukcCwWU5bcP//5z/vzNLstk6buCJH2DhW9vO1iYBgmZc77VKdex44EoC2C4XJIhzM0zttAoiNOcGI5rsIAxQeVERwbIJsc0JciL7zThnvRejq7obFejJgzmC4LX9CivNKiwIoSrRxPw+FnEPcVYiYSQ7Z83rxfcncmDJN777uHe++YQygUUvNeoszPOOMMrrnmmuFZRIZQ63Ctt0Nokj5VK6AV0ApoBbQCH4sCGgB/LDLri2gFtAJaAa3A7qbA0IHE7tYj3R6tgFZAKzA0BYZrc2zo6+1WIGKmmQdvXMUt0QFAN9LEg3ev5Y4Wh4hlcdJhY/neIVV4ycPfjRrNOnIqvzmkgPDKD7j24W5eSeZ+t2m07keIAI6s5Bc3tDAvWMycC6cwkQ4eu/1DbujIR9naO3lNYKv9khZvXp/B5PFlXP7FSYzeVgq+te9x+l29dE4q5NS1vdzD5oA63/cglx8Pjz8b5f0sTJ5Uw9Wnj6NMqbUzfRlPpwLjAwF8fly8XH3JTA4Nba8vm4/H9o7f9J545JFHWL58OaNGjeK//uu/1L+ff/55ddCOQOCBUHfVqlXqvPHjxw9642kAPLT1aE84e/ddc4dHfYkKvOqqqwgEAgpMnnfeeXz3m+cTkbytBaUEQ6H+/LcCNVW+0j4ILMe7xNY32g6xFlKrlmEuX0p7eTH/HlFDxrGpLR7F4aNmYUokqtC+rRQBhQ2RRha0vU1J1sXo1euo6ezBnDwdV904rOKxIFG3tkPaydDxzioC/36JwsOn0jthf6Jd3YSXL8Pp7sE1aiQuwyHjKaSo0kOp04rRvRyneB/oXk53yUz8yVacVBiPywV2EsNfCh0fwLTzc7lpMyls2yGSylKQDVM5bh8KQiHV/9/+9rd84QtfGLQn7777rrKAFm0KKypx1VYxyvKSiEVVFGwOpFtKi1gsSiadVpA0r2te24AH2lJFNEYCGE4Kf2GJiui1UzHslNgGQzJp8eXP1ZHxV3L/Y+s49IAijjhkFu0dncpWWCKZJa+ty+0hk05iZ9Lq546TVXbSoaIS6ps6cGeijN1rIu8sb2Tx3PvwIgB4M7vmvt5KtHIwWMiIuhqWL1uGYxhq7sjc6O3txbazlJSUEgoFlTOD17utP3iGiuK2cNj/gJk0NTXTsH6Vmm9///vf2RoAlr8P3/72t5WWcr8+/fTTTJ06tV9DsX/+sKGNVG8P1g7m1XW5LUaOHUsqlca7ch6+jiXE04W0vd2Lf1wlpTMs3PHV2C6xVc7mbM0l5Fb5TVuwPozxVhOZqENrl0VPxk/xfjUUVnnxNdfj6e2gc+xM1kz9Iu7Upi877ao7Ow+A77n3Hu6/6y/qhQV5eUPs1S+55BIuvPDCXXWpXVbPcK23u6yBuiKtgFZAK6AV0AoMkwIaAA+TsLparYBWQCugFdi9FRgqkJC30oeryGaEbObIhs3999/LnXfez7PPPk9hYZCLLjqdoqIsXm8Hs2ZVc+CB38Bx7sAwbshFFZDb8JJ9L9mHGLgXIfto8r2kgFq0CK6+2mDuXNhrr5nMmXMjs2cfrDZC8lZzskE0ME9YfqNIfiY5sHTRCmgF/rMUGK7NsaGut2zNdjnSxO23r+GeqJuf/mAWRxU3c/evV/GnzZanWZ+ezG+OMvuifzeOmQLA+7XlYO3mQzm+hufOHIf3o1hAZ1Zz/a828DgWx80exTmHVVLj25jjkDwg3uFrbqtfJRBZzTU3bOCfm9XnGV/Hk2eOEaPJQYrNisfm8/V3HE49bTbHLVvQ9++D+f7eeTvtrUden3TKgVw61cPO9mXUwoWc+HSSI4+fzs9mhjaeX1fFk+dPoGC7fdkMAG/3+E27/rvf/U79/RIrWgEJUiSKTqLspJxwwglMmzZtqzd2HurK38o5c+ao477+9a8PatGqAfB/1vo4HL3Zfdfc4egtynpdoO9AAHzxxRepiFHHMPssirMKrg0EwNIaAZcSAWzYKcze9US7OvgwXsFaPER5n3CmEwOHQ0fMZFp5zmdhMAgs9STSCZZ0vMfaZCvlaZOJy1dTEk3i2nsKrtpxUNoXcWs4GO1gPN8Cz/8OZnTA9y8iHJ9IIpnCSUSJtXVgpFL4igrpXt9I1T7jKex+EUKjcnmDs2LP64ZEJ07hWAyJYsaFI/l/J54K4Xqckr0wJU9vMo2VTTF56jSSqZRaV8466yx+9rOfDTogmwDg8gp81ZWUZmza2tpzzFBZaUtULPR0danoX49H/iI4CtaJxhItXFBUBIVlKoK1rLREWUen05LPVqij+vSv/tfndZPOQtZw4XFZWIZDtg/0qucF5WQsds5CtTdGw8p4isux9KmtvQdbgHBBkAKvmcvBvJXMuRLJ7fN61bNJIpnE6/GoKFMZV0/fc5hAbbmSRIj3R+D2NVv6mH+uEStrx+vHSsY47dijWbR8Dcvef0fVtS0AfP3113PrrbeqOSn3q9g/jxgxon88fAKA120gHY3uMACWOVhdU876+mbqxo3FGwip5zdLrJ9tcDe9jL/pHzhi6mwFVY5r9Xwn4+kzMBY1Y7/bAoUFtHz6ZDbsdQhOOEog3k5xbA2F3R9iZrMsH306VibRP3678q6WTwlxw+SOv/2VRx+4W93T+Shp+Tv7xS9+cVdebpfUNVzr7S5pnK5EK6AV0ApoBbQCw6iABsDDKK6uWiugFdAKaAV2XwWGCiR2JQCWTQXZgBhoc9fe3s7ZZ3+Vp59+lkMPreKkk1qZNMmhogLGjVMpt/rKKOA84A5grdpEyYHbrWufTkM0Ctks1NcbXHaZwwsvWPz1r3/i3HPPUw/wUmTj6cknH+eeex7nsMNmc9ZZZxAIBFX9kuNJF62AVuA/S4Hh2hwb6nq7EQAPrveoSaOZc/oIWLKYEx+JMmrKWH7/xVoKMm08dvtybojkI1t3wAK6YSnn/7WblWXlPPLdSZR9FABMiqUPL+Q7SzdugJeWhfjeCRM5akwOOm5StnPNCdvrV/syfnRrOwvqKnnk/Il9kbnbm5t9IDVvS73yPU6/p5fOTaBxHrYanHrSvnx/PxeL7n+bi5Y55KKni3a6L1Py8LsPsKf6gPAhx0znlweFYLt92QwAb/f4TZso0Fb+vn7pS1+ivLyc++67j+OOO46uri7++c9/qk1sgcNbK3mo+9prr/Hvf/9bHfaZz3yGT33qU1ucogHw9uag/v3uu+YOz9gsXbqUz33uc8raVz5jilXsT3/6UwzTUiBQPl/KZ1CBifL7gZGq0iKBfJLrNBPtxOltYl0swAfxUhyjnQ2ZN3Mg0HQzu3oa+1ZMUp0YCIFz0a+wpnc1yzqXk/Z6KOuJsv+b75INhfAdcBBGYRlGyQT1JqU4CidXGEQe3oBzygJaU8UUVc0nVLIPiZZjMDxhLI+XTCRCZG0bVZ63yYw7nmDnG5iekOqHE92AESjHiXdilE3BaV0MwVoMTyDHVV1e9WWU7kPGMYl3tXDNb29UOVRFJ3kh5R//+MegAyIA+LTTTlNaFVVU4qmtZoTppqWlRdk+C+CVPgt4lfy0xUWF9EbCCqRL1Gw0EqW4uIhYxqZhwwaM3lZKSssUKFZW3H023HJxea5IJG0MbLwuyNiQtZ2Nx/QD3/zfvb4Hkb4HEgWBJbewjKtAXznedKuczQLuBy2GoaJ8JTpa+jIQKueP3+Rq6loOqd4OyKQoLq/EV1qNyzTIpJJ0xNN4C0o5aPJEesNhlixdsl0ALJbPkodZnntkPF9//XX1t0NpouJzDdY3NJNJJLZ4aXawPuVfrC0tKyISjlFWXoLX69k4Tw0LIxPFSLXjeMrx9CzE3T4Px12CZTqs41Cazcl43HEcw8KVjGJlkjimi4wpLxeY1LW9SlHvMtaMPpmkFcLYhiX6R73T8wD4pt/fwIvPP9P/8oZYQD/00EPMmjXro1Y9bOcN13o7bA3WFWsFtAJaAa2AVmAXKaAB8C4SUlejFdAKaAW0Ap8sBYYKJIYKgGVDSr5kYyaf5yyvoGzcnHLKF3jttfn8+c8X8vWvyybzYrXV0N5u0NAAPT0oIFxVZWMYhYB8NfR7hL37LnR1wSGH5Fzs8tG/g41SJuPizDMzPPCAh5deepbPfOZwddi///0Shx12DOXlKdrb4YgjjubRRx+koKBIA+BP1nTXrdUK7JACw7U5NtT1dmsAuLTIzxmHjea4/cooADpeWcAp89KD9DVvObwVAJyJsG5tM4vf6mXe2jiLJYJ4SABYmhBjxSvLueGlnG1yrogF9EGcOcaEnbhm9Xb71cUzt7/PtS25a0wo8zFrejWnHlRL2YDA44HCJPugcml/3t98lLGf6/57f2ar8wax3l6ymMMeiW4KgHeiL1OIMPf2d7iqJcjv/3syqfvf5LJVAy2ht9eXzdu0veM3nQ4ffvghjz76qLL0fO655xAb53HjxnHiiSdy8803q4Mvu+wy3nnnHfbbb78t5pJA3W9+85sq+nfgy1ISBSx5KV955RV1ziGHHIIGwDu07OzRB+2+a+7wDIt8vp05c2Y/ABYb9l/+8pfq+zzszQPbzQGw/F4AsIBAsRfuidtsiGRp6o6REKtm2mhKL1JRq17Li8dy81/jj6DYK38dciWZTbKmey31kXripAngZkRjK6NWrsKoGYF3xmxwFWIUjQQnB4A76k3e+HszvfHzefQfS6n48SGc/LVxfKrhKjpdjfjcPhWV6g36iSbEodchGHkXdzaaA5yRBoyCkTiJbghUYIQbFABWtsemCyqnK4t/x3BhhWppi6ZYs3wZx332SGWrK/2VqNPi4uItBkUAsLzMIscUV1TgqqthlOUjHo3Q3Nqai5q2LOKJhLKfrq6qwnJZeH0+AsEAiViMdDpDa1cPa5s2YMZ6KCwqVjnS87mYh2cm7NpaFWi3s6QScRVhXTphBv7SWpxkmOS6xSQzjpozcdvAdvt5+KnnePeVF7ju6l+odVzywg9mAS0wU0Cm5P6NRqPqhQXJY513SnKZJh3RBO3NrRjbiGQe2FsZE5njbreLsvJSurp6qKmtxNnEsjwHsh0riLt3EcH2f9LJGOo5OBcdTwpnkKhpG3mmNKjueIuytgWsG3kivf6RWEbuJeNdWQQAN/f2cuMNv+WdtxYoTURLcdh4+eWXGTNmzK683C6pa7jW213SOF2JVkAroBXQCmgFhlEBDYCHUVxdtVZAK6AV0ArsvgoMFUh8VACcj/TNbx6IQvKzNWtW84GVMqkAACAASURBVN57S1m+fBkPPHA/b731Nn/7288555x/s2bNPC691GTRIpvRo2HqVIk4gqOOgrKynO3zwOf6X/4Smpvhe98Te+dNbaDzkcFyfP7LsiSvlZtPfzpFJDKFVaveo6OjlcmTD2fvvT/kyiu9/POfWX73uww33vgHfvCD7+yxFtBZ2+Yv/3iKM4//LEH/tnKNbTr3n35vNXtXlzKuYssNvO3dJT09vWpzLxgcJHJweyfr32sFdkKB4docG+p6uwWIjKzl5j808lASZs2ewNXHSo7fjwiA21dw5e2trKwu5fJja5ngauaqP7WzYMgAOC98hnBDA/PmNnHDOgfPlLE8f1h0p665fQAs10qxYW09C17t5vGGJCsFYheVct+F+1CzxRxIsejuN7kol8J2i9JvzzwYAP7wHQ57ILIRAO+0fhCev5ATn0ty6imj4ZF1PNSvdb4p2+rLYPmgd6bvsHjxYqZPn851112nLvid73xHRf8KDJZ8vscccwy33Xabyru59957b6KPQF05Jp//N/9L+VlNTc0mAFhg8OWXX74Td6A+dE9TYPddc4dnJAQQCWjr6elRwEii58XeeKClbh4Ab/5ypLL99XjUefJZNhLL0BXLEMtkeL81ilsig81mNqSXYjtZHNug1FdEoSeooHCRL4jHcmiNt2BigddHUW+UKR+swB2Nkx0zCf8++2K6CzAKq3O5VFTkq8OTjxpcfuFcLj7jT7wx1cvsrx7O15u/TrPRjM/rU4BQngskKjbgdGM6GVy9y3D7inBizRihETjJDnBMDH8ZxFqhfAZO6xsY1QeB5cYJVCtL5Z5YkhUfvM+RRxxOkVgzgwKUBx100BaDIgD41FNPVWC8uKISqyaXA1iidBuamshkJK2LC8mlK19iW11TXYPX41b/9vu9tLa0kjFMwokkdriT0rJyujo7SUsE8A7mtB2e2bLtWlXblINSlmQqjccyKAm48AcLyX76AsKFY+h5bx7Gq3NwF5Tnoo79IQJFpcyoLKMnlWTZmtXbBMCir1gZy9yTnMO33367elkoX0TH+rZuulvb8Eh0+U4I4fV5qKurYs3qBhWNXVVdpmD8xpIDwFayCV/7PFoSlbSwN27JmbyNknEFKeteSm3bq6weeRIJVxEuS1yftp4Teyea3X+oIOolq1Zxy+9voLF+jfq53N9y38oLVPkUCx+l7uE6Z7jW2+Fqr65XK6AV0ApoBbQCu0oBDYB3lZK6Hq2AVkAroBX4RCkwVCDxUQDwwPy6qVSSf/3rRR5//Anmzp3HsmUfbKLfzTdfzfe+t4Jw+E5OO81SAPbgg+H3v4fJkyEk6aIGPIaLa7NlOdx3H9x2Gzz5JBQU5GyelcuamfvavMjvJFJYnCxffNHg5psdTj/9qyxYsISSksX89Kcmc+faXHmli5NPlg2QT/Huuy/vsQD4wzX1fOvqG7jn2p9QW5GzgNuR8q2/P8tJ+03k+GnjduTwTY5Z39CEx+OmqrJip8/VJ2gFdkaB4docG+p6O2gkat76F4NTT9uf7+/tI7n4bY55PM7k6WO57vO1Kip407J5BLBNxysLVdRwLk9wAR3zF/Pl55KkhgCA8+2oHl/FradPoMyVoeOVxZwyL6kA8H1VDTt1zQnb7ddm3cy08OCNK7klOjCydsAxW8tBnD+kqpInvzmRgh0AwPmo6x3XD4is4MobWllZZEFPltLZe3PbsWWDT9Ut+jIYAB5w6vb6PuDQm266SYEbsYCW6F2BwF/+8pdpbW3l4YcfVjafEtk7sAgA3pmiAfDOqLXnHbv7rrnDNxbyYoW8hCHQUl7EkHvkgAMO6L+gwLZc7tpNc5nIZ+i8dbRAWXG17UraxHu6yYbbWZQsw5ScvbTTyArS2RiWDbYDGSeLx7KoDhZQ6PES9ropiKWY+sFqSloa6S0fSdPUEwgVBBhX7MN2+fsBsEROmqbD42tNTm6r56R913OnZypGp0Uim8Dj9RCPx1V/VNtNFy7Txok2UWJFcHrX43iKMOwkZBPgK8Vx+TBKp0Dbu1D36RwAztqYBsRSaTrb2jniiMOJxaJKB3El+Na3vrXFoOQBcC4CuBJ3XQ1j3D4ikTDNLa0KlpumRSweo7ioiBG1ddQ31NPd04tH2us4+HxeLJeX5u5ust3tKh+wRLt+LBHAMsYCZjOpnAYSEZ1NQzICvgIw+yyMpOeSyzgVxU7FsT0h7GRM5RUOhkKEXA6uqceSLR9PuLWBbkK4Smtxty2Htx4Ab0HOYtxfSNZXyAVlTXS6S3hyZVhBy7vvvnvQCGAB72JRLnNAXlqQ748++uj+cRAAvLapnZ7OLjzWIA9Z27qNDINQ0K+OSKXSjBhZ3ZcOaOBJ8gDnxcyEaW3poCdm45JOS3xw35u/m98nYgtt2Qlc2RRpdy6CXODvYPmwh3qXv/j6a/zxlpuIR8OqPRIJP3bsWObNmzfUqofl/OFab4elsbpSrYBWQCugFdAK7EIFNADehWLqqrQCWgGtgFbgk6PAUIHEQACcy7m78YE8t1m0cSMgn9tXfhaNRvjb3+7gd7+7kdWrVyrBpk0bzwknHM6aNQ3cf/+zXHHFJfzqV6OBC7nzTou//93G5XK44AI46STJgZbbl5JL5vfH5Hu55E9+AjNnwhe+IBsK4PFsHJN4HHy+3Dn545csgSuu8DFvngvbjmDbJqmUzZe+JBaWJk8/bfP978MJJ5hceaXNNdf4aG+vJxgUy+k9p7z9wXKWrFzD3AWLkH8f9+lZHLLfNKZNHMu4EbWDCtERifPisnoauyLM+3AdtcUhTp6xF2UFfvYfVbVN8STSWKIN0qkMXd3daj6Vl5WqjRyJFNidozL2nFnxn9fT4docG+p6OygABsILF3LK00lS3iC/v3A/ZriauP36NdyzeYBMUSl3XbgPo4nw8l/e4SeNubGrnj6eOXUNnPj0pifIsjkUAEymgZuvX6cilDctBmecMZMzut/duWtmttOvte9x1l291G9+ua1EAOcjcKX/93++esBZeRtoLz+9ZCZHhQaBrZtFAMsY7Jx+crm8DbT82+KS8w7i8yP6mrHdvmzWpu0ev/X79L333uOpp55SB5xwwglMnTpVra1if/qHP/xBwaaLL754kwo0AP7PW/f+L3u0+665w6eKgEy57+T+EpvYiy66SN1/+TLQqnbgZ52BADj/OTtjZ8msewdv/XwaCvfmHd90Zqx5hpqOtfxzr3EsKQ7gTqewHAHBDsWhAsqLiihr62bcyrWUtrUQCxbQPvEztFdPo9wDY0sDKmdqPppToGw4kWFVT4agy6Dcl8EtUDmbRSyCBfyK7a3f71frh7xU4vMHSMW6KTfbsKINSOZcwxXAkYyxwRGQjoA7CNkklE7OwU3DUpbQWcdm6bKF3HbTHB55+DEV9Xz88cdzyy23bDEoeQAsoLekskoB4JGmh2w2rQCwQFz5nUTzOtksfp+faCyqgHXeiUish72hAsKpNOnuNkpLy9Tnz48OgHP2xQrkCtAVmC96Gjnr47wTkh3vxbLTWL4QdqgcM96F23AwgyVQUAWd6yAVUxBY5bDNJKF8HFZJHa7WD3EFizFrJmMU15JNROgN1BC2vbicNO50BCdQCq3LMd5+cCMA9gUpKKlkdCBONOlQ39zZD4AHy1n74x//mAcffFCBTRnbJ554gn322UeNg/TSNqBxQzvxcARrsLdst3MbBQI+SsuKWbumUb18MGJEjbpWXiO5psfrprcnTktLO4aT7c+5rJ49pRWbvifRD5Elf7PLMpXldyqZUi0We+hdZQUt98cjTzzOnD/egtfjUfNF8iRLVL+A8t2xDNd6uzv2VbdJK6AV0ApoBbQCAxXQAFjPB62AVkAroBXYIxUYKpAYmK8sv0E1MMI3L2o+z698/8wzT3PxxT9U0b777juR888/hWOPPZhJk/Zl3bqVzJp1OkcccSj33XcZcDLJZBvf+pbJIYfYrFoF558P48cPns83n+N3/nyUTXRVVQ4IZzIGTz5p8PrrtoLHn/50rmW5403a2myWLLmEJUvG8IMf/ICCAoOf/9zCth1Wrcry1a/mzpHjn37a4MQTHR5//HFlkbknldffXcp3f3Wj2kTLl6JQkL/94sdMHJ0nF5sq0haOccPzC/mgqX2TX5zz6Wl8YcbEbconc6mltY1wOLLJcRLBUVlZrgHwnjT5Psa+Dtfm2FDX260BYAGJeaBbPWk0d50+Am93A3ffX889LQ5y90yuK+V7p09iSij3Uk5y5VIuu7+bxVmYPHsCtx3r4eW7l3Htqiwpy803Tp/EqDeWcNmqrUHQ7USg5sdrs3aEvF7OOGESZ06VuOSunbwmsM1+2XQsWcoNz4ZZEHWQrd5RVYVccvoUZhRvHpWUh68G3zjjIM6cMPD3Nisem8/X33H6LJ7D3HzVOh4ixK0/nc4U6dvmFtAfpS8C7/tsoAmWctelAuf7/2pupy+b678zfd/yZlq4cCEvvPCC+sVnP/tZJk2apDb5161bx8SJE5X958CiAfDHuCDtAZfafdfc4RNfLJ8lh7YA08LCQpWPe2Ck/Y4CYEW+TAMj2om94iXMSAdRI4TT2oyTSOAIALNtooEQTSVFpA2oiMcJpDOYmQzB3h6SLjeR2qk073UEbmzGlXgp8OYiY/NFAHAybbMmnCHjmIzyZ3EbNql0RoFUeTEv97nayeXbjcdV3wSG+YlQEF8BqTAUjYNkdy6qteZgaF4IngBU7t8XbSxwTvIOm3T1hnn4gfv50Y9+pPIAV1RU8Nprr/VD23zbxGpXLKDluqXV1fhHjSDYHVHRqgJecw5AYk3sEO7tVT8vCBUoV5l8RKiC6R4vhs8P4U5sgdjR2M4BYAG02Qy4fTgCbVMxbF+Rir62M0lMO4PH68frMhQodQUKcVfvhWOncQJlODX7QDyMufZ1DDsDs78GS5/BiLTh+IshUAxibV05noyvGKd1JU5BFQlXAZGuNjKYeEyw0jHVV9XxUDm0LNsEAKddXibuM5XK6jHM/9czWE5KAeB77rlH5frdvEi07+rVqxXUl3zVN9xwg3pxQYplGvTEU7RsaMPIpDfNt7ODt48AWYHyGTtDMpGiqrocr9eDrAsybvJyQTAUpKuzm9aWdmXnvbWSj5wvryiluKSAzo5eOju6+18Uzr2YLJbZO2NUvfWOiKH0n//6F+6/+051Hwu4lhcivvKVr/Db3/52BxX4eA8brvX24+2FvppWQCugFdAKaAV2XgENgHdeM32GVkAroBXQCvwHKDBUICEP5fkoX6lL7CPVJovjKPvIqqoqtbmS/9n//M//8Mtf/pJRoyq57rofc+qpR2NZEmfmoaVlPdOmncyoUVX8+9+P4/NdiWE8yIIFFnffnUUCkNatgxkzoC8dGBK5K1G8++67MZpXhiUWy+17BIMg+z+nnAJ5J645c+CccyCdhtz+hVjsOXzwwSQWL3bxr38t5Z//hNdeA79f8gvnBjpnLw0ffGAye7bNN795OVdf/fP/gFmwc1145pU3uOz3t6uTXC6Lu3/1EyaP24gtBqtNrPy+9ffn6I3nQgHPOngKXzxg0g5feM3aerWJKKWoqJDqqsodPlcfqBXYWQWGa3NsqOvtzvZDH7/7K5CPHJ4wey/+cuz/rb39ggULtrCsDIVCnHXWWf05OPOKagC8+8+tT1IL98Q1949//CNXXXWVApsCT+U+u+KKKzYZtsHsbQXUyWfvPHDNnZCDwCQiOMvnYQQLcEpHEX3zFZz2DRh9trxOHoZaJqZtk02mMN0urMoqGmsPpK14IuP9WaqK/INa5eYcd3KhlmLX29XV1R/5Kz+XNslnNYGD+f9mlbVxmorkuziRDdjl06HtHYxgLZRMAEyINkLZZPCWqA/v+cjmnlic555+ivPOPVetQfIs8fzzzyt73YFlEwBcVU1g9EgC3WHa29txud39VtrxRJzCgiJG1NXS3NKiQF0+AlggZDSZxh0I4YQ7aOvoUqBQRQALNMymMSTXruUmk07nIkjtLEY2heHx534v0DZQghPtwltcgbtmL4wxs3Avfgi3x4uzzzEY7z6GOf7gXB0fzsM57LukgpWkk3GMaAe2y0cmncKOdILLA24/uNwqmFhd0xtUVtG2HGv5VdC0yzQxU9FcpLGcIxDa6ct9MwgAtr0ByqrqqAj6aG9rpaurY6sAuLm5mUMPPVTpIBHRYgX9jW98o183t8uirSdKU2MLfsvYqfy/A8dQZpVE6SYSKQoKAtTUVqrnuPw9IL/raOuivb1LPXuoWW8Y2FkbcQvKz02xIhe4nk6lMS0Tt8eF3+8hncoSjcb7wa9lSSR2bq4NpWQx+PVvfs3cZ5+ioKBA6Sig/JJLLuHSSy8dStXDdu5wrbfD1mBdsVZAK6AV0ApoBXaRAhoA7yIhdTVaAa2AVkAr8MlSYKhAQjZ55EH3oYceYuTIkRxxxBE8//xcrr32V+ot8muuuUYJkkjEueCCbyg7rDPPPIHf//6/VV5B6CWV8pFOpzjssK/S1tbB/PlPU1OzinT6y7jdBnPmOHi9DmedBRs2QGlpztJZHvbvuAMCATjttI2AVq4ncFf2awQEn3oqvPBCkNGj/axZ0051NfzgB/D5z8Pee+eOW74cbroJBZTFIlq+f+YZOOigXL1S5Di5ZmuryZFH2hQUHMmLLz79yRrwXdDa6+96gPuf+xcHT5vMiwsX8+ef/ZBZU3NWcFsry5o7+MXjr7H/6CoW1beqHMBnHjR5h1ojmylr163H5/WSSCZVnra62potzh1oQb5DFeuDtAJbUWC4NseGut7qAftPUkDihiQX8/tc22FxyTcOYhMX6v+jri5dupT58+crsDN69GjlciHgZfPywAMPqIiwHSnjxo3jNPkjrYtWQK+5/QpIru3zzjtPAWABmxJZ+Zvf/GYThfLRqZunUxFouSkA7jutz37X6VpNNOOiMzCKwu41eN97AbujBUfgoES69uWBNQuD+DwZZakbDVTTM/6z1BYF1GfdwcCYQDqBbWnhkJZBd3ePAoP5Fz0FTCvrZ598rk8rSCguO5l0kiJvBjveQTCxFrv2M9Bbn7N8dvnA8quoWQKV6m3O/Oe5RDpNU/06vnTa6QiIFOB34403cpJY+QwoAoDFpUCuV1ZTi6u2mlrHwLEdZR3d2dVJd3evioo1MSgsLFBtT6aSAyyLHQyPj4xpke1px+vzqwhU6YcpoNEwScUi+ElSUFaNidg5Wzhi29xVj1E2BnPcbMTNwVjyNJSOgimfI5OIYr//HIbLR3LC4SQbPyQZqMCWaNnWFVBQgeUvxHR7IN6bs4wuqsEQcB5pz+UAlohXyQ+cjueAsERPZxK5N19lTAX8Sr7gHQTA+EOEikoJ2klMr5/mpgY1jvfee+8WEcBz587lggsuUGMsfxfkuU7mbX5OCoxt6ehlw4ZWgm7rIwNgGU4FfG2bYMhPVXXuhah+AGyZdHb00Nkp6WBkJhpqbIqLCykvL1XvQHS0d6vfS2R3vkjeX4/HxYgR1WruNjVKTuhcNLhcL5vOqDbnI8R3tgNpDH559VW88tJcdS+LTjJvbrrpJr4keYR2wzJcn3F3w67qJmkFtAJaAa2AVmATBTQA1hNCK6AV0ApoBfZIBYYKJGSj+Oabb+aQQw7loosu5Ic/vJKbb/41qVSW2267nW9+8wL18H7uuedy11138dOffptf/OJ7kjGKdFoibyWKtJ1vfOM67r77RRYtup+99ppCOv0l3O63SKct/vKXLEccAZMmQXc3FPal3ZV9rquuguLiHNAVV2JxoMu/zG3bBg8/DA895HDxxX+juVny/J7PZZc5HHec2ENLjuIc8JWcwSUlJg89BN/+ts3998MPfwjHH58DwPl6pb29vfCVr8DcuUX09LTscfNmwZIPKSsuZPyIWl5Z9B5Bv48Ze2/byrmxK0xPPMnk2nLWdfTS2htl5tiazVN2DaqlbPDIVyAQUBtUiURS5f/NbwrFYnE6OjvVhp5YQ+uiFRiqAsO1OTbU9Xao/dLn70YK9FlIi63EScdO4tKZJbtR43RTtAIfrwJ74poreWuPO+44BUsFXIrN7q233rqJ8NsCwDm4ulni0/zZpkks5RBJ2fib3qKg/T3MbIq1lZ+msXgyVipC0BugJttB8apnFMxk76Owy8YgCG9rQZFyuXTWJpN1CHjddHd3K+ArkFU+p8l/JapWrJ+lSE5geVE0lxs4iIsUgWwbdC3LRS17CyEThcoDwVsEyZ4cBO6LAs7aDu3hFP9z+Q957JEHVLSxwEeJQh1YNgfA7joBwKZ6cbCzq1sBYNOwMEyD7s5OZQEtbcy7E0ldkhs4UFxC3LZJdrRSVl5GOBIlm8mQaV2Hse/xVE4/DGvDUrJNS0kVjsSum45juXF6W3ACJdgF1RDvRuJgxS47HQ8roCm/k2hh0d30BXO5fAXiCrBN9IDLmwPhibA6Dn9RDgSLjbREF8uxEtUr+X93AQB2fEGKSisoNG3StkNrywY1fvfdd98WAPj6669Xz3ny+Vv02sIm2oDmtm56O7twiU3SEEsmnaGoOMSIkbXq8/7GKW2STCTVi8LxeAq320UymaKyqozauipamtvVVz46eGAzZN5K29PpXC7oQMCvILPL7SIRSxKJRNW1lH25aL2V22rzrslhccfkV1f/jPmvvKTmutyzck/84x//4CB5i3g3LMO13u6GXdVN0gpoBbQCWgGtwCYKaACsJ4RWQCugFdAK7JEKDBVInHzyyephWnIFXnTRf3PnnddwzjkWc+ZIlOyxPPbYE/z617/m8ssv58orL+Dqq3+E46Sx7TQwH8t6grlzX+Poo7t49NHr+fznzyGdvgmX6xcqaiCRcHjnHYdp03KRvvkcv3k75u9+N2fjfMMNm0YAy2BmswaxWM7aa96881iyZAlnnLGAsWPlkV3yP+WieufOzUHgZBLefx/+53/g7LPh3HPh8MM31pu/djQK3/wm3H23RDYn9sh583/d6a7uHvWGfVlZqcoPLJEc5WWl6ntdtAJDVWC4NseGut4OtV/6fK2AVkArsDsqsCeuuU1NTRxwwAEKAAuckmj7gQBY4K5ANykS7bt5TmD52UCAufm45ixxTZyWlTgblmBmYrQWT2FDcALZbBqPy6TYzFLsyhAqKccWKLkd8iWfngUYZrK2AsBiCSxfxcXFyvpWvgSAiRWuwDAZVwGt4XBYvcTn2BkFVP1GAqf9PRA76EAptCyEdCIHf8v27o8CdhyDrmiCq35yBXfddYeqQzR7WN7uHFAEAJ9yyilKp9LqGryjRjDactPe1kZPb0S9bCp5Y8WOOhGPI5AxF0W6sQio9QRDxLI28bYmCotLSMYiRONJvGMPoHb6Z4gHKulobSHR0YhVVI0h1sy9zRjFIyCbxIjlbKPxFWJYLpWXWT1oSI5j0TfdBzQtd85SSKJ6xapZ2Tx7BwfA8jsBq8MIgFuam9RcGwwAn3POObz44osqp/Ps2bO5++671Zjmcu1KXugs65vaIJnIWWUPseTsvy0qqkopLAgpMJ0vMt/FAlpyActcKysrUQBYrtvS3EFnR6d6CWFrJRfZnosqLisv7Y8UDvdGcpHFhoFYSO+oLbTMoJhtcM0vf8GC1/6tnodFF3k2fOWVVxg/fvwQ1Rie04drvR2e1upatQJaAa2AVkArsOsU0AB412mpa9IKaAW0AlqBT5ACQwUSF154IUcddSSjRo3joIMO5JlnTJYscfGjH6U46KD9ufXWOcyaNZvPfnYWTz/9R2zbi+N8iGneDDyvHsQlp+/Ikcfx5JO3kcmswbK+CjSpjaumJluB2hEjNsJfkXcgAJbIXtkLykcsbB4QIYxWgipOPx3q6nKRwvmX1OXYf/0LPvUp+NOfYPZsOOCAHOCVqOAxYzbmFs4D4EgkF3F8xx2G2hDRZXgUkA2Y3OanoTZ6Ojo61aZMZWUFa9auUxeVPG6xeJzOzi4qyssoLdVRdMMzGntWrcO1OTbU9XbPGgXdW62AVmBPUWBPXHPl88306dOJRqMKHB177LH84Q9/6B/ybQFg+SwksHNzMDzofOmDcnncaWezCn7mo4cH5lndkfmWdRzky2tZZLJZ0n05f3MRlrkoYGlfPo9v3h56I1TryxObexdTOQJJTmAq9stBUfnQ32f9K6mLm7rTzPnrPfzm5xcp9xfp81tvvbWJNb0AYHkhVX5XXluHZ2QdtbapIm3bOzuJRqIqF3A6I4a9qEjizSGfenawPLT19pLqbKG4pJRwd6eKeB71pSvpTFl0NK7Bb9q5PLwCdSViV2yZfWJN5GwEugJzBfLK76VigbgCgAX4StnNAHDzhkb1OVssoAXy5ouAzJkzZyqQL6BfNJZo4Lx+AkxjqTQr1jQSMkFyTO+KknuecwgFA5RVlOJymYiVs5SBUe85q3CIRhO0t3aRtXNRypuXnGW6pean5P3NVSRMPWc3riyhVV3GNl+q2LxeBYCzBr++5ioWvP6yOl90lLrkpWN5EWJ3LMO13u6OfdVt0gpoBbQCWgGtwEAFNADW80EroBXQCmgF9kgFhgok5C38GTOmceut9/HSS9fw5psuzjorzWuvTeTEEz/DihVrefPN13j33QcYM2Y/stmnsayfksm04HIZPPKIxRe/6GbRor8wffph2PYlWNb9sjtCMpmlqSkHf90b0zmpccrbPf/iF/Dkk/Daa7lj8pA2P5jyvTDaTMZU1tG5jaiNQz0woviuu3KQWI6/7jq4+upN68wfKzbUF18Md965PQD8Ibfe+B589kt8Z8fS3W5lDu6qena/KS7bMNFkCrH5C3ncpJIJYvEExcVFCur29PRSUlKs3shvampWm3sjR9bR0NCkNnJGjqgjGotpALz7De0nukXDtTk21PX2Ey2qbrxWQCugFdiKAnvqmisW0JJ3W4Da5z73OW65I73VjQAAIABJREFU5ZZ+hbYFgOWzrJyzQwB4M837uesQZqN8ZlNRtUYfzB1CXepU+WDeB343fn53FDxNpdNEe3s44sijaPv/7J0JXJTV+sd/szDDviMgirsoam5lppaJaZR7Ym5lVl692nbT8tpqWXbLbqa37Z9lmqmluZt7kgvlrhjuiiICsq/DNuv/c87wwjDMMAPDwADP28cPMO95z3me7zlzmnl/7/M8GRlcoGM1yO+7777yUQ0F4NCQlmgb4oMieKBQoQD7/y67hkWVWhKAdWInZBYUoDQrFV7ePsjPyURgixZQ9oxCcrEYbhItdKVF+pTMrDYvi1pWFgLOrPxIXQnAasDFuywFdKFePGY1gI0jgNnYTFS2qgbwFYjObATkHtCx+s9GKaDNCcBsbY4cObK8/u+sWbPw4YcflouwTAAuKCrBjYQUeMpsq/9ragkJoqyfnzc8vdy5CMzqOrN1wR5iEB6EYBG8rMYzm2fWhn0/ME6Pztqy9w0TaJkgzP7ZerD3UqFGhA/eewt/nzvF7WEPdrRq1Qp/sS+mDnrYa791UHfJLCJABIgAESACFZ+vddbm+SBoRIAIEAEiQASaEAFbBYkDBw5gwID++P77X7Fy5Rx8950Uzzyjw6RJC3Hlyjls27YVixbNwjvvLIJGsx0SyTzodAUsoR0Xax94QA0fn6HYu3cVtNo/IBL9g8m7EIl0yM9nT2UDbm5VgQsC8E8/AQsWAMeOAaGhFdG6hlcIwq2xOGzYhqV/vntXH/F76hRw8SIwfXrV/lgfGRnAK68Av/xSXymgG78AXFiq4nV/W/t54k5WPv6KT0GPVgFwlUmx/PczCPZyw8tDeiE7LRXFKg3ahLZGTm4u8vMLeFpnF2dnJCWn8MgSFvV7JymZBOAmtA9ZdiUDe9+bi7sTf8KzXU23LjzzFV5a5orXf3oWZppYHqashb1ujtm631rtADUkAkSACDQiAs11z2X1bPfs2cPTQDMB2NoIYCZisc9DtRGAbV0WQhpoLY8CFoP9NFuL2NbBWMpptQbFJSV4YuwYsLrJzOc333wTTIwUDiYAjx07lp9r16oleoR4IEXrg+KiIqRnpHNhUCqtiAA2xU2IAM5SKFCSeZenm1YpSyGSe6DknnGAmz+P9hWri6ETSaCVu0OkKoVYVQStsxd0Og1EaiXErMQMF2WdICrJh0gigU7KUiarIdbohUmtWMqDn/nf0EIrceYpoMVKBXQaNe9PpFXxvnVOrtCKxBDx60uhk7K/RRCrS3mtYS2rQSySQKwshEjipP9bpeT9MoFW4+oHUeolyM6sh07uWS4Ae/r4l9cAvpuSxIVRlgLaMAKYpXtmrIXU3uz8gAEDuJCqP0TIyi1ARloGZFLbBVVzy0X/8C4TbdlDukouBgcE+EDCUqNrddw+9qVSKnNCcVEJMtKzy2sWC32y2708Tblaw9eJxIK9bM0IEb3m7GLvhfRcBT5c9DZu3rjKx2T1rgcNGsQfUnDUw177raP6S3YRASJABIgAERAIUAQwrQUiQASIABFolgRsFSRY6jovLy9kZeVi8OD+6NcvHps2ySGX+0OpTIKHhy/Ont2OoCA1tNonIZFkQKtldcvUSE0VoU0bHb7++kM8++xUaLUTIJWehk4ngUik4UJrQIDpaRFSQJ88CURGAps2ARERpgXgmk5sWpo+8tfXt2pEMbvncfu2iIvcf/8dhLS0hGq6ryzcKhKO45sDyThRpAWraOXm6oVpwwYism2Zwp10Ep/uuY2YIiAkqD0WTuyLQN67kQB89zhe35iMdkOGYc49Kfh6+TW4DfDDrRMpOKdh17bGayP7o70gnN+NxfI98ThaoAU8ArGwRwnejvPEiuf6l/VfPaGCwiLkFxbBx9Od30TLys2HjKXZ8/HCibjLKC5VYlDv7jh/NR4xZ2IR+fAg+Pr44ouDpxHg7orpA7tj2e+nceVuNr6c+gh2x93EptNXMapXR/Rq3QLv7fgTHQK88dGYgcjJSIeiRIm2bVojJycPefn5JADXdAE3tfaFt7F32ftYd0WFiDfNCMCFf2PF3E9xtCgCb5IA3NRWAPlDBIhAEydgL0HC1s+49sb+xhtv4IcffuBiY0REBP7v//6Pi1PCIQhtxmltG1QAFoGnRdZodHBxkvB00HYVgLU6/sDf05MnIfqPP7hYPmbMGJ6KWDhiY2PLU0C3axWMHq19cEfpBrVKxSOli4qKkJ+XD5VGzUXR6gTg7MJCLgCLIIKzuwfABFipM+SubvxLQWlJMY8+lTm7QqNWQa1UQuIk44IiS6+tVikhkTpxwVKrYSmHtbwesJSlzFapodGoeTpqZoOytBRarQZyuTMXb0uLC3kksUzuysVKtaoEEokTb68XL1UQS8SQOsmhUSmhVjP/5FwIZWI1q+MslcogEYv5ORbx7OLmCU1xPgpSbkIqk3OBmUUAe3j7lQvAKcl3uJ3GAjBbn0wEZqJmy5YtER0dzdMaC+uSzf2du1nQFCrqpP6vpfeb8CCvSqmCp5cnvH084OTExHQdSopLIHWS8rWYnZkHBUv7bfBeYn2zc+w/HVjq5+pHq0iRbr4hE4AvXI/H8qWfIDUlia9TttYmTZqE5cuXW3Knwc7ba79tMIdoYCJABIgAESACVhIgAdhKUNSMCBABIkAEmhYBW2+OyeXysrTKYrz00hs4ceJjTJggg0ajxK5dQJs247F27efQaqdBLD7EI3/5U/BiQKGQoFMnDcaNm4Ovv34MGs0o/jQ5e8L79991cHcH+vc3LeoyIZb1kZysryH80UfAjBlVBduazFZ1EcLlNx1UwNmzYowYocOQIZOxdu0P1QxhINy2isVHq+LhzUVbT0CdjB1r/sJKtMHq5/rBB/H4/ptYFA4chlfuKcKOH45ib6sB+Hp4SGUB2Ock3tp4B94PPYzXe/uVn9sn88XCqQ+ij2sujm4+iuWlbfHdtL5l/Z7F1bD7sTgiBMr44/jPbym44NHaagF48fdr8cveaCx+8Xm08PXBPxb9F727dMLqDxbgkZnzkJGTi/3/9yk27j+Eb9b/igUvzMKAvr0xf2M0grzcsHjcQ3hjyxEeAbxy+mPYfykBG05extT+4egc6Iu3tx1FeLA/Fo64nwTgmizYZtC28PJafPRpNH+6w3/fPnibFICVuLzqfRxV+ePoUW8SgJvBuiAXiQARaFoE7CVI2PoZ196UmYj5wQcfwM3NjUdefvbZZwgODi4XVB1ZAFZrAVcmADOBs45qvxrz5ml7IUJJaQk2bfgFr746F+x7R0hICE+xK4wrCMAsrW+71i3RLcQLKWpPniKZRUqXlBQjIz0DKlb/2IIAzCKAizNS+JcMD3dPuMilUCty4eHuxmJqkV9QACepGF6eXigqLkZxcQnkMinkcheo1GoUFRXCzdUVMicn/oAkG9vFWQ5nZxcoioqhVJbC090VMpkzsnPzAZ0GnmV95+XncaHY28sLpUq9mCiViPn6UKpY30VwcZbB1cUVRSWlKC4ugoebGxeICxRFXFx2ddGPxc4XFSrg5+2JIpUOSZl5cJbLygVgL9+ASgIwE5g3bNhQKQJ4+PDhuHr1KgoKCtCuXTscPnyY8xeSJ7Lo74vxSfCAhkcp19shAtQqDR/O09MN7p7ucHGRw0kiQV5eATIycqHTmVuXLBKY1dCWlNeqtmX9HjxyBD9893/Iz8vhEcDswehXX30VTDx31MNe+62j+kt2EQEiQASIABEQCJAATGuBCBABIkAEmiUBW2+OsRsr+tRcYly4cAlDhw5BeHgGT9scHS3CL7+sxOjRLtBoJkMqZTcH2JPU7Ms3IJGI8NlnOrz2mh9iYu7HwIF7+DkW1bt3rz61M3t427BmrzBJggBcWAh07w489xzwzjv6s5aEXHbeVJ9C38JT4Yb3s4Q+i4qAn38WYcYMHX7+eR3GjRtfzbqpPnVzWvQOzExooRdi4w9hyh5g4YsPI6xKj/p+VL06QXkpHqp7BuLNgUFlrfTnCh8ahdd7O+tfyz6Jt37KQOSzI/Bg0kFERUuwuLxfDa7u3Ib5GSFWC8D/XrYCu2OO48MXnkcLP2/MXPQZenbugDWL38Sjs19HamY29n3zKbb9EYP/rfkZb788Bw/06Yl5vxxEWJAfFjx2Pxbt/BO3MvO4APz7pQT8TAJws9xvaup04eVjiPfvi3sC4rHq6Y8AUwLwjbV4dV9XfBjxN/7Jm1AK6JpypvZEgAgQgYYkYC9BwtbPuPZm8ttvv4GlgXZ3d0d4eDgWLlyIPn368M/U+s+z+uhDY4GqQSOAWVpmlnaXp4AWQcvrAbNYSOuOmrQVeixRqniEa7u2bXlEL+Ozb98+hIXpPzEzAZilgGYCcPvQEHRv5Y10+CIjPZ2LpOy7CmPGBFpmqdkIYKkcWXl5KEpNhMTJiYu0TCiUyZx45GipUsmjYZ2d5XB390BpSSkKCxVwcXGGk0wOpVKFkuIiuLm5Quok421Liovh6ekBkUgvHjOR0NPDHU5OMi4gsyhlV1cX6CDm1zLhkvWt5rVsleV/M/vz8/K42MuioHm9WZWqPJ1xaamSs2ACN2PEfGVRwC7OLlCqlLysipPUqVwA9m7RspIAzOxiaYuFFNApKSkYOHAgj2rOzsnBxIkTeY1qxlhYl2q1FhdvJMLTiSW+bphDpVLD2VkGZxc2J258ntNSsyCRVBak9SmgtTxS29vLg2cZksnYQ8waPk/ML56emz3QwFYJq3Fd5it/jUUPG6xztu610GHDpk3YvHEdSktK+LVMAF62bBmmTJnSMECsGNVe+60VQ1MTIkAEiAARIAINSoAE4AbFT4MTASJABIhAQxGw9eYYexJcuEnFvhizOlwrV27Gzp07kZV1DVevHkRw8HJoNL/wL9KA/oltQcBltXcffBBISQGuXRNBpdKBfWdeuhRg93WEdsZ8BEFWqQR69gTGjgU+/JB9WTcvAJvry1r2TLTOyBDjn//UYfduN6SnJ8DFxb2ay40EYHUubl6Lx7lrBbiZn4sLOSrklkXiuv25C1Ov+pkRZfX97OMjOWHa+FEY30qotcXOXUP7KaMRWZ4uu2Lc8akGInOZpcpzezHhnLfVAvDbX63E9j/+xOKXZqCFjzePAO7TtTNWLfo3Hn/h30hOz+QRwEwAXv7jz3jnlTno35sEYGvXFbWzhsBlMwJwCna+tRb+r8/HA3dXQa8RN2UB+Ab2/vgn0gyRiT3Rsl8EhoV5WQPSdJvsY9jEAq2jHoCvcYvqztV+xOqvtDBm3tXDOBybiJwSfR1CsWdL9BscgTBfCzUIDfttCL/sxYv6JQKNnIC9BAlbP+PaG+vZs2cRGRnJIzxDQ0Mxb948XgtYSF0rCG3Mjsrik5aLfPrP1fV/sMhPtVYHJ71OZiD+VciA/LcqqmBZ67IfVUVDXZVrGItilYanPG7Xtg0X2ZjvLMXuuHHjuPOGAnDr4EB0a+OPLK0Hrx2syM/nwi0XTDUauDg781S9TChkQirjygRS9lMmd0FacSlKcrMgc5Ix6LxmLBMTWaSzjn2RMBACuRs8Bba4DITOILWwXhhn51k6aCbsst+Zz1wuL+uHibgBAS141DA7m5bGROtivgZEYr0gyevR8u9O+j5YD/whAZH+NSZYsrTU7GB2CuulQtBkD77qRVqeAtrFHZ6ubvDSlUKlE4GlgGYCMIsA7s9SLwFcYP/HP/7BX8/Ozsbu3bvx8MMP87+5XwDyFUW4eycVcqdqon/ZlPIvbabWg/HarZ2MrFVr4OLqjBaBfigsLEFGRnYlAZjVCZbJnRAY5M8fWJDLZXxeS0tLoFbreDrpvPwC5OXk8mhiJ1ZbWAdkZWbzFNNMkGdrRBDZmbCu02qgFUuw7IsvsH/Pb3q+Oh0XgDdv3owH2ZdbBz3std86qLtkFhEgAkSACBCBcgIkANNiIAJEgAgQgWZJwNabY4IAzO/zGNQBe/31ediwYT1u3twMqfRp6HQ3IRJVCMCGsI8cEfE6vjNnsi/OQMuWwPvvoyxK2PS0GEYAMwF46lTg9dfB00ZXFwHMBOeEBKBtW6BMu7Y470J/zLZDh6QYO1aN8eOfwi+//MSfGjd/GAjAHa7h6x/OI0buhUfbtkCf9i3hdu04Xk3SRwBbIwDf6jEAs9Wn8GpSkIF4W40AHDkB45OrCsD4ez/GnLa+BjAJwBaXCDWwOwHTAnDKzrew1v91zH/AG7jcXATgG+j4TCQ6ljFXZsThwIE4yB6IwrB2strNRCMSgLNPbsLOG+7oM2wwwgNcIIESGVejEX1cgx5PjkC4SzUISACu3fqgq4iAnQnYS5Cw9TOund1GUlISevfuzWsAe3t748UXX8T06dO5wKkX+ioEReEzNhPfmHjJghFdWV3aBjyKeWGXCs3WUhwwkwmFNnrvrDvUOqCkqBgzpk/DnzEx/LM3EycXLVrEOzAUgLt3DYOnmwuKNSIeiZubm4v0tHQEBQfxOrFJyUk8hbTcSYa09HQuoPr6+PL6uampadA5uwNOMmhUFZ/vBdFVCAA1Fuar/s2/FXHbuAjLvh8ZiPiG7VkbJvYKUd9MYNXPr56UICILvwvft/Q/2YOvYp4mmkek8u9hhkwNlHaDE0y8d4EW7nInKNUaZGWmc1HcUAD+73//y1OSCymfL1y4wNelcLCeE7IVyMwvgZRFgjNxu0ycFtqwBxTcPTzg4+1dLkxXdGBoaNnvemW86qIwsN3UmmFjMwZyV571GyXFejYQ6/9mf0ikIriy8yyCXQVIpGXfFzlDVte68vdO9vWutFQvdvM5YOJ7mWW8a7EIIo0Gn7zxKg7s2FIu1DMBOCYmpjw63boVXr+t7LXf1q8XNBoRIAJEgAgQgZoTIAG45szoCiJABIgAEWgCBGy9OWYoADMc7AYCu4kxbdoziI09g4sXPwEwCTpdcdnNDIPoAP5UOLjo+/nnwMKFQI8ewLFj7KaW/pypVM3sdfblnZ1LSgLuu08vGD/5JODnV/U6QSyOiQG+/BJ45hngsccAtVo/gfwhehbFYHDPQUgDLUxxSQkbS4Jnn9Xi5ElXxMYeQ9eu3aFkIchmjwoBeEbpXkw47Y0V/+iPwLL2Sfu34QVBzL16EFEHDFM1G3ZqGEnMagWfxdXwwfh0cAuD+sBPYE54WSSIYQrojKqppSuNa8UaJgHYCkjUxM4ETAjAGXvx3ldOeOG9oeDB781UAObgb0Xjp1gvjBvXF+7QIPXMXhy+lAkeICt2Q9tBIzC4HVNGM3BmVzQuZJYAcIZ/9wiM6BsAMGH0gAIhvnm4llLIQmrRNXIc+jGwXDRVIsQrFddSSgBnf3SPGAF2GTuKbx3GrpgEFLK67G5tMWjEYPChqrODj5cHd0ka0goDMfCpSARc3Yu9p9JQAmcEdvBFXqo7hlWJSL6F6J/OwGVEFB4wClVOPnMYee0GI9y3Gv+rEYAr+eHZARGRgxDC/KhkawDa+edC3WMKIkL1/qfGbMAxlxEY17e6bBB2fntQ90SgkROwlyBh62dce2NlnyFZ6mcW8cmiUSdNmoS5c+dCWVrKow5Zut/U1LtcXAoKCuLt2MGENS8vb14HNzb2HHx8fMpNNRQOjdMtCyIjaywIW8apbY3PCX8bvs5+Z5KmkkWnCtGvQp88fW6FeMltMPibpSjm0a9gUaT6KNlKbdgZwyhbsRhqlRKdO3VGbk42xo8ZxTn07dsXu3bt4n4zAXjMmDH8uo5h90Aqk0Mq0sLVxYVHr6ZlZqBVSGuUlhYj4VYCQtuEQi6TI/XuXV4X2MfHF2KRDqrSIrjJWVpgNUpKSsrsMF4FlmTumq0ahoOJtxWCsZjjMv4eYqpXJkKyNMylKjUkYhFP/yxE2grftvTCc+WrmZjp7OYBZ3cPPuzVKxe5eGsoALOUz6zmr4uLCxeBv/nma7Rv3wGZmZn8ex6Lki3UaFGqEfH5YWmy5XJnfZR02ZGYeAfnz8fixPHjcHVzrWSE0I5F5woHE+HLXzcAYNinvo3+GhZVXX6tQeQzay/Uz9a3M/zuqeU+C68JD1ro+2ER22Xn2eo0MQ5/TdCrRSIo8vNQkJ/PRXt9mmkNLl++zB/ocNTDXvuto/pLdhEBIkAEiAAREAiQAExrgQgQASJABJolAVtvjhkLwEKqsmnTpuHUqdO4fHkegBllUbmm83+x1MrHjwMREXoheM4c09G/7Ps7+35vmPFuyxZg2jRg82agSxegTRv9NLI+BWFX+N7PagSHhuqjhIcPB/z9K0+5wT2LckGYXcs03jt3JHjvPWDdOg0+++y/mDt3Hv+Sz57UN38YCLdgAq8KrzwbgQc9gZxLf+H9Axm4JWuJr2YPRCswYTcWhQOH4ZV7ZLi5Zy/m57fH+on3QIbKqaSVlw5i+oESzH56BB701Z+L9miJJVH90d41C0c3H8X38h74bmxnyJCOvT8cxsFW92Hh8LZwTzqO1zffwbWy1NOCGF3d4n/lky8QfeocFs56Bi18vfHCf5ajfauW2Pr5B7h/6myUKJXY980S/LL3D6zYsBmv/XMGHurXF/M3/oGW3u74YOyDmL/pELIUxfjumUjsjruJrWevYXzfMHQN9sP7O/9Eax8PLHniQWSnpfJUf21CWyE7JxcFBQr4+vjw+mrJKXf5TU927lZCIr/REhISjMLCIuTm5sHfzxd+flUS2DbL93XTc7qqAJxx8D3MXR1vwtUOmL70PQwtT4lecxr2ujlm634LsBTQlSOAuXfKS9j1cyLCWGRwagw2RCvQa3Qkwtw1SI3Zin2poRgb1Q+SM1uxNSMc4yLD4K6Iw67NNxA0fhz6Ko9h084bcL9vHIaFuyCDXZPRDuOZoMwE0J034NJnBCJ7eCEvbi92XfLCsImDEJR3Blu33ULQo6PxQBCQemwH9qW2w9hxfeFVjR1evM9EBDwShcGsnHneSWzalY2wEZHo4ZWHuL27cLa4I0YZC8CJ0fjppDtGR/WD2YTXlsYVUl0bisGV/JAg9dhW7MsOx+QR4ZAZ2aq8uhdbs/ti4iBmeDaObToM2bBx6GtDBu6ar1C6ggg0LQKOu+fan3NERASuXLliMu2z/UdvXCMIUdDsuwYTzM+cOcOFNkEAFtJDs+8mhgJg4/Ky/qxlQi57CEGogSsIwOw1FpnOoqeF1MbMqtrUb64/b+p/JMOofEH8DQ4O5uvSkQ977beO7DPZRgSIABEgAkSAf5bRGedhIS5EgAgQASJABJoBAVsFCWMBmImiTKSbPXsWdu7cj1u3XoGT06tltXyrCsBMP5VKmbAKzJsH/P13hTBrGP3LBF1D4ffSJeDUKWDxYsDNDfjpJ/1PFgGclwe0bq2fPJ7mS6KPMj50CBgyRF9b2MUFiIrS/81SSAexe/ksV5jBwWxLSxPj5EkdPvtMgz//BObPfw2ffPIpF3+FGyfml4mhcFuIq3sO4v1rpSiEGCH+QZjdQ4X//lGC2f+MRH9WSvnuGXz6203EFAFuHoFYOPEhhPHsfka1hFGI4xt247/ohNUTnbFmeRxy2wci53YarmnE6BzSAa9F9SqPNEZhPH7cEIudBVrA1QuRPiXYma9PPW2NABxzLg5XbiViSL/ecJbJsPvocbQKDEDkwH7YcvAocgsUmBQZgeuJSTgWG4eH+9+H4IAARF9OgJ+7K+5vH4xj8cnILSrFYz3aIyEzD7F30tE7tAV8XJ1x5HoSAtxdMaBDMEqLing6Ok9PT35DitVvc3N1gVTqhIKCAn6D1M3dDYoCBa/l5uHhDrVKzaNBWHQBq+1GR1MkYK4GsIGvzTkC2JwwzPDc2IsfY724mCqL24HNcUCHvn3Ro10IvISM0Uzk3FWMfk9HgAe2GkfKHgAGT3xAH2mNVMSsj4FsRBTCb2zF5oxwPBMZVjYRTKCOQwATlY0DYg3s8DUaL+/kJuxQ9MPTFWG1WB8jQaSxAMz6uNERz0QKCbAr10R26zwKUcahwcbjmhCAJSc3YVt2L4N+ExH9UxyCJo5AuMKIDWO9IRW9mADO/DgswzAmeDfFtx35RATqiYC9BAlbP+PWh/tPP/00Dhw4UJ5qtz7GbOxjsFt3TODduHEjBg4cyAXg0aNHc7eEcyRWWp5lfX1i/XcfxovxZDWAz507h1GjRlWKxLbcW/NuwWtJK5Wc39atWx0ahr32W4d2mowjAkSACBABIkACMK0BIkAEiAARaK4EbL05ZiwAs4hYJtItWvQ+PvnkSyQmzoWf31s8vRlLVWZc8UsQgP/1L30U7507+pkQhFuh/q4gBu/erY8SZhHDTMRlEb/PPw8MGKAXjll079KlekF3+nRA0ANZCmdWuiotDejTR/9TOFq1Arp319cFDgnR91tUpK8VzETmuDjAxycEixe/idmz55SnDWNf9i3XAL6GVk+Oxuhge60wY3HY8jhp0SbqAlu+jFoQgQYkQAKwHr4VEcAAFKlxiI1LRZ4iA9n5KmjdOpdF0yqQeOwwjt3Qp4d29u+KwcP6IYiJnIIwyoaptlYui3rljRF2dROiEWEgulacYzqsWTuMag5nHzPqx1xN4lsH8GOsrz4y2Wg1GvZh1bgGY+DYJuy8VmjUoxs6j4rCAzBiwzX1DUjtNRHht4z9b8C3CA1NBBoxAXsJErZ+xq0PpK+//jpWr17NI1rZUd9xCfU9Xl0Js0xsW7JkCa+ZzOb5nnvusRihWl++Gvoo/C5EixrPcUPYZLyumQ3s34kTJ9C6dWts3rwZs2fPhkwmPCVm2zuhvnwUrKyrNVYTr4XvhBMmTMBXX31Vk0vrva299tt6d4QGJAJEgAgQASJQQwIUAVxDYNScCBABIkAEmgYBW2+OmRKAWQTwzz+vxdSpM3D27Fz07r0cGk0xJJKqArAQ2cseln7iCeDf/wY+/rgqW1YXmNUIZlG4DzwAjBkD3HMPE2b16Z7Zv65d9VHAN28CixbpxWRWFzgqSgQSUwUZAAAgAElEQVQ/P3ZzA9ixAxg3Th91zGpiMbF38GD2uhTOzv5QKguh1bI6xlK4uXkiLCwMY8YMw/TpU9CqVZtK4i+z0rwArAGyz+Ctn1Lx4NOjEWm3zMQkADeNdyJ54UgE7HVzzNb91pwArLy0Cz9fDdILo4nRWB+jQGiPMIQGhSAgOwYb4/QRwIbbkDIvEScP/IHU0LGI6nipegG4UgQwi449CffRFiKAs6uxw0jgtToCmKe6voqgsVVTLpcLwCGx5v03I2yzCOBdykGYwtM6Gx2mxOhb0dia2g6hqWegHFy1HrEjrWWyhQg0BgKOu+fan97ixYuxbNkyXuOXRbVaEstqKm7VtH1NPTbVv2EdYqE/4TXmI/vHMumYO6rrk13DzrPrO3TogEcffRTp6enYsmVLeTSr0MZ4bMPxTIm01Z0X5sVQ0GXtDWvJCkKq8JP5yR6MFdJRs9fZdyT2oCz7KdhpWI/Z0HZDGwUBuXI924ratoLttTkv2MuiqFu2bIk//viD17FlNtakP+P5ZNHFrA8hythUX6bWu6X3QE3XqHH72vRf3TVsnpifqamp/IEE9mCCIx/22m8d2WeyjQgQASJABIgA/4xFKaBpIRABIkAEiEBzJGCrIGEuAvjf/56HJUuWYtWq5zF9+m9Qq9MglZquAcxq77II3+++A2bOBMaOBV5+WV+v99YtYNUqYOdOfeTuP/8J9O6tT+vMBFwWMMF+Z0Kulxe7EaOvE5yUBGzfDrDI4s6dgZ9/FqF3bx2v4/v++/rxWLtBgyTo2lWHv/7qjQMHtkGhKERRUTFPxcfqyQYEVCRJFtI+G96QMScAJ+3fhhcuqxDSpgeWjO1SJVqt7tYaCcB1x5J6IgJ6Ava6OWbrfltVANagOOMSog/EQfZAFIa1k4GLqdk9yur8JiJm7x+I13TG4xMfgOTYJuzKC8e4YeFwhwJxezcjsd1kjAg6U70AvPMW3PuPRmSYi74+bnIoRkX1g281NYBRjR0BxqJqeT/j8EBAMa4e2IHjinZVawCz4OQzW7HrqgvCBw9CrxB3SDTFyLgRg8PHUyDrMx6Di/ea9b/SuJXE4JO8JnEIr2UsgyLxMPbGaNBvSgRCTUYj30L0ppPIQCiGGaeppjcRESACNSbguHtujV2p8QUnT57E448/jlatWnGxrTbiVI0HNbjAlBBq7WusG0MBVPhbELKNBVFDYbQ2fhrbxcRVIfMQE1UNo2wtMTEnjFsrSBqKtqZ+Z6KnMIaTkxP/XsG+M6hUKv66IISbY2RuLZiz29TrNWVsiqfAsaZ98ZusIhEXf6tjZcjJ1IMDlkRj4/VnuCYtrYG6PM8E4KSkJJ5GewirL+TAh732Wwd2mUwjAkSACBABIsAJkABMC4EIEAEiQASaJQFbBQlDAVi4CZORkY57770PiYmJmDr1QaxdmwKdLh4iEaszpa3CmYm27B8TZX//HXjlFSA+HmCZx1iK6I4dgdmzgYgIQC7XC77e3vpoX8M6wUK6aFbvlwnAN24AU6eKodO14HUrDxwQIzWVvabl/XTpIsLkyU544w0lXn75Q3z44Vsm1wATfoWbGMYNqk8B3SyXFDlNBBo9AXvdHLN1v9ULwH/CIIM9xM4+CO01GIPDyqrQFt/C4V0xSCjkOZ7RuZcvUo/nIfyZSIQhA2d2ReNCZgmvee7Wsh+GDQuDl7HIWaUGsAJBXhmIT1NB7NYWgyIHo11ZDubiW4exKyYBbDh+bsRgtHMBUJ0dJkRVxS0murJ+nNGycxDykmWIMCOuKhLPIObMJaTl6/9/IvYMRHjfQegb6m79uEY2VIwPzq374Ej0DZJUTodtsLKv7v0RcV4mag43+tVPDhCB+ifguHtu/bC4dOkSxo4dCzc3Ny5o1sdhLKxZEiIFUVcQLg1/smuNzxv3x3yqjYhoLxbmbDEWmQXx0lDIZL+zf0x0FqJ5DaNdhfOGAijjw143xUqIiBZ+sjXAvnuwf4ZiumEksaFAbI0v9uJobb/G4q7A0xQr4TXDn6bmwZywLNhk7+h3YRwm/paUlGDNmjXo16+ftUgarJ299tsGc4gGJgJEgAgQASJgJQESgK0ERc2IABEgAkSgaRGwVZAQBGDhxkZubjbGjZuEP/88gOeeA/bt88ORIy5o1SoJWi1LkVU1XZlAVIgEZlnhjh7VC7gBAfpUz0zwZRG/TPRltXyFg4m+hgdrk5EBZGcDGzdK8O67Wsye/TzS0oqxdes6nl5aJpPw9NAuLhr8+iv7uy+OHNkHT09vfqNFSFVmnJLN1MyTANy03g/kDRFgBOx1c8zW/ZZmx0EIFF/F3k2XEDC6aipqB7GQzCACjYpAc9lzq4tQPXPmDOLi4riQZCoVtLGAVtfilmEkJevbnqKiNUKwtZG4lha6oTDLhDrDfywyl9W5ZT8FIZedNxQbDUVIIZ2xcT/C64LgayqqldkpcBV8EwRdQ/FcEH6NRWDD1NmGIjL73bAtq43MoozZP6Ev9lNIRW0p/bY5nqbWmzVr0Jo2lubQ0noxFTlsqU9rzpuKbq/8nVMf4czqd3fu3BkDBgww2W1NItOtscvWNvbab221i64nAkSACBABImBvAiQA25sw9U8EiAARIAIOScBWQYIJwOxmAvvynZWVgUmTpuDgwYNYu1aC4cM16NkTeOklKd54gz3Nro/ere4w1UaI7GXXsd9ZcIRQw9dUX4mJQF4e8PbbEuzfr0Hbth1w5EgM3n77A6xY8S3atNHwflJTJRg6dBxWrPgMrVqFVhJ/rZ0sEoCtJUXtiEDjIWCvm2O27reNh2ATtjQ1Buv3xcOl6+MY1y+gCTtKrhGB+iNAe279saaRiAARaN4E7LXfNm+q5D0RIAJEgAg0BgIkADeGWSIbiQARIAJEoM4J2CpIsCfn2ZPN7Anof/xjJr7//jv88IMTnn1WxYXaF18E9uwBLl/W1+kVUj2bcqS4WH+e1fUVRF8W0Ssc7PesLH0/rq6mUTABOSEBuHIFmDMHmDRJjM8/1+Kbb37C888/hSNHjmDfvr+YlIxHHhmIIUMe4h0ZRv7WBDIJwDWhRW2JQOMgYK+bY7but42DHllJBIgAEagZAdpza8aLWhMBIkAEakvAXvttbe2h64gAESACRIAI1BcBEoDrizSNQwSIABEgAg5FwFZBggnA7GARwEOHjsLZs3uQlcVqXKl4fd6TJ4EhQ4BPPmGRwBXRu4YQhNTPLOXzrVv6Wr+CUGwoAKenA3/8AUyYUDWSWBCMWeQvE4lXrQLWrgX27pXiySc18PUdiT/+2GGSfW3FX9YZCcAOtZzJGCJQJwTsdXPM1v22TpyjTogAESACDkaA9lwHmxAyhwgQgSZLwF77bZMFRo4RASJABIhAkyFAAnCTmUpyhAgQASJABGpCwFZBgqWAZnWlWO2szz9fhrlzX8WBAxI88ogGKpU+VfPs2cCmTcD164CPD4u2BReHhUP4+8wZYPdu4J13WNgv+8cK/Op4P+zYu1dfG3jJkooIYaEPQQBmtX0VCuDZZ4HQUGDFCgmmT9fg/Pl7cO3aSYjF0krRvoZ1umrCTWhLAnBtqNE1RMCxCdjr5pit+61jUyPriAARIAK1I0B7bu240VVEgAgQgZoSsNd+W1M7qD0RIAJEgAgQgfomQAJwfROn8YgAESACRMAhCNgqSDABWKPRQCKR4M6dBHTp0gtdu+bh0CEJ3N01SEvTR/WOGweMHQt8/XXVNNCCABwXpxeLWQRwYGBFlC8TdIuKgO3bgYcfBj77DJXqCQviLxOKk5P1UcIs2vj771n0sQSvvqrB4cNhuH79FFxdPWqd7tnUhJEA7BDLmIwgAnVKwF43x2zdb+vUSeqMCBABIuAgBGjPdZCJIDOIABFo8gTstd82eXDkIBEgAkSACDR6AiQAN/opJAeIABEgAkSgNgRsFSSYAMwOQQT+8ssv8NJLL+ORR0T45BMJPD018PDQ4YcfgLffBuLjgbZtKwu4ggAcGwsMHw5kZHjAyUkLqVSCkpJink6aHW5u+prCH32k91SIIjaM/s3PByZPBoKDgS++YCKyBIsXa7B7dyfcvHmGBODaLBK6hgg0MwL2ujlm637bzKaB3CUCRKCZEKA9t5lMNLlJBIhAgxOw137b4I6RAUSACBABIkAELBAgAZiWCBEgAkSACDRLArYKEoIArNPpoNXqIJGI8cEH7+Hdd9+Hv78+Eve++0RYtkyHU6eAK1eAFi0q0kAL4q1azeoFi/H441q8/PIiTJ48Hnv37sU777yL0tIintJ5/nwdj/xt3x5wcqo8XSz1M4sAZkIzSxG9c6deBHZ1lWDZMg1+/DEQN26cQ2BgMEUAN8uVTk4TAesJ2OvmmK37rfUeUEsiQASIQOMhQHtu45krspQIEIHGTcBe+23jpkLWEwEiQASIQHMgQAJwc5hl8pEIEAEiQASqELBVkBAEYNYxE4HZIRKJ8Ouvv+CNNz5AfPyl8jFZ+maWnlnflrXT/86E28xMVuNXjOee02LduvWYMmUyJkyYiK1bN2LLFilGj1abnb3bt4HCQn2q6fHj9VHCc+aAp5/29RXhr7+A557TYcOGX/Hkk1HlNYvrYjlQCui6oEh9EAHHImCvm2O27reORYmsIQJEgAjUDQHac+uGI/VCBIgAEbBEwF77raVx6TwRIAJEgAgQgYYmQAJwQ88AjU8EiAARIAINQsBWQcJQAGYO6COBtTz1MqDFoUOHsHXrFnz55deYN0/Ho3NZFC8/DUCp1KeFLi2V4JlnNMjL64q4uGNwdXVHVNRU7N69AampUnh6qsFSRbPrWOpnJiCzf+zaggIgJwd46imgc2dg5Ur936y9lxdw5owYTz2lxXffrcSMGc+RANwgK40GJQKNh4C9bo7Zut82HoJkKREgAkTAegK051rPiloSASJABGwhYK/91hab6FoiQASIABEgAvVBgATg+qBMYxABIkAEiIDDESBBwuGmhAwiAkSggQnY6+YY7bcNPLE0PBEgAg5JgPZch5wWMooIEIEmSMBe+20TREUuEQEiQASIQBMjQAJwE5tQcocIEAEiQASsI0CChHWcqBURIALNh4C9bo7Zut8mJyc3n0kgT4kAEWhUBEJCQmptr6PuubV2iC4kAkSACDgoAXvttw7qLplFBIgAESACRKCcAAnAtBiIABEgAkSgWRKwVZBoltDIaSJABJo0AXvdHKP9tkkvG3KOCBCBWhKgPbeW4OgyIkAEiEANCdhrv62hGdScCBABIkAEiEC9EyABuN6R04BEgAgQASLgCARIkHCEWSAbiAARcCQC9ro5RvutI80y2UIEiICjEKA911FmguwgAkSgqROw137b1LmRf0SACBABItD4CZAA3PjnkDwgAkSACBCBWhAgQaIW0OgSIkAEmjQBe90co/22SS8bco4IEIFaEqA9t5bg6DIiQASIQA0J2Gu/raEZ1JwIEAEiQASIQL0TIAG43pHTgESACBABIuAIBEiQcIRZIBuIABFwJAL2ujlG+60jzTLZQgSIgKMQoD3XUWaC7CACRKCpE7DXftvUuZF/RIAIEAEi0PgJkADc+OeQPCACRIAIEIFaECBBohbQ6BIiQASaNAF73Ryj/bZJLxtyjggQgVoScNw9NwlfLLqNTUZ+ucvlmDKiE6Z296qlx8aXCeO44+t3e6KbyV6taVNH5ljTzZXzGLxRgX4R3fHpoGo4KNJwcNcdrL5RikQN61iEjoEeeHFiV/T2llozEgBj3x2MhZVeUDMi4AgE7LXfOoJvZAMRIAJEgAgQgeoIkABM64MIEAEiQASaJQFbBYnk5ORmyY2cJgJEwLEJhISE1NpAe90cs3W/rbVDdCERIAJEwIEJOO6ea1oAFlD2iwjHp4N86oCsNYKmNW3qwBRru7BGAM68jre+TUcMF36NDycsmHMvHvMXWzEiCcBWQKImRMAqAvbab60anBoRASJABIgAEWhAAiQANyB8GpoIEAEiQAQajgAJEg3HnkYmAkTAMQnY6+YY7beOOd9kFREgAg1LwHH3XFOiqxJ3L1zGoi0KXIILPpzbBw+6a1Fw4zI+3pyLmFI9y9BAT8yd2A29vZnAaXxehPAOflgwPgxtnFnrinGWPCfD3h+zEa0RoV/f9vhwRBDkvEehjQtejBAj+nAhLlVpw9oV4Nyu61gRW4xLGsDXyw0zx3TGY21dyybZkq0V40R1U2LHRQ16RXTBp92LsW5dIlZn6SBzc8e7A3WYv7+wmgjgPOz56gI+zgI6hgXjwzGhCHaWAooUrFt5CyvyAFmHEPw2tS3kVfgY87NCAFak4Nd1CVidpoNCIsHowe3w4qDAKuwEn9p4AtfzmQjdD4/5MzSCvXJ8OPdePOjesO8JGp0I2IuAvfZbe9lL/RIBIkAEiAARqCsCJADXFUnqhwgQASJABBoVARIkGtV0kbFEgAjUAwF73Ryj/bYeJo+GIAJEoNERcNw911zUrRbXtx/HjPM6RD3xAF5qexPvL01DtDH5DsHYP7U95Iqb+M/Su9hrdL5CAK2INJYBUBq0G/3EfZjXnb1qPho54vGeWHgvUyxLcHHDWcy5qjMaSYQpU+7FrI4yQHGjeltNjBP1ZCeE7ruOpXlVl5bZFNCZV/H615k46eePLS+Ewc/w0qTLeOsgMGVMJ3RjaaCttklIkW08L6lY90k8VpSJ78JQ/QaG49OhLEK7KrvRfeXYcaYU5ewEG0IC8dvzHeHR6N5FZDARsI6AvfZb60anVkSACBABIkAEGo4ACcANx55GJgJEgAgQgQYkQIJEA8KnoYkAEXBIAva6OUb7rUNONxlFBIhAAxNw3D3XfNrlrJiTeCJaZToCNukinv8hFzcE8VMQQ0NaYMvznSqLoZy9MI4IUU/0wkvdZbi+6zRmnNEY9F+1TUHsBczYUYhUYZzUy5i9IhuX5G5YMqs77vcGsk7/jTm7iyvaGM+1sa2VbOmDl7poUXA7HjPW5SNV7o5lL/RAb+cCHPzxAhYlw3wEcFmK6I73d8bKRwNqtsLM2mRaAO54IRYjtxQitFs7LBvfEh7qDGz/9hqWKjzx/b97oJMpnxQpWPq/NESXifTK06cxcncpBg3vicX9Kfy3ZhNGrRsTAXvtt42JAdlKBIgAESACzZMACcDNc97JayJABIhAsydAgkSzXwIEgAgQASMC9ro5RvstLTUiQASIQFUCjrvn1kAAVitwOyEVsWfyEZ1QjFgWjVoe/ZqDPd9ewsdpzHcROvo5o1/PIET1bwk/qaEALAicAKrU2C2zxc0Xa+Z1RZtKwrH+utAyEbPXwHAs55Gv7MjA9s+uYWmhQd/V2ir47IZl7/ZCb5ZU2lS/F2IxeEs1KaDL7A/q2QEbxgTpTSl7rWIF1NQm0wJwUJkYX3VlCSmeq/oEKHDw2/NYlOaGZW+GQ7nhFObHG6aEpncqEWiaBOy13zZNWuQVESACRIAINCUCJAA3pdkkX4gAESACRMBqAiRIWI2KGhIBItBMCNjr5hjtt81kAZGbRIAI1IiA4+65VqaADorHW9+m40aQLxY82hIdpalYtMI4/bESdxMScfLPXOxIKsUNJhB7+eKXV7oi2KAGMBNyuxmIpRUplstskQtRraxRZfs6xp7F8B3FqFYAzrxuwdaqPtdKABainr18seaVMsHanABcY5sq22i9AGwgODNh+/hpjNxfiqgn2gBbbmOTqXTVNVrJ1JgIOD4Be+23ju85WUgEiAARIALNnQAJwM19BZD/RIAIEIFmSoAEiWY68eQ2ESACZgnY6+YY7be06IgAESACVQk47p5rSgBWoyDhOhatycZJsOjRXgg9XpYOmtec9UDW8VhM2l8KpTlBUZ2GX5ffwJeFxhGqVkQAQ4TRj3fDvHs9UHDhb8zYUojUwBbYMqsT/KpLAR3YAr/N6gSlkLrarK0mfE6Iw8Q1himgc7Bn5RUe0Wy2BnB5hC0Q2iEYS8aHItiZhTsrUZB6Gx+vSEcM9P4KAq6+Zq8pfsY2mRa+w3u2w5IxLU3U7zUj5Cuu462l6bjhJQHyNPC9vwu+ebRStWJ6uxKBJkfAXvttkwNFDhEBIkAEiECTI0ACcJObUnKICBABIkAErCFAgoQ1lKgNESACzYmAvW6O1eV+e3ffcUw6oeHpRGdOG4CpbQ1nyHza0opW1d9Q5xFo9jpKUrF9XQJWJGugABAa6Im5E7uht7e4jka0xv8a8BIi2fglcnw49148WFYisrQs4o6fsiV6zFy61zKBpNbzYXfWABSp2LM9FbJHe2GoPwNRU/51NO3G3VSxq+o4eXl5+P3335GYmAhvb2/069cP3bpZR/vnn3/G7du3rTK+TZs2mDx5ssW2GRkZOHjwIJKSkhAcHIz+/fujQ4cOFq9r7A0cd88V1rJpwv0iwvHpIJ/yFMmGrWRM6hT2hIQ4PL0mH4nG3dQmAtiEKRGP98TCe9mmVIIT685gfrxxIxGmTLkXszrKLNtq8v2bhe3Lr2BpXtXBzQvAAMoie2PY/6pMHOE9O2DZmCAI9XfN8qtik9Eeo07Bt5/dwnoWVW14lEcfm9uThDTQ7CIJ5j7XH2NaNfZ3E9lPBKonYK/9lrgTASJABIgAEXB0AiQAO/oMkX1EgAgQASJgFwK2ChIrYydArdNABFGN7dMB0KHyDX+dTgeZ1AlFilKcOZSCouJCRE2JRMr1Qhw4EA1fP29oNGbuJNXYAusukEglyE4rRNe+gVjwj09x9ux5rNz+MeTKVliz+HfrOqFWRIAINBoC9ro5Zut+WwFQqOmof6VSjUWrKTeUSKfA0ZXn8XaykaGV0ppa7UQdNbTAopIADIwefR/m9WLyjhYXNxzDnKtlZtSpAFwXrtUH6zzs+eoCPs5ytNqZlu1i4u/atWtRUFBQCfYjjzyCe++91+IEfPzxx1iwYIHFdqyBNW1TUlKwYcMGlJZWqFgikQgjR460WpS2yhgHbOS4e65pAdjXywVThnbAhO5eZTRzcHTdVXwcr4FS4oSZE8MQeuIC5sfL8e7cezHUXYusCxexdF8BThbqoKzy4IuJPcjsQyEueDFCjOjDhbikEaFf3/b4cEQQ5OXzWoBzu65jRWwxLmkAXy83zBzTGY+1dbXSVjP7YW4S1q1LxOosHdy93DC3O/D2n9XUABbsUaTh4K47WH+jFDfYx3eJCL2CvDBlRDvcH1Rbm0zYyOzbkIj1aTr+YFF4iC9enBiGbu7se4b5PV5IA41KtZUd8E1CJhGBOiJgr/22jsyjbogAESACRIAI2I0ACcB2Q0sdEwEiQASIgCMTsFWQ+L9z46CGulYCsCkuTACWy+TIyyrEsT2JkLlpETUtAhf+ysaR6GPwC/SCRl2/ArDUSYL01Gw8MmQI5j77DtZvW4uNu1ch2L8dVi887MjTS7YRASJQCwL2ujlm635b7kpZOs7sME9EJeRjPQxrQrJW5qJ7XRDVTYkdFzXoFRGA0OgMbCqPMDV3jRsWPA7s2MfEBiA8LBgfTmyP8iSZihT8ui4Bq9lNd4kEowe3w4uDAg3ECKMJUNzA+0vTEO3mje9f6YZOyML2b69gaZZhJLMlAYMFuqVhz+ZbWBGvQTa72d/BHwvGh6GNsyn/tSi4cRkfb85FTJm2Vjnq2EoBWC5CUKkO2WFtcGAiCxNLxbpP4rEC+tdTDQVgS1wMxBSZmzveHajD/P2GYoqxTZZ8MLHQrWFdrZ2CDebWgCCyVoytjwYswBeLblesrfJaoJ5Y0LYYK86roJDIsWBWHwwquYqPf8xGtLGQZRe7BLFOb++WLVtw7do1hIaGYtSoUfz3AwcO8HPWiMCGom58vD7k0ly0riUB2FD8ZRHIDz/8MM6ePYtjx46BicBRUVFNOhLY4ffcWvx/hC5pHASE+sYd7++MlY8GNA6jyUoiYAMBe+23NphElxIBIkAEiAARqBcCJADXC2YahAgQASJABByNgK2CxIpz46GCqs4F4Kz0Qvz12234tXbCqMn34/S+DJz48zz8Aj2gUWvrD6MIEIskyMnNQNTj0/H0E9Pxvx8/RvThQ2jbui1WvEkRwPU3GfU/0t/X4uHv44WWATyvqdVHcXExpFInODmxenc1PwoLi+Dq6sJv/NNR/wTsdXPM1v1WT0KL69uPY8Z5HaKevB+RV0+W/f4AXuoiZFQwJ+ZWsIx6MhTYmGiFAFyV/+gn7sO87iwCtkwANUq7qa/j6GN64tQ38dlHd7EDEkTeH4rpg1uU1YUUmpfg4oazmHOV5YgwPCpSmAJ5OPjtBSxKq9xCFhKILc93hIexAC4IocYWdQjG/qntIbeUslgQMP3cEQUFNinKBPeky3j+h2z4hrkDVxU4WS4AW+KSge3Lr1lIp2o0hxZ9MIHbImtLdppPf6tfA8Vl0b8VY1crABub6OWEXnkqxBq8HvUkW8fpemHd7LqqrV2VBeDPP/+cR9u+/PLLcHXVRyLGxcVh165d/PcRI0agR48eZjcgQdRlWUm+//573m7GjBmQSCRVrqlOADYWf1nEr7D3x8TEgP0LDAzEs88+W/+bYT2N6Nh7bj1BoGHqmQD7LsEeYrmEj7MkmDuzP8YE1bMJNBwRaAAC9tpvG8AVGpIIEAEiQASIQI0IkABcI1zUmAgQASJABJoKAVsFiToXgLU6yF2ckHanEDE7b6F9Nz88MqEbYrbdxt+nbsG3hVv9CsBiEaAWQ6FOxz8nvIUhDz2ERV/NxcWzd9AhLARf/YsE4KbyXjDlx56YE2gXEowu7UJr5GZ+fgGcneWQyZhIVvMjNzcPnp4eEIvrqiZqzW1ozlfY6+aYrfutfk7KxC8hZfKNOExcn4/sDiH4bWrbsshbcwKwCFFP9MFLXbQoQDZWf2QQpWk2aliEqNH34KVeUpzbcBb/uqqDUPOx9EIsRm4pRGi3dlg2viU81BnY/u01LBUEUpOLSImLm09jzipz+IUAACAASURBVMUKgdfXzx0vjuiEoSxFaeplzF6RjUtyNyyZ1R33ewNZp//GnN3FFRG2ZRHQqX7e+P6ZrujknFMWRSykIbYQ0Zt0Ec//kIsb5YKtlRHAfv5Y0jEH80+A14oclHAST0RrMXe0D2J2ZJYLwO6WuAj2y92x7IUe6O1cgIM/XsCiZJSztVhHt4oPpmBXz9ry/AlczK8BvYBinALaiGd5Cm0nLJjZB4/5p5fX6+w3sAs+HeqFi5tP8jXB1taH3rcsrKva2lWZERNtMzMzMWHCBPj7++OXX35BZGQkcnJysHfvXi4KM3HY3CGIun/99ReOHDnCmz300EMYMGBAlUvMCcDG4u/QoUN5DeAbN24gJCQEjz76KA4dOoSbN2/i1VdfbbLbsmPvuU0We/N2rCzFNljmikfDMO9eMw8tNW9K5H0TJGCv/bYJoiKXiAARIAJEoIkRIAG4iU0ouUMEiAARIALWEbBVkLCPACzF3VsFOLLzJu7p0wEDx4bi4LYLuHEuD95+cmg09RcBLJaIUFoIwCsDC55ehjadgvHWslnIuSVHl94B+HjafutAU6tGQ0Cj1UIiFiNPUYiHZ/wLUyKH4vXpk6y2X6lSISEhEf7+vvD1qfkNxaKiYtxJSkZQUAt4eXpaPS41rDsC9ro5Zut+yzwURDvfnh2wgYcrCVGcLljyZh/cz4POzadzXvZuL/TmqMy1ccfX7/ZEN1NRsRdiMXhLRZrirBgmgKpMgLdUD7YI12OuYSmvYSlczlJA98fozLMYubsUvQaGY3l5FLFQ81hvW+jp0ybaGJphQtBVK3A7IRWxZ/IRnVCMWBZdWgsBeMsIJeasyUdoRAeMvhqPtzM98f3zMqz4ukIAhgUugxJM2G/E1qQAXK0P5ta/edaRSactzJ8JjlXsrIEAXM676jXCWmIC8AJctZNdlRlduXIF27Ztw+zZs7F//36wNM7t27fnNXe/+OIL3nj+/Pk4f/48evXqVQUwE3VnzZrFo39ZFDA7WPQviwL28fHhkbvsGDRokMkawGlpaVi/fj2PQmZpn4cMGcJrAGdkZJSPFRQUhCeffBLbt2/H5MmT626Tc7CeHHnPdTBUZA4RIAJEwCYC9tpvbTKKLiYCRIAIEAEiUA8ESACuB8g0BBEgAkSACDgeAVsFiToXgHWA3EWKO9dzcXT7TfR/sCd6P+KPvVtOI/WqCu4+Umg0xqlB7ceVCcCKbA18OxVi4cz/Q6lKiXe+nAnn4lCE3+eHd8butt/g1HODEDh/LR7/+WE9cvMLkJyeCbnMCb3COmJAz+54euQwOElNp3UuKFAgOycXWo0GTARmIrLcWQ53Nzd4e3tZTOeck5OLvPx8qFRqaLVaSKVSHkHs5enBo4HpqD8C9ro5Zut+Cyhxbt0p/EtfbrTKEfF4Tyy8190KcZddWgsBuCxiSogArr0ALJiuRkFSEqIPpmDpbR1k3drhtw6pGL6juG4F4MzreOvbdNwI8sWCR1uiozQVi1ZUCLZ+VqeA9seWWU5YzVJY+zmhX5YKJ8Pa4PDQQrxubwHYog+W3h9VWf8SmFRzodVoDdQoAtieArBVdlVlFBsbi549e2LJkiX85Jw5c3j0LxODWT3f4cOH45tvvsHYsWPRpUuXSh0wAZi1Eer/CifZa8HBwZUEYCYGL1iwoNL1TPxNTExE165dwSJ/BfE3ICCAi9CrV6+GTqfDa6+9hvz8fPj6+lqa5EZ73nH33EaLlAwnAkSACJgkYK/9lnATASJABIgAEXB0AiQAO/oMkX1EgAgQASJgFwK2ChJ1LwCLIHcR49albPz1WwKGDOuPjn29sGfLn8hNA5zdJdDVowAsdRIj+24xOt3rhXdf+B8u/n0d/1kxD6GBndC1XwBeG7rNLvNCnTYcgVKlCh98twbb//iz3AgW1fWfl2bgsUH3mzVMpVbj7t00sPq/wsGuCw4KhJubvr5kdYdSqURySirYT+FwcnJCy+BAODs7W7qcztchAXvdHLN1v4W5OrCC74Et8NusTlVr4JoUOG0XgEtjz3KxNrxnOywZ0xLWPKYgXBPUIRBfT+wIP6kaWTGxeCK6lAvABwbmmU8BLfhXJYVyEY5uOI+34wF9DdkUfLGoIr11UFlErr42sQeyjsdi0v5SKGsTAfxCCC6tPI+3k/XQuejeNrmSAOxuiUsV+3OwZ+UVfJxmPgW0ZR+qvgEssRbEdvPzZyIC2KLQyjJ0VObfrbyGsj+2vBAGPxNpow0jgD90j7ewrmprl/mU+v/73/9QVFTEU0Cz6F0mAk+aNAnp6enYvHkzTxHNInsNDyYA1+QwFoCXLl3K93uWZvrUqVM4duwYmPg7ceJEngb68uXLXPSdOXNmTYZplG0dds9tlDTJaCJABIiAeQL22m+JOREgAkSACBABRydAArCjzxDZRwSIABEgAnYhYKsgUdcCsEgnhlSuxY2/s3By/x1EjhyMwPZu2LXtD6gLZZDKRDwipr4OqZMUGXdz8MCg3pg/cxF279+Dr3/6FPf0DkPXfi3wwn2b68sUGqceCaRkZOLR2fPLR5w+OhLzpj1p0QIm/ibeKVOGAAQFtoCXl/VpnBWKQiSn3C0fp3WrELi6ulgclxrULQF73Ryzdb8tOH4aI/eXIqg8/bPgt5AGWo53596Loe6WxF12naU2Vohs6pTyWq6VZsDLF2te6Yo2pqZFnYQvPruNTSwFc6VDhClT7sWsjlqcWHcG86tEOQvnWV3tPBz89gIWpRl1UT5uZduFlNGGrVkvtROAw1CR4rks1TWuVhKA/SxyycL25VewNK8qICG62nh+LPtgArYl1m0zLcyfFWsAChw1EMT1a1NdSYCvqQD8af9CO9nFUqabPuLi4rBr1y5+csSIEejevTvP2lBQUICvvvoKcrm8Sg1eWwXgVatWgaWBZimie/ToAWZDnz59cODAAS7+sjFZ2meWBrqpH4665zZ17uQfESACzY+Avfbb5keSPCYCRIAIEIHGRoAE4MY2Y2QvESACRIAI1AkBWwWJOheAIYZIqsG1s1k4ezgJY8Y/AndfGX7b9jukOleIpTrUo/4LiUSKzIwMjBr+BP4xZTa+++UbbNq2EQ9EdEHXfv54ruuvdTIP1IljEdgdcxzL123Gfd274ML1W+jVpSPe++d0i0ayNM45uXlwd3cDE3M9Pdzh7+9n8TqhQVZWNvILFDxtNEsH3SLAv0r6Z7VaDfYIhLlU1FYPRg3NErDXzTHb9lsFDn57HovSRJg5pT+mdjSMZtTi+vbjmHFeB72AWFBZgLNTBDAHmJuEdRsSsT5NBwWA8BBfvDgxDN3czUdbGl/jLpdjyogwTO0uxBAX4Nyu61gRW8xrBPt6uWHmmM54rK1BJH1JGvZsvoUV8RpkAwgN9MaCqV3LxjUWLnNwdN1VfByvgVLihJkTwxB64gLmx5sTzI2WhnEEa9JlPP9DNm64+WLNvK5oUyXC1QoujNu6RKzO0sHdyw1zuwNv/1lRX7mqQG/JBzPL2Wh+qrCudv6sEYCB0hsXMX9DLmI1QPj9HfHNoyrbBOBBXhbWVW3tCqx21zt9+jR+//133mbYsGEICwvDzp07cfv2bXTq1Anjx4+vdL2tAjBLHb1p0yb+UNuAAQPQu3dvHDp0CBcvXuTiL6v9GxIS0ix2asfcc5sFenKSCBCBZkbAXvttM8NI7hIBIkAEiEAjJEACcCOcNDKZCBABIkAEbCdgmyAB1KUArIMOYkihgwaXTqfj8um7GPfkcIggwu7ffoeL3B0icf0KwCKIkVuYjuljX8WoxyLxybfvIuaPs3hwZGd06ROIpzqstX0SqAeHI3Dt9h24OjujVWAAiktKcTE+Afd2C7NoZ2lpKVjaZ1a/lwm1KpUKLi7WRfAyEYBdL6R7Ztey11gdYPaT/WN1hrOyc3hdYD+/plsP0iJoOzew180xW/dbO7tN3ROBZk/g5MmTiI6OrsTB3d0dTz/9NLy8vOpUAGadXbhwgUceG2Y2aW7iL+NAe26zf+sRACJABOqJgL3223oyn4YhAkSACBABIlBrAiQA1xodXUgEiAARIAKNmYCtgkSdCsA6HaQSJy6cxR27i1tXMjF+0jAo8tTYt+cPeHl5QKutv/TPYpEIaqUISqcM/Gvyf9CjT0cs/N/LuBGbh4dGdUTH8CBM6bCqMU8/2e6gBDQaDReSmQicnpHJfwYFBSIjPRNFxcVo0cIfPt7eDmp94zfLXjfHbN1vGz9Z8oAIOD4BFoF7/Phx5OTkoE2bNhg+fHgV8Zd5sXHjRty8edMqh9q3b88jek0d169f5/V/7969i9DQUERERCAwsPpoZasGbUSNaM9tRJNFphIBItCoCdhrv23UUMh4IkAEiAARaBYESABuFtNMThIBIkAEiIAxAVsFiboWgJ2kTigtVuLckRRkpOZj3OQhSE8swsEDf8HXzxMajbbeJlEsEaE4VwfX1tl46/mvIHeW492v/omSNHc8ENkGoe2CMaXT9/VmDw3UNAmwyC+lSgWNWgNnZzlPIZ2dnQNvby+eCjrxThJ3vE1oa+Tm5pWnhvbxIQHYXivCXjfHbN1v7eUv9UsEiAARaEgCtOc2JH0amwgQgeZEwF77bXNiSL4SASJABIhA4yRAAnDjnDeymggQASJABGwkYKsgYQ8BuKigBKcOJqOktASjpwxEwoV8HI0+A7+A+hWApVIRctNVaNULWDj7SyTeSMcH3/0Lvq7BuG9IKFq0aIGpXb6zMANZOLvnFL6PL0CyhjUVo3tIazw/vC/ae0oAXMHXy+OAYRMwJ7w2k2npelvPm7dJeW4/phzJQ4uuA/D1cMM6hZbGrI2fNbsmLXoHZia0wIrn+sOR4qhYZK9YLOZRvEVFxXBzdYFIJMadpGSeArRNm9bIzMhCYVERfLy94OXliYTbd7jz7ByrMZyfX8BrA5MAXLM1UZPW9ro5Zut+WxMfqC0RIAJEoLEQoD23scwU2UkEiEBjJ2Cv/baxcyH7iQARIAJEoOkTIAG46c8xeUgEiAARIAImCNgqSNSVAMzq/2o1WjjLXFBYUIq/9iRAItPisUm9cOVkHs7+dQ2+gW5QKTXQ1VMaaKmTBJl3C9Dz/vZ4a/bHOHwkBst/XIyOYW3Qe2AIPFx8Ma3HymrWVQnitu3Cf0s7YPHIcLRykwGlWYjbfxTvJ3lj8eyHEdbgAnBt3xa5OLjmAE7IPXA2wxmLX2S+CEfzFYDzi0uhVGvg5+EKtbIUuXkKuLq5QCKWIC0tHRqtFq1Cgnla58LCIvj6eMPNzY0LwCzlc2jrEGRmZqNAoeDnPD09SAAWltXlVXj6o8q1OfWnOmD60vcwNKC2a7nqdfa6OWbrflt3HlJPRIAIEAHHIUB7ruPMBVlCBIhA0yZgr/22aVMj74gAESACRKApECABuCnMIvlABIgAESACNSZgqyBhqwDMoh5ZVV+pSAqWclkmFyPtTh6O7UlGYFs3PPREOxzZegtnDyWiRZAvnJykkLmKIRaLmGTMawLr7JQVWiKVICM1C49EPIIXp8/Fus0/Yf3mn9BnUFuE9w2CE7zwXK/qagCbE0LLXo+cgDlh+t9z2wei8HYaLmgAN49ALJz4EMLc9NOpSDiObw4k40SRFioAbq5emDZsICLbsgYV1+fcTsM1DRAS1BqvjeyP9vx6687rI5BZ20S06qXCmtgiwL8TVk/tBXdTqyrpT8zZXIhpMzrgwqqzyBk4Cq/3di5rackndv4a3Aa0QHrsHcQUAW4+rbFkZAAObovFzgIt4OqFV0YOxYPBLEraEgMA2Vfw/baL2Muv9cXkgEKsybY+ArigsAj5hUXw8XSHi1yOhJRUKIqK0a1jO6RlZSPu+i20CQ5Ex9YtsSvmBO6kpOKZcSMQm5yFQ5cTMLxbO3QI8MYrvxxEcl4hDvxrAkry85CckcUjdT3c3Q1SObdCdk4uCgoUCPD342mf7ySlQCqVoHUrEoCt38RycWzJXKwLeB2fPNsVZW8X6y+vpqW9bo7Zut/WiXPUCREgAkTAwQjQnutgE0LmEAEi0GQJ2Gu/bbLAyDEiQASIABFoMgRIAG4yU0mOEAEiQASIQE0I2CpIfHsuCmooIYKoBsPqoGOqr04EqVQKiUwMjVqFgiwlcrIKkXGnCNdPKRDUTYdJzzwO5Z1AnL98FnmqO7h7NxV5GSpoS6WQObnA2dUJTnImCANanZan0a0rQZhFbWbmpGPyyBmYMC4Ky1b+BwcPxGDA423QsXsgdKWu+EefNdX4nY69PxzGz/KWeC2iL3oECwKp4SV6sTTaoyWWRPVHe9dU7FjzF34J6IP1ozoA+bH4aFU8vIcMw5x7PAF1Mj+/Em2w+rl+8CkTePfJfLFw6sPo45qFo5uPYnlpW3w3ra/V5ysE4DjEhIRhRVQXyAoBGYtarnJocHXnNrxV1AnrJ3bDrZ3bMD+nNVZPY/aww4JP5edbY9nU+9BKfR3LV8XhqMYV08YPw+hWJTi76QDe13TArxN7QWaRQTy+/+Ysrobdj8URIUDSKby1+Q6uebS2OgX08vWbsf3Qn5g9YTQG9OyOJ19/D8WlSpxY+zX+u2Yj1u/+HWOGDMSbz0/F/U/Ngbq0BPtXfY3Dt9Kw6cRFRN0bhofDQvHiugPILlYieu6T5QKwr68PF4BvJ96BSCRCm9BWyM7ORX5BAfz9/eBCAnAN9o6KprnHlmDuupZ488un0LFWPZi/yF43x2zdb+vYTeqOCBABIuAQBBx9z834ey1WrIjGlTwV4BSMHo8+hWcn3oM6TDxRf/OQcRDvfQW88N7Q2tlf3fW29l0bCnU9pmF/dd23oX/27Ls2HIVr7O1/yk7M//ffGPnFW3jI28hQ5Rl8NWs7EloPxvxF/8/eu4BHVV77/5+5JpkkJOQCScAESBDCJSKxGKrIKdSSFrGiFNqCp/LrEaypLXJ+gEf51dg/ego5RVpNi1jFVrCFqrRSWqglPQotURsviRrABEiAJJAQcpvc5vZ/9p4EJpPMZMJkJCFrPw+PMXvv913rs9Z+M8/+zlrvFeanP777cu9AjZsvtndcE6j1tg8myKVCQAgIASEgBK4KARGArwp2mVQICAEhIASuNgF/BYmtH3wDG20+CcCd1b5ajQ6DXo9Ga6O12UJ9bTu155uoPNFMVVkT6NqIGqUjZWoCX0z7CrGRCTQ6qrBZrLRc0HOhop3Ki6WcqT3KucoazLUOsBoIMoQQpArCGjRaRWRW2kp3iM19Ba3VgEVLk62KrMVPMPPWG3ji2f/k03ermPX1RBLHx2Ax61l50yveR1YrU4vY26hcpmVsTDizrp/InBsTGa5XfucUSy1fupsfpjmrXXvbv7br+c4q47t5cJLzfmrf5bGXq5h1751kRvl6vrMCuKstPTrXVkjO1s8YnnkX/zFBB2o1cDWZ99zFnaN98am7z0Wv/p4nmMqriyY6pyz8K1//1zCPAm4XBscOsuhNXZc21Gf++geyzsT5LACv27KNPx/O53uLv87tGTdx9+r/p5rxwe+e5/97/mVeP/g2/75gHt9fchcZ9z6Ipa2Vv730Cw6fquaVfxby7Zsncev40Ty446/Ut1mcFcCN9Zw9fwERgPv68PlwfXsx2x/KoXnFVrLSe/qSgg9jeLkkUC/H/F1v/fNK7hYCQkAIDEwCA3nNrT6Yzbq8JFatWkparBHaqyncuYUtZXPYeKUi6tUMg78ClgjAVzN6gZ/b3/zo1UJn95Y9aRvYlJnQ5eq6t59kffkSnl3W31/r69Uo3y8IOB/fTbnSKwO13l6pPXKfEBACQkAICIHPi4AIwJ8XaZlHCAgBISAEBhQBfwUJXwRgRYhV+jzrdAb0Ri12m5WmunYu1jRzocLM2ZJmLtaYCR9pZ0xKAhNGT+eGtBuIH5FIS1MrNc1lNLfXY8eKVudAb9RhNBrBZsBcraHqTB2nL3zCmepjVFc10NqoRWMxYjQEExyqRx+kVQVhu92u7h+sVh/3cijtqNuaQBtVzbrv/JwRCcP40c8fpO5UELcsGMXIUVG0t8ADN/2ut6Gc581nOfbpafJPnOdAVRtmYxQb/n0uU0O7t4nuJgBb6zhxvJQPjjdyoqGOjy9aqLtU3epspzzu23eSeakUxXVMX84X4VoB7PzZs1sX/7GP+wojyf3eLah6L2d54/l/8ru4jqrlHvY17lm0vjyPIgD/Jmo2OXNGOCf+9CBfzw+9LOB6YUDeG6w41bXdc/sH+/nGB5E+C8CP//IlVeRdtXQRc2bcyJ0/fEz9ksK7O37Jxu2/5XcH8kQA9i3TP5erlJeED/0pnY2bMun6+rB/pg/UyzF/19v+8U5GEQJCQAgMLAIDds1VKhIfyCfjmSzSu+wz4BSx3p+7lazEQ10rat0rKLeUkmTIJ688gzVbV5DW+Z0l5botpaQklJCXXwmmqSx+fBWZCc4LzCW7yMk5QGmzcmoxj2ZlkhRq5simHJqXO/e9by/I5btbYNULWSjfhVLE6lyyyFZOuhx1Bdt4KvcQlcQza2EqZQWJrOoQryvezmXLzgIqmy0YTMnMW7OGJSmKs9Ucyc3h+fxKLIZ4Mu5fQ9bMWGUSsreUk5Fawu4D5ardSzesVe1Rz+XWMCulgJ0HKiE+g/vXZKHc1s2n5HmsWbMEdSrAox0dnFwZJhZ59sfV7+ojueQ8n6/6PW9pOiWHYi5VPnudr7NC2k3s6zkmHX5fivMM7pr2MS1fe5ZOHbNi/1p2RDzO2pkuSdRlbA+suzjTh3y5xPYK8qXHCuBZlOeupnjeZZ+U3FtdPE8Vaz1y8bTMlOxgZQ6sec61g0sF+9dux7Qyg7yXL1eo9+dz0FuOeXoWvT0/A2sl9c2aQK23vs0uVwkBISAEhIAQuHoERAC+euxlZiEgBISAELiKBPwVJDwJwOrOvg4HGnTo9Qa0ehvtrVYaOqp9q06aqTzVTLu1hbhxQVw/bhLJY8cTPy6ciOCRmOyjCNFFEhY8nGBdJM1ttVQ0fUJFw1Hq2qqw047BFo5JH8WwyFBCw0Owtxu4cKaN8vJyyi8UUVFbSu25Jlrr9WhtIQQHBxNk0qkitEbbuX9wz4KwIgA31tqImdDCj1bmUldj5sdbszARz4yvxDN8eATtbQ7fBWDXGFtP8evt73E46Wae/0qzWgHsKrp2EUvbjvOLFz/icFAE88aMYPq4BEKP5/PwmU7B04vAe2mPYQ8CscsexL4LwE6x94XmnpI2gv964CtkBPUmanc/71UA7oVBTwJwbxXE7taLAHwVF6E+T628JFxHwR3P8Fi3/oF9HqzHGwL1cszf9bZ/vJNRhIAQEAIDi8CAXXOLt3NvXhovZKXj3mtCFV8L5/DyHRXeBeDVB0jdsIklSW7MFaFt9R6S1mxgeVokFfuzWVc4j61rZxJad4RNqw+QtuFRVRBWzq0vXcDWrHTqD2az3bRGFRNLdqzkiQMW5jz6IstTFbFvPTXLnmaB6zejlHnWH2XeBkWIVYTG9fyiejGbFQG4Yj9rn6pk2cblpIXitCF/Fs9kz8WgbLNQlMnmFWmEmo+Q+9Ahpj+zlpnNit27SVi1kRXpbnarPu0m9sENqlisCLDr9yTzuPJlrS4+KXM9xfrCeWxeO5NIL3ZEqmO6MPTmjyviLmNWsD97PTtZ2qvf6nw9CcBeYmJ0s1HJjfUVC9mkBqKag9nbMKxya3nsMo/JE2vXLx34nC9d2VquJF968D/CRfCFdgpyH6Bwzossj/ecq577s9Tx9pOrKcp06eJSsoO1+Rlsmld2mX9/Pge95piHZ9HXfBtYS6pXawK13g4iBGKqEBACQkAIDFECIgAP0cCL20JACAiBoU7AX0HCXQBWq33RoLZ5Nmixa+w0N7RTV9NCbZWZyhOtnK9oImhYO2NSRjI+KY2UiaMYPjKIliaoqa2itvkMVpoJNUQxzBhPVHgcIyKSSAibSLgxgZb2Js42fsTJ8x9x/uJp2o0X0BOMyTKGmNhoomLCiQwdgaY9mNMnqjlaWsiJ2veoqDlFXZVFbd2stSuCcBDBoVp0Bg1olAphZf9gpyCs02uprWpmwhei+X8P/pT38j/hpy+tZ9yYJG6YNQJTSBhWq4MHpu/ynEJKa+L98PgP5zLV7SpF8PzvIKVi1uJVAB6uVLL+K5Jt92cwsmOMru2NFTH1E4yd7ZiVa6rzWfPKBe5cPp9Zw3w534cK4GP/y7f3m/nuvfOZG+XilNoW+hh1N93Ok7dUeRe1e6gQ9iYA98qgH1pAiwA8iFbCir08vK6YxVvX4lpM058eBOrlmL/rLZSw/9f/4Jyrs9phJMyYw+0TIq4cQe0RXs2DOYtm4vpYqwN6O3flM3q/s5c564+9xVsflnOx1a6Oox2WwIzZc5gQ1dEG39PoruNeDb8CxUvGFQKDnMBAXXOVitrV5Ut4eXlqd8KKOJyf0bsAvL6SZV0qHTuGUoUll3MugqChY94XL81bwo6VB0hVKpHLd7DyQCrPZCVzKHsLNakmCiOW8+SccnLXVbDw6QVdOmPUKS2sK5fx3KVy1L08vM3Eoz21r1Z82pWoiqSmI0/z0E5YvOJuMiYmEelauezB7li1WtdC1pOZHfsLV7D34W2YHs8mo3gTDxRl8vKKtA4AxWz/P3uZqIjKXaqrARc71DFd5vPVn+r9j7GFVTzZ2R5HqTrdEc+GXvxW5+tBAPUak3q3WFLM9rUlzNu0gARlvG0GVj12G122vO0iAHtg7Zp1XvJFEZA9sq3sW744q7g7KnBdf1ar4QuZ8+JyUl1+jveWq9526FDisSuRjSoXRVB+irrF2czl8vz9+Rx0e4C95JgrA8UGn5+fPq7Duw4VsOr53USEhvDqIyuYkhSInjbdjQrUettH9+VyISAEhIAQEAKfOwERgD935DKhEBACQkAIDAQC/goSnQKwUvCLQ6NW++qMDiztVppq4HAoWAAAIABJREFULdTWmDl/WhF+W2iqbyHiOivXj7+e1HFTiU8JJyg4mKbaVqounOBCaznWdivYDTjsGqx2Kw5HO/ogCAuJIkKbyPBhcYwakURiZBrRpjFYbTYqGoo5cb6A05UnaNScxmE0E2G5nsTIaYwedR0jIuPQG+FcdQ3Hj53kWNkHlNV9wPmLlTRUObCYDejsQaogbAzToteD3qDjXMUFvvjFL/Dw/f/F62/8ke27tnJjxlgmfiEGvSYE7DpWTP+tlzBWsf/FQ/w26Doe/eo0JkQFA61cLC3gqT9dYK7atrmXatlPlf1tLfxw+RxmDYOLn/6TJ96s5qQxoaMFs/P+vPAENi3KYJypiv2v5PMb02ReWjQRY4fY2tt53yqAW8nftZef66Z2jO3quo1je//A2qo4cu+P5g1vVc19FIBH9sqgnNeef4f8pC/w+FfGEHYmnzWvneb4pTbZvT9pjz7zK/a+9U+yltzF7TNv4q5V69WblD2Af7zt1+zJO8w3583h4XsXcfOyB7G2tfLmS7/krRPn+P07H7P4CxO57frr+P7ON6ltaSdv9WJaGuqoqK5l+PBIwsPDKC8/o46ZlHgdF2praWoyEx0dhSkkhNNnzqLRaEhKuo7q6hrM5mYiIyOIGDaMsvLTHfeNpra2jsamJmJjotW9hYfiobz8fejQLGcVT4AABOrlmL/rrVMALiHlO5l07pDXXl3Em28WYZy5iNvHXuF+yINIAK5991X2loQx/fbZTIoNQUc71cfyyMu3MXXxfCaFeEkKEYAD9MTIsELAPwIDds1VRKJD6S6i5WU/fa4A7hTT3BG57yXq8v8ootpLpW53JHPfZqX1syKc5pPxYjqHVhYy5/EIcvcksGFOIesKZnXbP7VbW2j3tsYVR8g7cJTyikKKS2uoT7yv4++rmbKDL5G7W2kPrXRzXsqq++eSoIidrj55EgxV65XqV/Vi0grd21NfPqe0jzZ7ssPN3t786YRWvP1ediVuvtwO21e/PfjjNSYuomXn55Li7Y9RNu9J0ot7bsvdRWjFA2vXP+m95EvX1t+ubPuWLx4FYJeq36XNuTxQOAflCwrqlyQ85qq3dUGxMQfLik1ksp/sA0k8ujwVtZq6I7/68zlQLPE1x1wZKDZ0YeseB/+WPq6GCByo9dZPFHK7EBACQkAICIGAExABOOCIZQIhIASEgBAYiAT8FSS2frAIB1ZV+NXorDQ3Wam/0ErteTPnTrRw7rQZm7aV+OQQJoybypQJUxg+Wk99XSMXaxqps5TTZK3B0WpAi0EVkS3tNqxWpbJLqSTWYrPZsVqt2Oxt6MOshIWGEakbQ3ToaEbFJ5IUO5W4sOvRavScqy/ldF0RledPc958CktwFcH2GGIcUxgzagKJCeMYFhJFm6OeUxUnKC4u5viZIioaP+HChRoaqzRYW3UYdWE0NtXxjbsW851v3csvXnqWP/9lPzMzx5KcNhzag9Cg70UABqznef/N9/lNaSMnbc4MiBweyw+/+kWmxypvdnprl2zm2F8O8sTxNsxoGRUTx/emWvifv7fyvQcyO9otHyf0pkg+/uAcx20wKm4cjy9J76gYdraI9n7exwrg2nd57OUKbr7nLu50bv7b9TjzDx58rZq590zk3Gte2lr3VQCmNwZAw3F+/WoRexvtYIriW7FmflPbdV9gb8/fr/bs449//wf333MH6anXs+bprRgNel54fA0v73uTF//wFx5YtIB7vjyb+3/8P1jb2/jZY/+Xoqo6XvtXMfekX8/UUbH8z4H3MFus/GzJl2g3m6moriE6KgqTyURl1Tm0Gg1xcSNoaGikobGJqKhIgoxB6jmDQc+IEbE01Deo54dHDScs1ERF5TlVHI4bOYKGxkYaGxtV4XhYePhAXFICbpPyUneL4fHL1UwBmDFQL8f8XW97EoBV90/m8fKHESxcmE4YNqoK9vPWpzWoBbLaUMbcOp/ZYxVltJqCfXl8XNMKBBMzZQ7z02OdVb5vNjEqqp7jFWalpJbUzIXMUN5kq6JpO6Miqjhe0QrBMUyZMx/lNuVoOfkW+w6fwmxXphrDrfNno07lzQ51vnrCdOc4Zx7JLcsyiT22n/3vnaOVYEYmR1FfFcbt3SqST5L3cgEh8xcx061U+WzBW9SPnc2kKC/+exGAu/gxLJk5mbcySvGji62xjI2pwzr128xJdPpfdXgXR0LmszA9LACZKEMKgaFBYMCuub7uAexa9ap0qeissPUmFnkR9JSqwyeaV/B0l17OnbmgVEuuo2LqHPKKEtiYZeCllYXEz8qnJv1Z3IuVvVbMluzg+1uquWPpXFKSkkms2c13X3dWALt+waq9roQDW56iYNZmstMKetnz2LUCWKlc3kH8xl4qgCu92OHGqS8VwE9Zsi4zdK0A9ua3lwpgjzHpKc4lO9hUlkFG/g4sK5x7Nnc5PORGF9ZzXWqGveSL1wrg0L7li2cB2Lnn9AOFGWQ15zrbP6eCEg/Puep9/XLuIzyHLHZRNiebTLVjdtcK4P56DvA15orJbjYEqgK4k87nLQIHar0dGn+txEshIASEgBAYzAREAB7M0RPbhYAQEAJC4IoJ+CtIPPfhN7DThrnBRu35ZmorzVSWtlB3oQXTiDaSxsUzMelGJk+ZxLjRExnGWCrrPuODM3spv/Ax5qZmHC0m9Ho9OqMWu9WGxWLDYUctKrZZHditDlUA0xm0aNFgtVixKJXBJgvhw4KJMCQSFZJEQvwoJibcxPiI29BgpNXewImL7/BZxb84c/4EZv1pdAYHEZbxJMZMZdyoycRFjEOv0XHBepLPyos4WvwZZeePUlVfSsnpT7nv9sf56rwv82TuY3zwzxJmfX0s110/DGuLFp3WyIobvVUAX3FY5EYhIAR6JKBUjKzmkPISutvb1P5DFqiXY/6utx4F4PZP2ffbciYolcFVh9mV18S0OzOZEGaj6vAeDlQlcteiGegK9rCnehILMycQ1lTEvtdKiLtnIentR3h1bwlhX1jI7ZNCqFbuqR7LPYqgrAige0sImT6fzKkR1BftZ9+nEdy+5Fbi6gvY84eTxM27k5lxUHXkDQ5UjeWuhelEeLEjQh2znNgvL2J2HFD/Lq/uq2XC/EymRtRTtH8f77eksMBdAC7P4+V3w7hz0Qw8Nrzubd7OVteuYnAXP3RUHdnDgdpJfGv+JIxutrYf28+e2nSW3KoYXsuRV9/CePtC0v3owN1/mSsjCYHBSWDgrrmKFpTNurwkVq1aSpryxb32agp3bmFL2Rw2KkKp+QibHjhA2kZFwKqjcPt6csoWOkXUKxSA1fvWHSKjYw9gc9kucnIsLHt2mdr9wXxkEw89f5T4xRt5MtPAweyHeKk0g1UvZJHu3gji0j6q3e1T29uW3t2xz28Ze3OeYLdlMZufzESpfFT2Hd64Ip1I6jiSu5r3M7aSlXiolz2Plb1UN7I8LdS5d3H+LCcnL3sAK3N5sqMbQy/+dNFYvewB7M1vTy2gvcakxziXsCN7G4XMY01PHUvcKl17ZO0aTC8CsDe2ioTcp3zxVtGtfCFi9XaKm9PJUlpBd4qlXnLV+4pUwf7HnuJAynI2Lu/YZ9t9/n56DtQvDnjI9W455mqDr/nm59L7eYrAgVpv/UQgtwsBISAEhIAQCDgBEYADjlgmEAJCQAgIgYFIwF9B4rkPvsGp0krOHGuipqIVc1MLI5K1pIy9nskp05k4cSIJw1Ix2IbT1mamzdGETmPAgYWa9pOUVR3lVOVRzteXqS2jtdZggoKNattnq9WGzeZAgwYHjktisE6nwWDUodPrsNlsWKxtaILaCYsMZqRpPHFhE7guIYnkuGkkhqYDOnW+8oaPOFHzPuVVn1FnK8MeXEeINY74sEmMjb2BURGpanWwhSbONn3MRycOM2H4XIio4ifPPUbVUQe3LriO2KQwLC0ODNpg7r/xlYEYVrFJCAgBPwgE6uWYv+utRwG4h9bQl9wv2c+vP4xQxVRj0RsoxfnJ6elMHTuKiE6hQBE597Uw4945qIWt7pWyb8LsJTM7KsKqOPzKYYzzFzGpZA+vVU/iO5kTOqZTWlQXEauIyu4FsS52RLnNV//uq7zRNIN7L5fV8sphHZnuArAyRkkK38nsbIDddU/k0OsXsMi9NNh93h4EYN27r/KH2mku45aT93IRcUvmM6nJjY3CelcV0xQBXPHjLSO3K4K3H/kmtwqBoU5g4K65zshUF+5g27Y8jtZbwBDP1HnLWL4k7VKVbPWRp3nq+fepIZE77kujOC+GLH8EYEW0K95FzpYDlDZbMMRncN+qLG7r3CJUEahW7yTpUWcVZsXeh1lXvJita2fivp2uYv+lsSwxzFuaTsmhDvvMJezKyeFAqdrjmaXLkinIKSfz5RWkUc2R3Byez6/EYjCRPCeLVcvSiPQmRCrntpSTnlTInkP1GJLnsWrNElI7jDKXKEK24hOYkuexZs0SUpRz3uzoQVz16I/bg1R9JJec5/OpVOKyMIm8gmRVjI70dT73ttGeYuJB6C/cdi+vJ3v4wlqXezywdvXHG3cVoQe2agL3IV+8CcAdbaBzTWvU9s+dh+dcLWb7vbtIVFuX97zKtRfsIi9+ibP6t9NWlxbj/fYc+Bpzbza4Pz/9vHB/XiJwoNbbfsYhwwkBISAEhIAQ6HcCIgD3O1IZUAgIASEgBAYDAX8Fia0Fi3jv7ROUfWJmzIQoJlyfypTJk7l+zBTCHKOxWaDN2oTV0aq2c9ZodMpmwei0QRi1Jmy0UWc9TUV1CaVlxzhdW8SFizW01hsI0psINhnR6lGFXrsNtFonVbUy2OZAq9NgDNZjNOqwWe2029rQhLQSGRVKtHEcI0wpXJcwlnEj00gMvxEdzg0iq1tKOF3/IWcufEa1+QQ2g5lI42gighKIDrmO0cPSGG6KJ0gXRl7pL/npC9loW6LIyBxFREww1nYHeo0IwIMhx8VGIdBXAoF6OebveutTBTDQVFXEh0VV1DdVU9tgwR56fUc1bRPlR97iSImzPXRwTCqzb59BnCJydgqjCiyve+UqVa/qxUw49ip5zHERXS+fU3RYj3a47Tlce8RtHE97Ep98k19/GOWsTHYLqusYPs3rMgdHXmXvcbPbiKFcv2ARM3FjA5Ts30XVtCVMOunuf18zTa4XAkJAITBw11yJz7VBwEzZrhxyI1aw6ZLSGGDPzIVsW72XiRsf4zaXTs4BnlWGH+QEPg8ROFDr7SBHL+YLASEgBITAECAgAvAQCLK4KASEgBAQAt0J+CtIKAJw4TvlHP/oAl9b9AWW3fEAjvp4GpprMRh06HUGrPY2rPZ2ZUdfNBqngutw2HFgR6sxYNSGotNqsGGhwV5OecVJjpd+xomaf1FTfQFaTYQEmQgK1aLox3Z1f2BQKoGVNtHKfsEOVRzWEByqJyjEqO4b3Nbegs6kiMEmoozjGRGSwnXxY0iKmUJC2BSCtMPUcZraqymre58Pq/fS1H6BUN1wgnShRAZfR1L0FA599Gd27trJiJHRTJ+dQEioURWgRQCWJ0oIXJsEAvVyzN/11pMA3P7pPn57LM4pjJbn8crhJhKnTiAxbhSxtYfZXeSsAHbdNre9vpx33/w7VYl3sSjlU+8CcJcKYKU69l3C7uylArjWix1uAq/PFcBqq+tjxN3VveXyJQF41Iee/fcgbCsVwPvab+Xbaltnt6MnMfpkHnuqxpJYVUD77O77EV+bT4V4JQQCR2DgrrmB81lGDiyB9pK95GzZ01G1bSI+/T7WZHV2sgjs3Cj7QK/bQ8x9G3ksgNtVBNgLGf4qEQi0CByo9fYq4ZJphYAQEAJCQAj4TEAEYJ9RyYVCQAgIASFwLRHwV5C4VAH8aRPjJyYwZdIURowJVtsxhzpGY9JFExmcQHhQFBZ7G23WRrWds1atBNZid1jQEkSIMQJH0EWOnSimqa2GhOQwbM1BlJdUc+xsAWdqimmstaGxhhAcbHSKwVqlCtiORqtBp1caRWvUKmCrzYFepyE4zEiISa+Kza2WVnQhbQyPDidKP54RoeMYHZtMXPhExkTcRJX5KDvf/0/CjLEsnLqelvYGCs/tI3JYNO++8xF//ONeUqclkHrzCHRaHQ67Fr0mSFpAX0sPg/giBDoIBOrlmL/rbXcB2EZL9afkvVmEceYibh9rRBVTa6d27PNbzuH9f6fUdj1fWzIT3ZFX2Vc/iYW3TyKMJor2v0b52G8xP67AuwC89yRhGXeSOSHEuT/u2UQWLJpBlJc9gPFiR6y7qHppnIXMjG3h2JtvkN80tvsewEpxcsEe9h0LYdLsW5k2KgydrYXqksO8lV+Bcfo9zG7Z79H/LvN2EYPfVfckHqXuZWykqfwt9h+2MePbc0jssRr5JHmvvks1idzu3qZaniIhIAT6TGDgrrl9dkVuEAJCQAj4RUAEYL/wyc1CQAgIASEgBDwSEAFYkkMICAEhIASGJAF/BQl1D+CSSsqLm6ipbKbN2kLihOEkJo0kelQw0bGRRBgSidSPJsY0lmjTdeDQYrZexG63EB4Ui8bUzNHTBRz511u8/9F7tNnMjE+cxJQxtzJx2mjChwdRUV7L0WPFnG34hJqL52m+oMWgMWEyBaEPRhWD0YBOCxpFDNZocFgdzj2E9RrCwo2YwozY7DbabS0YwqxERkQxwjie6yJuxBQSzoWL50gcdiPx0WM5VnOI4fpE4uNH8MvXN/DG7/O44ZZRTLwpxlnFbNeJADwknxhxeigQGLhiRNc9b5VYaIOHkzhtNrMndOxC23KSt/Yd5pRZ7fHM9dOiqMqvZ9J3MplANQX78vi4plX9Ak5owgxuv30CEe4iZ7c9gJuIi6im9JwFbegYbs2czdiOHswtJ99i3+FTKNOp5+bPZqzSad+bHT2Iqk0nFdFVGSeYhOvjqD9rZI4HcbWpvIDDBZ9yrsHZDUI7bCST0m8lPTHM93ndbLg8Pyq3KbMzSY/TdW2H7ZL8x/b/mqKIHvYcHgoPiPgoBPqZwMBdc/vZURlOCAgBIeCFQKDFX2XqQK23ElghIASEgBAQAgOdgAjAAz1CYp8QEAJCQAgEhIDfAvCH38DmaMNcZ6HmvJnqM2YqSlqwWa2MHBNC7HVhRMZriYwNZrgxybkvb8Q44sMmEmQI5ZOyw+T9cx9HjxfTWNeq/k5pFd3c3IzW1EJYWDgp41LI/LevMyHxRhraz1FeUcrxkqOUXfyA6ovnsNQHEWQ0EWIyYghS1AAHaDVqFbBaGazV4HAo+wbb1bbR4VHBhIQEY7fZsGmbaaOJafF3sCj1v6lo/piDx7eSEDmBUTHJHPrgLxw4kEd1uZkJN0UwOSMOh0OHxqFFh1QAByQpZVAhcJUJBOrlmL/r7VXGItN3Emg5xv5XPyX2zu6tqAWSEBACfScga27fmckdQkAIXFsEPg/xVwTgaytnxBshIASEgBDoGwERgPvGS64WAkJACAiBa4SAv4LE1g8W4cCKwWDAobHSXGfhQrWZ82caOVvSQpvZxvC4YGJHhRAa6yB8pIbhppHE6icRHzOW6vrTHHnnCCeOV9DY0IzOEUTYsBAcNg2N9WaCIuxMnno9X711MdOSbidUG4NW76DRUUFFw8eUlB2jpOwoZxuLqKurw94STHCQIgbr0RpAqwO9QYPOoEWnV/4pjaLBYQeNwYY+BCaP/DJTRtzO8aojlF/8mLTkWwhqG8Ebh17i72+/ha41mjFTQxk3aTiRsaHY7HZ0GEQAvkaeAXFDCLgTEDFCcsIjgarDvHKglJDUr7FwRqyAEgJCoB8IyJrbDxBlCCEgBAYtgc9L/BUBeNCmiBguBISAEBAC/UBABOB+gChDCAEhIASEwOAj4L8A/A1stIHagVmLQW9Ao7fRarZysaaF6opGKkoaqa+xqpW3saNNhEVqCI5uIzIyktig64kcEYqtXUPl0XaOny6ktLQEfbBD3U/4SzffwRdSv4ypfRQtlgasjnZ1r98gXRghuggcOisXLac4U/8pJ8uPc7KymCpzMU1NzWisJkKCggkK0WMwatAHadAbdegNOmyaFkKChpFx3WJiQsfy/tm9NDc3MTkpg+pzF/nda6/wWfEp4uLjGHdDGKNTIggJM2Jps+PQ2NBhFAF48KW7WCwEfCIgYoRPmOQiISAEhEC/EJA1t18wyiBCQAgMQgKfp/grAvAgTBAxWQgIASEgBPqNgAjA/YZSBhICQkAICIHBRKC/BGBnXS04lF7LDg16vQG90UF7u42GmlZqKhs5e7KRC2fbCAoxEDs6lPBIHUGRVqJHRDAyZCKRkRFoTe1cPKEjevhIpk1OZ7g9Vd3HVxFsteocnfPYsTts6n68wbphBBnCsWqaudh2kjN1xZyqKOHMhWNcaCulzdKCzh5CkFFpEa3Dpm8hMWoKt45dirmhlXdOvUbESANjwmZSUJTPH/f9gdYLQSRPiSJpcjgjEiLVNtIWixWNOr1DkbpFAB5MiS62CoE+EBAxog+w5FIhIASEgJ8EZM31E6DcLgSEwKAk8HmLvwqkQK23gzIAYrQQEAJCQAgMKQIiAA+pcIuzQkAICAEh0EmgvwXgznEVIVjRgnVaA4YgDQ6rlQalPfQ5M5VlDZw/1apWDUclmAiP1mE0WYmMNxAfcT3RpjGkxE9jQvRtmPSRNLc30matV7VfrUbfLXiKEOxw2NFqDQTrwjHqTLTTxIXWE1Q1fUblhVLO1ZdRb6nASiuT424nLWEOn556h09OvUfK+CRCiWff/j/xzr/eIyosjpTp4YweH8GwyBAs7XZsdhtarVN8FgFYnh8hcG0TCNTLMX/X22ubungnBITAUCUga+5Qjbz4LQSGLoGrIf4qtAO13g7dSIrnQkAICAEhMFgIiAA8WCIldgoBISAEhEC/EvBXkPjlB/dgx9mWuafDgQOH3YFWo8NgNIDGRnNjOxerWzh3uoGKE820NFoZPiKE4SOC0YVYMUVbiI6OYVTwNMbG3cD4UdOJC56A1Waj2XIRh8N2qRK465wO7A47DuzoNEaC9cPQa4NoszdS13aGi81nCQoKxWqx8sHZP1DTUE3yyBu5UFvN67v/wrmz9YybOJKxU8KJT4pEb9TT3moBrd3NPwca9GoF8Iobf9ev8ZDBhIAQuPoEAvVyzN/19uqTEQuEgBAQAv1PYNCsudUHyc6FrOy5BHQH8EDME4gx/UmF/rDH3zG83e/v2FfCps9zVnDwsTwSnlxG6pXMd9XvuYr295n1VYfVbwYEar3tNwNlICEgBISAEBACASIgAnCAwMqwQkAICAEhMLAJ+CtIbPvgm6oA3NmauWdvNYoMrPSHVq8z6I1olX2CWyxcPN9G7Tkz58vNNF60EjbcQPRIE1qDA7uhmeiEYEaHTSMpchrjRk1ieFCi2gpaEXm9zalUBCv/FDlYrzUSoh+GVqflszMfcbjs17QZz3Bd0CyOnzjG39/+G0ZLNGOnRJKQEkp0bBhWG1itlo6qX0XcVmx3HoovSgtoPUa+e+PLAzvAYp0QEAJ9JhCol2P+rrd9dkRuEAJCQAgMAgKDZs39vESjQMwTiDH9ya3+sMffMQa9AFzM9nvzyXh5+SAVgK+i/f7mjj+5f5XvDdR6e5XdkumFgBAQAkJACPRKQATgXhHJBUJACAgBIXAtEvBXkHjxw+VYHa0eK4B7Yma328GuIcgYQlC4lpY2M6eL6zhb2kJDbTvN9RYiY4OYMD2GyBFBHP30FG36c8y/7VvcErcSoy4Yq729Y09gL1HpKEq22SxoNUZshiZ++cZ/YbZcZOWiR/n93l38YfefVWE5eoyDlGmRxMQNp+liOzZNOzqtrsfBFQFYpwjAmmC+M23btZgW4pMQGNIEAvVyzN/1dkgHRZwXAkLgmiUwkNfcuoJtPJV7iErimbUwlbKCRFZ1VACbS3aRk3OA0mYwJc9jzZolpISaObIph+bl2cyNhfaCXL67BVa9kEW6EaoPZpNLFtlphWRvKSUloYS8/EowTWXx46vITFAv6lJp3PM8znSoeDuXLTsLqGy2YDAlM2/NGpakhKrnvNl+OZmqOZKbw/P5lVgM8WTcv4asmc76Zo9jq/bVMCulgJ0HKiFe8T2dgpwcnP+7hseXpRLa7boM7l+ThTq8Nx+nLubRrEySnG50Obz55JmFBx8VG7aUk5Fawu4D5WoMlm5Yq8bNaZ+rjy62A1cUE3W+UpIM+eSVZ7Bm6woSizzll+e4OIFUczB7NS+VKj8nc9/mbDLqe8pHN4A92JBc7nKfG/vqg5tYv7MIS8R07n/04cuxc/PD2xg9x6XZu/1ecsBrXnp6pnx+Hq7ZZfaSY4Fab699cuKhEBACQkAIDHYCIgAP9giK/UJACAgBIXBFBESQuCJscpMQEALXMIFAvRyT9fYaThpxTQgIgSsmMGDXXEUsW3+UeRsU0VIR5Nbzi+rFbFYE4LojbFp9gLQNj5KZABX7n2J94Tw2r52J5WA2201rWDszlJIdK3nigIU5j77I8lRFHF5PzbKnWWA4SPbqPSSt2cDytEgq9mezrnAeW9fO7BBOO1pNe5knsmI/a5+qZNnG5aSFKjZksy5/Fs9kzyXSm+0ukTIf2cTqokw2r0gj1HyE3IcOMf2Ztcys72Xs1btJWLOZFWlwJPchni+ZxaoNy0mjkG2rXyd5YzZzLYqPO2HpBrIzE6g+ksv6Pck8vimTBFcBuIuPRtWP9aUL2JqVjtE1q7z55IWFwZOPzYp9u0lYtZEV6T3EYPVuYh/coAriXWz3JyarD5C6YRNLkjpEZg/5ZfJkcxdR3KWC1ptN7gxdbfDGXmH6RDnLNq8gufBpHnr/NmdMlDj0ZQxPOYon+73kQG857+2Z8vQsX/HKNThvDNR6OzhpiNVCQAgIASEwlAiIADyUoi2+CgEhIASEwCUCIkhIMggBISAEuhII1MsRHrHdAAAgAElEQVQxWW8l04SAEBAC3QkM1DW37mA26yqX8dyyFKfRFXt5eJuJR7Pnogh0DxRl8rKigKpHMdv/z14mKuJp5Q5WHkjlmaxkDmVvoSbVRGHEcp6cU07uugoWPr3AKYCur2TZc8tQR3cVRF1+9jqPe4Vs8Xbu3ZWoCtQGL7a77l9sPvI0D+2ExSvuJmNiEpFdFFeXWLmMHetmu1LVvP4SJ6UydR3lS15kecxBsteVs+TFzhbFFex9eBumxzvE4Y79lBVbV5cv4cXlnTvZlrBj5QFSn3FWTXce3uLRbU9mF3tNnnzsLQZbLGQ9mdmx3/Nl2zOKvcTeS0zcuXnPL1/icllATfSWj642ufms2OCJ/cSCTTx0dIFLXDoi0YcxXOPnfEwu52isiwAc72MOdFs9vOSl6zPl6/MwFNbnQK23Q4Gd+CgEhIAQEAKDm4AIwIM7fmK9EBACQkAIXCEBESSuEJzcJgSEwDVLIFAvx2S9vWZTRhwTAkLADwIDdc291K5Z7QncVaSls5Vz5zm1Ja+qaDI3VhGD88l4MZ1DKwuZ83gEuXsS2DCnkHUFs3hWEZTd9yD1IAB7nwfMFUfIO3CU8opCiktrqE+8TxWAu93ncc9TM2UHXyJ3t9JGGuIzlrLq/rkonag9ja0KmR3irbNbckdba2fvZLW1b/mSl50CsMt1znMdjLh8TrF1tbOXscvhbGt8CW+3eXpoI+2BRSwefKx3s89DDJzRv2x7WqGrv13PKfZeGTd3fzzH5TKkywJwjNd8dMHaQ+w8se/uZ8c4fRjDKw8XAVix35ccUCzwla/rM+b78+DHQjZIbg3UejtI3BczhYAQEAJCYAgTEAF4CAdfXBcCQkAIDGUCIkgM5eiL70JACPREIFAvx/xdb8+ePSsBEwJCQAgMSAKjRo26YrsG6pp7xRXAoe0U5K6jYuoc8ooS2Jhl4KWVhcTPyqcm/VnUQlcfBeDeKo2/v6WaO5bOJSUpmcSa3Xz39b5VALsGrb2uhANbnqJg1mayk/6Ep7H7JAD7WAH8RPMKnl6Q4DWHvFYAl+zwbK/LqF18TCvoKlC7C8BdKoCVquQdxG/MxmsFcKUXO9xi7mtFcxeb50a6eHOFFcAuorxigyf2SntwjxXAPo6B17hctl+pAPYlB7yO5+WZkgrgy2kTqPX2iv8AyI1CQAgIASEgBD4nAiIAf06gZRohIASEgBAYWAT8FSQGljdijRAQAkLAfwKBejkm663/sZERhIAQuPYIDNg199L+qNlkJtRRuH09OWULe90DWJHoVPHs+aPEL97Ik5kGDmY/xEulGax6oaOtsY8CsLe9hpWqxnWld3fs31vG3pwn2G1ZzGalbbE3211SSG3fXLqAjSvSiaSOI7mreT9jK0vrnvI8dl8qgN32AH7i0HQ2rJ3p3KO4U0RUfl53iAx1P2Uj5rJd5ORYWPZsR3vsTnu9+KQKfB5YKJx68jEr8ZB3AVjdT3Yjy9NCnfsS589iYy/7P3uNiXvMvfjj0eYuPZUVAXU/E7c+zEyL5z2pXSXjHr944Im96x7ApdtY/XoyGxT/e8pdD2Molb0ec1StAO6wX9mP2YccUEVzTznv7Zny8Xm49lbX7h4Far0dCuzERyEgBISAEBjcBEQAHtzxE+uFgBAQAkLgCgmIIHGF4OQ2ISAErlkCgXo5JuvtNZsy4pgQEAJ+EBjIa665eBc5Ww5Qaolh3tJ0Sg7FkKWIYIrIW6IIlQcobQZT8jzWrFlCSud+q4oYtXonSY++qFb8Vux9mHXFi9m6dibqJb4KwN7mMZewKyeHA4oB8RksXZZMQU45mS+vQNmZ2Jvtl8NVzZHcHJ7Pr8RiMJE8J4tVy9KI9DZ2XwTgLaWkxBST9349huR5rFqzhFQFgNsYl2xttmCIz+C+VVnc1kNBsEefvLLw4GNvMdhSTnpSIXsOudl+pTHpoQ235xh5sLnLc1ZHwbYnyD0UwdLN2WTUe8nHzvu82dAD++qDm1i/swiLYSpLN6x1tuTuyxhe4+Jmf03Hs+YtB/qQlx5zrIdn2Y/la9DdGqj1dtCBEIOFgBAQAkJgyBEQAXjIhVwcFgJCQAgIAYWACBKSB0JACAiBrgQC9XJM1lvJNCEgBIRAdwKy5l6jWeFx3+Fr1F9xSwgMAgKBWm8HgetiohAQAkJACAxxAiIAD/EEEPeFgBAQAkOVgL+ChOxJOVQzR/wWAgObwLW4H+XAJi7WCQEhIASujECgBAl/P+NemTdy1yUCIgBLMgiBAUcgUOvtgHNUDBICQkAICAEh4EZABGBJCSEgBISAEBiSBOTl2JAMuzgtBISAFwKBejkm662knRAQAkKgOwFZcyUrhIAQEAKfD4FArbefj/UyixAQAkJACAiBKycgAvCVs5M7hYAQEAJCYBATEEFiEAdPTBcCQiAgBAL1ckzW24CESwYVAkJgkBOQNXeQB1DMFwJCYNAQCNR6O2gAiKFCQAgIASEwZAmIADxkQy+OCwEhIASGNgERJIZ2/MV7ISAEuhMI1MsxWW8l24SAEBACsuZKDggBISAErhaBQH3GvVr+yLxCQAgIASEgBHwlIAKwr6TkOiEgBISAELimCIggcU2FU5wRAkKgHwgE6uWYrLf9EBwZQggIgWuOgKy511xIxSEhIAQGKIFArbcD1F0xSwgIASEgBITAJQIiAEsyCAEhIASEwJAkIILEkAy7OC0EhIAXAoF6OSbrraSdEBACQqA7AVlzJSuEgBAQAp8PgUCtt5+P9TKLEBACQkAICIErJyAC8JWzkzuFgBAQAkJgEBMQQWIQB09MFwJCICAEAvVyTNbbgIRLBhUCQmCQE5A1d5AHUMwXAkJg0BAI1Ho7aACIoUJACAgBITBkCYgAPGRDL44LASEgBIY2AREkhnb8xXshIAS6EwjUyzFZbyXbhIAQEAKy5koOCAEhIASuFoFAfca9Wv7IvEJACAgBISAEfCUgArCvpOQ6ISAEhIAQuKYI+CtIREZG4nA4Lv3TaDTqz1qtVuWk/H/nofz+8qHBecqGRqMH5ZxGh0Zjx263odfr0ajXO6+zOxzY7Xb1dodGi1ajQa/VkZIUx+pVP+Rr31iMw2HBFBztMT4Fy/+Di5+VYgsJwWmVqz2ew6rManU4+LdQE8N1GpoVU33MAuU6e2sbrZGRhP92h493yWVCQAhcTQKBejnm73p7NZnI3EJACAiBQBEYuGtuBQcfyyPhyWWkBsp5Zdzqg2TnQlb2XGK9zFO2/zGe2FmOZeqDbF07k9BA2jRYx/aRJQQytoEc20tgfPa9H4Lrz1z+3NsPpg/1IQK13g51ruK/EBACQkAIDHwCIgAP/BiJhUJACAgBIRAAAv4KEsOHD+9iVafI6/rfTlHY9UKNFrRo0WiNOFQ51dIhqioCsB2dTndJZO0UkZXfq+KyrkMA1mj5939fyMP/9ztYbcexWs+RlPRfHin9ddaXiG1qIr61BfPJkygW+HIoV2k1cNJhoRkw+igdK/KyISaBqJgYUrR2Qt//ly/TyTVCQAhcZQKBejnm73oLZ3jmx2W82o2PhpSR4Xx/yWRujPRtXfOOuHOeMH7xoxuY3O3iev6S+zE/ueBpFOW+aPJUWz2N0d9B9sWmnnzxbkdbySes31XHuzZAF8Yv1t1Ayin330WT95Q/vnbwjo7h9awJeP4aU1+Y9RZD4OhHzN7dxIw5U8i5NaIvgw+ga33w01drW6v4485TbDtrowlIHDmM1f32TClG9I+t9fX1/O1vf6O8vBzlS3gzZsxg8uTuT2lPbv/2t7+lrKzMJyJJSUl861vf8ulafy8auGtuMdvvzSfj5eUDQACu5mD2FiwrniQzwV/i1/D9PouLgYxtIMf2Ejuffe+H+H+ec/WDuTLEZQKBWm+FsRAQAkJACAiBgU5ABOCBHiGxTwgIASEgBAJCwF9BIioqqotdndXAnb90F4Q7f69W/6rlsTocOiNobGhs1o6K4K71tUo1sVLx2zmWRuMgzBSKw2blG4tu4JHHZnD+QinRMSMYOeLnHjm9ecdCkv71HlNvvgnWrYP2dh+lXGVIDafaLTTb7Rhdqpq9BUUXEsIHT/8cy98P8rXp6Rjz/hqQGMqgQkAI9C+BQL0c83e99SwAd/gfEcXvfphKvN84ehOqAiO2+md2IGxq552d77G21MDqFTfx9ThFXO/pd/5Zfimu/SoA+2DTNSEA++CnT5c0ceiFj1h/1u3ioGH8at1Uxvs0RuAvUsTfHTt20NjY2GWyL3/5y9x00029GvCTn/yERx55pNfrlAv6cq1PA3q5aGCuuYrgupqXShXDxzB7go6xK7OZGwvtBbl8dwuseiGLdKNSwJtNLllkz43FXLKLnJwDlDaDaepiHs3KJKmjVLfi7Vy27CygstmCwZTMvDVrWJIS6lYBbKZ4+1PkZzzK8tTOGl9XW2DOoy+z2OAyT/I81qxZgjKUWk28pZQkQz555Rms2bqCNOWbi7RTkLua4nnPsizFGYyK/WvZEfE4a2eGdrXbfTzX6mRX4c/jXM7xu7C4NKaZI5tyaF7eC8u0QtWPlIQS8vIrFZgsfnwVmQmqM12OuoJtPJV7iErimbUwlbKCRFZ1VFP3zLzZJbbJ3Lc5m9RiD7GhmiO5OTyfX4nFEE/G/WvImums0+451q6xUsbOwrS75/tdnfCaG144ePO9P8bvPWdnUe4xr5p7ZtdFPPbM1991Re7vmUCg1lvhLQSEgBAQAkJgoBMQAXigR0jsEwJCQAgIgYAQ8FeQcK8AVozsbNWs/NxZ/XtZvO0Udx3oNA4Meh0arQ7sNkJ1WtpsdmwaHVabg3abFYdDAxq7qhV3VgLrtFoMWj1x0SFMnRjOj376b5jrm6k43cTX7upeG9cJ7m933EX8Bx+SOmUS9n+/F0dbGzicbaW9HU6tWkOlxUqbw4Hep/7PGvShoRx75bfYCgqYNWUywXlv9jaVnBcCQmAAEAjUyzF/11uPFYTWKn7/s1KeNRt45MEZfDUGaKrg9ztP8dI5B006HXfOHsv3bx1JkMrXTmNJMT95rY7DbU7gXasdexOAXYPUKby6zK2edhuj5hhrflHDuxHDeGRMC9s+stCkC+KRldO5tfUYP/l1LXk2DTPSx7FhfpzTTq8+eEuUnmzqtCeERZPbeeMTG9PmXM+P4s574NDYvcp5wkgeqTnXtfJ5QhJvLaGjMtul2rn1HH957STbSm3UApOSY3jkngkkBfdkt3sFcKetoTzyNXjjgJlPbTBpQjwbloy7XCHsdY4eYlh3hp07y3npggNjaBg/usXB2r+au1YAe2XeH3b1Flf33NQwKTm6d3aXKs19tNE9DE0lPLH5HHmhkfzqh5MZzwX++NxRNl/QsOLfv8jSMZfz5/tztOS9pcREydcx/Gh+AuFX9Fz13dbXX3+d48ePk5iYyIIFC9Sf33zT+dnCFxHYVdQtLVWVTZKTk3t8mEQAVrBcruSMOZjNdtMaVSwt2bGSJw5YmPPoiyxPVQTN9dQse5oFpiNsWn2AtA2PqkJlxf5s1pcuYGtWOsaK/ax9qpJlG5eTFqqIr9msy5/FM9lzibwkiGVQvyOXQ+lZLuJvZ3gUYVFVYplrcJ1HGesp1hfOY/Pamc6xVh8gdcMmliR1Da0iXK+vWMimBUoJsTLeNgyrHuM2ehnPmwDsYS7qPI9p8YWlQfFjD0lrNrA8LdLJq3Be99bXir/rjzJvQxYzYxUxcT2/qF7MZkUA9sbcJbapXq4zHNnE6qJMNq9II9R8hNyHDjH9mbXMtHiJtcvYiZ7ud+3f3VtueOLgzXfX0F/p+L3d15EXER7yKr3YA7vmyy3PTb7wGQCfC68lEwL1GfdaYiS+CAEhIASEwLVJQATgazOu4pUQEAJCQAj0QsBfQUKpAHat8nXd59e9DbRzP19F+AWT0YBRqyEy1IjOphQCOwjX2Glvt2LRaGh0aLlobqXNpkXr0GLXKNXByqFBq9Ghxc6EcSO5UHuBtf95O0XvvY+j9iJb9p736PHf5n+d0ZWVJLe30VBSAorw7IOYq9R86TVa/tfaykXA1DFDbzsIK+d1w0cwYsRIvhAVQfDf/yb5KASEwCAgEKiXY/6utx4F4KYKnnvuJK+YDfzoBzOYG1nFzo2lbOsQdzuRz7hlEjlzh0On2OUei+R4/rp0HEF9alXbRwHYfc4IA9PqLXzo8vtFi2fy0MTz3n3wmkfeBODLNy5aMJLavefI65FDNHnuba59FoDrOfjcx/z4XNeBjaNG8vp3UzrEQtdzngTg7k7eefcX+M8pSgVcb3O4C8DV/PFnx9lc333Myy2ge8kbjy3IwXe7esvNE/z35kr2u5lpTB7Fn5aO6fgCQw/sugnA3tj1kDzWE/z0qUreQEfmzYncN3sE8cF6lws9tV/nsoDe5+fK85iXeXa19emnn6atrY0f/OAHmEzOTyNFRUXs27dP/Xn+/PlMnTrV49PRKerabDZ+9atfqdf9x3/8h7rthvshArBCxKWVb8kOVh5I5ZmsZA5lb6Em1URhxHKenFNO7roKFj69ANPBbFaXL+HF5Z07BpewY+UBUp9xVgp3OYq3c++uRKdQqQrAFu6elc/rlhVk99jj+bIAnFGyiQeKMnl5RVrHkMVs/z97magIk4q4tr6SZc8to6PQ12XaYravLWHepgUkKHNuM7DqsdtQRE6v43kTgD3MZfY2ZmXvLFX7XMf20HK47mA26yqX8dylsua9PLzNxKM97afsytw1tu7J73Kd6cjTPLQTFq+4m4yJSUR2xFGZ13OsL+dNoof7vf4Jc88NDxwMffHddUIfx++2H3W3nO3ct9pTXvXMznXPa098vfKRk34RCNRnXL+MkpuFgBAQAkJACHwOBEQA/hwgyxRCQAgIASEw8Aj4K0hERDj3DexJ+O30trMKWPmvVqshNMiAXqvBgQM9GkKMMDwkiGCNg+GmYNrbW6lssKALCqKisYXmVhtWlEpdBxrn5sHoHDoSYsMxt7Yxe8ZY6sqPs+jmYL71szMeISsC8KhTpxgfHIRZ2dRXUX8dLjKu0trZ3lERrNU6zyk222zqy9H3Wtqot9sJNRipO/YxOoOJ8HHjsFnaQLHLCcL5T2lbrbSHs1qJRMvNCSNEAB546S8WCYEeCQTq5Zi/621vLaATJyTxqyWj4eMPueN1M4mTx7LlngTCrdX88bnjbG7y0M72zCd898U6Si61IA5gBTAGHlkxna/GnOe5n57klTaYcctEcuZG8Mlr7/LgJw5VUNsQebJvPnSJpDcBWMOiu6fz0EQ7jZgI76LxuXPoaRxvY3dUAJ8qYslvGqiKjuRX30llfPDFjmpS9yrpTqM9CcAaFt2ZxkPT9Hyw631WHXOyUffr7XUOtxh2Xh8UxpasqdwY3MjBX3/Mj89eFjDbes2bzjGv3K45Vb3kZmel+KgRvP7d8T7sh+yeqz7Y2ONT384nr/1Lzb/OIyo6jO/PH8/cMYrQ6jLu3Wk8NMVE48dFPPh6E+WhUfzmP1NxK7aEXp+rvtuqiLY1NTV84xvfICYmht/97ndkZmZy8eJF9u/fr4rCijjs6egUdf/5z3/y9ttvq5fddtttfPGLX+x2iwjAChLXvVwVkTWfjBfTObSykDmPR5C7J4ENcwpZVzCLZ5elqK2gVzt7RrsczhbDSutoc8UR8g4cpbyikOLSGuoT77ssAK/biWHhQiILTCzuSbxUK3adFcBphZdbTjsncqkO5nJ1ZTcBT/Fo+2OUzXuS9OLLY7i2sO51PPcW0K7isIvXXseM7Z2lq0io+uFBAO42j9t1Hpm7CcCerzNTdvAlcncrrbshPmMpq+6fi+GQt1i75k3P97t3svaaGx4EeFxajzvTwHPsr2R8hbuv9/WUV+DB93pXO33jIx9X+49AoD7j9p+FMpIQEAJCQAgIgcAQEAE4MFxlVCEgBISAEBjgBPwVJIYNG6Z62Ln3b6fYq/yus2Wz8rOyj6+itwYbDCRER2DUa6hpbEXjcBAdamCEyUhiTATxUcE0NZg5da6e2pZWGprbsDq0VJqtqK9lNVrsDgeKfBwWaiQqMoSZX0ii/fSnzLpex7d+XumRuCoAl5cz3hRCQ0kpKC2mW5vRDo/G0daOo7kB/cTJ6v2Wo8Vq22dN+DCM41PQnD/PwTNlNAAhaJnwgx9iqW/gs1+/QMR146g/fUK1L3zEKLRGI01nTqk2WkOGMSoxiZukAniAPwlinhC4TCBQL8f8XW89CcBRESF8e3YSmdOi1erSC4ff5e48Sw8hdREgrU2Unariw4IG8k618KFSLfx5CMCX5ugupHbarYicj3Csdx88Jq03kTaULT+axo2d93rlcGUCcOK//sUdf25j2i2T+JlScd3r4UkAdmkp/fGHzH79crvmxl7n6CqM9miT25i9500PXwzoo129z3GRvzz3KT9Rq6c1pEQHM+OGOBZlJBDtKtZfYupJAPbMznM4mvns8HE2q+2dO69SWkBnsHRMhbPNdxext5o//vQ4m80uc/Xpueqdp7utR48e5Q9/+APf+973+Otf/4rSxnncuHHccccdPPPMM+rla9eu5aOPPmLatGndXFVE3ZUrV6rVv0oVsHIoX3BTqoCVLT0OHz6s/u7WW2+VPYBVEq5CnrKH7joqps4hryiBjVkGXlpZSPysfGrSn0Up+lWqQp9oXsHTaotlt6NkB9/fUs0dS+eSkpRMYs1uvvu6SwXwFgtZT2aiiHrbTatYOzPSbYA+VAB7EGXVAUt2sKksg4z8HVhWdAjTvVUAd9imCrEVLhW23gRHb2OG9s7SVwHYawWwN+Zu1d0eY+MShfa6Eg5seYqCWZtZxRbPsfZQXex6f/Zcl/j2lhseBGCfK4CvcPzYvtzXQ165JnAX39MKcH6XYS6uX1LwyKfXv6FyQV8IBOozbl9skGuFgBAQAkJACFwNAiIAXw3qMqcQEAJCQAhcdQL+ChLh4c6d75TDtQq4U/xVhd/OQ6MhNjSYu26dTliQgaKTZ9FrNPzb9FSCHG1EhIZgCtZjabPwz09PUfRJMdEhegxaeO9cGw02LUaNTu3abNPY0aqb8WoIN9nJ/OJobogJY3GOs6Klp0MRgBNOnmK8DqyzboPgIIK/NJum3K0E3TYL3ciRNDzyX2hHjyb8/61Xq39bfvMy7f84hG7UdTT/4CHMbe2U73yZzHffwW618Obc26l6+y1uyf0lhogI3nngQUyjRhMz82aChkVgbm2l9rc7mT01TfYAvurZLgYIAd8IBOrlmL/rbbcW0E2neCb3LK8qVbQ3p7BhnnOP315FNj7jsefOUxIXxSPzEkjRV/HjbTW8OyQEYBexrqY3DgNIAD76EbN3N12qAB4wAnAf7eo1N5X9q2mn8lQ57/6jjjfOtFGifDkhIorf/TCV+G6PsA8CsJuNva8CVhrPnCHvYAWbyxwYJ4/lzXvsTgE4yLWK3k0A7jWf+sfWDz/8kBtuuIFNmzaprjz44INq9a8iBiv7+X7lK1/hl7/8JXfddRcTJ07s4q4iACvXdO7/23lS+V18fHwXAVgRgx955JHecfXDFQN3zVUE4P1M3PowM0NBaWv80PNHiV+8kSczDRzMfoiXSjNY9UJHi2dFEF13iIyOPYDNZbvIybGw7NllKHsIryu9u2Mv2TL25jzBbstiNj+Z2dECulMQK2HHY4dIf3w5qV3aRvdhD2BvAjAl7MjeRiHzWNMpwHnZrzfSfIRNDxwgbWM2mQl1FG5fT07ZQpfW1d2FPDUlvI2pVJb6wtJT62nXnLs0T3f7VIHUE3NVpHXGNjXf83WKIK/s47xxRTqR1HEkdzXvZ2wlK/GQx1inuIydku/hfpee4KqI7VNuuFX5evHdVVi90vG98usm/nfPK6U62yO7jth65NutZ3o/LDQyhEogUOut4BUCQkAICAEhMNAJiAA80CMk9gkBISAEhEBACPgrSISFhXWzq1P8VQRh5edLLaC1Gm5JHcu3bplOZGgwF+ubCQk1MS5xBBEhRlqazaAHc0MT+aVV/Ont9ximtWHEwdkWC5/VtWLUGjBoNCjar1apsNU4sKPlhjFxrJh9G1/972c9clIF4JISkuvrCSs9CnYH9iYz+utG05r3d4Jv/zJNT/03DU/+NxGbcwj6ylfQjx1L1bhxjPjzn7GOT+HdBx7EUnGOL/3pj7RfvMihRYu57p67GT7zZhwaDdbz1Xz04x/z1X84q2gOZf2A6ue2MvfmDBGAA5LBMqgQ6H8CgXo55u962+MewJ0tc9GwaLHS2jiYtg/f5ytvtDDphrFs+npCtz1nL1XaqnsCh3Mh/0O++dc22geQALwhrNSrD96j7kObZheh3Lk3ck8crkwAntyt3XIzh3Z9xPpScO5v7PLFKNURHyqA3UXMXufoqFjt3Bu32/UX+csLR9VK28620r3lTY/510e7VrR+2Le4Ws/x+5+V8Ky5l/bZ3fYAdhH6fRCAO32PSx7JL5akEK23cuHwh9yd19ZVAEbDnV+bzH/eFN6tBXRYR+W953zqHwG4M/d//vOf09zcrLaAVqp3FRH4m9/8JufPn+e1115TW0Qrlb2uhyIA9+UQAbiOgm1PkHsogqVKG2elvfLqnSQ9+qJa8Vux92HWFS9m69qZhHaANRfvImfLAUqbLRjiM7hvVRa3KQXB5hJ25eRwoFTtI8zSZckU5JST+fIK0tzbFhfksr54Hk937murju0iACvtpEsUcVmZB0zJ81izZgkpihFeqnI7Y1+47V5eT95MttKXutNuT+MpQx55mqeef58aErnjvjSK82Kc1Zu9zOXRRtWdXli6j+2t2riTuSWGeUvTKTnUYZ835rjE9sll1LzoITZUcyQ3h+fzK7EYTCTPyWLVsjSU+l2PsXYde3MWpt093+8C3+fccI/vJRvcfXd90PuQe13G78t9QF0WWxcAACAASURBVPe88sCuSyw98VUE+l0kdrRP78u6Jdd6JxCoz7jCXQgIASEgBITAQCcgAvBAj5DYJwSEgBAQAgEh4K8gERoaeqnVs6vwq+yDq7RE1uv1zvbPVguGkBCW3XIj86dNYrgpiLDhUYREDickLBStxo7ZXEeruZ76ugbeP1XFvnc+5nx1LVpbO212G2eb2nE4NOi1SiWwFoNWq1YDazUaJsTH8IM75vKl7C0eOaktoJV2iY31hJUcp2nLz2jesZO4kuOcDQkl6tXd6OPiufDNbxL20PfRjhiJ6ZtLuLDgToJmZuBY8k0+2biJ4l/9isVlJzjxmx0cXv8Y33M4KNn+a6xmM6Mz5/Hhmke4dc/v+d97FvHp668xYfwUboqJlD2AA5LBMqgQ6H8CgXo55u9626MAByjVoHf/uY32oFC2/HAaN+orLu2v24VORBS/+WEqUR3tg13PKYVmA0kAzskwe/Wh236rXRz1TQDurKL1zOEKBWDqOfjcx/xYbWPscnTw7277FQjAvc7hLjZe4I8/O8rm+u7Py6V9ha3e8ybp0j643sTVXnzvbY5TRdz7mwbK3c0MdAWw9QzP/LRMrabvemj49rdvYmXKeWcFcA/LTSe/3vOpfwXgoqIi9u3bp1o0f/58pkyZon4ea2xsJDc3l6CgIB5++OEuFosA3P9/LwbdiOZCtq3ey8SNj3Gbe5fpQeeMGDxgCEheDZhQ9GZIoD7j9javnBcCQkAICAEhcLUJiAB8tSMg8wsBISAEhMBVIeCvINHZArqz0lf5b3u7hf+fvTuBr6q88z/+OefuuTe52VdCgACBsCigIIoiKEjFdYraTdvO2NpOa2fqaNvpaKf/aTubjp1Ot+l0sdbW3VqlVFxAURQBwQVBWcISIPue3H05/9dzIBhCgMDNTW6S3+mLlyH3LM/zfs59yj3f+zxPZu5k3O5xNDdvIRZqw66lUzZ2Ih+b6mXpjEnkeN148/OxudJxedLR9Bhdna0EOttoaWnh/UMNvPzObqoONRCJBIkaBgdbOs3wF/UnHsdtsWLRjoTA43IzuGvFlSz6zg9P6mgGwHv2MKGjnfSmenz//SMCTzxO3oYN1BWXkPXHp4hXH4RIBNenP0XrF28j6/9+QftnP0fHa6/SdcvnmPrd7/DCZUuY9R//hi0tjecvvpSP76+iq2ov7/+/7+Ovr8eWlcmiVc+yZtFiDrzyMqXlU5mbnyMB8JDc4XJREThzgWQ9HEu0vz1ZAAxdvPbrd7n7MBRWlPG7m8bgaDvEHx6r5uF6gy6gsiSbr95UwTSPGn3aymt/2Mm/V8UIW2x88aYKxm58n29UOfjOHedxmaePtUlPythXSKp27nWO7pHK/VwD+N4FXjhlHU7Vrv0LgE/vcLYBMBCs57mn9vF/VTFagLEFmXzr01OP+vcu+9kEwKe7Rh9tqDz/UM1vmw08Xjd3TIe7X/9oXWGzVKc07+OcfY2uPV3dT3mNOM3vb+f+5zvZ5DMIm3YZ3HHTNGZl9h453cd91q+Q+iT3Tq9yeRwOPrW8gk9PV0tddNfdzR1LYfUatU6wxtw5E/j+8kJz6vXT308DGwCrK7711lu89NJL5tWXLFlCRUUFK1eu5MCBA0yaNImPf/zjx1VWAuAz//+DEXWEWr/3m0+T+7n/4J96jP4dUXWUygy+gNxXg2+ewBWT9W/cBIokh4qACIiACIjAoAhIADwozHIRERABERCBVBNINJDwZmagoZujfA0jbo74jUbjoDmwWNwYkTasehybbsGTkcmnLj6Xy8+pIDfDjdVmw2a1kZaZjW7V8fs7CIX8tDU1U9vexSvbqzjY0E4wGOBwYys17T50I0Zc08xrpducWMwFgWMUZXm4/drLuO5ff3FSYjMA3ruXcr8P+yN/IPjss4Tf2EDWr/6PpuVXk3HP3cQ7Ogk8+SRZv/k1sepqsNnw/fd/47pyOeGL5tP24U7e+OJtjF12JfMf/DWbb/0yDVs3ceEDD2B1u9n5s59T+8rLLHzkEbZ85Wsc3riZojElzC3IkwA41W5+KY8InEQgWQ/HEu1vpcFEQASGSuBMvhQxuGXctGkTa9euPe6ianmOm2++Ga/Xe9zvJQAe3LaRq4mACIhAqgkk69+4qVZPKY8IiIAIiIAI9BaQAFjuCREQAREQgVEpkGggUZCfC2jm/2JEMeKo2Z9RP3hcacSiEcpzc8hIc9AZDlGQmc71iy/hvPHjsFjixK12QjYHLZ0dBDra0IMhHHE11XOM92pbePvAYYwuHxlEeWHXQTrCGnFimOOADHBYLFiALI+TLy6/hL/+4e9O2o5mAFxdzSSng876BrQ0F5rDSbylGT03F6O9wwx8DZ8PzeOGWJx4Wyu2ggIsmsYWm53qHe+TXTKWSGsrVm86Nk8GnQf2m9Nbu0vHEmppNi1CXZ040jMI2+x4MZhXVCAB8Kh8h0mlh6NAsh6OJdrfDkdLKbMIjAyB1A2Ale/27dt58803aW1tpaysjKVLl54Q/qr9Hn/8cfbu3duvJpkwYQI33nhjv/ZNdCfpcxMVlONFQAREoH8Cyepv+3d12UsEREAEREAEhk5AAuChs5cri4AIiIAIDKFAooHEZbMqqW5poTMQwVCzM2tWQqEwVouOw2JD1w1mjCkgNz2NmKaRlZ1PLBbl8hlTGD8mh+qaenZVVaN5s8n1ppOmG1giPjxWjcNtPt49WMOiygome1z823Ov8uLOQ2i6gW6oWaDj2DQLNosFtBifWTKf7/72mZNqmgGwmhbR6cAXDoNuUQU2p3zGbodo1DxWcziId3ahWa1gOTK62RKP8UZzGz6nC7fNStwwiHZ1oTscWJxOon4/cVVvdxqaxUIsGMLisBPAIBOdeUX5EgAP4X0ulxaBMxFI1sOxRPvbM6mD7CsCIjCQAqkdAA9kTYfiXNLnDoW6XFMERGA0CiSrvx2NllJnERABERCB4SUgAfDwai8prQiIgAiIwAAJJBpI/O2VF7Grvok9da3muNxAKEIkHMZht+Ny2LBpGsVZ6WR5PLjsVioKC8jOySLD5WDulHJ8vk4aWzppjxlYLQZFmR7sdp2u5mbq2zpp9gVYeE4lmi/O9//4HGuqDqHGAJtTPxtg161oumYGzedPHMPj67aeVEYFwGNqaykPBemo2gOaCo5PtvvRC4A52tiq6bwSC5lrObqPXPq0m9pHz8qnIL+A87O9EgCfVkx2EIHUEEjWw7FE+9vU0JFSiIAIiMDACkifO7CecjYREAEROJlAsvpbERcBERABERCBVBeQADjVW0jKJwIiIAIikBSBRAOJv7/qQhq6AnxY28zhpg5CMVVMw8xVPS4HJZmZeB0W7BYLRTnZXDq1ArsV2v0+5kwqJx4KYeg2dJsVp9NKuteFP+Cnoa6B2tZ27Olu5lZO5b3393LPw8/SFgrSGQ6bV9A1TQ0DRtM0PC4neeku1m/bfVKnNVddR+HWt5lyznT4wq0YweDR+apPTavqov7UR2OE48aR8Pm0m4YtPZ0dDzxIZOMGLpkxA+faF097lOwgAiIw9ALJejiWaH879DJSAhEQAREYeAHpcwfeVM4oAiIgAn0JJKu/FW0REAEREAERSHUBCYBTvYWkfCIgAiIgAkkRSDSQuOPaS2ns6GR/czt7apoJqFmUjZg5dbLDolHk9VLocWMzIpQV5HPFjBnY7RpxDcbl5UI4SoY3E78/RHqmF5wG7e1t1DU28OGhWkrHFDGupITHXtrE9gMHwRqnOWaltrmTjrZmdF0jGo2S5XGT7/awbtsHJ3V66arrGbN5EzMvOB/tH/8RQ00DbS5YfOrNzHs1jUORKMF4HKsKnvuxWVwu3r7/R4TXvMjS2bNxSADcDzXZRQSGXiBZD8cS7W+HXkZKIAIiIAIDLyB97sCbyhlFQAREoC+BZPW3oi0CIiACIiACqS4gAXCqt5CUTwREQAREICkCiQYSX15+KbUtrfjjBjuqa+kKRIjHDex2G+40Jy6rTl6akwy7lQJvOtfOmoXVAXneLDxWnZAvQHZ+LhbdRpo7nc5QOw0tTdQ2N7O7vo7C7DxaQ3GeXPs6506ZQOHEabz6zg527q6iq6sdi1qjF8jw2Kkozebpl7ed1On5Sy+ntKODceYU0FVomm4Gu6fb1PnVaOONsRAdgPN0Bxx9XUXLluwC8vPzmGm1kPbWxn4eKbuJgAgMpUCyHo4l2t8OpYlcWwREQASSJSB9brJk5bwiIAIicLxAsvpbcRYBERABERCBVBeQADjVW0jKJwIiIAIikBSBRAOJaxfMwmK1EIlF2XagAZ8/TCQaw+l04HTaMUIhSnOySLNbsWpxFs+Ygt2mM6O8ArfFgl2zkJHtJRYKoBsR/NEgda1tNHV2cqCxgcZWH39+60POmzmDKbPm8vKGN9i9ey9xI0Y8roYbW8nNsHD9stlMnJDDLX//25M6bbzp03Tu3gM2qzltdH83Nat13DCY63Li1XUCxpEprvu1GQZGNIrhzSB91cp+HSI7iYAI9CHwwQPc/K9r+3ihnM/d/10uyxs4tWQ9HEu0vx24GsqZREAERCB1BKTPTZ22kJKIgAiMbIFk9bcjW01qJwIiIAIiMBIEJAAeCa0odRABERABEThjgUQDiesvu4BMj4sDtU1s31tDJB4jHosTN2dWjpOXkU5FaQEOm42uYAibxeCcknwm5BUxNi8fT5qbuAV8gXa86TYsuk5HV4CWji727D/IrpoGXtnbxPIrPsb7VXvZu2f3keBXMzCMOF63gxVXzaOysgDDBp/6/M/P2EAOEAERGI4CbWz4zzv4Q95d/Mfnp+IewCok6+FYov3tAFZRTiUCIiACKSMgfW7KNIUURAREYIQLJKu/HeFsUj0REAEREIERICAB8AhoRKmCCIiACIjAmQskGkicd04FE8eWsGN3NQdqm3E7ddAtdPmC6BiMyc1kamkemsXC21WHCfjD3HT5eUzS3BR7C7DrVmKGn+yyTIJ6CMPQiQSjtHT52FW1l3er69l0uA2704Xf7zdH3qrBu2oEr0WH+fOms2jpOTjT4jitGp/45A/PHEGOEAERGHYCbRv+kzv+UMy3f/IZJg5w6ZP1cCzR/naAqymnEwEREIGUEJA+NyWaQQohAiIwCgSS1d+OAjqpogiIgAiIwDAXkAB4mDegFF8EREAERODsBBINJHLysrAYcaKGFafNypjsdDyedN7Zs09FtRRkuqkoyae+uZNdNc2g6UwpyeS6ymkUp6WTn5VBTpGXgDVKfWsLFptGLKpTU9dMPBrixW1VvHWoBSMewzBA19WKvOq/kOayc/W1F1M2tQhXuh2rEeGvP/lfZwchR4mACAwfgfAHPHD7vfi/+L98ZY59wMudrIdjifa3fVW0sbGRNWvWcOjQIYqKirjgggsoLy8fcBM5oQiIgAgkS2A49bnJMpDzioAIiMBgCCSrvx2Msss1REAEREAERCARAQmAE9GTY0VABERABIatQKKBREFeNnabg3gcovEI4wpz6fT7aGj1YbHbsFsgze6gqaWDGDoacXI8Hq49fzJphsHsqRWkZaTR0NlJl78Lh64RCIexW2zkpjt4efNW/ritlphaiNcc/auhZpe2WHSys9P5zGc/RlaRG91hIWrAbTd8f9i2RaoWvLapmRxvBnabrd9FbA+EsFstuGzWfh/TvWMkGkVDw2q1nPGxcsDoEGh79Qfc/uc5/Md/LqM4CVVO1sOxRPvb3lWtqanhscceIxQKHXtJ9ZFXXXUV06ZNS4KMnFIEREAEBl5guPS5A19zOaMIiIAIDK5Asvrbwa2FXE0EREAEREAEzlxAAuAzN5MjREAEREAERoBAooFEeVkhfl+IjHQXpblZdIVCfHC4BYfdaq7nq8KIWMQgFAyjE8PQddIcNhZNm0BFXhYZ3nS6olFafSGiIT+ZaQ5y87IYP6YYi7+FxuYG/u2Zt+kIRs3gN66pcxrmVNDnzprMRUtmkZnnMsPCqEXnb1dIADyQt2UoHOHHj/6Rr37iepz2/o+0fGzTB8wqK2ByQfYZF6e1tQ2r1Up6uueMj5UDRoNADau/8U22XPVj/umSzKRUOFkPxxLtb3tWtmf4q8LeSy+9lK1bt7Jhwwaz312xYoWMBE7K3SEnFQERGGiB4dDnDnSd5XwiIAIiMBQCyepvh6Iuck0REAEREAEROBMBCYDPREv2FQEREAERGDECiQYSC2ZMoMCbgcthpb7Dx3sHmgAD3WpVM0Cb6/UaMYNAIGyGtugaBdnpzJxQSoZFJxaPEo7FsdttFOekUzGhlKL8XOy6gd/fga5r/NcfVvNBbQcxw0CLq7PoYIG5F07jwsvOwZluxWW1EouHuO2T942YthnKiviDQXyBIH9+dQP3P/QE993xZS6/YI4Z6p9sC0aiqD917T6+9dQ6Fk8p4/MLZpDuPH1wbBgGsViMWCzOwUOHj9wPRUUyCngob4JUvXbNSr7+zQ+48X+/wXx3cgqZrIdjifa33bXtHf6qEb8q9FXb+vXrzT8FBQV8/vOfTw6QnFUEREAEBlAg1fvcAayqnEoEREAEhlQgWf3tkFZKLi4CIiACIiAC/RCQALgfSLKLCIiACIjAyBNINJC4+JwKKkvz8TgsNHZ0suHDg3RGdVCjdI8GEuo/Mb+PwmwvpcUFTJtRCZEQOR4nwWDQDHyz01140pw40tKIRcAXjmDEYjjjAWoP7ePeR9fSFtPRDBtxzcDpsHLjTcuYOC4ba7gLp9VKNMfNZ27695HXSENQo5c3v8P3/u93NLa2mVd32G2MLynin2/7LNMnju+zROoLAPeu3sSB5nYisbi5T256GlfNLOe6WZNOWYt4PE5NbR2BQBD1s9psNisej4f8vNwhEJBLpqpA25rvcvtrF3P/dy8jL0mFTNbDsUT7W1Xd3uHvZZddZq4BvGfPHkpKSrjiiit45ZVX2Lt3L1//+teTJCSnFQEREIGBE0jlPnfgailnEgEREIGhF0hWfzv0NZMSiIAIiIAIiMCpBSQAljtEBERABERgVAokGkgsubCSdIebcQV5aPEQhxtb2bS/zpwu2Ouy4fGkk+a0UllWTIbbhd2TAc50IgE/2XYDp00n3e3G63ZjsTvoiEUwdAe5RcWEOjuwNleRFumktuEw//vcdnbUBlBjiYuy01k0sYSKHBcur52oL47PbePL//XHUdmOA13pDp+fe376G9Zu2nrs1NcvXsA/3Hwj3pNMzRw3DF7asZ+fvfz2sWOmleTy1xfNpDz/9FP1+v1+Dh2uRY0GVptac7igIJ+0NNdAV0/ON4wFPnjgZv7b9s/84jMTk1aLZD0cS7S/ra+v5+GHHzbX/FXTPi9atMhcA7ixsfGYRWFhITfeeCPPPPMMn/zkJ5NmJCcWAREQgYESSNU+d6DqJ+cRAREQgVQRSFZ/myr1k3KIgAiIgAiIwMkEJACWe0MEREAERGBUCiQaSCxdMIOOzgC5mZmU5GSiZgjWbXY8Hhcul40OfxSvy01BTha6zYojPZP6tk4Cvk48epTy4gLsFgthQ6PJF6S4tIw0FRRbbURDPjqbDmFtrSPX2oEeD7Fm+0Eee72a0uwczh9bSIHTgifTSiwYwxfWuPW3z4/KdkxGpVe99ibf+tH/HTv1n//nXykrLjzlpRo6/XzxwdXH9vnK4tksqRzX7+LtqdpnTgWttsxMLwX5yRrj2e8iyY4pJdDImu/ewWsX3893L0vevZGsh2OJ9rcq/K2urmbq1Kmokb/d4W9eXh5qGujf/va35hco7rzzTjo6OsjOPvM1uFOquaUwIiACo0IgVfvcUYEvlRQBERhVAsnqb0cVolRWBERABERgWApIADwsm00KLQIiIAIikKhAooHEZXMqCGGhobGZ6RPLKSktIS/dg9UG/miYQEzHbYH8nFyCEYP69g7saW4ioRB6PMaE4hyshkFteyd5RaXk5ueRk5Vmjv71pFkJ1dbi1TpwWh1YIw0UuIPsbezg1S01hKNpZNtduF06USzU+2L8w++eS5REjj8q8LPHn1HLOXPBzKn8+k/Pcf2iBeY6wKfaNu+r5YXt+80pnzfuq8Gq69xy4fR+mYZCYZpbWvBmZBAIBolEIhQVFhw7Vk0NraYMVwtLp7lkVHC/UGWnsxJI1sOxRPvb+++/n3A4zNe+9jU2b97Mhg0bUOHvTTfdZE4D/cEHH5ih7xe/+MWzqrccJAIiIAJDIZCqfe5QWMg1RUAERCCZAsnqb5NZZjm3CIiACIiACAyEgATAA6Eo5xABERABERh2AokGEhdVjsdmt5PmdlM6Zgwzpk4gYmhEwlEaW5qJxzXG5mfTEY0Rx0pTewdWuwOHzWqO8MzLzaSjvQ0bOtmZmcQ1HbfTQp4jTtzXTro1Qm62F4vNSrirEVuwAy3UaIaABw+1sLc6RMRIo8YX5f2aVn7/6pZh1wapWuBINIrNaj1WPH8wSJrTecriRuNxM/Tt3jqDYTxOO9pZVFIFvmo0cDAUwulw0N7RSXNzCzk52eTmyMjGsyCVQ/opkKyHY4n2tw888ABqGugFCxYwY8YMtm3bxuzZs3nxxRfN8NfhcJjTPqtpoGUTAREQgeEikKp97nDxk3KKgAiIQH8FktXf9vf6sp8IiIAIiIAIDJWABMBDJS/XFQEREAERGFKBRAOJmy6oJOJw4corYmxBNhOKstGtLoLRGE2t7eRneMzwryEKkVCMxpYWnC4XLocVq81KcVERHk8avo52rPEoLqsFmx7FHenAFvfjtHuYPHUCOfY4MSNEIBThve17yU2zU+DppK2+kaoPatna6OD5nc288kHVkHrKxRMTUKFvIBAkGo3i8bg5XFNr/r24uJBgIEhLaxt5uTlkZ2cldiE5WgROIZCsh2OJ9rdVVVU8+eST5jTPF154IbNmzeKVV15h+/btZvir1v4tKSmRthUBERCBYSWQqn3usEKUwoqACIhAPwSS1d/249KyiwiIgAiIgAgMqYAEwEPKLxcXAREQAREYKoFEA4lPLzyXzOKxxNPSKclKp2xMPl2hCO3NbfijMWaWF+OPQsDuprWhkaaWTmx2B06HzRzVGfF34Y+E8WZ7yXE5yLRZ6WhrwhGP4HLaKcpNw+vUIdhJwJLGjuo28jx2JmZ2YbVE0MIdxALtPPJqO2s+6GTt+7v6RWl56GqsX3gRmEl84yYi5/TrsD53OvW5NmJzLkTne8SCdxGl99/P/rrHjnz3x9jn3YVWcCvxd39CJFO9Uoft5nnoT9RjfG8jkbvOUbM5p84WC6P56oh7ivFHNDpbm821ny26hUOHa7DZrIwpKeFA9UFUKFw6pgSf309LS6sEwKnTiiO2JMl6OJZof6vA33//fVatWmWGwN2bhL8j9laUionAqBBI5T53VDSAVFIERGDUCCSrvx01gFJRERABERCBYSsgAfCwbTopuAiIgAiIQCICiQYSX7rmUjJLx9ERDpNptzChvIz2zhBdnV1kZmZRnJtGmz9KZwRamhuIRHVyc72ke9KxWqwcPnyYmAY52ZkUZmVxaN9uvC47WjROpkNnfLEbImGiaOxsjJrrBlcW6HhdoMdCOAmSnxvnlXdq+ZeHd/HKe3v6wXEA29IK9FeP7nrvRkK3n20CfLpzJSHwPaGGQaz3LsVyzya49VkiP1kKL3wV2zW/grnfI/bCXURPPXNzP8zObpeOQAinzYqaCvr1qlrSbDqLSh04X/sWxsFXCX3qDWrC2fibD5qjetXavkcCYJsZ+h48dNhcC1gC4LPzl6POTiBZD8cS7W+7a7N7925z/d/a2lrGjh3L4sWLKSj4aL3ss6u1HCUCIiACQyOQ6n3u0KjIVUVABERg4AWS1d8OfEnljCIgAiIgAiIwsAISAA+sp5xNBERABERgmAgkGkjc/FdXM2ZcCTarBUIBNItOa3sXMcNC+fhysjNdGJqVhuYW1BqyusVBUVEmDruVYDBEU2MrVhuUjxuH02Knq6MJl2YQD8cZP8aL0/DR3hGgrjWAxe5kypgsmqNHguOx3iheO0Tq9+HTHHzzd1tZu2Xn6eXf/TGOeXfBnfcSf+EudO4ltul2oseO7A5t7yT+bBDtzifQdjkxvvdLonddQrznFfp9rlOMAG57F9tdt6M/tAnKlmB87z4iN1YcHbHbz7IE38W2dB76pgKM390Ld92CVj+X+LoXiMwbmPRXjTjUNI1gOExbRyfe9HQsVgtV9a3mmszleZm8uusgH9a18PmLZrB+zyGe2rKL62ZNojDDzXdWvklxhoOfXjEGz9NXEgu0EPrrD6mL5dHVdNBc29fldJoBsN1uZ0xJsQTAp7+bZY8kCCTr4Vii/W0SqiqnFAEREIEhF5A+d8ibQAogAiIwSgSS1d+OEj6ppgiIgAiIwDAWkAB4GDeeFF0EREAERODsBRINJG654RrKJpQS8AVxWgwMQ6e+pZlIDEqLi7BaLXg8mdTUHMbmdOH2ZDJhQiFWq0Z9fTO+Dj/FBTkUFeZTd6gaazyEXdeJGhamTS7BqwWob/ezu7aT3AwHnuwcQoYFV7CTdKMDV9zH4ZoD7G82eHTDQf7y2ubTYlh/PBfLXfXE1x3A2PTRz5F53Yd2h669T1WA8cJOwpd8FKj2/1wnC4DfxXaJCm6Pv5bxu52EbyyDY1NGn74s2rv3Ypt3j7nmsrnduY7w9+f1e+rn1W9s4r1dVVx1yYW4XU4eXb2W8SVFrFiykO/+/AEaWtr4j7+/jT+/uoH/+s3v+cev3sa5lVO56/G1lOdn8k/L5/PtP75KXbuPX312GX9+r4o/vb2bG86bwrSSXO5+ZgOVhV7+dVEJ7j+vINZSRehvdlIXzZUA+LR3rewwmALJejiWaH87mAZyLREQAREYLIFk9rnt7e2DVQ25jgiIgAikvIDX6yUnJyflyykFFAEREAEREIGBFpAAeKBF5XwiIAIiNWW0lQAAIABJREFUIALDQiDRQOJTf3U1Y8tKaW9vIzPdTXNTK13BEDaHi8K8bBw2Kxarg5qaGnP0aJonnWnTJhONhmhp82HRdMrLiklLc9NccxCbHsWh27C43JQVZWIJtFLVFKazw09JaRGBWBy3FmSMx0pnayMHahrZve8wcUcGr22v5tmXuud1Phn/RmxlC9ELjo76PTaC9wXC37+k16jbmRgvvEDkEieWuy/Bct97GL/bT/jGwqMnP5Nz9R0Ax169G/vS+zDuXUf09nnEgwew3VyBfuBeoptuJ3YsAD5dWVSRgljvnovlvl0w+U5im75/RlM/f+0//oeXN7/Dd267hYLsLL7ybz9iXHEhz/zoB1z02a/S5Q/w/M//k6deeo2f/uExvv3VL3HhnFnc+dgaJhVk8e0r5/PdZ1/nQHM7v/7cx3hpx34e2fQBn76gkskF2fzTMxuYVpjJDxYV4f7zDRIAD4seYnQWMplhhMfjGZ2oUmsREAEROImA9Llya4iACIjA4Agkq78dnNLLVURABERABETg7AUkAD57OzlSBERABERgGAskGgAPt6prRwNXjq37+y62ufPQ3/sqsbb7jgamfazbu/FuHAvvOy4APrtzHX9u4/EbsN6ysg/Gq4nvf4JIYf/KYp4guBH7JQvR3lN/mYmx7lXCZzD9890//TXPvPw6P7j9VvKzMvnCv9zH7KmTeeBfvsmVX/kmhxuaeOF/7+VPL6/nRw8+wj1/97dcMOsc/uHRNVQU5vCtj83jX1a+zr4mCYCH2/tCynu8QLIejo22/lbuKxEQARHoj4D0uf1Rkn1EQAREIHGBZPW3iZdMziACIiACIiACyRWQADi5vnJ2ERABERCBFBUYXYGEGiFbgeW++j5bw3i2jvDSzB7TLneP2lW/uhfHwnt6BMBne64zCIB3PkGkrK8AuHdZzPQX69FRysydC5s2wcw7ib3a/1HAEgCn6JtUijXoAsl6ODa6+ttBbza5oAiIwDAVkD53mDacFFsERGDYCSSrvx12EFJgERABERCBUScgAfCoa3KpsAiIgAiIgBIYVYFE2wvYC6/5aI3c3rfAzY8T+eU1xI9Nu3yKAPisz3V8oBt79U7sS3+Cce9GorefQ/yE27J/AbC28V5sC+9BK7iV+Lv3YXy/AstP6s9oHWAJgKVPEIEjAsl6ODaq+lu5mURABESgnwLS5/YTSnYTAREQgQQFktXfJlgsOVwEREAEREAEki4gAXDSieUCIiACIiACqSgwmgIJ/dkvYLvxIT6a/rm7Rbqngb6ZeN0viWSePnQ9+3P1OnfwXWxL56Fv6nV3LPkl0ZU391gD+BRhdHAjtqUL0TcVYDz77pFRzMFXsVcsRavv/1TQ3/jvX/Dc+o187yt/TV5WJl/6/v1MKx/Hw/9+D4tu/Tot7R08//N7eeqlV801gP/xq1/iojnncudjaxmf6+Weqy/k7qdfo6aty1wDePX7+3jirQ/5xNypVBRmc8+zbzIp18O9l4/B/aeriXXWEPrrD6mN5eFrOkhOTjYup5NDh2uw2WyUjinmQPUhYrEYY0qK8fn9tLa2kZuTbe4rmwgkSyBZD8dGU3+brLaR84qACIw8AelzR16bSo1EQARSUyBZ/W1q1lZKJQIiIAIiIAIfCUgALHeDCIiACIjAqBQYPYFEG7YvFKI/NJP4xk1Ezjm+ua0/novlrveOTvF8AJtzITonC12dCZyrj3C5bSO2u+5Cf0ilwGUYt95N/Ps3E1WzUZ92NHIm1nuXYrlnE9z6LJGfLD02ilh/4avYrvlVv6eC/v4vH+Iv6zfynS/eQk6ml7/7zx9zzuRyfvrtv2fFP3yHuuZWnr7/e6x67U1+/sgTfONLt3LezOnc/cd1TMzP4u+XnMe9qzdxoLmdn3xqCS/vrOapLTu54bwp5uvf+8smpuRncM/FRaStvoV4235CN79FQzQHX8thsrMycTqd1NTWYbfZKCoq4HBNLdFojOLiQgL+AK1t7eTkZJGVaeLIJgJJEUjWw7HR098mpVnkpCIgAiNUQPrcEdqwUi0REIGUE0hWf5tyFZUCiYAIiIAIiEAvAQmA5ZYQAREQAREYlQISSIzKZpdKi4AInEIgWQ/HEu9v97D6wdc5bhVzPYPiuYtZUuE9+zZt2cCTa2HxivmcMLb+VK+d/RVPfeRprtm+cx3r3qmmNXhk0nw9o5i5CxdTkW3p/3mHol7J8pLzisAwF0jdPneYw0rxRUAERKCXQLL6W4EWAREQAREQgVQXkAA41VtIyicCIiACIpAUgcQDiaQUS04qAiIgAkMmkKyHY4n3tyoA3sPEzy5j4lGdcOM2XnxxG/b5K1gy3n52ZsMoAG7Z9CQr93iYvWQhlXkuLIRp3LmWtW/GmHHjcipdpyDoWU8JgM/uXpGjRCAJAqnb5yahsnJKERABERhCgWT1t0NYJbm0CIiACIiACPRLQALgfjHJTiIgAiIgAiNNIPFAYqSJSH1EQARGu0CyHo4l3t+eGACbbbVvLQ+94+X66+fgIUbdltWs29GEOUBWdzNuwXIWjlfJaCNbVq3l/aYg4CR3+mKWz8kDFYa+2EVJdju7anxqSC1Tl13P3DyOvLY2TIm3jl01QXDmMn3xctRhagvsW8eq9fvxxdWlxrFg+ULMS52qHOb12vFY6qn3FXDRZ5aRt3M1qzfXE8RJQXk27XUelpwwInkfax/agmv5Cub3Gqp8eMs62scvpDL7FPU/RQB8XD0yylm8bAElqh7HlTWP8bltRGd8isVjj9S/bv1jbHAt5/o5ntH+tpH6i8BZC6Run3vWVZIDRUAERCAlBZLV36ZkZaVQIiACIiACItBDQAJguR1EQAREQARGpUDigcSoZJNKi4AIjGCBZD0cS7y/PUkAHN7BqkeqqVAjg+vW89jaLs69ZhkVnhh165/m+bqxXLdiLpYtT/N0YyXXL6vA07WNVU/tofDj1zMnvIEnV+7Bc/71LKl00aiOaRzPx1WgrALQlXtwzV7Oshle2retZtUOL0tuWkBh+xae/tM+Cq+4hvmFULfhWZ6vG89118/Be4pyeM1zVpN3+QoWFgLtm3hyVQsVy5cxw9vOttWr2BqYyNW9A+DqtTy0ycM1K+Zy0gmvT3fd7qmue4bBx9XDQt2Gp3m+pZJPLq/E3qus4Z2rebplDjctUAVvYcOT67AvuZ45CczAPYLfSlI1EeiXQOr2uf0qvuwkAiIgAsNGIFn97bABkIKKgAiIgAiMWgEJgEdt00vFRUAERGB0CyQeSIxuP6m9CIjAyBNI1sOxxPvbkwTAnOz3wJ7VPPiO1wxT7due5altUD5nDjPGl+DtnjFahZyrAsy9eTHmwNbeI2VfhIU3zefIoN861j+8HvvyFVTueZqnGiv57LKKozeBKsc28lSo3HtAbI9yZPe6XvumJ3m2ay43fzSslofXW1jWOwBW59gzkc8u654A+/g1kd2Tr2ZF76HBva/bRwBs2fQkf2o5t8d5q1n70DYKb1pOZVcvG2X9WB3nqgBc1WOdnSUq8B55bwOpkQgMmkDq9rmDRiAXEgEREIFBEUhWfzsohZeLiIAIiIAIiEACAhIAJ4Anh4qACIiACAxfgcQDieFbdym5CIiACPQlkKyHY4n3t/0YAQx01W3jnW11tHc10tIRIe6efHQ0bRfVG9axYc+R6aGduVNZuGQuhSrk7A5GFcgp18pVo17NnanY+SRrWdwjdP3oNZXDnrQcvdbfbdnQ6zwnW59334s8+E72kZHJvRqu5zn6dd0e12DDk6zc5et1RjeTr17BfHrZmJn6Y9SdexOV+3rXX95PIiACZyOQun3u2dRGjhEBERCB1BVIVn+bujWWkomACIiACIjAEQEJgOVOEAEREAERGJUCiQcSo5JNKi0CIjCCBZL1cCzx/rbvADi8YxWP7Cw8EoxWr+Xh9V2MnVHB2MIS8lrW8/i2IyOAey6bG26vZtOLL1M39jpWTNxx6gD4uBHAanTsJjzXnGYEcMspytEr4O33CGBzquudFF534pTLxwLgkndOXv+TBNtqBPCq8AI+ZU7r3GvrK4zet5an68Yztm4L4YUnrkc8gt8aUjURSIpA6va5SamunFQEREAEhkwgWf3tkFVILiwCIiACIiAC/RSQALifULKbCIiACIjAyBJIPJAYWR5SGxEQARFI1sOxxPvb3gFwjEDjDta+uA37/BUsGW/HDFNbZhxd57ea9atfpio2mStvmo9lw5Osaq/k+iWVeOhi2+qnqB7/SZYXbjl1ALxyH54LrmFZhevI+riHx3L1irlkn2INYE5Rjrzeoeqx81zP/LwAO198lje7xp+4BrAanLzlaVbtdFG5cAHnlniwxAI07lnPujdrsM/+OAsDq09a/+Oue1wYvMlck7jEXMvYTlf1OlavjzH3U4sZ2+do5H2sfXITjYxlSe9pquXtIwIicMYCqdvnnnFV5AAREAERSGmBZPW3KV1pKZwIiIAIiIAIyAhguQdEQAREQARGq0DigcRolZN6i4AIjFSBZD0cS7y/PX7NW+WvO7MYe+5CFlYcXYU2sI91q9az32fO8czkc7Ope7Odys8uo4JGtqxay/tNQXUk7uK5LFlSgbd3yHnCGsBdFHobqaqPoLvHsWDZQsYfnYM5sG8dq9bvR13OfG35Qsa7gFOVo49QtWufCl3VeZwUTy6k/bCdxScJV7uqt7B+yw7qO+LmLahnFFA5ZwFzxnr6f91eZfjo+phu0xcuY06h5fjpsHvc8DtXP8g2bx9rDo/UN4XUSwSSKJC6fW4SKy2nFgEREIEhEEhWfzsEVZFLioAIiIAIiMAZCcgI4DPikp1FQAREQARGikDigcRIkZB6iIAIiMARgWQ9HJP+doTcYYGdrH5yB3nXnDgV9QipoVRDBAZVQPrcQeWWi4mACIxigWT1t6OYVKouAiIgAiIwTAQkAB4mDSXFFAEREAERGFgBCSQG1lPOJgIiMPwFkvVwTPrb4X9vULeeh5+vwjX1Sq6fmzcCKiRVEIGhF5A+d+jbQEogAiIwOgSS1d+ODj2ppQiIgAiIwHAWkAB4OLeelF0EREAEROCsBSSQOGs6OVAERGCECiTr4Zj0tyP0hpFqiYAIJCQgfW5CfHKwCIiACPRbIFn9bb8LIDuKgAiIgAiIwBAJSAA8RPByWREQAREQgaEVSDSQOHz48NBWQK4uAiIgAn0IlJSUnLVLsh6OJdrfnnWF5EAREAERSGEB6XNTuHGkaCIgAiNKIFn97YhCksqIgAiIgAiMSAEJgEdks0qlREAEREAETicggcTphOR1ERCB0SaQrIdj0t+OtjtJ6isCItAfAelz+6Mk+4iACIhA4gLJ6m8TL5mcQQREQAREQASSKyABcHJ95ewiIAIiIAIpKiCBRIo2jBRLBERgyASS9XBM+tsha1K5sAiIQAoLpHKfG4/HcTgcaJpmCnZ2dhKJRE7QtFgsGIaB2r9703Ud9ScajR63v9VqNffrue+RHTQcVhcaNoJGBLtmgTgYukHMiBCPgcvqwGnXCUXiqLPGYzGsuoVQLIhhxLHqVjLS0vCHogSjETRdx6FZ0IEoccLRoHkdu9WBBQtxI05Mi4BmJRqLm/W0GAYYGppFIxoPY2DBrtvUxYgQwWV1EYnGzGMVi7pmNBYFS5yMjDSzJsqivb0dm82GslEOg7Ep06uuvBq/33/scqrljNNcvD/7HGmh4891suN6/r7759Ndo6/Xj9x1/St/z/36e620tDSe/OMTg95OPZtDtdkNN9xgvrdisZj5krpf1L2o3jvd7yN1T/W8j9T7UL2X1O/Ua93v0e77r7/3W/dx3fdIt3nv49U1em7qvlZlD4fDZjnUz+pc6k8oFKK0tBQ1G033cd31Md9jR4/tLquqd/fv1b27bds2CgoKcHvc1NfV89RTTw1YGyWrv+2vt+wnAiIgAiIgAkMlIAHwUMnLdUVABERABIZUQAKJIeWXi4uACKSgQLIejkl/m4KNLUUSAREYcoFU7nNVAOV2u00jFWgeOnQIr9d7QlDV1NRkBjTqte4gyOfz0dbWxpgxY8zfqSBIBT9q+RQVvGVlZR0Lh9Tr9uIy1rzzCM0tT/PxrPmsD9UTyfeQ5/MyNmM6Gd5OHn/rdf70Tg0fu3wME+Must1p7GlpYMmsa3E6ivhgz1Zu/9X/csfHL2VZ+Xi69tfySrSJFn8tky2TWDj1Y4TiId6IvsWelt1M0AqYGKsgcPBdJozLIWTYOezwE7UECTe4OG/MhQRa32aLrwpr7gSmWqfyZMsaJhVmMTbsIR6FN1p2MSuvnPHGNDKK5uH1HgmBDx48aNqpAF0FZIOxqfaadc6sI5dSOXaP0LZnEHv0ZXO3Y2GpBtrRjK/ncd3l7ivIPeF3R8/RO0zsqxwnXLtnmU+SGp/sPD1tTxokH002e+aY6ldrXlkz6O3Us7yqza677jomT56Meh+p90gwGDTfYx6Px3yPtLa2modMnTqV119/3dzv8ssvN8PXdevWcdFFF5GXl8ebb75JTU0NLpfrzG+3U6TtKpztGQCrgDc3N5fZs2cTCASor6837/H09HTzvb5161Z+9KMfceWVV5r9hqpjd5k6OjrMOqq/d/+3Z2HVuSsrp3HXnXfypS9/icWLF/Pggw8OWBslq789c3A5QgREQAREQAQGV0AC4MH1lquJgAiIgAikiIAEEinSEFIMERCBlBFI1sMx6W9TpomlICIgAikkkMp9rhplqEJMFQCpkEeFO0VFRSfo1dbW4nQ6zVC3e1P1qqurY+LEicftX1VVRWZmJjk5Ocef55mHeblmLdmfvohzMsqoDn+AzWii47WDeGIFlJxfyoZYEy8ebGbOH9ZQcOF0xn78SrZGDrBoTRRHpou2iZn8zxt7uMLTxLzzp+PvCPCy1kSRXoavJcjkinEUWLL58Cc/IzpOQ//YxUQbyxkbN8h0tWF01tKRX4LVOZ43a7YQiPi4qmwxq4NrCOkhrm6dwsp/u5/5V80h/fLz2ItO6MCHzCibgq9xLP7IeRQXZ5tOe/fuJSMjwwy7VTg+GJtqrwXzF+AL+E8YNnuqAFeV7XQjdXuP6lXH9B5ZbGaImhoBfaS2pxohrF7XLRZ8vi50XQWCTmKxj0aQd3udLJc0B6UfDbl77tszfO4OjLvLqo7pGQC70lz88emnBr2det4Lqs1UkKpG8naPhFWBqQpcVUiqflahqHpdvcdUgKqCXzVCVv23paXF/OKFCmDVKGK1rwpWz2TrPbq352ji7vP03Kf7yxzquupaatSuur46Tt376osfCxYsYMqUKagvgqh6qfLb7XZzBgFVJ/WeUL9TX5BQv1fHqb+r+jz66KMsXLiQ+fPn8/vf/56nn356wNooWf3tmXjLviIgAiIgAiIwFAISAA+FulxTBERABERgyAUkkBjyJpACiIAIpJhAsh6OSX+bYg0txREBEUgJgVTuc3sGwKqcbW2tFBeXHDetswpv1IhEta8KpbrDHhUCNTY2miMb1e9UaKRCot27d5thjtrXnLpW1wkEw7x1++XknFfM9C99n8C+jbgO1xDcsZ8XX3ubiVPTmHr1UijwEO1sIfTnLmqb9lE6v5RGNIL3ryXN0ULxd74I825m5U2fZP410/D81SX4HDl49Gy273oVb7yB4g47zi21aF06q5vamVI5maJPLsOnNZBRW4t17HJCb27npdW/pm1uhBu9K/jw4NtE3U2M8eQT+8sBCq+dTd0EN4E3DjB+WiEHyOFwZwEzK5fg8TjNMEvVUwXdKkAfzAD4ovkLCPj9x4ezvUbm9r7xTzplcq8X+praua/wtef5ewe4PacYDoXVSNI8dF2jsfHIKPITtqMX7Xme3mF179HNx0LL07zDVQD8xJOPD3o79SyWet9ceOGF5ntFjfztDn7VFwfUaypU7Z76WQWn6v2m/q727RmqqnuuO1Q9046tZ7jbV/irztd7H/V3FUCrrXsK+O6pqFUZ1RdGVCDdHQx3TxHfPb216hO6A+/eAbR636hjVZ1UiKwC4IF6LyWrvz1Tc9lfBERABERABAZbQALgwRaX64mACIiACKSEgAQSKdEMUggREIEUEkjWwzHpb1OokaUoIiACKSOQyn2uCqBUEKUCtt17qrDZ7YwpKT4WAKvAqaGhATWqd9KkSea0sCqkUqGPmhpWTfdcXl5+LABW+3cHwPn5+WaopAKhfQebaK//DdOLbQT3tKGFQzjerWbX8wd5dk8Dn/jBQkqWnk+srg3HvjZarr2JAz/7LRXbqzFyMjm0+xBePYhr0Wx2zZ7By8t+wF/93QImf/M69I583qtdR6Clg3n5E2nb/j4ZfzWX/c/u4vG/+TU3XFaG8+sLiZTnUdxgw3DPoOPnv2HnO1s57+5P0Lr2XdKaDLxjsqnK6cQ1azrO2ROp3fohxb95Bz5eRl3eFYwrvwKX68havyq42rNnz4CFVv29WVV7qQBYjcjsHu3ae03XvtYDPi7YVaNk1ejdHlNI97x+71G1Jytb75DWUIN7VRCt/qgfzdC3mRU3rqCh9jAbNr5FRnq6ebqeZT5uOukeo377HBncaxrrnufqq96pEgBfffXVZphqvtc0zXzvqL8P1trR/b2/Bny/eIyommUgw2tOFa+CZPVvRfWlCdWPqJ/VPf2b3/xmwN5LyepvB9xGTigCIiACIiACAywgAfAAg8rpREAEREAEhoeABBLDo52klCIgAoMnkKyHY9LfDl4bypVEQASGj0Aq97ndAbBa7PbpZ1Yy49zZjC8tIRKNmsBqpN/mzZvNtT/VSF8V6HaHurt27TKnf50zZ44Z4qjfnywAPljfQWz7f5H90kYOf2BhysofET+whsAvn2PTSwep/OknoMJLhFzK0ip4s+pZtGAO58/4GNFYE6GXniZN8/NuVS3xYJTy/TFciyrRLygh+PoOAn9+j+YLFjDptpsxDr+OFg1hTXdRtfMQLo+H0vYuOg7XEtPsRFZ/SPSyCeydMpHpMy7lcHgreZ4p5LSE2P/ILwjFrUy+6Fx8pblUOyF/3wHi1gUUVV5x7KYb8gA44O8zwDX6ORK4dwB73EDgHiFrd4V7hqvmNMBGnHAobAZ6drvNbPu2Bo1QEOIx0HXQrAGmzBjPnPOmsXrVX9Asagph/aOpqHtN8dznKOWTzFt90hHNvbqFtDQXj6fACODp06fzmc98hrvuussMfR955BG+/e1vU1ZWZgbCI21TX1AYVzaWyjkXsGv3Lm67+VNMmjzZHAU9b948c+p4NZ38T37yE374wx+a6xzLCOCRdhdIfURABERABAZbQALgwRaX64mACIiACKSEQKKBhFq36Ey33tNcqeP7++Feret0sm3L52+ldXcVMZfr6Dfn+/qu+4lHqy/kRw2DS91pZFk0/Mbx37w/Vf3UI4l4MEQwM5P0R35/phSyvwiIQAoKpGoYoUaSySYCIiACqShQUlJy1sVK1T5XVehYAIzBtve2kZ6ZSWnJR1NAq5G+aqRraWnpsfVKVehXXV1t/qmoqCAvL88czXeqALimK8DOv72JiuqdOGdNIu+bn4CS8URCXt56bQNjJoyhIKOVls6D+ArKcISzaXltPRNtMSK6FcfMQvQ/rGf33gBjfno33p1vgSOd0LgZaMRo+ca91HXVUnnVRdg31xDI6sJx8wp2pRWwcuNDXDGlkqkBF7auOIHmZj4w2rF82I7rif14vzqD9LnlOIqnUb+vi/ZnHmbyrHEEppRQ5dR58+BWyrmCy6ffeOweGPIA2O/v+37sYzrlnjueLjjta2Su+Tmmx0lU+GuxWsnJziEYDNDc2IHDpXPFLVEycgya6zQaqjV2vRPGFh1PZ4tOXVMVxWVqpLlBvMfHl9OVxxxR3Gsd4NO9Ec2yHi2wWmM3FQLgGTNmcMstt3DbbbeZUx+/+uqr3H333eao2P5+RjxdvVPpdbWO8YzKKSy48nqqDtdw9QWzSHN7qKmtZcmSJRw4cIBx48bxs5/9jJ///OesWbNGAuBUakApiwiIgAiIwLAUkAB4WDabFFoEREAERCBRgWQHwN1rIXWve6TKqx6M9d56jpg4VZ1OFQC/cPEi8rq6KAoG8O3bBxyZhu50m9pL12CfEUE9LrKrdZ5Od9DRfWy5xWTn5jJRj+Pe+lY/jpJdREAEUl0glcOIVLeT8omACIjAmQqkcp97bApoTTOnFW5paT5uDWAVAO/cudNcz1eN0FPBpxrBqEJhj8dDcXGxOZWtCrFOugawplETDFM1fxpzrpuP/g9/w4s1z3KhtYyO99s42FVH9uLpTCs+ly5fHXsieynPvIH23/43ZXod/oVzcZRdjKVhN/vWrMWVNYYdU0KUFE5gUmsBgQ0fou98j5bCKNH5U/jO/6zhzmtnM82Zx9vP7aD9yhycM0pp6wrijUC6UyfPWkZRzMWbTz1Nhd3A7gL3/AuIZIxl/xsvUX7BBURyxtIV6aL6Lw9gzVnGjEW3Hmv6VAiAe4envad5Vv/YP9V00H2FrydMFX30BD1/r6b0tTucLF22lLbmJp5b9RqZOQ7+/S9hyititHVohALQ3mhl7/Yg2zcYfPiml52bwemG7EI1ivzIB42e0z8fN8q412eVU5VLNYp5bB8VSpUpoJcuXWq+b9SoV3XvqJHzag1t9f4aiZuqo/oSdbrHQzQaQdet5OXnmy3V3t5ufplE1b22ttZc6/ihhx6SAHgk3ghSJxEQAREQgUEVkAB4ULnlYiIgAiIgAqkikOwAuK96qgdh6sOtCnPVh1+1zpFa88l8QGEYp/ym96kC4Bevup6ytzYzY9558M1vQjjczyj3yFOR/eEI/ngcez+nGrO4XLz9w/8h8vIarpw9B/vaF1KlWaUcIiACCQikchiRQLXkUBEQARFISYFU7nN7BsD19fXmv1MLCwuPc1Rr+qoR0N17OF6tAAAgAElEQVT/llUvqtG/ahs7duwJ5nv37jXDnOzs7GOv1bb68K38FyZOzMVvz+TNMfs5Z/MumrbWUnrttQTPKSG9JoQeD9CZEcD6so91zW8ztSKXCS2ZMGMmTwUOsnHrFn6QP4mts8sppImyF9+n7v820XHzVDZPL2KPu4BgJIPbJ7sprmph+yNvM+0L17ApfT8bmnczI6ecsdZC0vyFFBcX0Mg7ZO/RsNTXsK95N287YWFZBTkTpoClEPQ8tq/8J8Luy5i1+PZj9UnlALh7beCeDXNCWKzWAe4jHe657m6fx6gvuuo6vi6f+YUB9RlH11zYHAaf+39hisvjhIMadqeBNwe8uWC1GzQe0ti82sKqX1mp2q5TUGyYYXAsdmTN4N5Jde9g+LgA+GjFutcq7v1f8/PW0X1SZQroq666ylzvVo3+VV+WUAGomlY9pgAS2FSorD53hvw+8yz2NDcOu90MmYdyU+VSfYsKd60WC6FIhFAweNyax6ruqp/wer386le/kgB4KBtMri0CIiACIjAiBCQAHhHNKJUQAREQARE4U4FkB8Ddga4KbleuXMnrr79ufqu7+2Gf+oCvPgSrB2RXXHEF5eXlx0ZP9FWXUwXAL111HUVvv8PU6ZXEb7kZQ00XbZz+A756aKKhURuJEjIMrP1aakrD6naz8+FHiG3ZwsXTp+Fc++KZ8sv+IiACKSiQymFECnJJkURABEQgIYFU7nNVSKP+rapCKTUi8eDBg+Tk5JhBsErR1FS/1QcOmGGuJ91z7N+wNTU1ZoBYUlJs/u7ITDdgtarpoQ+awWB2TraZMqpz19U0QWWEwrUv0/bQ05T+8+fp3LWD3X4HJR9bQWYYOl5+FI12PFPPpfn/PcGfludTMmkcl/xiB9ZlJfzjxp1si2Wx+t5v4w5l0PXBCwQ3vEbdzhChv5nNc0E/O7a28KevfJX23esJ5ORQE8klvTPCXnbQ4atlVv40XLEiWnx+8lxhtOaDxCYvwBpp5fVNq3jHHuSzRTNJC3Sh2dMhfwaPVD9BhWchH5u+4th9oOpcVVU1YKFVf28w1V4XzV9ghq/dwakZgJ4k0O153u59ei+re+xjQR/n6Ct4DUfClJSMITcv11zT9cDeOtI8Ol++L0bJBPB3QjhkmH/UfZGWblAwFjLyDBqrNf78SyuP/9CC06VRWAbRyEdh9KlGJfcsd/do357hr6rrcSaAM83FEymwBvCVV15pttlAbpqu4w8EybDBuPETzPfZgX37aAvHSXM6iPdK+I/L+1VbHy2MoVvQOlrMeaW0jByIHVn/ezA29RlZjQR+4IEHBuy9lKz+djA85BoiIAIiIAIikIiABMCJ6MmxIiACIiACw1YgmQFw97TOCucb3/gGjz76KIsWLeLiiy82P8Sqb3Zv3ryZ7du3mw/X1AfSO++8kwsuuOCkIfApA+Dl1zKmtpbycIiOPXtAt/RrMV/1gd6q6bwSDdIKHBmLfPppoNWDAUtWPvn5BZyf7cX58kvD9j6QgouACHwkkKyHY4n2t9JGIiACIjASBVK5z+0ZACt7NYONNW7BHnPS6g+SmeXErusE/REsukaTL2AGTdkuB/XBDtKsHmKRKL5oFzbdia5ZiRMDS4xoPIZHs+O2OagPtKNraWRnZGCzQlNrgLhFN8+dZtWJxOK4rDaC8Qit/g4yM3KIBWOkuSy4PXC4MYjb6iDNouGPRgnFwsRiFtxpDlwOaO+K4rBYcWpqVGnYnHI2GDWIESfTY0M3oM0XpS0WptjhpDXUSRANh+4iw2IQNXRiWHHaoCHQgQMLeWluDC1KnT9OSYEdrcdsvakQAPd+r5wQnqr1c83Zh3rseXRN3ZO9z04YFNzjpN0/qvv53HPPZe4F89i+7T1eeWkzmbkOfvqawYQijbqAgb8dutoMOlqgqyNOLBonI9tg7FQI+Q22Pu/ggR9YaDhgUDr5SAjc/elElVfTtRPW/u39/dVTjfztXjtYTQGdCmsAJyMAViNoncSouHARH5ScT8yACYc38eGGtYR1GzbdcmyxoCNfBsZ8H3T/rNZWNkPfSBCjZDwGFmI1VWBzDFo3LAHwoFHLhURABERABEaBgATAo6CRpYoiIAIiIAInCiQaSKgpnPvazJER5jfNNe677z4efPBBJk+ezO23387MmTPNwFeNDHjqqadobW01A2E1skJNn/eVr3zFnEqvr+mgTxcAl+zfzySnA59a1Fd9hO/5VEd97b17yi9dP/KapqHHYua6xJsDIdrjcdw2O20738diSyN9wgRikZB60nL0uYsa8aGeCOjmQwFfNEomOvOK8yUAljeYCIwQgVQOI0YIsVRDBERABI4JpHKf2zsAVoVe/c5antvzHJdPLuJPz+ykDRvl5+RSFze4uWIcsa5Onj1Uy+0X38DBA2+Q5rIxJn0ONR3v4o80MC6/Amd7AZZwlC3GIT5orObrs66hpmM3f9r9PgFnGgty3XjsHjriEd7etRuX286OaJxJrglcP+4cXq57hZlj8tm4oZrXalu56wuX0dRSy4Hqg3Q0dVLmLaWw0M2B9nYOxp3MtGtE29tosdh4tylIYzzC1Ew7U9Pc/P7VvdgzrHx62njKdQs/CDVzU8EsJnVGOWyt56XDbWQ6okwtcBILRLks/2LWd9bxP2+twdoR5xdLFvLH9W/zx+1N/Pn+n5ntqgJgNdW1mr5WjXa22WyDcser9lp0ySJ8PUaTHjcytkcpjF6J8LH9jv7Q1zTL3Yf3fM0MUzWdWDR6bArjQCCA+uN2e/Bm5GN3GPzt/RHGTdUw4jrZhRqeDIgacdrqoK7aoK0pRloGeL1WLp1p5d19cW5dZNB0SKNsskY4FKOzqwuny2VOY2wc/UxzXNDbs+w9w+wevz82jbWG+Xns0cceGfR26nkzqDa79tprB3wEsK+zk2kTymi64FoyXE48GgQbOpn61ip2VO1H93qxGHHsamS+oeaCwgzVu78VoH5jGDFszQep/eenqdP8cN9niWWPOeVyRQN5o0sAPJCaci4REAEREIHRLiAB8Gi/A6T+IiACIjBKBZIVAKsHP+pDqxrd+7nPfc78oLxgwQJzmmc1dZ4KjtU6Ty0tLeb6TioAVr9TayGphxHz5s07uwC4uppJaS469lSZU3QZQT96Vg5GKIzh78A6ZZrZ0pEPPzCnfdbSM7BPmojW0MCaQwfoAFzoVHzt74i0d7D7wV/jLZ1A+8G95lRg6fkl6HY7XYf2q8cCRF0ZlIwt4zwZATxK30FS7ZEokMphxEj0ljqJgAiMboFU7nNVOOV0Oo8LfB54/Zc8U/tj7rr0alav3k5HejreHCeWzTu55hMXE88pYeeeCDe83cCtu1Yydtm5fG/mNTTG2gk70mhpqGfzlt3MnlLEc1obL1fX8k9TljA9r5W/e/hJ3g+l8dKXv0IkeIgmp48339tFYZOPZq+bPNcY5lbOZsOB9diaGnjxwwaeaYxwb5uH0tl2IvOn0FgNk6xR2svs/GjdFqre8/Hrz99EdfM7vBM8iMM+jjR/CJctwKfP/zkWw0EkHsdutWLTjqxNqqadNVAjhA3i5vclDTMXi8UNLJrF/F6kOYWuoWHVIRqLEYuDy+46djP3/DLoYN3hquznnzcXv89vlrfPwLYfs/x0H9d7yuTe3y3t3i8aiZDm8VBRMflIMKvpGEYcX1cnVbsPoFlg8tx20jJiWG1WcgstFE+wMWW2ndLJGvFYjGjEwgPfCzH3chvLF6sv2EZ5v8ogo/7XWJwG7uxsDu+tpiPgp7w4D8MeoK2jFLczim6z4HK60CI+wnEr4biFWLAZzTBwZxRjaDHi9XVECXLIksOYWJQcZ4RqNNJ03by/1ee2odii0Sh33HEHp/qS79mUK+j3U1LkwXXpl7DaSxlXWcoUexd7vvY5Gg82kjN+LC3EaNU12qwQ0NUnO7Coqd3Nqdl1umLtjLFV4Ciaxm7/JrTmRjTr4I8A/u1vfytTQJ/NTSDHiIAIiIAIiEAPAQmA5XYQAREQAREYlQLJCoBVqKtG1d5zzz3mKN+8vDyuvvpqc420rKws80GDejAUDofNUQFqdIDa1AjgjIwMZsyY0eeDiNONAC7et59JFohefAk4HTgXLaTrp/+L45KLsRQU0PGtf0QfM4b0e+42R/8GfvcQ4ddfw1JSiv9rt+MLhan+w0Ms27SReDTCi5ctoe7VdVz0059j83rZ+KW/JU2t6zV/Ho4ML75gkJZH/sDCGTNlDeBR+Q6SSo9EgVQOI0ait9RJBERgdAukcp/bOwCuPrCLvU1vgHcPZVljKcnJxQ7sXv8Wk/Y301aZR9v4CsZlTSHw7f/i77paGXvjxXyrPA9r1myw57H+tYfZGH2P2VPPoaG2nT3/n73zgLOjKvv/d2Zu3Xvv9r6bzab3SkhC6AQCUlV6sb4KCqKvIr6o2FC6Rn0RFQQRXxGpLwEpUkIIKZDe62Zbtve9vc78P89sbthsesE3fzInn/vZzd25Z+b85szcOed7fs/T0s27UT8PzZnD4g92sKU7yS/PmkOvt4WOjha2zq/hlJPHkzNkCEQa2ZJswx600dDYQ8aEQXywvYbc/5zPxV84naybrqO+pYOK9Uv4sNLGD9ZW0f1uI/O+dTN+vYVmRzdnlI/BoTjp7KilsPzWf3vnE+CXfsl4QV4CmRM62Le/jbO7hnhWOYmR55tjCU0x+n5qmgmm0699Hbicr2lTTyYSCfcF+tkFewfm6k0bPaWOvcI676rYhL+7QkT3dwengwuZOYN3VZBMJswxzJgxY3E4HSYAFkdwKOhn04ZtJgCeeHY3ntw4kYBKoBtiEYXsPDuTT3VzwTUuarYnmfufnWiayu2/LmDSBA2XuIp3zCOaiOL1eUjFk8STKWLBXhwuBU9mBehJJO+w3W4jOzOLRGoXuI+HzGhFNmemoHuUVIpEIkJUcZKhG7gdClGBvunoSP/2ntC3Q+kL1113nbkI+FiWULKXfG0ol004l7Ulbppw8cWx5Wi2Zv7w4MP01tYzrmIISjK5a7EDBDUFv6bQa1PwGxGy7SUM802nvuY5El012AaNR3E4JI76sTzU/daVdgBbAPjfIre1E0sBSwFLAUuBT7gCFgD+hJ9gq3mWApYClgKWAvtW4OMAwOnQza2trVx11VV0dHRQVFTExRdfbIJfcfvm5+ebByS51GTAn84X7HA4KCkpYfbs2eYEz8ByUABcVcWw3l68O7aINQE9GMI2qJzo/HdxnXcuwXvuxX/3vWTNfRDnnDnYhgyhZehQCl97jeSI4Sz72s0kmlo5+5/ziHd38/4VVzHo8s+Sc8oMDEUh2dbO2rvu4lOLF5mH9v4t36T9kT8ye8ZMCwBbF5mlwCdEgeMZRnxCJLaaYSlgKWApsFuB4/memwbAcrDVNY30dr3D6NGDyHBksr77fSoKppNV38b2ef+D56KzKGnpYUvrDpZOKmBO8YU4uyIUVJQRS8QwsGELVLF+9fuEKwdz6rDLYP371K2Zz13lBXy5dDpjMwrIydbonfdXfLMnUz+vlqd/9gqfW/0wpYXD0Hu3YuvcTlcgTLu9glFjRkL9cvBqJH3DSdp8LNn6KsVvbsd3Rjmv5tjZ2qZws0sjXykhe9xpJBIhVMVOVO3EY5fn7Y/P0ShwNxQKIedYQiLLM78s/hToJ9GC5GWOATQHUV1jyOs3UVG3nIaycdRe/AR2mw0l2ZdXWWBYGohJ1CB5CXT1er3mQlL5224AHA6bcHagC3hgOOiBeXIHhn2W8y6gN5Xsq0mzieu5D/ymAbH8xwwBnUqabZU2hiMRUskEbreHouIyVFVnyJQe3L6UGQLamaHjcOmE/DrdrTBqspft6xIE/WFcHoVoyMaPfl/IyCEKjraX8Pck8GW4zfGT7KOppRVNs1FcmEMkIblqU2hAfkH+7tDQiqqZx2mkkn3XmuS81TRUPYUgT13c2+kGDrgfid7ySpeBkLzvb31C9GXYMfrO4xHc1+ScXXjRRWb/OCZFQj0nesi2j2CcMhx3zzJ6iwxqDZ1wvY85113AjAsn8vDDT/DOW28ycehwcnSFzISO28AMCZ0kScxIUOY7lepYNbUZnXgqZ5CsXkdCokvZ/j0hzS0AfEx6hFWJpYClgKWApYClgKmABYCtjmApYClgKWApcEIq8HEA4LT7d968eXz729823b+jRo1i0qRJFBYWmoBXJg5kJb8AX8kR1tjYaEJimcSRSSFxC8tkzsA8wAcDwGU7djA00Iu3ahvB3/yW8N+eorhqG41uD7nPP4utuITOa67Be+s3UAuLyLjmajovuRTnKTMxrr6Gjfc/wObHHuOqumqq//o3Ft35Q75uGFQ98STJUIjyC85nze13cNr/PseCy69g04svMGrEeKblZ1s5gE/IK8hq9CdRgeMZRnwS9bbaZClgKXBiK3A833PTANjQU7w07w1OOSWXkpIIVR2bCRpxBmdOIjupULPyTXaWZ3JScRnODTX01tRiP/sG1rWsZNS4Sgq1aVQFFpNpD/DS4g3Ma4vwv9deyJ/fW8bSmhB3n3sxra3rGWLEcNa0ozslrnIEt+ZkTXUnmYWZjMz0gc8FY4fTTTFNXUHGjR4NsRC89SJzaSOSm8Pt6zq4xBblm2UFzNEcrJ41hpNaY+zobKd7aA718RCTfrWAiqln4brhh2jq3gsuj6ZHCtTt7u6mp6cHv99vAlF5tk8/+6dBbn/AKGF1Y4bG4MU/paxlAU15M9gy7Qdken3oibDpEu5jlX1Qsj88lgWjEqZb8g3LOGLO7Dl9+WTFodvfBTwgt29fhX15X/cCnGnnsMDNlIJm19GTCrGIDWeGtKWv7nRJo1Jpa35BISNGDiXDk0lLYyNbt2wX9sqgCb043SmScRXNpmCzK2Rk6WT4dGq3JMhwe3C4oLc7QjSsk5Xr5s6H8piV/yGaJi5eMZ726SBjKCmiqypwfNf/E/F4PzJ9eGfRhOwSoUkWvCZTZt3phkpYaxmTyf7l7/LPPI+aarq3NVXFZbehacquc3PoMFiusTlz5hw9AJbzaKSIGWHyM8Yw0TGCrvYFhLQ4TckUflUlx51FoEFh+LQCbvn2Tbw3fxEP/+H35BUX4/R5MFI6Tl3HlYgw1TkN4t3461+j9dY/sv3W/yD//rkY//gFeuFQE/p/3MUCwB+3wlb9lgKWApYClgInkgIWAD6RzrbVVksBSwFLAUuB3QocawCcdvLKBMH999/Pn/70JyoqKpg2bRqjR482gW9bW5vpBEiHfhZALNtLeGjJ/yuTReedd545kXPYALiqiqH+XnwdrYR+81sizz1LwdKltJSWkfPiC+j1OyGRwH39dXTfeBM5jz5C7xe+iP/9hQQ//0XG/PTHvDn7PKbcfy/2jAz+dfpZXF67g+COajb87BeEW1ux52Rz9qsv887Z51C34F0GDRvD9MI8CwBb15WlwCdEgeMZRnxCJLaaYSlgKWApsFuB4/meK3BKnKaCCNes20a5tpxYYQsr/N3MVgpwFU3E7nVRveR1XLl5lPb2EOtJ4px4OiFHBvO7FzJ4ZwueuZvx/ewsvFOms2Hddrpbt/GqP0RVqp2rZp7KDbnnU/+Lexk6JZvw6CKMVTV4TrsYvDY2PPskeXEbbVPzqSt0MbygjIJUCYm2AOqYPJbQw5idHeAZzMIt1Sxd+j43nHcOk4o9qIk4vsx83m5aQ2aqlKnjZ/Bw6z+5YkUnpcPG4Jh0GzZNglgffZHn966uLhP+iktVijzrC6zsD3vlfXm+T7t/5f+q3WU6gIct/hGlLe/QnHcKm2f81BwLuDTDHD9IHeISFbgrcFLqEEAm9cvv8p6MJ75x860mdO4f9nl36/oB34F/Hxgm2jxOIBHRqJjYQ3ZRjJo1WTRtd+F0G/hy9D6HbT8QLLmAM7OzKS0tJiPDh7+ni6oddUik5bGnd5KRFSce1ohFNRIRAYgadpfAXpXrb8s0nca/+lYXdleStgadMy/N4rc/3IK/N04gEKBiUMXRn6gD1JBI6UgbBPKqCmi6jir5nyUnrnxOoiupCnoyjqI6QFOIpyClqCR1HU1Rcbuc2A+Djco1JpGfTGh/hMVQNRR/B0qkixzXeApOvpLmcybi+MtP8bT3UuUxcCkZJPQIOa5i/E0Jgt467vrJvQQDAX7+85+b/aestIyeeAel7kn4HOWs9b9Grj9K+ad+RN2cs/A+/wja0jcJ+RykjASa8vE6gS0AfIQdwvqYpYClgKWApYClwD4UsACw1S0sBSwFLAUsBU5IBY41AJbJHBms/vGPf2T16tVs376dpqYmTjrpJMS9KxNCLS0tZog2Wa0vjuDKykrTJSwDb5nEGTZsGFdeeaUJg9MlPXF0UAdwdTXDwiEcTz9F9OWXiS9ZSs5jj9Jx0SVk/uhOdH+AyPPPk/Pnx0nV18vMFKHf/Ab3hRcRP/UUerZsZcmNN1FxwYWc8uTjLP/K12lbtYxZTzyBzeNh6+//QPOCdznz6adZecs3afxwOSXlZUwvKrAA8Al5BVmN/iQqcDzDiE+i3labLAUsBU5sBY7ne24aAMtzaCgG7o1/oCW3lrfjcc52lTGoYjZdW7ezY/3bRIflUJxtp7RwLAljFP7qaowyBxmtPaSeXU7xZytg/Bn0NkTIUrv5e0OAHMdOPjWlmLZ4Hi33/YmJcy6AU6ZTv+w5agcPZ3JuEdprC+nNcaLOGMo/WhvZVt3MXUEvqa52DKfCptpuxt9wHoVln2LT9nU81vkOt5ZUEs504M3IZnCLwfzkVrZ2xjk5txI2LGf8OZ9Fc/uw285Cs7mOuAOKPgJ8ZTwhjl95lhfoK690STtH09A2nctXwLr8brp5FRsJbJS89zMKGxfQXnwKLWffZUJHJRUz68vMzDQXi8r4QcYTApyl76TDLqeB8E1f/doe+WT3CPvczwWcdu3u1/0r8Deh4fIkGH5yFzZHAnQ72bk+NiyyU7vRTobPwOXRMfQ+WNwXhjpONBIjmUpgtztMZ6+i6GQVRnH5Uji9SXw54tQ1iAQ1WmpUrr41k89eayeEzsJXUjw1t4ecYp3OZpUPFuyktaXb1HnC+AlHfK7290E57ngsQSIeQU3p2GwqNlVBdTshljDzGaNL23XQnOh6FEXXUTRnn31aEhzbVOKxJJGkTjwl7l8Fb4abDOfBAenRAmDzvIf9GDPOxzFlDmVvvk9T83vUzziV6es2kQh0UeVI4MOJprroTTYzzDudts5GtrQt487/usuMUnXPPffw4epFnDzmdCpdJ7HO/y/ieoQxmXMIB2vpiG7CUJzYPCU40EgZcSJ6AN1IfWwg2ALAx7y7WxVaClgKWApYCpzAClgA+AQ++VbTLQUsBSwFTmQFjiUATrt1m5ubueuuu8wJHVmtLnl+Z82axebNm6mtrTWBsKzQl9X8Eua5tLTUnACSiSMZ6Eoo6Llz51JeXm7WIe+ly0EBcH09I1xOAq1tKBluFKcLvasTNT8fo9dvAl8jFELxeiClo/d0Yy8qQlMUVtod1G/aQG5ZBYnubmxZPuzeTAJ1tdjdbjyDKoh1dZphz2LBAE5fJnG7gywMZpQUWQD4RL6QrLZ/ohQ4nmHEJ0poqzGWApYClgJgQry8vLxjrsXRPuPKAfUHwF1dUfyNv2Nn5k5WBTU+U1aJ11fO5qXrqCyysyI3RuaWNs4snU6jPY9FtZu5eNZ0fKoHAzfrql/Hm5lJa3sSjy+bSeVTgS001K7nD4s3c8O0qYwZNYu6aA9el8La7uV0VDWgN3tor/DyqbHl1Hf3sqSxh3PrGsmMORibWUZsfQ09lwzDNWYc3Y0R8nzwfryOQmAYuVR1+Bk9uJKF9VtwKgnObfHBKdNoIEqp7VPY7YcHgEUTebaX53b5Ka5cAeQCdNPP7PL8ns7zK8BWcvXKM78s7pTtZHt5pt/9nC9hhVUbqab1GIE28OZhK51o/j0S7sshLO5iGWtIZCF59S/y946ODlpbW/nKl79CLCo5l3clAR4Qqrk/8O0Ph/u/b45pVIVYyEbpyADlo3tprrUxfKyTC76s09EAb//Nzer5DqIhjcx8Ga9IHtxdR2XGiNZBnLKaDRwZxCM2jGgEVYuRWWRQOiqE2xcn0CNxph18/g4fo6YoGLrGYz8Nse6DIMmEzuK3mwgFY6YGgwcPPqbXSSKZIpYIm8fqRkI4qybw1cVN6/GCYjPHS5CChLh+XST0XtO5bHP4IJVAkXy4RhLiSchwi50bfzSOPxxHVTQKcjOxS737KUcNgFMpXD3NRH/wDL3Xn0bht+8g/MKviY6YxQTFTUO8i6gJaVUcqpuoHjJt20M8J9EQ3MyGHSu47srPc9W1V/Dcs8+z9rVWKOjETzMTvecTTHVTG1qJM+VAcTjRlRQ2HLg0rwTCJmkkiKb8ZutU0esYFgsAH0MxraosBSwFLAUsBU54BSwAfMJ3AUsASwFLAUuBE1OBo50c6wuL11fSkzj19fXcfffd5kSNwFxZmT9lyhTz7wKHxRUskzQCfQUEn3HGGbzzzjvU1NSYK/tHjBhhhgK78MILTTdw/7BxBwXAdXUmAA5JDixJuCXxyxIJcDgkUZZ5nIrTiR4IothskrSqL3ycnmJJZw8hlxuP3YYuoeSCQVRxJ7hcJMNh9FgcmycDRY47GkNzOohgkI3KjJJCCwCfmJeQ1epPoALHJ4xoZ96vtjE3ZOeOm6fzqXzzrsvGZ5Zy81b53cvvfzyJceb56Ob1327ivt7+2x7uiWrgobvqeH6PegfUsWUtZz4bZPo543nwtKz97yDawrynanm0MUUQqCjK5DtXj2NK9mHEiNyj9kM4tsNt7j7r37MSh6ZxwZlD+MZpRXz0zXdUO4K9NDyCtgVbeH1eC47zJzPb7BfHrgjcefvtt5Hv9ezsbKZPn864cX297GDl6aefpq6u7mCbmX8XqHHttdcedMN6Q8wAACAASURBVNv29nbzeaGhoYGSkhJmzpxpPidY5f9vBY7Pe26fpgKndocf9qf467LbWJdqINZTwL2VQ3k/Uc2qljbmjDkZb2Euwa88SrmznK77P8et//tnbpg1inOL82kLx3l4YxPFvgR5vW3g8nHumPH41RBvbqjhofuX8tKPvk/lFBuvbVrA50d9CZezlZ+/8gLvdsZRozZmjnRy2cRKKj3F/G3rcsbZpnDqtGls8n/A6h01DPLZyQvkMTx/Op2eOgYFutnRGuT7zXXcPel8KlJu3PnZJJwuwtHVvFS7jVtmzcWpOkywKi7b9DN32rUr7Y/H4+ZLQK8800uoXgmxLNuINul8tKKXPOvLs30a+spPqVeetaVu+Yycb3HvpscNZohoVSMS16mILiPf0UZXPJ9658k4XU40CUG8CxjLuGXnzp1mnePHjzfvHZIDWACz7EOOc/pJ0/cZTljY7P6Ab/oKMh3Hqko4HCISjpOZmcXwab24MqMEOhyccoGDQaNSdLUpRINJomGF1W9nsGWFG/lGc3pSJjg2TFiqoWQWggDgZKIvoLTNgZ7QibZ2YrdFGTo9Qk5JhC3LdYpKvHz39z6Kig3WrzD40896cDgTvPL3RkKhiKnbkCFDjsnFLuOcaDiCYqRwuG3oagI1qWHEUqiqHQKtYLehZGRjhIIoTgdGOIxqKETVIIriwJ6RiyJjK0lHHIugxJMYbncf8JYFt9jpjiQIxpJkeTPI8ux7ocHRAmBTkEgQR+Voek/9NPaFL6BXr6PSmYPNk8cmAvgSKXQFHIrLdOyGdT9Z9iIKHENpiK1hW9V2xowZze/v+hurNn3A7b+4mWmFF+PO1djhX74L9kpD+wi/eJwlBLQAZafiNfunuIVjumijoZqiDPSWH/6pswDw4WtmfcJSwFLAUsBSwFJgfwpYANjqG5YClgKWApYCJ6QCxxIApx3AAnd/8pOfmHr6fD5zAnjUqFFmHi9Z+S85gNMTPzKBc9ZZZ/HUU0+xY8cOcxLpmmuuMXMA5+fnm46Q/nmADwaAy5ubGRaL4t9R1ReSLB3fba+z+1GmL5mwsSkqC1IxugDPIQ7ZzVBvOYUUFRZxcm6WBYBPyCvIavQnUYHjFUZsfGExN2+ESy89mdsmS87GFp66fwePxuQsKNz4+VlcXwkkq/nVPc287Mzksf+awIgjOkmHACIPCQAHef/xtdzZOOAgjurYjqhBh/GhdNv3/ZFzLpzET6Z5D6O+A2x6SBoeaFe9vP7wBu7rPBrYv+/6Bf7+7W9/MyN59C/nnnsu06ZNO2j777vvPu64446DbicbHMq2Ej3kmWeeMV2D6SKT7hdffPEhQ+lDOhhro3+7AsfrPVeE6A+A5f+ykFFCFcuimwqvk5ZAF6FYAp8ri0gqSC4uNFWlLREAxUWBOwOPJET12In74/RGY4TikgbFjk6CWCyCptrJt3tJoqHYNKLJGGE9RYHDSSqZJKgpuA07vZEeDJKoqkbSSGFXXGS4PMRTcRyoxBJJbJpCYa6Ptt4wTl3HqdloioQpz/ThsMvCSJXeUBI9KWAuiivbwZLNXThcbrKVTgo9KeKpPlArIFdcvGknbzrEsgDX/tBXdEnDXHmul8Wh8kq7gAUWCzyWzws8Fk29Xq8JiXfnAdZsROMGo8MLKHQ00REvZIv7bBxOB6TiZp+UfQpwlvq2bt1qRhSSBSACRaUe2beMM668/KrdAHg38O0f+lnMufuJ+5xMSs5nN2fPPofejiBrNy1g8KQu4lGNzBwHsy6yYXfo1G9RiEWTVI5L0VQNy9600duSQcTvQNHjYLOj5ldAIooR6saIR82dKg43iicbxZVBdGczih5m6PQgBeUGWbl2Jp3qZNxMDZtN48l7g6x8L8TCfzXQ2+M3x06jR48+6uszmUoRjUSwqZIX14ZhxIgYnSiaByc5GKkkarQLPRpGzS1D7+1AEQdvJIyaMgg6wtht2WguD2okhJGKogR6UBwuc2GDoYmjWUV1eWQgSCKq0xJJmWC0PN+31/EfCwBsaDYcLXV0lA0nnl1AWcNWvF+6m9DyNwiu+Bf2zDwT2joUtxm6WUcnqgcod403YW1VbCnZgdE4VTeX3jqNmYMv5t6772PpjtcZMWQMhhnWeu9OY5AygbJT9eBQM8wRpEDghBFDT8kigSCqpuL2+lB3LYA4nBNoAeDDUcva1lLAUsBSwFLAUuDAClgA2OohlgKWApYClgInpAIfBwCWSZ4XXniBxsZGM9+vvHJycszV0fJTJm9lGwkFJw7hsWPHsmTJEtMVLCv458yZY772VQ4EgN+5+NMUr1rN6Enj4atfwYj2TbYcrJir/YHWZIq4biDzFgcvCnafj01PPEniw6WcMWECrvlvHfxj1haWApYCx70CxyuMiK1ZxZyXIzjGDeGty0uhYTP/8ecu6sVokoKKGSN5/PwCqF3P1X/10zKshDevH4qTAKtf3c6jayJsSkFulocbLxvJpyplslJKGni6uWJcnJc3pph8TgEV89v3dAD3NPDUU/X8pdPA4fHy41MNvvdm6MAO4GAVP5vbynxPNo99axwj6GTeI1uY29kPWAebeO6pWv7SahDUNC7dw2V7iMd2wDp0AlWbue+FHhbtguVjh+Vxx+WjGLxPQ9K+4Hec5hUb+M/XIrSMGsx7V7PLId1fs9E8ODl2gLYAB9VwH/uOtvL6CzU8uiNlLlIaOyx/17Gn4e9Hl9RHbuwjOeejefC0j8Lwvvjii2zbts0MtXrJJZeYv7/1Vt/33KFA4P5QVxZ4SdmfW/dgALg//BUHsiwcW7VqFUuXLjWfLa644grLCXzc31n3f4DH6z1XjnggADZb0dNMsn0Nd66p5rPjpjOlrJCmrq0Uu0ayOFpHTzTAqTnDcNHLwsZG1jf30rG1nZFTBzOuMocR2ZkEOiPoSQe52UOIpnr5Z8tGJuU6CPZ2YlOdnJI5mHlNTdiz3ExxOqgJdTKt7CQ0xUsg1oHXlkOMTqrbarBleNGI43M46EkovLelnkuGVrBVj9MWCPGlMcN4YtkWGqJJXNEIYwa58OVkkqc4yM06nYWbg7jcPtzRKopcURL05W2Vayvt3O0fjWdfZ1LgrLzSIaAF0sozuxllR9NMOJuGv7I4VOoTaLu7qBrRhMHw0EKKtEbaU0VUe8/C5XJj1wwSiSTxRMJ8XhcILPVJWpmqqiqGDh1KZWXlbnfyrd/4JvF0COhdOzAjMu8aEny0BHTPlsj7uqGb2w2urMSpZdERXkHxyC562+wMn+jkpLMV/F3QWmfgyBDgrrF5pbhBIzgzFLZ/WEh3XRyby8AId2P0hlBkvVY64IUBRgwUnwvVV0Bvq8Gw6RncdH8AzQ47t6qMnupk6EiF1/+R4JU/h3jn1Wp6ugPmYpyRI0ce1ZWeTOmmNpJxWbNJbl8FNRYhbnSTcBi4tAKMhIKWjGIEO1DyKiDiNx2+hkRUCvYSzgCXu5hUKoQtEkKP9KB1dUJuIYZiR9UUFFcOZGeDgN/cXHS7RmO3LAJwUFGQuUcb5BqT7xTpH0dT1GSCuCeTrtLhFFWvxHfxj/BXLcVY/hxKZlE/AJxAJ7nLxZuk2DnCDOXscWSzrm0+jp5iPvfl65h4djmP/O4JFry7gOHDh+92sO99jAq6hMDGwKn5cKhOs6+mjAAFgwdjxBO07KwFu8sMTHU4RRZbyOvPf/6zGYVDxs7982sfTl3pbT+u++2RHIv1GUsBSwFLAUsBS4F/pwIWAP53qm3ty1LAUsBSwFLguFHgWAJgaVTarbtx40ZefvllMwy0AGBZkS8TQDLoFEeBDF7F4Sv5f+UlE8viDBYgfPrpp5uTu1IGTjgd0AF88WcoX76MiTNPRvn+9zEkDPQhAmAUhYZEkqiuY5NZokMomtvN6rm/Jf7OW8yZOhWnBYAPQTVrE0uB41+Bj2ty7Gjvt3Rs5fbfd7AsK59/fGsUjkXL+Oz8BJfOKYI3W3m5rIh//sdwgu8s45rFiV1g1snGZ1Zx89a9nSvXXTeNm4bLzPTejtcrrqqAZ+v7AeB25v12G3Ml9d+AcsAQ0Gk3MhoXzKjgi2cWUuLqnyOvv4v5o4qnnzqWB2fnHOKxHaSOYDX3zm3mjQHH7RhWxj+vr9xHOOf9AOAP1vH5N2PE9wDAH1V6xVVDyJ1Xs8uRva+2HIqGA/fdyzuPbOCu1j0P3lFWxIv/UcAi0/3bb19mOO4jPeencOvoj8Jy//rXvzYBzje/+U1zcZaU9evX8+qrr5q/X3TRRUyYMGG/F3Qa6sp3/mOPPWZu95WvfGUv56C8fyAAPBD+iuM3/WywaNEi5CXPDl/60peO/5uLdYT7VOC4vefuAsD9QyNLA1au+DtbW5/h5U749mmzycnx8vSHb3L1iFP5Q+Na1KSTB8+4nsXV/8s/1q0kqWQS2RQiPNbF9aMquWx4JU+v2cQE+zQmTTmJuo5VPLtxDVu66vAmdK6ccSo5RoRX2jsoLM6jpKGdBR07uGz6HIZmjCLXnklED9Gk1LByySKmFg3npVATZw8vJdCpcukdT/GHr59GwcQKVlZ3MTE/h3kbtrB0Uy35CZ1vXTqdkDdBocvHtMy7WboljNPtxROvp8AdI2EcPI9p/+dz+T0NdMUtLKW/Q1h+l4WfEp45M7MP/u0Bf+WNNAAOCwBuoi1RyBbHqRiGTndnO5mZPvOzAgtlX3JO5L4k4aDFDSyRhsrLy81xxle+/FVisgh0V0SffQFf80l/gBO4772+MUAoFCTkhzEnQ+nIEB07NSaebmfcTGiqUuhs1SkoS9HeoLF9nY4nJ2HmC96+QMUoGIv3zKsx/J2mEzieMtD7fQU7BZAmY6g5BfgXvkSydiVf+bWbIRMSbF+lUTHSxfRTVNau0XntrwEef3AHXZ1+EwBLO4+0JHWdeDiKSxOwrxCPRSUEEpriQO1tJaA0YsuswJHKgngENdCM4RbnbAol0IXqLSDRtoOEU8GVUUEstBMtGjQdzo5okpRNM0Gq6szoyx8cMUgUlKAX5aApTuyuTBraghiqjUH5H0HgYwWARRdbNETb2FkobdsY2+aip3QQ/s4l2DXvXgBYQSOs95CpFTA9+2o+7HmGTHsBXi2Pf639O2efNZvb/vM23nzrLf70p0fN7xlxrst32v5KykiioKDFbIydOo2cyZMIxxM0Ln6L2u1bTSfwoZb0dSP9/bnnnrMA8KEKZ21nKWApYClgKWApsB8FLABsdQ1LAUsBSwFLgRNSgaMFEv1zAKcFTIeBe/LJJ023kEzQyHvykpCSspJZ4O/atWvNCSIBwJL7V36Xv33hC19g0qRJu8PJ9T8xBwLA/zrrXAb5/VSaIaB3oCjq7omcA51cme6WsFwfpmL4gX1nqNq7BpnL0XKLKCwsYKJNI2PFhydkH7IabSnwSVPg+IURadDp5oEfjCT+pIRWdvKL74wg+KSAQHl/PDyznO/t0PjOl2dymW0zX3+0i01ODw/cNJ4Z2dC5Yh03i5M1L58XbxlF3m4ArHDFZ6dy62idAF385Z5+OYDTrmKnl9/cMoEprgDvPLmBuxo5SA7gOBtfWMHNGz+a/c7N8/KNi0YwuzKD2IY1XPxiiIpxQ/jN5aX4ku3Me2Qbc4Pp8NVpILr/Yxt+sDrS4LyskBf/YwQfeVz313MPHAL60s+ezG3j23Y5gD86rs5N27jmpQO05ZA0HACA05/Jy+axL4xhhKt7l4M6HfJ5HyGgW470nGfg68d9BNpKZI4rr7zS/M7+xz/+wQUXXEB3dzdvvPGG+d0ucHh/JQ11JcLHwoULzc3OOOMMZs2atddH9geAB8Lf2bNnmzmAxfVXVlbG+eefz4IFC6iurubb3/72J+1WdMK05/i95/Y5gAcC4MeX/YOXGp7mqUsvJ0NVeLuxg6cXruGckU62GgbD3GP58oQ5vLb276yq28KsGVMZm1fCyuZaZqo5uGJw3+ql3DDus5SPdFPXtpZxWhnfeGUhg7OGcPvll/D0mic5KaeQkeUjeHt9NTtDzdiLdIZnjGBG6WyaAx/watVqUjW9fHX8LL5WV8X5Ywooj6rces8/mX1hCd/8zBl0dMFDa6u5uMJFtLmR0kGVjC4eyaKmdeC0c6rndhabANizXwDcPy9wf/Ariz6lpH/uyyUsDmDRUADwPp2/6V6+DwC81XWa+XweDvrJyck270MylpCxgLhFBTbLOESuf4kycNJJJ5mpYz53/ef3AMD7u5D6g+F9OYQTUY1B43rIqwjT02znpHPsjJxqULNBwd+tUzxYp26TSu22FLklcVqqvOx4u4X8G35C7u0/INUJqg5OidKxC0aLAzSSBEMBrRB6fvcwVY98h8/cUsFFN0apXq+QmeNmzDQbjVUGbz/r55F7qwgFY6bDedCgQXstjj2UG4We0onFYzgkO06aXwoQjgZRHBqOeJRo5xYS5YPIsJWQ8Pdg620C3YmSXYDRVYPNWUDM30DKoeFylRHtqcIIt6P2dOCOK8QDbah2G5rTjhGBZPkEIsMLUTQndk8pLrsP1eGmurEbtzuDkry+VArHEgDbI0G6K8YQdiiMbYoSLh5OT8NbOFQPhrIrBDRxM2yzhHSWvL2D3ZOxqS6cagbBZBc7I+tw2t3srGuguLiYH/3oR3R393DPPXeTSMQpKys3+97+ilwPiVAX02ZfinPqbGLRMKFlb7J+yXtkZMnCtoMXuZaS8TiG04HL7eavf3rMAsAHl83awlLAUsBSwFLAUuCAClgA2OoglgKWApYClgInpAIfJwBevHgx//3f/70bAKfdADIJJOHbxPG7fft20x0sE8IymJaV1TLQlkme/rl/0yfnQAD4w6uvJ7C9Cuy2w5ockXkQ3TCY7naRpapEJEfXofYGw8BIJjGyMvG9+sqhfsrazlLAUuCIFGhi6aOP8pcPdhBO2MkafQ433nIDE7OPqLL9fuj4hRE6G59Zys1bFW68roKuv9fx/C6IG/zXB3z+wxRXXDWM3HmSF9jL7388iYoVK7j4tRiTTx3Lb01HrZR25v1qG3NDfduM2w2APfzmx5OZYm6zJ4jcZz0b1nDmiwcJAW3WFWb7om3MfS9khqDuKxICeiYXNKwwXcx7lzTgTB/H/o+teJcTev91dPP6I5u4z3TRKgzPczF9UjFXzCwlb59Gt30D4FyPkyvOH8X148XBs/dxdR7kOE6r3ce52EvDQ9B9j4buDYADR3zO91Rwy5YtvPTSS3z961/nzTffNAGLhFoVB+5DDz1kbvy9733PXMw1efLkveQXqHvTTTeZ7t+0Y0qeA8QFLOkgxLkr5bTTTtunA7i1tZW///3vJuyRsM9nn322mQO4vb19975kcv6qq65i3rx5XHvttcf2RmDV9m9T4Pi9534EgEUMQ9dp7+hhwabnCWR+wBmVJ1Pum0BGCnaufpuO4iwabG24jQLOGnwBth1L+cWKJazLy6BYtfHF0SMYXpjFh6s2o+Bg9KgKaoLNVHe3mZDs045yWkIhIjlORq2qx+juxDXzLLZklNLuX0lZRQ4ZSgEFGSOIVC9lYc0WyiYNx2Vz8si6HRS5o0wfnE1jbQ+9wQglI/JxpeyMyRtMXneEUH0r2ZUltPqcrOjYgltxMC33uyzZmgbAOynchwO4PwA+nE6R/pw4V2XBiFz/6XzCaQdwOnS0IjmAEwbDgu9RZGumPVlAje9sM0+wwyY5iTEXico4ISsry6wvnVtYnMVr1qwxQ0LLveKWr3/DBMACWU3Ia/T9NM/hgAb0f3+gUzgZ0xg0vpuc0giBTgcnz7YzZHyK6vUqQb9OUblB7SaFhpokWQVJdq7zsvPDHopv/wue8z5NvDlkGopnFBiMzTTM32MpeGmnSldMwVuaQWTpAqp+fCWnfjaTq/8rgb9TpXYTZu7neFSlp13n0fu30dHeY0ZVmjhx4mGNcaS5MsaJRcLYk6A5dHQN9IiBYuimOLFQN2qGG2dnHUE6cQ4/Dz3Qhd64FS0FqrcUJeWHZIJERHIFe3H6Sgh3bsLoqMEei+MIRYn1tmDzetBa60nljiYwfjDRDHDkjcGj5uK0eVCdXnSHk20tfvIysyjIdO8GwDI+PNqippIknBm0VwyjsrkHR9Ywulrfw6ZLZ1Cwq26SehwDnUiql0HuSdgUJ8FkOyM9p7EpOJ/ORAM+Wy6KqtLV1UEgEOS2277L+PHjeOCBB8zvPAkJLePU9OKHgccdDwVxF5dz8nU3kWioZuNrz+CPJvtyWh9CkWtHcnSXuTy4MtzMffQRCwAfgm7WJpYClgKWApYClgIHUsACwFb/sBSwFLAUsBQ4IRX4OAHw/PnzTQAsg1iZwJUJX5mk2bRpk5nDSMCv3+833b+FhYWmw0ImliWXXzqc3MCTciAAfEKeQKvRlgInjAIhVj58K68M+wk/uGAwDkLUPfMgd66cyf0PXEDpMdTheIYRu+FekZOW1hjeAXl/KXJS3Bpjza78v+zKG3xoADgNhEXMQwCRhwyA0ycnSaChgfnvNDFX8ieOG8I/ihoOEQDv/9gODoBl/3Gaa+tZtriHlxtiVEku4Kxc/vGtMZTs1Xf2FQJ64EZ7b3O8AOB0rujDP+d7X0QCVSQih0x6S7n55ptN96/AYMnnO2fOHP7whz/w6U9/mtGjR+9RgQBg2Sad/zf9R3mvpKRkDwAsMPiOO+7Y4/MCf+vr6xkzZgzi/E3D34KCAvNZ4S9/+Ys5+f7d735397PEMbwNWFX9GxU4nu+54k4U8GjoKRa+/wHZrl68pd10u1to94dI6CoOu0JPQyulxUXMHHouzrZeetYs4EexEGNjfi467Rx8WWPI8TTywPtLePG9Ffz8qjOYXDGCbR3b8cfgtMGXsXbHm9TWbWfyhIlsbK5lcn4ho7IGsWVtDV1DsujJTJCxrYXTmjUaF1bjd0eYcN0Z9JSUsD3YTUGmjfqeCA88v5RrTyrjnFPHYvcb5PtViIXoCvvIGDGSHeHVFHpG4dQ0QqGT+GBbOgT0vgHwkXYFgbsSMUAWgAi4letVFoAK1JX/iztYnuvNfMGJJMFIklGhtylyNNERL2JLxmzT4asYSfOzUo+AY3lP7gMD3bAffvih6ZL9zn/eRrQfTExD3z0cvwNg8L7CRO8GwCURejvsnHK+nVEn6VStVelqTVFYYVC7WaGxOkVWfpL6dV4alvdScvsTuM+9jFRzCMly7LVBpr0vKFHSgK4oJHSwF3mIfbiQ7T++klmf8ZkAONilUbU2QSIZA91GV7vKY/dX0dzUTk9PD1Om9C3ROpySiMsXXhLNSGBENBQ1KcZeUlEdwmHTCZuIRbDrYVJtyzEGzyCjZBLBncugqRbVlo3DV0TCv5VUIo7TXY49dzBh/1aoXoE9pWCLJUj0tmKLtkFmJdGKQbQa29CKx5Frq8SrO1CzS0i6M8GXTTJpUNUSZWhpHnbFMHMAHwsALCJrIT8to6fhCkYZnMqjK7wZI9aLprqxqQ7T9RvVA+TYB1ForySiB1EVjeboZspd42iJVxHTg9gUV1+o7HjcXFwg33Nf/OIXefrpp83vI8k7Lf15YDhzyUUc9eUSjIS5dsYkVm3YSE17F5le396hz/dzImUcHFBVRtY1oGgKD7473wLAh9PprW0tBSwFLAUsBSwF9qGABYCtbmEpYClgKWApcEIq8HEAYJmgkYHr66+/zu9+9ztzYkdW/Av0lYkembiRQb6Eb0u7gmQS6OSTT+aXv/ylud2+3L9ygiwAfEJ2U6vRlgLQ9Abf+68POH/uT5ld8PEKcjzDCMkD/K3fd7DGlEBctLO4vlJ+39O1ujsv74HCARcV8s+bRuAbAHvHmXXvJxTx7hDQ3bz++BbTVXugHMBpGFk8rIjfXz2cPFuSzkVr+Oz8mAmA/zmshTkvRxg7aQgPXFbK3tnx9gVj93xv+C7Ivf86BvSXZCvP/baK34XSLuOB/enIAHC6rfs9jr1CQO9Lw4PpHub9Z9Zy5w644irJ2RvgdTMPcLotOrRs3X/Y7wOe8/1fV7KYS76zJQS0LOYSCHzNNdeYkTxeeOEFM2qHOHv7FwHAh1MGAuC5c+eaE+8SZnr58uUsXbrUhD5XX321GQZ68+bN5gKyG2+88XB2Y217HCpwPN9z0wBYnJJLl6wiu3I7Y8shUNvFc/7t+JwwoqSEWFuCypBGV0U5al0DozZs5/6hWVyeM5bhY6awKLGB7tYqclNDqNnUSpt3G1OGlrOsqQuns5jrBk/hwdceobI8n6smnUWbv5P/7WpjQtFwTm9I0bFpOer5o3EoKhVbQ+jvrGdluYuhM0fjawjQdcoIutVeljZ3MffVTSy4+Bo6ixTmbfqAGysr2dLZTCDkYOK4SQTj7QzTC4gZITqMC1m2PborB/DRA2Az/G0iYT7Hy7O/wHNx6suzvUDfdD5xGQfI/UMWggpA0+x2kqhMCG9CU7sw9Gw2uMea6VyS8eju8YIAN6lbxhaycFQWk0j96SLRh75x8zcIh/ftJh0Y4WegI7jvm7XPKWykNHxF3dizgsS6nZx6kZMh4w2q10sc5RiZRUm2L9fo7oDCigSNWz1Uv9NCwZfuIfOL3yFZF0ZRJcwwxFN9e1YUA5cGmmGgDfYSfPZxtj98C5d9bRAXfy1Oa51G7cYkNmeCaECjsxUe/2UV/t6wCbeHDBlyWFewrhukIiHsDgXdCBNPhlEjDjQJQ52hkjQU9M5OjJROStcxulZiBNtxT7wCrbCQ3q1LoGY7DkcWuuFHj0bQbG4cFTNJxJowti/EnbSjBPzo4XZ0twaDxtOltBDMyyEr7qGwJ4xSUEkkfxDJ7CJsrhzc7iyaOyMEkgqVeT7OO+/YAGCJ4WSP+AkXVaIPGUt5Y4Ku3q0kQjtxOLNRFRuhZJfpBB7sEphukDCiNEQ3ENEDlDhG4rMVUBtZhV11mfl8ZUwr41RZzCQLnX74wzvZ472ijwAAIABJREFUuHEjv/zlg2aflrDj5nhWtkvESbh9xOxO8pNhRo4dx6pVq8zPH04xAXAqwNDYMFRNZe7zv7IA8OEIaG1rKWApYClgKWApsA8FLABsdQtLAUsBSwFLgRNSgWMNgPuD2+eff95cJd3c3GwOnmWyR/4+YsQIc1JXBssyeSNAWCaBLrzwQm677bZ95v5NnxwLAJ943XRDVQ3eDDeVpR9N8B2KCltbOsnJcFGY6TmUzffaJhQKk5HhPuxQe0e0M+tDB1UgtPQBvvbPicy9+wI+Zv7L8QwjIJ0HWCTr74qN8+FTkvu3b/r6IzAc5cOnVu56v7/MCtddN42bhks4woND1nF0Mu+3W5jbu/epOhAAJtnAQ7+q43kxIO1Rdu2/soNHflXD3wf+PSuXv35rDIMP5diSTQeuo3Y9n/urn/qBh3CMHcAc7DgOScOB56KXdx7ZwF1m+Op+Zbc+Qd5/XHJB9/2teNIwnrks+wjP+f4vw/Xr1/Pqq6+aG1x00UWMHz/evDdKaNeHH37Y/B4fmIP3aAHwE088gYSBlhDREyZMQI5h6tSpvPXWWyb8lX1K2Of+8OegNxJrg+NSgeP5npsGwOZzbNBgZdNvmFiSwuvP5LVILRMKxqA6PDz33nt8vqSMpkE6q6tqKGtzcu6pk3hmix9bKk5l0wqahhQyYfTp1Nf00BLfyoiRU1hUX0siHmROykFVQmfyzAlk9AQpDGk8W70B78iTmRkvpHvR3+g6eSSxXC8jDIN3F3xAqrKUi8eMJ2vxFpgygk32Ht7fVk37lhBTx59Bs6+HcLidr06czVNb3iDS3sGnJkwlpCkMCkVp08N4XLeyfHtsVw7gIwPAadibzpcsuX5lsYY4gGWRRv8iz/Fy/crYQKCwbCcQTaIC2TUHG1tW0hZuJs9dyISSaaRSOtFYxBxDSD/p7e01xxDiIpb9ysIUqUPGFpmZmWbdV195jblgVBy3UtIhoAXqDnwvfWz9QXAaAHd3KpxxWZxzL0mBz8GOdRGSyRiRkGY6RoePUwmGbCx5LYgnN0Go286m15O4h42l4OcLUFTQe4Mf7dSsWJFY4igeD4pbofXOSwisXcxXH8ph7KwkNes06rclyC9N0tGk0dNh8MSvdhAIRAgGgocNgOORMEoiheQeVvUYhj1KVA1jhDQ0fwzN6UT3eEgG/KR6/MT9NaQitTj1LDJKKlDGn0Zn7QaMD1/BrbmJu9042lqwJRT0osHoPVV4It0ovRHiagzbuKlEk1GabV24fWWUdcZQuhtoLysmNuQkfJ5BeNyFONx55onZ3pnAk+Hk2s9cclQOYEMWH6sqRjSEbfBo8GaipFLkGcPo7FpHKLCRDCUfFINgspMhGdPJspXgT7bQGN1AihQOxU1U9zPINZmEHqE5vgW3mmk6pKVIf5Z+KzD3Bz/4odm37777F0iuenEDG/EYSYeTuCcbtb2J8rJSSgZVsOT99/F4+/IdH2oxcwCHOtFLzkCzqfzjoTssAHyo4lnbWQpYClgKWApYCuxHAQsAW13DUsBSwFLAUuCEVOBYA2ARUSZpZJW05AyUHL9VVVVm3ioZzMrgWcI9yzYyYBYngORRkklecRjJJK84Afa3UtoCwCdeN31jyTJK8/OYOHLYYTV+4badDM7LYnBe5mF9Lr1xT08vPp/X7LNW+b9XoP2dn/KdHefzi2GrePipD2hO2CmZeT23fHE2g4+M8e+3UcczjJBQxrtB764wz85dLUmHh4b++XLljwFWv7qdR9dEzBy8uVkebrxsJJ+qzNj1yUMBwEBPA089Vc9fOg28WR6+Mx7uXHwIOYDlc8/U8/dWg6Bga6eT6y5K59LdVW+/v48ty+UbV49inFccM4dxbPutQ6dzw0bm/ivAspBBHKgoyuQ7V49jSva+XDlH5gA2xRzQ1j3bciga7mPf0VZef6GGR3ek6DKPPZs7rh+zSx+IVW3ke8/0sCYFY2cM5w/nFx3hOT/wdb5ixQrefvttc6PzzjuPUaNG8corr1BXV2fCl8svv3yPCo4WAMtzhCwkE8gza9YsM/TpggULTOeVwF/J/VtWVvZ/f3OyjuCoFTie77n9AXBvV5Qt7Y9iKwkRjWUyLMNHsWcmL324iDue+TP/891Pc3JpGYu7Ajy9vYlvR5PcX1OPqzPBDzb4Kf7553k6VscTSxbxxPmfoix7Fjv8K9iZ3M7Ieg9ZhTPIqPSxuuU9xhpZuFQDCoeyvqobPaud19p7qW6p54wh+Sxu8jHe6OW6qUOJ9SiogSi2QV7qqhoYZTh4MNjG2JJcrho2nWA8iyWNbxPuamdkxQhe3byJC8ZPwOW24Q5+hmWHCYDlmpRn9XQUH7ke07l5BeqmI/4IrJUibl35jITRldzisvhTnKzZ2dnm7+Zzv6FCQuH+7T9mcXgBJzln8v0Rv8DlchA3Eua4QLYT4CtjF1k4Kv8XECxjCjkGuSdJnVddcTWJuNzpP7LzmvC3X9jnfYV8HtiR62rgxh+r3PMDlVZUXvzfHppqwqSSCiPGZ3PBhfLwYXD/jztYs8hPVoFG07Z82jfXMvj6H+L7xo9ItYHeE8QksCaMNtC8XmxlEHj8d2x79LuMnDKUL98dwpensH2VQtvOGAXl0LpTJeTXeeSebTidHsTNa7fZDnlhopyfVDiI3QZ6Io6esqHEoqhKhFS+jWTKTmpnA0QjqL5csLsxOlvwt65Bw4cjFsBdWE5y2Ei6Wzbj2FqLlgxhqAa2umqUQIJohh27q5ussILhdpEqyqeNOAm7QXF7AMXjpSFPIWroFOVNIidnNDZXCUZGLqrDTkdUpSUQ5xtfvu6IAbCcWy0WJKEpqEmwV46lu2Qo3nAPuYFschw+2ns/JNDaSMKeJNc2iOGembTHa6iLrEbfBX8F9KYM8aGrVLgn0xLfTijVhVPJ2AMCy/2qpaWFr371q5x//vn89re/5b357zBs5ChiWQU4Al2EujqYPH2GGTHjX6+/vtdCiIPdNGXMbAv42TZ8DJqmsujB+ywAfDDRrL9bClgKWApYClgKHEQBCwBbXcRSwFLAUsBS4IRU4FgAYJnMMOdYFIWVK1fy6KOPmq4gAb0yOVNdXU1DQ4M5USRhImWVv6yalrBw6YkcCSt5++23HxD+yj4sAHxidFMJQ6epKr3BEGd95T+5/sJz+e7nrz5o49MO9DZ/iK/9z5tcO2MMV07bMy/lQSsBwpEIO3c2UlRYQHZ21qF8xNrmY1bABMBP9XL6V3/AF08pwEGcpjfu4c4PTuf+n84+pq7g4xlGfMwyW9VbChxQgWXLljF//vw9thHw87nPfY6srD3vlUcLgGUnGzZsMJ3H6ecMec+Cv5+8Tno833MFAMtCMHnGDfUmeW7ld1mdqKYnUMx9My7B7s5g3Yo1eDNdGIW9RJJ+hueNoatG4b+X/ZGff/oWNteFuPTBX7Fj7i95L1LDn999mR+efiqj1zexytFD/eRB5LcYjHBPIF4Y573a95lRMsZkhu4MJ1s31lGQ5WVZPM47NdVUZhXys8kPsHjLQ6zRVrKtK5twIsF14wfj7ellfbibzxUOxZc3kSbV4I2aV5iQMwh3UqclqHPL3Dd48XvfYcQQNwnbeSyvkryuHjzxPR3A/a+79O8CYgXaiiYSjll+T7+kZ8pzvZzP9vb23dvI835NTY2Z07u8vNxcMCLXsTzTp9PG2DU7SlLjj7X3szK6iAmOk7l1+J14vRkEoyGz09vtNhOCyqgj4Peb9cl4Q+qS8yTnaOzYsXztq18zobOUtOt311Bl/xeP0geId5k9ze3am2DymXDfPHCjsXB+lPVL/GRkG+QXeJhzdSY5GLz4UoRnH/LzHz/0Ulzi5lvnR2hvb2DUDd/Hc8UPUXNUiO46FifoAQjN+zV1j/0Uuzuf//qrg6z8BM21An/jONxxDEOjajVoriR/e6iWrk4/He0dTJg44ZABcJ/7N46mKih6FIMkekoh1RtAk8bmuFAzs4n3dBJvaiCVCKM5NOLxVgg7SMYEIIfwKVHcg4fTlgrDlg14o3HiWgJ7ezv4g0RcKXzJIF5NI+hx0O3ScTvc6A4nHRkJFF8+Be1hsihAKZ8IuWVo2aUorgxwZLC5NczXvnBkAFicv6qRxHfVf6FuXE3n/D+hTppJ69hTGJ3Ix9bcSXa3m+7ORdSxiRxHCZMzL6Yr0cjW4ALzhNsV927AKyGf43qYLHsxuY4K6sKrUBUVhY8Wg0o/k+tBFimdeeaZfOub3+TN11/jd8+/TFm2lxzVoL03wGmnn45ms/HuO+8cEQBWwwnqim3YNI13H/6bBYA/eV99VossBSwFLAUsBf7NClgA+N8suLU7SwFLAUsBS4HjQ4FjAYDN+ZJdMysy4Su5+SQcm4RllIkgmQSS/fT09JiAVyZq0qv25ac4eB555BEzh5LUc6A8SRYAPj76zcd9FGu37eDeP/+dHn+AxrYOnA47k0cNZ9ak8Xzu4vNMB8S+yubmTh5/fx3+aByBwC67jWGF2UytKOLSySOwawfOwRUIBuns7DYnEqVv2mx9E5ziBM4eADc+bg2s+vdUwATAWy7h8VtOQoIWmyW0lAe+9i9OOsZ5gY9nGGH1C0uB/2sFxIH7wQcf0N3dzeDBg5kzZ85e8FeO8dlnnzUXgB1KGTp0qOno3VeRSCKS/1dCb1ZUVHDOOedQVCQuZ6t8UhQ4nu+5/QGwoUNd8zacLje57iKcTgfJSApSOrYsO0TjpOIxNJuLeEzBr4bIl2eHmEFDdxflWbmE43E6gkEKfBm4NZ1YJE7EbifbqYHhJpLspTnQjNveF9tBQhYn4wkcDqcYZOkJhbGpNoozigjFuojbk4RjBslUimyn3cwtm1AVCuxOkimVKDrBeIAMmxMNBUPTaGkPUpjlQ1N1DHseS7b698oBLJBLSvqZXH4KyBXw2/85XZ6VBLaKC1dy/goMlv/L58X9KNtKJCCJFCARf8T5K5pKGOf0PmQ/aQD8SO0DrBIA7JzODfm3EJFcv247iqHTGwiSlZlJhttlgjXZt7iKJYqQRBSSOuW9R/7wKLFYH3HdHdp5f5bfAe9Ls9Mho2ORvs//8i2DKcNV1lYbvPtcLzlFCdobNM75TA6Tx2lUNek0VcFZZ9jIJMVbyxW+fWGIzmADlaNPIXP2FWj5Q00PcqqrjtDCl6hf+y4eWynfeczFrItixKM2lv1Lp3ZrkIJynUCnndIhHsKBGN//4iYCvSHznjt6zJhDuuwldHYiFMCmKRgCzfW+ENCaEsdQFZKBMMmuRvB4cOQUouUUkejtJlq/kliwEc07CDWWIp5MEg/0kqF5sGV78CtBjOYm3PEImhHD5g8TCwSIdu3Ek4rg9LpozzOIZnqxa160eJK8qIJL85DU7NhKBmOrHA+ZFRiqG0V1UduT4vM3XEs0uu+8zQdqsKHrgI5j7EwKW1U0p4tYjsqq9rUksqdwrlJKmaLT0fge6zo3MTbrcuwuhTXdr5jn1qF+BH/T+xEIHNWDlLvGmW81RDfiUr27IXF6O7kepP+VFBdxx8/vpbujnbl3/YSYbqAqClOnTsFQVDZv2mS64g+nmNeGbhDRk6YD+Pmnn7EA8OEIaG1rKWApYClgKWApsA8FLABsdQtLAUsBSwFLgRNSgWMFgGXSRyZ8nnrqKZ588kkzlLOAMwHAoVDIzNklEz4Cg2W7NAgWGCzu37vvvvuQ9LcA8CHJ9P/9RrF4grseeZKX31uyuy0y6XjvrV/hU6fN2G/7QrEEc99czsq6lt3bZLmdfPm0iZw5atBBdUkkkjQ2Ne/hNJfJzOKiQjMfsFX+DxWo+hs3PVPB/T88g+z0YaQB8EM/ZfbuN4/+GI9nGHH0rbNqsBSwFLAUOL4UOJ7vuf0BcFq1rbU7eXfjInTVwaCCFBk+N03tBh6biiPDhZ0keW6FIm8mb6zdRiCpMq6kmLpIkJHZTkYVZLGjNcDmtgjDy7Lw6ElW1AdJucKMzR7KlNLxxJJJc3fyvCwuWImMEurxk5PpM3/3J/y4/h97bwIeR3Xm679V1Xu3dkuWJVu28W5jMBgMDgQDweDEYQtbNkgyk21uYCYzgcn9z81kmCQzdyZklvyTzNyEJJOETDbIBpeE4EAwGIPNbgPG4H2VrLWlVi+13uc7UhlJ3mRs2Yp8yk8/3arlLL9TXa4+b/2+L5qh0F0knYoRi0UoOj6BaeIUiuQcm3Q6gRkExMw4nuArA/K9OarLUxQVuHVIlZXx5MYe4skUqX4HsEt0/wkiICp8he2Re35pVxh1JXRIy3bZV8ZTgKxALwG/r7/+unL9ygMjISiWfcPj5Zh4NI7pRfjWdgHATzI/cS4fqL6VYqlIIh0nEY8hqG9i40SqqyuR+zU5Xl7iBBaHcRgO+s6/vZNiqS+xfAh01eeDhIAeuk61q3+l5PDdujngL+6CW2812O1arPhJjvaWnOpnRVWaqz5STgyPnbsCsu0BM840VESS13YYfP2vA1b/upksPcRJEcXEJk+KFKdfOp4bP+MyY4GL71psWW+y8td5pp/p0LbXp2Z8hqs/liJwYL6xBscOyBfy1FTXKBB/pMWR/ku4Z9PA9xx8p4TveWBFwckTiceUO9hu3Y4fFbAfxyqvI5JMUerehu8lCNp2Usy3EmTqcSRHcK6bsvI6SpkIhX27YO824pGApO3h5Hqw2zaRxKFUl4R0lHiQJJ5OE/cjEIljWuDEK7EazyFSMRGfKH4sScFI8e6b3r/ftX2kvg3arh5UEFdzC75lUtlwNtOrzyfYtJtXFxicdvYlJJwqujpfYF42oH39Th5pe4BkLDrI+Tu0zgAfP/CYnDqbDnsnXc4e4mb6AAgcI2CP7dOTL/DZj3yA0xcu4p//8R9oe3U9H/3TW1j9zLM8u62Z2tpxffofzWJAzLDUeH/n+9/TAPhotNP7agW0AloBrYBW4CAKaACsTwutgFZAK6AVOCUVOF4AuLu7Wzl8xakjEFjcPBIaS0K7ySSRbJdJGgHCsp98lhDRMkF0ySWX8JGPfERN3IhTQDuAT8lT8YBOt3Z2cdnHP4Pf7y6/5d2Xc8eH33tEcTY2t/PZ+1bu3+/DF8znmrNmHPG4cIdcby+7d+/dv//ExgbS6TBX6rCL0TsedwVaeeTOf2THe77ER84QJ0V/COh1V/Cvf734TSh8HOodzTDiOHRPF6EV0ApoBUaVAqP5misAWO5LB7pVv/Hg/8831n6VqvJJfPDcGZTXZvjOo89jRqM4yRRTUibvnFHFhu0dvLCuA7eiht29bZw9o5HGKpNJ1THat3dw169e56arZrGgMcVDawsYFR1cVrOcDy7+M3yxbPY7cEUfyZ1bVlbG7NmzldNW7qMFDIkjf8KECcptK4u0U1yJAlolHLLch8v+sq+kYJFy5Fi5TxfHLFbqAADsBH2AcWAI6IEnzEAtBq4XECz3+VKfpHzZvXs3L774ogK/M2fOVA+CyiIP1sk9v7RJ2qfW++CX4Jvb/4nnSqs4PXout037WzLpFLlSrxoDab/UHaaSkYdIw6WtrU2BYNn2gfd+oC/vcBjWWfWlP8TzQAjcD3r3u4T7IbHSXfWll117ipx/QRX/tgJSGKzb4PGH+7qYMNlj73aDcy+t5qILYnR6LpvXB8TicNock0oCpLdr1sAbLwTseM2jJ+tRN8Vg8myYf4FHPCXtstixweDn/5kj2+FQ22BS1xhl+Ucy1E2CPZvh3dOfpbMzR3tHO7NnzVYu7CMtdqGA5drgOASuQ2D34tq9BJJz2TDxnSJWJI5R6sb0SgSxFF6hgBlJ4MVyRFITMEo2frGAZ0QoZHfh2jn8fJ4Icax0lXKdO/l2/PZtsgbfL+K0biDl5zBqMkTMNMlSEiuQEMqo/Y14JVQ1UagoI6ifgFU7hWiiiive9V5K/WG7j9S3g26X8Y1alOwe3N48Z1eex5yL38WP55xLe28ZVa1tTE9kMZ//KmseXUE0VaMeDhi67E9rJKGggwIps5IJiVnsKr6M4xexjOh+CGyKOzpVhp9IYbXupaWtjcvecSmffN/1PFE2ka3T3kbjmhW8/u0vsafYl6/6aJfQeS8PV0t+a3moQr4/x7KM1PX2WNqkj9UKaAW0AloBrcCJUEAD4BOhsq5DK6AV0ApoBUadAscDAMvkjZQjL5mc+uEPf6ie9g/dujJRIQBY9pOXrJcJHMkbKDkDFy1axHvf+141ESWTQbJe3uVHuPzIHTjRpB3Ao+4UGrEGPbr2eb78vZ9w3vy5vLxpK9MmNfDlT3/iiPU9smE7P39uIwsn1ysn8FlN4/nYRWce8bhwh86OdtoLJumycpVjri4DlZV9E6vhEj7YcKyTMMNulN6xT4He7TzyvW/ws+f2Kg/NhIU38qkPv4PJRxdZ74hqjtTk2LFeb4/YcL2DVkAroBX4I1RgNF9zDwaAV2/4BZvs31BdUc/lDe8kEvP5P4//gC2lNC2dHpMSJpeeXccXfvoCXzj/nVx8wRl86rEf8aVzz+b3O5t5vruLhZbDd3+/jQsuaOLy2eOYlm6ip7SX7pZpzJ16JYHZhyXlfvjVV19VQHfevHkquo7cg8g9snzeuHGjeqCyvLxc7S/AaOfOnQqAius2vPeWfeVeXPJqC5CV9CtyT91T8HnyNQkB/aYDOATAwzmV5CFPeYVtkrEU+Cv3R88//7wK137uuefuB74htJXcvR0dHft/H0hYa8ON8LWdn2dN8Q8siL2Nv5j0BZXyo+AWBsHoEH5LnyXdjPxukEVCTcuDqP/fZ/9m/28QBfkGhoIe0qmBIZ9lk8oZDBSKBcbXT+DCt1/Iil+t54YvvMyHbyxjLxEe/lGOPdt6qKo3ybZYvO2dFZy+oA/KvvSsT7bNZ+6iCOOqDZUjWG5RNvsBWzYWaZgqD8aaOEWLng6Dl9d4PPaLXvzAxYr6tO2K8okvVLHgErALJo/eW+D2971AMlGmdB7Ofac8OOnYRazAxbdL4Dr4tkNQzGH6HoFh4LklAs8hiEb6QkH7NvGqiWpdYd96TCpIlDUQicXw4xmKUfC9Ik7HXgo97cSTldDbiReNU8h1Qncrhu/gFzoJ2l4jXh8jEavCavExYhaeuH+9AvmYT2HCRMpnvJ1UxVSSqQYsK8E7jxEAi8M5Pm486VQdba++zIx5EyguuoVmbxIL0jmSvsPqijRnebsZ/8Zq9uZt9f2xjAgm8oBHX4qYgb85ZZ2Egh4fn46EhW4pvUHSKlcPFpji5jVMSmWVxPLdmL6PEYnQvOEl5n7wNn54yWVs2AiLJsPZX7+TP/z3d0hNaBrOV2rQPhoAH7Vk+gCtgFZAK6AV0AocUgENgPXJoRXQCmgFtAKnpALHCiRkMkkmp3bt2qUmZ6qrq3n88cf5yU9+omCwTAjJZIXAXZloCp/0FygsbgV5knnOnDncdNNNSn95cl9NwPQ7G8IfvuG7civo5ZRQQEIsphJxJtXXUSjZvLF9J2fMnHbEvu/pylGWiKlXb8lmc2uWMyZKQL7hLUXXIG75ahLILeWRidBkIrY/1GAu10tHZ6eazJTQ0HoZewqMZhgx9tTWPdIKaAVOdQVG8zX3TQAsZsq+HLf//pu7eWDjr3nkU1+i09pFT9BK+6YWchGLRZW1vL6rja91NtPot7Ck4kwuPufd2IUuYvEKntn7BNvsLZS1Wli+wYKFM+ntLVAZTfHFNSuZ4J3Npy/5+P57DrlfFrAp98wCeuU+WO6R5b5Y3l966SXl5pUHKsP1ck8uAFhy7sp9d7gI/JX7bMnDK/fuUlauGPDka1liiRRl3h6aqiBXFFeuN8ghGYZbDt+lTGmbQDSBuhLRRxZ5r6mpUdBa3MDnnHPOoNNb8thKuGYZczlWXI0CcKWMiBVhw87XaMu2U1VWybymOcq5W7JLqj9yjLxCl7GMjbiNB4JgyU/+j1/637j9buPQ3RuaPUPAO3B9uE79/uhvbSGf57TpM5g0qZ6HH3yRhmkl7n4yQsow2Nlm8MB3smSqCrQ3Q3lFOZddl2Z8Y8CrL7q07JHw2xbpMot02qSuwaRtH2x9rUhdU0Bvt8nuzR5vvGiz9bUSmcqAUj6gmLe45bOVnH2JhQzby6t8nvpdlq9/YQPp1PDzXEiIcM8ugi9OcV/Zn1UY6H5HsCGhs+VvgcO+g2F34ufa8KM14PXg0ksk0oAZWPi5TkzDwvNtomZclWckMtjFLLmu3eo+2YwmyOfacXs6sPK9ONkWAm8PExpqsOIV9EQ9AjcgL+NVVkHVlLdTWTMHMxonmq7BiKZY9p5b3loI6PDskhNFokgZFvnOLOfMm8O2xdexrafIMnMvTs1pvF4xl8VOM9P2bKIlZ0PEw/HzlLw8tl/Ak3jbGH1Q2JCM2X3O/6KXoyExG9sv0mZvJ2mk8E0LO1VOvLdL5acOTEt9/6zudtIXXsm3Fi2nuQDn18GZX72Tx370bVITJh/1pV4D4KOWTB+gFdAKaAW0AlqBQyqgAbA+ObQCWgGtgFbglFTgWAHwnj17VOg2mYwJJ6NkQugb3/gGe/fuVRM68pIJKMkFHLoEZB+ZsBLnwpVXXslVV12l9BcgLGBNJnTUj+5iUa2TRY4dTt6rU3IgdaePvwKFTkhW4foB+1pa1ERpff14Wve1kS8UqFDOEw2Aj7/wJ7/E0QwjTr46ugVaAa2AVuD4KjCar7khALaLeTZv3cKcOafzwNqf8UzHj3j7gqUsbW5je6nEne1Z3tWYZEpdgj0dvez2k7y3cSHJ3gqM8Ume3/c0iyfM4aXsBp5++TUurriAFaWdZCrzNMUlT2uCeJlDqvtsFjZdg2++GQJaALCAW3Htyr2w3B+LI1jcrvKw5cSJExWMDUNVDwTAYa5e6YeESZ40adJ+KCzrQgdwuqwMM/s6XnYnVXUNKvSy6woE7ssBLGVLHXIfLu/hZ4G44Tppk4BoCcX8zDOyJUNPAAAgAElEQVTPcPrppysYLL8B5IFRiQ4kbZB1ErZawG3oaDUs8IISux6KUdxSRmxSjonvsolGYvhuX65f+W0gvwukLCknm82qE1GBN8tSjmep/08//KeU+h8YHRjldyjoVduMvvDQQxfTMsn35hEQXFVdxdatJp/4+4Dbb4d2DHZsC/jN97uYPDvBJctTZLsDNjzn4xkl5p0PPZ0GHc3i4jVIJU2Vvzgag9eedVn927zSJJ7yJTUu3R1QOyHONR8tY95iE9cN2L7B4LGfZ4mnHf75r14nJY7bYS6+52O4fdGWVOdcm8ApKgDsennJbovne8oF7BVzBL5DgIXhBxh+L34kgWWk8EpF5eoV57ArYbhdk3hmHBEzjt26EytZhmualHr3YRd7cJ08+WIWG4+u1u2kCnuYEItiSn7hVJpMrAwqM5gNM7HK6qGslkiqHiNWw9Kr32IO4FAT6avvYXgeRQwqy5JMvvgqViWm0N7ZjZkYT9O4cZz90q955v578MrGk4qUY6g44X02cS9w1csVKBwUcTx5CNTGDRwy0SomxObQvmclBb9EccpcYp5DJJclsN7MyZzr7uKs6VOZf8e/8Ma0uUx9ZhUbv/sP7C36JHUI6GGewXo3rYBWQCugFdAKjIwCGgCPjK66VK2AVkAroBUY5QocKwAWyCuTMTIRI5M4MgEjwFby/H7ta19TYDh0JUi4N5lskokambCS17PPPsvHP/5xrr76aqVUmBdMPstEUugElkkM2SYTTXrRChx/BQKCnj0YuT1QMxtevofI0/9A7uJv4E+/kp3btqoqJzdNoqsrS7a7m4qKcu0APv4DMSpKHM0wYlQIpBuhFdAKaAWOowKj+ZobAmDXsXn5lQ00VSZYl1vNOv9p3tY0hTd+s5F2K4k9uZLpKY/TmubRme9ib24Tbs8MGk1omGby203PURFroKIcEntg2ekf4Du778cp7uWM2lr2FAtsePEVTotcyvveeasKAR2CzYEAWMCh3GtL+OSWlhaV51fAqIDeEAIPdQBLOXKc3LM3NDQomCsvWdeVc1i9sYdUOkM0txmz0EyqYhzpVHI/bA4hsJQ/MESu1Cn6yLuMoWwTGLx27VoV+lki/Mi6ffv2qdzD8oCn5AIO8xXLg3VyrCxWxMQLbDb83xI9W2KkJtmccV2GVCJJIV9S+0jZjmOrcL3SZ3ETS5/k90IIkqdNm8btf3WHWidwV6G9AYC3PyJ039k74I+BDuEDtplQyEHXPvjn38K1b4dtmNz3dZszzo9ywTkmHfjs3R7QvMMjn/dIZALKx0EqAyUx43owYbLFql873PsfWTLlUMwbVI6L0jQ9ybs+nGDy9ICCbbD9VXjsl91E4zaN0w3+/OqNZNLDB8CO52BLHl5cPAmfLS5fAfny8EAQYBDBMKOYRhyEvGNCbzt+vgUnlsLPF4haKTyVODmg5AokBs/zsQyDwLGxC1kCu0gMEyffhekFBIaJUyqS72nByXWTtVvoKG2mzI+TiSdI2D5lbpqYlcYcP5lE4zyiE2dhVI7nyvd+9C05gBXUF0e87+FHorjRhFjTKWY7mTmukqrzLmN7up6k6zCxdx9btrfj7GilN/cMvVFImmVEzQRxM0XESBAxY1iiT/8/Dxc/8MjZrZSbFZjnLmWv2Ybx7B+I5HsIYoPz+hqWRU82y6SEwaTx49myew/NXoTy8jL8AW784V4+tQN4uErp/bQCWgGtgFZAK3BkBTQAPrJGeg+tgFZAK6AVGIMKHCsAFvArIHfbtm0qpJs4C2TSZcqUKerp/1/96lfK+SuTPvIukz3yWSZqamtr1dP6cvwVV1yh4K5M6MgEj7zLE/4ySRQ6h+VzGCL64EOxhmhiCSZnEKx8HPu88Ed5M9EbpmA+cCX+tntx6t/CQK65i/iSvyX4wTbsG99KAUeqcwTbfqSqT7HtXQWbymQMY98LBFt+Dw3nEVTPwPjF9QT5Vowb7id46p+JvnEfPZd9B2PWdWwPAfDkSXR2dtHd3aMB8Bg+b0YzjBjDsuuuaQW0AqeoAqP5mhsCYBmazo48ubZf8bS5jZ+/vpu/OecMfvrCVibXJHnnhAxvdHdx6exluCWP3+99kjU7C2za/BIXn93E2Q2T+PyTG/ngvDNYFh9Hj5lmdf4l6jMW08fVsWbnVu78h8dYNv9a/venb8dz+0I3C3TdvHmzuncWB7BAW4FCco8sYFXCPMs9c7iv3EMLGJYHMcMcwIcDwJ05m6dezxGLSwjoXUysgHzJx1Hu374TUo4f+B6epgPdwXLvL/fz4koWOC2hn+Vv+W0gzl8BwgJ/pT/y4GhYZlhWJGqpELwbf1OgZ2uMsiaH2rcVKBRtKssqsSyD7u5eJk9porysTB0mvwmk7wKBW1tb1d9S7qf/4i8p5gt9be6vYKgTeOBXLeTA6r0fGod5g8PjzAi07EKB26/+X7CjNjs22gS+SXVNknmLLMqjAT0e7N4C3e0eJVt0DIhGA0kXS6rCYNdrPr/7SYEJUwymzI5xxoVxyisNent86posXn7S5fnHckQTDo3TYe9Wjy/dumV/jufhXCJcz6Vk92AYAa5XwnV7cfwSQeD16RF4RHwDy4wjZNf0bPByGF4EJ2ISeDZRq4wgEpNdwROYbhEIrA/A7+3GtXtw3RKWGaVQ7FaO4ohh4pXyuN0dJJI1dNtd5MwsXk8XXTtfZm/vNuxkDLc+RfnU+TQ1nM+kcedQGWvgfe/6MMVCcTjd69tHQLTvY2b3EaSrcMurVV/EARxxJLS1T28hT0NFhqpxtbhugeLeItuNgOjMc5ncZdG950k6/C6i6Up8yV+s9PFV+GeBwQKFY2YSy4hiZnuwpjax9UvfUhrW/fXV9G7biFkx7oA2q9zBhTx2qahya8t3N3zQYfgd7NtTA+CjVUzvrxXQCmgFtAJagUMroAGwPju0AloBrYBW4JRU4FgB8Pbt2xWklUmgF198UcHbcePG8cgjj/D888/zN3/zNzz33HM88cQTKk+w/AAWh7BMWF1//fVs2bJFTQ7t3LmTP/mTP1HgWECwTF7JJJd8lskcmYCT4yTH8KGXEKICi76I9/AduIoB/zEB4BFo+yl2ZncXSjieT3UmyeZ9nax6YxfzGscxd8I4/u7Xq9hWTPDf10wj/drdOM9/H+Z9AGP+LQQ/uQKsuALArPkKkVd/QG7p92DmNRoAn2Ln0GiGEafYUOjuagW0AqeAAqP5mjsQAOe7PX6z5e9oTWZpbq9lV6mLv590GvXVce56+RlqEwnmnVbPjOR0xqXPElLGR7/5DRITInz+8vP5txfWcdWMtzGjELDF3cjKbigW2ljQkGDPzn1cNO5W5sw5az8sCgGrOIAlt664d+WeWNYLAJZ75RDyymkicFVArKRXkby6cq8d5uyVe+rdu3ercNFyvOwrfevoLrL69R7iiTRpZye1CRsnEFfooZeB8FYAVejAlXe55xdXsuQZFvArzl/5LGlfpL5QzzBstByvQJdl4Pr2fgCcaXJoXOLieQHpZBrTNCiVHNX+urpxpFJ96WHCReqW3xQSbeh/fPJTlEp9ruFBcPcgXTrA+dvHFhXoHBoyOiIQeCdEU3Dbv+Q56x0e21812bc7IJOJM31ujMbTDCQbcpGAbDfs3Q6te1wq6wK8Pk5PLGlSU29SOU7aJwGZTZ77fcCWV0pkO3tJZnwmTA1o2x3h/v/IsPaZZ6iorBj2lUCcukaxhKlCQPdboD0Hz8urMM2OhDd2exXstqwkgSshj/NEI9WUis1EzBRBsRdPgKgVx8u1Khu15QVEK+pwJaS056jQx9F4FUEhj+8V8aIGrmViOJDP7cPtacPZvZv2jq0woZ7kjLlkps6hsmYaGcqJESUWRAmcgOXL3t3n2h7m4ruOepg4fvkt5Deswd76CjEJg+77Kj+vGntDzpkSjl0iICCZLKfWKmcXzfgN5zA90ojtbKF158tYkeSgmmV/AebyT4Fz2yaZqsB/z2fAD4j86qs4xTzGEAfwMJs/7N00AB62VHpHrYBWQCugFdAKHFEBDYCPKJHeQSugFdAKaAXGogLHCoBl8kkm7uSpe8kHLG5d+bF95513qtBs11xzDbfccosKA71mzRoefvhhNVn1gQ98QMFdCQH96quvqgkhmaxauHChmqySia66ujq1PnQ7iP4y8XPoZQAAlvmOu9Zg33bmQQGw+dLdRG77Csba7RLYl+DmW/Hvug03jLDWtYbobR/DvPd1WPpFvI9lsW78yiAH8KHLKBK5vRLr60vxNz6AM7mvxZGvLcK6A/w1a3GkWYOW4bedrpeI3nEb5j1rYfJSgi9+BefGWf0uh7CcL+IV70DNNQ11Lzf/jNiUWzCuvAv/orWYX7kXKm7Gf+Bu3OI9RG/4HEa2guBz9+B87ExV7uH1Cuu8Hf/+Isbt92K8niD44t24d1yk8p4NZ+npzdOTz5NJpShLJdmxt4WO7h5mT2kim+tl3RtbqK2qYObkSTz27Its27WHD127nBd3t/PYhm1cPm8q02or+YufPELBdvjxx6/ie0+u5zfrt3DFvKn8yYVncNM3f00blfz+AzNIb/4J7rN3wzm3Ycy4iuDHl0M0iXHdL2DNv2gAPJxBG6P7jF4YsYmHvv8kLQN1N8tpWHQpS2cNf3L4gGHreIr7HoVLr1/MAY/YHG7bSI3/EerMblzJyhd30Fnsz5FZ3sCiJZcyq/rw0IKB5Z6Mfo2UXrpcrcAfuQKj95qLug8Nwx73drn8+xMfZNGcJhaUX8Jvdt3H/Wt20+rHaMjAJ06fxZ5oG2XUsWTSFdz60H+RsXdRX1/H/c928OWrzydIF1n1zCtcOPV05p82ib/69gO8tGUf//yRc5lc9hGmTjlT3UuH+XzlXUCq3GdLlB15kFLWicO3ubmZ2bNn73cACxAT4CquWLnXlvvsMAewrBMALGWEAFjur30zwVNv5A4JgAfC3lCHgWGgpU5x9Epdr7zyimrn4sWLVV0vv/yyap/AX6lLjovH46r98ltB+impYuR4cV86XoGXf1Gk+40k6SkFFtyUIZFIYhcdhXKj0b4Q0PJZHgqtrKxUD6GG0YEEAD/55JP8y13/gu3IMYOiPCsYPHQZmv53KBAeCJBVeSa07zVIlwe8/3+WWLTMJddlsGdLQKlgMa4uyrh6i+rxFuOrDXrcgLZ9DjUN4BRROX8jhkGxaJBtl7J89mxz2PJyic4Wj1nneGSqAraui7PyZ+XkuyOs2/i4+h013MVxHQK/hGWZ4PdR5/BBADxfAUzlDJbxd9vBzlMWm4LtZCkV95GMN+AXs3i+TVBZQ+CUMDAJjABMAweDkgoBLXVEKXm9OFEDs+Rhdfdg212Qy9GxYyPdlVFqz7uCxinnU0Pt/jFw3Jwq3yfAcV2uffd7KRyFA9iXiFHRCNELr8XdsBZv+wZIlx9GIgM3KJKJ1hGzHfY6u/DmX0aNYeE/vwLvSCG2TQu/lCde7FV1lBIZzHiyL7b3CC4aAI+guLporYBWQCugFTjlFNAA+JQbct1hrYBWQCugFRAFjhUAS5g3cSHIE/cSik4mdGTyRRzA4lSQiTMJ+Sah4GRZsmSJgrvyg1YcwTKBJZMS9fX16klumagSkCyTOhIiWiaGZJ1MLMlEkZR16OXNMMqcsQ7WhQB2iAM48TCxM6/CGERRgFsfxv7KRQRsJ3rlLMwVB5koCkNAdx2+DB7/HLHLv0Jw90bsm4UAv0R00XmY3IW79jYOnC4YZtvrXyJ60XmYawe3LfjBRuwbpZ6jAMBDu7f0SoJ1DwzQZTz+yu04s46k12B4/Wax4wke3oh90eD8WIcav6/+6Of8+rEneefbFnHj5Rfzwf/1j3T15Lj3rjv5zao1/Nevf8uCWdP5/Mdv4T2f+TxuqcjD//UfrNzawn1rXuH6c2Zx8awmbv3vvoH72Sev5vurX+bBdZt595nTuGXx6bzvW/fT4lfw+w/O6gPAz3wT45zbQANgfUEcoMDohRECgDcx/UPLmN7fXrt1PStWrCe2+HqWTn2LOdL/iABwx9r7eGBThrOXLmFubRILm9aNj/Lo0x7zb1zO3MEmnsHntQbA+nuuFRiVCozea+5gAOx7Ac+/8SQV8SgV0WraSy1sbe+lGBhUxaJMLEvR6wsss6iIVfFq226q4hCNxtjemuesxnGUKNGWzTEuXUl1KsGGXa105ErMm1yNSRXRaF8YY1lC0Cr31nLfHOa5lW1h/l0BqgP3DyPmyPYwNHS4XbaFZUjZsr2sul6FgI4nUoMcwAPDO4c5g8U1LM5deUk5cm8uZQqAld8TEv5ZUrpIffJbQCC03N8PXQRcy0OiYdoXKScWj2KYPjueN+lpSZCuLTH5bF/l+7VLfc5h0UFgsaSTkb/FMSp/S/vCKEFyLn36zz+t9hkY/jl08w4NCT0UAA9s68B8wQPBsGVJPmADu2RwxS02S28uUVkLnfsMWncH2AWTRMKiviFCdw/kugPGN4HngF2Sl08+57Nvp0tnq4PruNQ1BZiGSalgsvv1OGsfzCh6na7wWP30U0cFgCUEtOcUMFX8ZkuFRg5cG+QlIJ5AhUoWIl0steJE45jRMjy7nZgRw0yPx7DMvpy1ZoARq8DrbqWQbcHyTWKVE3CKWVzTw40ERNPVmK1tBN3tOG4PfiTGvn2baIt2M+3imxgfa8It9eJ5kr/ZwpQcu4apvieWEVGM+qorrz8qB7AKAS2JiTv3YaQrIJlWfTv8EuAHvsrFXSq2kPdy9NTPIOE6JLe/QlBegxGJKb0Oukidbv+DBZHo4OTSI3Rl1QB4hITVxWoFtAJaAa3AKamABsCn5LDrTmsFtAJaAa3AsQJggbXy41TgrEy67NixQ4V7llxcku8rzOsrT/5Ljq6zzjqLm2++WU3YyL4S8jmbzapQdDKxIxNK8rc4fWUCSSZwZKJJTeQEgZpMOvQyAH4+3IJ1+dfhyh/g3nsR5uFyAG+8m9iZt2GofW/Ee+lrxM+7oy+M9P134FY2E731PMxvtxw6B/DQMoqPE5t1OcYZd+M+cPObZd61hpJyJQ9dhtd29/V+sHzXStzbzsMvbid68yzM7SFYPgoAPP4G/MfvwZncD6fXoYC1c/NkrLsWYf3tuoP3d2hf90PnMwgefhjnogTW5y7C+sohjj/EAH7237/Fb1Y9zaXnnsXHr3s37/2fX1R7CgD+xaNP8OPfPsI7zjubv3j/ddz02S+Q6+7m99/7D1Zta+VHq9fx/vPmcuGMifyPHz6MZRrKAXzPU6/wwEubuPLM6dy8eJ4GwPqSNywFRi+MOBAAqw5tfZR7Xqzg2msXksGj+bmHWPlqG8oga6aZcuFylkwVMtrKcw8+ysttkmcvwbjTL2X5wlqUM3ZFjsbqLK/v6QWznDnLrmVRLX3bHrVprGjm9T1FSIzj9EuXI4fJUti6kgdXbaPXl6qmcOHyJaiqDtcOVV+WjNVCS+94LvjgMmo3PsRDz7RQJMH4adVkmzMsPcCRvJVH73mO5PLrWTzEqrz7uZVkpy5hbvVh+n8YADyoH+XTuHTZhTRKPwa1tZap47pw57+fS5v6+t+86qc8lVzOtQszwzq39E5aAa3AgQqM3mvuYAA81sZOIKrkAF79WjexZJq0vZPaZAk3iAzq6kDH70AXsHyW+3t5SRqYadOm0dTUpOCvOFblnl8Wucdva2tTD37KA6PyIKikiykvL1fgVu79BZIblsWO558ku3c7mbpGppxzkbqfKxYK++Gv/EaQh0/l94s8RCqgW46XcuS3w9ve9jaWXHSxeoBUloEQ92Djd7jcwOH+BwPBErm6VDDobIlQOyXL0g96nLc0Sqbawy5CZ2sf8N2y3mDH6w5V430C31AMVuWDNQJSmYCK2gAxkhbzJjtfi7N+ZYq2XTHS5R7RZKBCYD/19OqjAsAyHkGhgBWI+1ccvy6BV8KT8Mh4GKalQK2HQyReRyJWTY/Xime3Uhabiiv5cEtZXNfDbt0G8QosCasci2FGo5jpchVKWqBy0ihT+XHFOUwqTUdB7j2K5IsdTJl9GTUV0yhmWzGjMYKohYsrTFn1X4UzF0ex7XLtleIAHn4I6Lf6XXQDm1SsmlgRenJbMcqqyU2cSXldI+arT+Pkc30QeJQsGgCPkoHQzdAKaAW0AlqBMaGABsBjYhh1J7QCWgGtgFbgaBU4VgB8tPWN7P4D4efHMG49E/PbENx/P8Hd52E+cCX+tntxlBmhC2vN45gPPIzx+Iq+UND9ADh4+FaiV32bN121Yqz9HPElg0NAH64MeQY9ctdkrL89Q4WBDu6X8M+V+Bsf3h8SerAWw2u7//gNRG554CAyhn07CgAcAu+D5Ei2ftZXTxA6ng+jl3dQ1/HB9Dr86P/df36PXzzyOO++aDEfuvIKbrjjTnXAfV/5e+5fuZofPPA7DYBH9gukS+9XYPTCiEMAYPtVHvzxDmaJM7h5FT99NMeCq5YxK+PRvOqX/K65iWuuX4T13C/5Zetcrl02i0xuPQ/+fBP1113LQvsp7ntgE5lzr2Xp3CStckzrVK4ToCwA9IFNJM9ezrL5FWTXP8SDr1aw9KYLqc8+xy9/tZX6K65icT00P3U/v2ueyjXXLqTiMO2oUGXuoPay61ki1+PsWu57sINZy5cxvyLL+oce5PnCdK4cCoB3PMo9azNcdf0iDhkM80j1hqGuB8LgQf2waH7ql/yuYy7vWz6X2JC22hsf4pcdC7npQml4B0/dt5LY0mtZOPzonPp7phXQCgxRYPRec/sA8FhdpG9dvc5BAfDQcM8DIbAATPlbHv6UZfPmzeqzRPt56aWXFMiTlC7iDBbgK9sFAEt0n8bGRvUu0FYAoIKVkl82EsMz4fnvfp3Odc9SMXs+Z374U0Qsi8DzMMV2q1LEpIlELHWMtF9ArzxAKsA5kUiov//s439GoSgPOh0IgA8VBvpQoHjo+oHHC7zMZruYPOkcDNckGzzD4suTTDvDo26yT/1keP0Fn62v5RGTqgBg4aiWZeA4HoVuKPQk2bcjws7XYrRsi2NZAYmM6NtvMA0CVq85OgCswn77Nmbg4LuiL7hOgUDAblACw8ewksQS1VhWHNt3KBbbCLK7wSrD6OnBLmYJEhUK3idqJmGlM7ilLF5vlqBYwkpVkolUUWjfTnfvTqz6RuxCjmJeHiaoJJ0eT1miDhJRorEUdi6rHM4C+X3pm2UQCAhXIaBtrr7yhhMCgOWccHu7qJlzMW7MoPuZh4jWTCBx8fWUnlmB07anL7TzKFk0AB4lA6GboRXQCmgFtAJjQgENgMfEMOpOaAW0AloBrcDRKjB2AfAduM33EzvvRgyWEsxagfF4PyTlfmJLbsRYejfebUvxE48TmSU5cfscwMMCwFL2YcpQQcj6ncTBD+4n+MpVmOP73cAHHaQh4PYQbT8sAN54L87kAwGwuR9ob8O+UShNmAO43/F8JAB80doj9HUY0HkYJ6YGwMMQSe9yQhQYvTDiEACYQ60HNj3E91+sUDA1tv5+fr4epi1cyPypjVSEJheBnA8WWHTzpShj61Cn7ApYctNi+ky/zaz60Spiy69n7qZf8vPWuXxo2az+cZF2rKdWoPJQQ+yAdlQPqS+79j7uzy3i5jdttfxolcWyoQBYytg0nQ8tCwNgD86JnJ55JdcPtQYPrfcgANhaex+/6lgwoNwdPHrPeupvWs7c3BBtROufNrNAALj0Y2WMpQK8T8iZqSvRCoxNBUbvNffUBMAeUXWihWGg5T0EUQIEJbpPGBZafkcI4BXnrYR2lnzFAn8F8m7btk3lAZZ9JQ+wuH7l+BD6hgBY/S1u4iBg/c/uIbvxZcqnzabxsuX05ouUZdJEIybZbI7T559OY8OEQeGwJZT0+vXrVd0SmegH//UDlQN4qHN3YBhoBXJDyDpMp3DQX2BYrqfy61pcd/01PL/2Wdas3oxlpKiq9amf6jN1no/n+ZRsm0Sq77vruQZ20aCYi9Kxx6S9xaKQtZCIwskycecOiSz8FgCw6OraJQwBvr6DIaGgvYLqr5koAyOK6/pI+91Sjt5SO6lCD1GjjF67mwgmZmU9ZrqCZKYGJ7sH2y1i2DZRK03E9xRAzvXuo+h0EKuowTJjZNv3UVE2iYrqKX1lxitwSwUi6QxGxMJ3HHy7z+VrmhaeuIAFhrseV7372hMGgP1Cjthpc7FiKYobn8eIxTEEbAultyS08yFCQJ+Ey68GwCdBdF2lVkAroBXQCoxZBTQAHrNDqzumFdAKaAW0AodTYEwDYJmW6Xey9mnQB4BDiBo6fM37byV647f3O4APDAEtYZYvwrz3zRDQbzpk+3LvHlCGqi/M+3sGrFs3IB/wwUbkQIh6sLa7r99O7PKvE9y1Bve2MyWw25AlLOdKfAWED2z70QJgj9v63cCH6qsGwPoqM7YUGL0wYhgOYCDXvJ4X1zeTzbXS0e3gp2f2u2lz7HhqJU9t6gsPnRg3hyVLF1EvkDMEozKUh82VK65XtTOzNt7Ho1w6ALq+uU047CHbMSTncMdTQ8o5VE7irSv4/ovVfc7kIafcwDKGVe+AOnjqPh54vc/J9uaSZuaV17OYIdoopv5TmhfcxNytQ/s/tr4HujdagROlwOi95o59AByGgI4n06TsndQlSzhBZH9eYYGJ4Ss8Hwa6dzdt2qTgbl1dnYKw5513nvosvy9ee+01GhoamDp16qBTSdLAdHd3q5e4d+UVGCYuAWvv/hptL6ylat6ZLPronxOLx/BsG9M0sKyIchXLSyC0pIiRRdLEtLS0KPgrbf3CnV+k1O8A3p/zd4B1tz/F8mBAPAQGD4TDUsfAHMChO1ecthJ6WhzJ7W3tql2SY9axDQo9UOg1SCQhkTLwJdyx+F0DyGbzzJk3n6mTx/OHx35LeVXZm47fIV866c/qp/tCah/N4thFIjgq9CMz7FAAACAASURBVHMQuARGBMcP8DHwJI+tZxP1TUpON0apB7PkE1ROIPB6iGUqiZU3USy04dl5jFKRhDiDgyK+lSDwJIdxC/lSO+nKOqxENaakF8514JRHKPh5jGiMuJkmEljYXkH9nU7VkbDKMeUpWYHBvriRBQC7LL/2uhMGgMWG7fdmFeg1M1Xg97nQB7rcj0brkdxXA+CRVFeXrRXQCmgFtAKnmgIaAJ9qI677qxXQCmgFtAJKgbEOgGE70StnYa6Q3vYBYG9dX4jnN5fxML4FFoWO2IHHDD5RwpDIoav20GX0bbHuuZzIxx7fX3df+OmDLQeBqAdpu1P5EtHLz8NcO6SMpaG7uIvorfUq9PXQZX8456N0ALuVXzqCXscHAP/N177NAytXc9n5C/notct572e/oLrw0y//Hb985Al+8rtHufCs+dz+oZu45tOfwy0VWfG9/2TllhbuXfMyN547m4tmTuLW/1aDzc8+eTXfeWIdv3tlK1fMm8qfvv0Mbvw/v6aNSn7/gZlkNv0Q57nvYpz1CZj1HoKfXKGOM276DcHqfyL6+k/pecfdMPsGdmzbqrZNbppIR0cXPbkcFeXl1NfX6SvJGFRg9MKIgwNg+9UH+fHG+j4wuuNRfrQqR9P8WTTVN1LbsYqfre9zAA9Mm2tnd7B2xR9obrqG66e/engAPMgBLO7YtWSuOoIDuOMw7RgCeIftAFahrjdSf82BIZf3A+DGFw/d/0OAbXEAP2hfyPtVWOchy8Fg9NZH+WXzVJqan8NecmA+4jH4ldBd0gqMqAKj95p7qgDgLPFkZhAAHur+FRAlkEzexbEr0HbDhg0Kvk6ZMoUXXnhBvUve340bN7Jz505mzZrF2Wefrdy6EiJacvbK7w45RtZJLmCBpvF4nHgiSSQaYcuza+nas5vy+vFMO+d8dd6FOYAltLSUITmABfgKQBYQPGHCBObPn8/MmTNVWOjFixZTLJUGnbMHcwOHO4TbDhYeWvYZ6BxW94n7DzTwPU+5jaUPA8sJwbM6Xv4ICxFgXSoyacoUTp87m4cf+h1WNIYpVPmgjuSAJ586egDsqWTDNoHv4XouQSAQWvAvmK5NwkyQLbRQsHNkzARGppJ42Xi8Yisqc7DE4/YdolaGeGDi2z3YhovnGfh+AcfOqlDJ8WQ1lmvQ1bOdbNBJrKKOSBAlES0jYsYl2rQCrXk3S2AFGJEo8Ugay4iRMMuIBUnsYp7l1544B/CIXsyOc+EaAB9nQXVxWgGtgFZAK3BKK6AB8Ck9/LrzWgGtgFbg1FVg7APgvlDMsfPuwOgHwE79dqK334r59RUw8wb8e+4iuGcK1tdvxm++G6dSUgSvIXrbxzDvzcLSG/BvTmDeMjAH8DDKkNNq+z3EZn0M4+af4dx91UEcu+G5dzAAfLC297ftjjsw7xEKPJngo5/D/9LNuNJuVefDxG69DWNFEW64He+GFqwbB7T9KAGwfWPpCHodHwD87V8+yP2PrWbZBYtY/vbz+dzXv6NcAV/+y0+y6vl1fPtXv+HqJRdw/dIlfP4/vkshn+er/+t21jd38fNnN3DdwpnMb6zlK797Bss0+MLVF/Lb9Vu497mN3LBwFu+cfxqf//UqOvw0X72iidSeR3Bf+C+MBR8jmHgBxu//ksCMwiX/hPHqT4is+yb5d3wLmi5i7549yhlQP76O7p4eenpylJeXUVNddepePMZwz0cvjBgKgD0Kra/y6Ir1xBZfz9KpMRRM7Zjfn+d3B6se+gObvZm866bFWE/dx4PZuVy7dC4Zcqx/6OfsmPo+ltc/d3gA/MBWMudfxbJZyb78uLubuPL6RVQfJgcwh2lH7VCour+ca1lcW2Djivt5Ojf1wBzAYk5+7pc8uDHJ3CUXsqAxg+UVaN20ipVP7yF29nUsKTx0yP4PqncQDF6rchI3qlzGMXI7VvLQKo9F77+UpoO6kbfy6H1raaWJpUPDVI/h74XumlZgpBQYvdfcUxcAv8k4+8I/yxKGfZb7IQn3LDBWwKuEgJbQzrNnz+bZZ5/ljTfeUPB3+vTpCvgKDJZ3gbW1tbUqFHQmk1HwV1y8cqwVsVRYYqO7nbjnUDIiRMbVE4tFKRYLOI5AzICeHnENiyO4r02yTpy45eXl6nNnZyef+cvbEZexMNW+fQafuQfL6ztolyGhnge6fw/1HRgKmNV+/SsHuZAVCO4Dx1a/g1naH+6u2juwkiDgybfgAJYy7VIek4DADxRgNiWXsujluvR43diGTbkRI5aqhmQVdrETr6cZJxrFJEoqUkVEQnPj4jgF7HxWglhDphI330w8kiIeq6UraKe1YyvV5VOorZiN6fo4QZFIJIaLR9SPgBEh8GzyfhbHLOAaDuJHlnpwY9x0zS0nzgE8UheyEShXA+AREFUXqRXQCmgFtAKnrAIaAJ+yQ687rhXQCmgFTm0FxhYAPrXHUvdeK6AVOD4KjF4YMTjnrfTWTFTRtGAJS2b1h4csbGXlg6vY1qtiPDNzQTXNT2eZ+6FlzKKV5x58lJfbinIk6YZFLF06i4qhkPOAHMA56ita2dziYKancOGyJUztj8Fc2LqSB1dtQ6pT25YvYWoSOFw7DgJVc1sFuko5CRpm1pPdHePSQ8DV3I7nWPXcq7R0902am+XjmbvwQhY2ZYZf75A2vFk/SrfTlyxjYb01OBz2gNNr40PfZ33FQXIOH59TUJeiFTilFBi919w+ACxgcSwu0rfOnMPq18QBnCZt76S2PwT0QAdwGB5XYK04f/fu3cuuXbuYMWMG+XxeSXPppZeyY8cOBX8lB3BNTY1yBYsbWBYJC11VVaUgcJj7NwSf6jpuWZRcj2DzKyTzOQqJNN01DXi+T2VFOdFIBNf1mDZtGg0NEwYNhziBn376aRWCWkIlf/M/v6UA8NBlKMhVgDh4E7gOcgIfZJuUN/BMOBxIHhQyur8h+03ABvh+oJzUYRjrgW0dVG4QsOqpVUcdAlrKc0pFDN9FoXLfJ/BcfM+nx+jBjESpjJQjeY3tfpju9+xT+5TiEcoNyetrKfjrBgGOk8Pr2kO0ZiJFu5OU55OIN+CmKtjT8woTzEaCaBTiUUzPwPaLxCIJfMnzKxGRfANDJVE2VL5ggeNFeil4nSov8nuv+YgGwAe5yAgAFrf897//fZVXW0KOy9/HsozU9fZY2qSP1QpoBbQCWgGtwIlQQAPgE6GyrkMroBXQCmgFRp0CGgCPuiHRDdIKaAVOsgIjNTmmr7cneWCPV/WFjTx036vUXnVgKOrjVYUuRytwKikwmq+5pzIADs9BgVDi0nVdl7a2NuX+lby/An9bW1uZM2eOyvcrYZmXLl1KY2MjW7ZsUSGaxQUseYDDRcqQUM5yrLzks8BayZFbKNl4m9aTyvdQSGToHT9ZgdJ0OoUpoNJ2qK+vVxFYpD0CUOV4CS8t4aRlm7Tn+muvHxROeeB3aSi0lW2DQjcP2eFgkFeOOdQjAQcrf2AdYVsOtd/Q773A8iffIgAWwO4V8lhGAL6BRHXu9bNEojEyZkq5ev1IQrmCHaeEWeiEeBrXdcgka/CMQEFkP2Lh9bSQiVfR47WR691FumImQSTBDmcD8ZJJY3wGyUQ1vgUWkve31BfaOjAEISvBIlgYSAhpry+Mtmmph9H8AC55xyWn0iVv2H2V7558Z376059qADxs1fSOWgGtgFZAK6AVOLgCGgDrM0MroBXQCmgFTkkFNJA4JYddd1oroBU4jAKjGUbogTvJCjSv4ke/20xyzru4dlHtSW6Mrl4rMDYUGM3XXAHAAtLEETvWnMDSt65el9WvdakcwAMdwApaGoZyG8q7wFpx/kr+XQGtksdX1p177rkqvPPu3bs5/fTT1fYnnnhCOX1lmwDgRCKhNBTQKy9xEYcOYwG54oKVl4DAntYtuMVurFiG6obZRKOWqkfqcx2Hfa2tCkLv27ePnp4eVbbk/pXcwwLKJNz0Zz79GXWMJ6DRNFX4YwUexcktr357bt+Y9n2HQiArftWBuYAFYCrnrtl3vAA55RweLsE90ld0GOWseGSFCnH9VhanWMDwPFzDwzYKxKNJor6Fa/dCPIMl8Nd1CJwciSBKEZ8gEpCMjcMudOPHYnj5LPFInN3eJnq6NjF13CXEYuPZVVpPsdTJhNQc2nq3EklmaIzMIBbL4Hi9CiBHzThB4CknsSwRI4YaaJUaWNZZ+KbFdde9R43ZSHzHwu9vGDb8reh4so6Rc1S+G9/97nfVOSAPOmgH8MkaDV2vVkAroBXQCvyxK6AB8B/7COr2awW0AloBrcBbUkAD4Lckmz5IK6AVGMMKjGYYMYZl113TCmgFTlEFRvM1V6CiAEtxmcq7uE7HyiJ9i6aqeOyVLIlUBcniG9QnirhGTEEnAU2yjzh5xVkrnyV/r0BcgccCdzdt2qRg7JIlSxQclb+bmpqYNGmSOk6cwRIuWuBePB5XoYwlPHRZWZmCWZIHWNZHYlECI8B4uUB0X4BTExBZWEHEipDrzlESJ6rvk8v1KtevAGY5XkLiyvmzdu1aBYQl/LSAMhkvaaP8zpH36upqlXdYQHIIoaU/Kv+wZSkgHS7y2TYD4lmbqaWMcsQydzxdbkG1X+o9WOjmkTgvpI0TJ058y9BPgGqx1IsXKRH3o5iBief0YiTKsXxfOX8ldHMi34vnBRSTBlEriWUbuHETJ9dJysqw19zF7q5nmWTOYFzNmUTNMjaVnmG8XUNZ+WlgF9jmbiQf9DAzvYiIGadY7MJKJrF8E993VTho0dYUJ7Af4HouViyhoK98t+QckXfp8/FapCw5P0/0uB2v9ks5cn7Kd0TOdfVd6c8d/VbrGKnr7Vttjz5OK6AV0ApoBbQCJ0oBDYBPlNK6Hq2AVkAroBUYVQpoADyqhkM3RiugFRgFCozU5Ji+3o6CwdVN0ApoBUadAqP5mqvC6HqeAofyPjBv7agT8igbJGA0GkvQ2taroJJp2sQjAYWirSBrZ2enCussIFcglMBaWS8gSsI8i+tXlvnz5yvQu2HDBs4880zOP/98BWUFvMn+IahVLl/fV4BPOXoHvAcmFLwiE37nMXFHmj2Nedafk8V2HOpr6kjEYuQLRQWXZ8yYtr+nAn0l968stbW16rP8Xythp6dMmaLyDktbxL0s4FdAoEA0gY7Sf2mDtEleArA911V5h4OERbrbY1qpXDmPOb2erqDv+OPhwhzuUEkbBVwfi+vT8WxM6Z/4cO0CRjyjXNFeqYAfjRIrFaBQwquoxA0KUAqIpMqxiz1ERJ94gtd6HmF69AwykQbaSltIlDXS6u2lsViNlchgWeLsjbCXbXQXW5hZuRhsB9t0sMwopi9RoAN8w1eu7MAVV72lwlEP/I6FYzFcfY60n5xn8vDCiR63I7XraLaHIdjloQf5Hh6rk3mkrrdH0ye9r1ZAK6AV0ApoBU6GAhoAnwzVdZ1aAa2AVkArcNIV0EDipA+BboBWQCswyhQYqckxfb0dZQOtm6MV0AqMCgVG8zVXQGH4GkvwVwZe4OLOjl6+/OA6XEyumz+OS2ZUs7ezz2UrwFQWAU7yWcZJIK7oIXBXQOj48ePZs2ePAlOLFy9WQPWxxx5TYZoF1p5zzjkKFoeL1CnlhGGdQxAs7tCiX6L29z7jtydpm1hg03l5XNejIl2GiUFPby+xaJR4PKbgtJQhYFTCP0+YMEHlJhYgLG2X/2+lLeIGlpDV0j5xl8r28LgwvLX0R8ZW9snncurYUsRkYqSM+UYddrEAZzbS5fc5gAWAHwuQPZovnegl+h+r69NzHQzfJohE+6JXi5s9YmJ5YHV34aQiBIkMXqEXK54i8MHNd5JOjWeHtxGv0MLU1MXg9dLjtNOdBkkt3ODV4QYlrEQ5jl1U4Z9bCpspmHkmJ0/HKxYIEhFMGUEPAsNH/gWYRCPxvraM4HdM9AsdwCdy3I5mjIezb1/ocWP/azjHHGqfkbreHkub9LFaAa2AVkAroBU4EQpoAHwiVNZ1aAW0AloBrcCoU0ADiVE3JLpBWgGtwElWYKQmx/T19iQPrK5eK6AVGJUK6GvuyRkWgWOrN+7lin99AiIJ/mpRnE+eX8uubm9/Xt4wR68AT3HOCkCV/8tkfejyFcAqkFdAsIDZWbNmKfetbBdXsIBZcU9Lvl6BcPKSENDyHoaAVkDVMMi1deDki1iJGHWTGojGYmS7sqpegcUd7e207Nun4K7AWHH6Cmzevn27gsCnnXaaCvcscDqbzSrnr7RX2i7hq6UeAY4CiaWMMKR3GAJaIkH7foBt+CS7XWb1O4CDBQ10+UUqKytPOACWNh4rAFaOZ08wv4/puXgWypVr5nohauAkkwQlB9/0iMUqcXo7iUSi+FaENwqrmWrNJRUZB75D0e5md7KdsqCCOmMirt2Jmcjg+x6BZaoQ0s29bxDEIkxgMo5RwIjGMCX9soBl38OKxI7ZyTqcb42c4+JiP9HjNpy2nax9Rup6e7L6o+vVCmgFtAJaAa3AcBXQAHi4Sun9tAJaAa2AVmBMKaCBxJgaTt0ZrYBW4DgoMFKTY/p6exwGRxehFdAKjDkF9DX35AypwLHnNrfwvu+sxTVj/PlZCd63oJq9Pd5+OCdgNMyRKyAyzL0rcFUctQJ1Bc6Ky1I+S75aWcRlG8JjcS+G4ZbDnoahbFVOWNPEMix8O2BD7Qt01bVT3l7N5C0zsR2bWDJGPJHAdWzKysqZOXPGfsEkv3BXV5cCvh0dHQpAy+cw17CAXwHHAnxluziZpZ3yknrF+Rs6gAc6vN0IxDsdZhb7cwCf2UBXUDrhIDHU7VgBsAjmBwGubWNaAaZYfAtFTNPAjgZYJHHcXoJ4lIgdwTds4tFKdtuv0FtqZWbiEnwzh+F4eE6ezYm91ATjGBdrwim0YRoWQSQOpoFvQcxLsM/bQTSaoModhxNx+vIsBzLeEm7cPCEnfegA1gD4TblH6np7QgZUV6IV0ApoBbQCWoFjUEAD4GMQTx+qFdAKaAW0An+8Cmgg8cc7drrlWgGtwMgoMFKTY/p6OzLjpUvVCmgF/rgV0NfckzN+BwPAN58znuact98ZK6AuDNEr0FYW+VtCK4uLV4CrvML8pL29vQrICkyVdRIGWl5hyGRZL+MteYVlXwHFyoXrgZN3eKXhRXomdpFpqaR+XRN2qUimsoyq6moK+V4CDCrKK+jt7VEwV/L+SvlhmGRxFUu5kvdVgK+ULS5jaasAyDCfs8BrcQBLX8LwuvI5XAQAJ7pcBYAdCZ88BgCw9E1BYNfFcmwsXFzDxzMjRFyDUqxEjDS+U4KISSxSxhv5p6miinHWNLwgh0gUCSxeMzdQyTjq46fhFDsx/YAgliDwPIKohWGYRDyTfcZeyqgk4SdxLZ+IdWKcv+E4agB84LVlpK63J+cqpmvVCmgFtAJaAa3A8BXQAHj4Wuk9tQJaAa2AVmAMKaCBxBgaTN0VrYBW4LgoMFKTY/p6e1yGRxeiFdAKjDEF9DX35AzoQADsRxJ8an6Uq2fE2dFlk8lkiMX6wiUrh24//JXPAnPlXUCiwFV5yRhKqF0BrBIOWo4XECvhmWW9bBcgHILj8DhZJ+VFrAhGYLDb3UW3lSftxplRMZN4LE5Xtouurk48z1fAuLOzA9O0lMtX3L0hgJaypVxZLy7gsI1St7zCUMoCgkPYK+vCzwNz0Q4GwC7GmRP+6B3A4VkmEN6T3MJ4+KZP1IlQJI8fNYl7cTzTI2JYlPw8u53NTDVnE+BjmRHcAKJBgo08T5oKJiZm4Th5TKeEFUuqMQosA88MiHoRPBy6zE4qqcOyTpzzVwPgQ19TRup6e3KuYrpWrYBWQCugFdAKDF8BDYCHr5XeUyugFdAKaAXGkAIaSIyhwdRd0QpoBY6LAiM1Oaavt8dleHQhWgGtwBhTQF9zT86ADgTAQTTJJ+eZLJsE2zuLjKutI5VMKGgahoEWuCqfxXkrcDX8W/YR4CvQVUIt79y5UzlwJfyyOG9lm8DZ8Fg5Pgy9HIaANuNxXMsi9dV/o+LpJ+lZuIiWP/0ExWKemGGSUKGcJQRzlcrzK9GE5bwRCC31CLwVGCzrJCS1OHyljjDccwh9ZX/pt2wLwxCHeYBDACyj4VjBfgew6zowRhzAA8800QFxNwfgJj0V+llALyZEzRStzlY836PenIFr5LAME9eHKCm2+y9hkKApMQsvcKDQi2VF8UwLHx8jahH4PpYXwTU9rGgEi8gJP9G1A/hAyUfqenvCB1dXqBXQCmgFtAJagaNUQAPgoxRM764V0ApoBbQCY0MBDSTGxjjqXmgFtALHT4GRmhzT19vjN0a6JK2AVmDsKKCvuSdnLAcCYMeM8emzk9xybj0tvf5+SBrm/w1dsgJ5JR9tCFzFvSsAVrlKPU8BV4Gtso+ULzA2hL1hTuDQTSz7y0uFYjYtbMsi+Ne/J/30HygsvID8J/4ax7VJmCaRSJSeniyFQkmB5kQiphylYXtCV7LUO7B8AcHyUrATVLukPWG+X+mHtCFsYzgSbkQAsDfmQkAPPdMCP6DkFRSsjQYmRhQCTCIkaHO3kyBFJqjAtzwMAjwfIkaKFn8zbhDQGJmOZ9pQKmJh4MfiBJ6PJ1RZ5Y+OKOfwyVo0AD5Q+ZG63p6sMdb1agW0AloBrYBWYLgKaAA8XKX0floBrYBWQCswphQ4ViCxe/fuMaWH7oxWQCswNhSQEJRvdRmpyTF9vX2rI6KP0wpoBUa7AmPxmjvaNT/W9gkce3ZTM+//zlpcK85tC+K8b0E1e3v6XL+yhNBWPgsoDUNAC+iVz6HTViBwX9jomDpOoK6EgA5DLAsIlnVhOOnQVRzmDjYtcY5CbMd2Er292KkU3fUTFJiNSLhpz8V1PSKWpSCzuI/F8SuLlCV9kfJDsBu2O3T+ynrZLq8QOof7DtQxBN2OJTmAHWaWynAduy8HMDaVlZVInuEwp/GxjsGRjpd+yUvA9UguvufjeiWCoM8ZbQL7gj2S5RfLNzEiJgQCzsEyk3T4uyj6RRqs6QRmqe/ckDzAkjMaQ04cBe1P9iLaiRv9RI/bye734eofqXvc0dxn3TatgFZAK6AV0Aqoe8YgvNPTemgFtAJaAa2AVuAUUuBYgcQpJJXuqlZAK3CKKDBSk2P6enuKnEC6m1oBrcBRKaCvuUcl13HbWeDY2jf28sHvPrMfAL9/QQ17c56qIwzPHL4LhBQ4GP4tEFQAbuiqDcNFy98CaQUKy/4SFjp03cq0m9Q7MAy0Cr1sGLjAuG2bqchlyWUq2FpdR8kuUZ4pE28p3T05YtEYNTU1+x3AoRghsA7DOIehnkPgO7D+cJ+DOX/fBMAB8c4QADuYZzbQiYSgHpsAONQxCMD3PJygSDHIU2lU4/o2pmViCAD2BADHyXp76TUcGqzJBKaHFwj2NfrOD1Pw8ehYZPz37dt3wsdtdPT+4K0YqevtaO6zbptWQCugFdAKaAXUva0GwPpE0ApoBbQCWoFTUQENJE7FUdd91gpoBQ6nwEhNjunrrT7vtAJaAa3AgQroa+7JOSsExL6wpYU/+cGz/L/2zgQsynr7459hgGEVREzUFBcMFEw0UzNNU1NL01LKLUuvpuVSuWTetGyxMr3ZYlZ6q2v9r6am5Jq7edNyN0xw31dQlF1gYGb+zzswMAzbwDAIct7n6Rmfmd9yfp/zew897/c955eBhtH3O/HM/T5EJ2dlAJsLwIqoayqvbCqxbMrmNS+7bBJQTZ+mTF+ljSLGKcKvseSzwWAczyTcKkmjBr2OxDg9ukw1Tk56DI63jWKkkvlbrZo3Hh6uKAKlqXS0Scg1lW82fZoLu0qbnDmyMVuKwebln012Z6oNaBJ0BGhdycjQoWpehxSHTONZxkrZ6fLMAFayrJWEbGXt9r6MrIyTgUoPOnRGXymZwYrAqzcKvcrPimhvwNEhK8tXpVKEX5ORSnt7W2rN+AbjiwcJCYnl7jdrrLtTbewVb+/UemReISAEhIAQEALWEhAB2FpS0k4ICAEhIATuKgIiSNxV7pTFCAEhUAYE7PVwTOJtGThHhhACQuCuIyAx9864VBFiFXFRKdWsfCrCqVwFE1BEbyWjWSn/rHzauySzyQrxkW078k75zTar7dvbXvHWvlbL6EJACAgBISAEbCcgArDtDGUEISAEhIAQqIQERJCohE4Tk4WAELArAXs9HJN4a1e3yeBCQAhUUgISc++M45TsSEX0Vc7SNWXN3hlLKv6spmznnDOLy6nMsfjItr1xp/xmm9X27W2veGtfq2V0ISAEhIAQEAK2ExAB2HaGMoIQEAJCQAhUQgIiSFRCp4nJQkAI2JWAvR6OSby1q9tkcCEgBCopAYm5d8ZxphLKyqciNMpVNAHT+cem8tjlwUt8ZDvlO+E326223wj2irf2s1hGFgJCQAgIASFQNgREAC4bjjKKEBACQkAIVDICIkhUMoeJuUJACNidgL0ejkm8tbvrZAIhIAQqIQGJuZXQaWKyEBAClZKAveJtpYQhRgsBISAEhECVIiACcJVytyxWCAgBISAETAREkJC9IASEgBDIS8BeD8ck3spOEwJCQAjkJyAxV3aFEBACQqB8CNgr3paP9TKLEBACQkAICIHSExABuPTspKcQEAJCQAhUYgK2ChLPRZxBhwMOGEpBQZWvjzKKSm+ghsaJeAdHbqWmozLoQaUCgyHrU+WQ9VnknNm/6w1g6q/00etRyqm5OqrxUIHWYDCOkt+SopejFMpThl7WsmGhDZctW0ZKSgpJSUmlYGN9l9jYWN5//33rO0hLISAEiiRgr4djtsZbcZsQEAJC4G4kIDH3bvSqrEkICIGKSMBe8bYirlVsEgJCQAgIASFgTkAEYNkPQkAICAEhUCUJ2CpIDIo4Z+RWGvlX6WcuvOoAR52eel6exKalseF/u7gVFQnOzuDiahRv0esgLfRhDQAAIABJREFUPR30maBWZ01sPohJJFY+lctJA45OWW2Ur7RpkJ5BQKdOdG7dirjkZDIBhxJ4P9NgwBHQqGBRaKNCe7777rvcunWLuLi4Eoxe8qbR0dFs3ry55B2lhxAQAgUSsNfDMVvjrbhLCAgBIXA3EpCYezd6VdYkBIRARSRgr3hbEdcqNgkBISAEhIAQMCcgArDsByEgBISAEKiSBGwVJIZEnEWHqsQZtHn+CAMZBvDAwD1e1bgSF8/WLVuI37EZkhLBUYPaTQNe1UGnM85HYjKkJudmBpsGNGYGA2pHcHdHrXEy9tcnxWNIS8v6Li2N4P4DeKjn49y6FUeGyjr7lZEz9QZqOjrg6uZCktqZBQ19Ct03L774IjExMSiMza8DBw5w7Ngxhg4dyvjx43nhhRcYM2YMbdu2Nf47MTGRL7/8kvDwcL766ivatGlj7L5v3z5jO8tLq9Wyf//+Krl/ZdFCwB4E7PVwzNZ4a4+1yphCQAgIgTtNQGLunfaAzC8EhEBVIWCveFtV+Mk6hYAQEAJCoPISEAG48vpOLBcCQkAICAEbCNgqSNgqACuiapregI8D1PD25viVaH7fsI6MnVvJ1HjQfujz3F/HlwVLfoaYa3BvA1o8+ijPNA/kdnQ0t3HAkawyzsbLqP+q8NE4sdvBnbU7dqLeuhpNQCD1ejxJ0qE9XP3rL1o89wLt27YlNj7BagFYKflcR+NIoqsnJ06dJulkFIfHvVAo/aIEYJOYqwi8yrV161aefvppxo4di6enJ//3f/9nFIinTZvGokWLjOKv0lZppwjD5pcIwDbcANJVCBRAwF4Px2yNt+IsISAEhMDdSEBi7t3oVVmTEBACFZGAveJtRVyr2CQEhIAQEAJCwJyACMCyH4SAEBACQqBKErBVkLBFAFa02nS9AT81uFavzr4zFzi4OhzVwT/JrOFHvf6D+XnA47T1dOGl3/azYM4cuHGN0K7dmTdpHB1qVi/UZ4ogPPCPSFbMfAf9zVuETZ/Os326MHXaR5z9dS2hE6bwUJs2VgnAxsxfg4E6ri6kZmTw66G/ubFtI6pzx0ndua1QG4oSgOfNm2fMAu7Xrx/VqlVj7969xnF++OEH46ci9irC77Bhw3IEYCU72LyNaWIRgKvkrSuLtiMBez0cszXe2nHJMrQQEAJC4I4RkJh7x9DLxEJACFQxAvaKt1UMoyxXCAgBISAEKiEBEYArodPEZCEgBISAELCdgK2CRGkFYJP4W8/JAX01b36POsHxX5ZD1CGo60/bEWMY/PADtNKn0czDDdxceOf3Q/z4729IOHkKn6bBzJ78CsND7iMmMYW47BTge9QqDB5uvLZ9H0tmvo9am0b7MRP4MuxxYtIz6PXW+2Ts+o0Wr0ymvRUCsGKnVm+gjrMarZMza3fs4uay/2SBbxBI2vefFuqEogRgU/lnRfhVSj+bZwDXrVuX+fPnSwaw7dtbRhACpSJgr4djtsZbuMy89y6wooYv4WMDqVGq1QHJMWxbf4lFp9O5qBy+joqAWp6MG9CUlt7KCefKlT0XHnz1dguCrZqrNH0sBy5qjBus/uQkc1OcmDqmDY/7Kn31RC3bzZgTyr/NbY1jw+dHmZVg3taqRZSyUVms3ZqpTfNYtjX5MJiW3iU51b6wOS3XU17rM9mTwIb5kczKe4KCmbGKr2uwXbkfityj9rQ7ib9Wn2BuZNZ95KHR0LNTPUa1q4WmEKwJCQnGv/cXL17E29vbeMRDcLB1d9dPP/3EhQsXrNkk+Pv7M2jQoGLb3rhxg23btnH58mVq165Nu3btaNy4cbH9yrpBxY25Zb1SGU8ICAEhcGcJ2Cve3tlVyexCQAgIASEgBIonIAJw8YykhRAQAkJACNyFBGwVJEorAOt0euq6atBqXNgYcYQrq35GdfYYhsZN6TFiFC+1a0nijeukq514yKcawa5qbjs589TiNfw271N0GPAOCOKTNyfzj2YBnEtKIRMVTTzd+PivY7z1/gc4nDhCeqvOzJk+icmB9fn0eipvfPgRGbu2Wy0AK2WfXVUG3L292bTvEJd/+AZupxI86DnC2rfjnyENC90VRQnArVu3ZvXq1cYzfU1lnos7A1h5aDx16tR880kG8F14Y8qS7igBez0cszXelokAHHuKaQuus8so/Fpeiljamsd9FQGxNMJZafpY2lD0GFEr/2BMFPTp8yCTQp2BaBZ/fIaF6co4KkY9354hDZSyDWf55MNrrNFU49s3mtPkju6ospy8MAE4ew4vH5a+2pTaNk95twjANoMoZIA09i4+yJQz+X9u06UZczrkr1CiiL///e9/SUpKytOpW7duKP9PUNw1a9asAv8foKB+1rS9evUqy5YtIz3dePMYL5VKRe/eva0WpYuz2drfK27MtXYF0k4ICAEhUDkI2CveVo7Vi5VCQAgIASFQlQmIAFyVvS9rFwJCQAhUYQK2ChIlFYD1gIPeQF13V5INBtbvOcCN9eE4XLuEJrQNg4cPp1/wfSTE3eRIqo6mHi609nbnPjcNG06eYfLCxZzQgzojFd3unfiEtOBf/5zM4GYBaAx6Vp+/wugZH3L9SAQu3XqRGR9HswYN+OaVF7mmciJs2rvo/9hO6CuTrSoBnak3cF81Nw7G3GTHf39Eve93Qp4dyjevvkQ7L9c8D04tt1FhAnBZbzcRgMuaqIxX1QnY6+GYrfE2vwCsJ+n0MWatjGdXtgDarHENpvYPxN+lIC/mZlUGBNZmZt/61HZxhOSrLP7uHAsTwLlxXdYNaYCmQAE4ib/Wn2JhRCpHdeDj5c6ovvfxeAO37MlMoqEr47o4sP1/KRzVqWjzQCNm9vLLzoq0tBnq16rGxAGmzNWiBeD0iEN0X5OKc3BDtvSvA5ePMeL7W1xUAzqo3/Y+vutRE84fYcCPiUQ3rs3mIQ3Q5uFU2JyuhAVrWROlI7StJ+xNYp9XNaY2SGXh4QyS1Rqmjm5Fh7QTzPrhFtvzrK0wwdSdqU/Amk0KC2imcB/QKDd7O/4yixdfZNFNA/X9azHzgRQGhifTpksIczp4FeDEQvhkRvPz52f40jw7OvkqPy8+z6IYA8lqNX06NWRcB1N2akn9YD5vY259d5jpV8yzq017S8PMia3p6GFpenHzFRV1TGNbZnPn2jT7H85szOcTZUw7+SX+FK9/cZ19Gg8+GxtMSw9HiD/FtC+us6uQlw7Cw8M5efIk9evX58knnzT+e8uWLcaFWyMCm4u6Z85kKc+FZesWJwCbi79KBnLnzp05dOgQu3fvNorAYWFh5ZoJXHFjblX/ayjrFwJC4G4jYK94e7dxkvUIASEgBITA3UdABOC7z6eyIiEgBISAELCCgK2CREkEYIMBHDHgV60acSkpbPhtB3Fb1mNISsDzoc6Mfm4wXQPqc/lGLLEGBzL1evxcnOhdsxrubq4M/vgL1h08QrMJU7h25gzx61ZgOP431Zs/wPfvvUn1OvUYOeNDTq9eDm070vC5EbjFXSdq2Qpmj3me9p070Om16ej++I3QV18vVgBWsn+9HEDv5c1vGzdyddE3ODYL5ev33mJE47qcTkymnsapUMrdu3cnPj6ejIwMKzxR+ibK+JGRkaUfQHoKASGQh4C9Ho7ZGm/zCcDJZ/lo7jU2WvgvV8S1+CH2BK9/Fcu+gkpIXz7GtG0wuG8Tgo1loC2FszSilh1izInsevs5Q6sYPLg1owOUbNzCs1O7PNGCGa09IPk0786NYbvlnjMKtY0KEZ7NGpvW4OXL0lcDcd61j37bM+jTvRZsjmFN3VqsGxFA8rZ9DPwjI0tIDb1h5Zy584T1rMHFjTfZZ2mnlxOhCRlEmH0f9uxDjA+6mlWeO6ccceEs+vR7kEkhCq8brP78JHMTcgdr5qXmaIKu5AJw8lUWLDjHkhQn3n6lDV29zTOjc8dv83Az5nStXgo/5N0P9Q8coPev6eTzazZ/T0tuxfq9qCBUnAAMCk2t2RC5jAsTgPPPZ5tf9NyM+JvX1qRwsRAGn376qfGlsVdeeQU3t6yXJo4cOcL69euN/+7VqxfNmzcvFIRJ1NXpdHz77bfGdiNHjkStVt5+yHsVJQBbir9Kxq8i+irXrl27jP/VqlWL4cOHl9tfhoobc8sNgUwkBISAECgXAvaKt+VivEwiBISAEBACQsAGAiIA2wBPugoBISAEhEDlJWCrIGGtAKxIBg4GA94uLty6dYttW7eR8r9N6FUO+HZ7gncGhdG2ti/HbtzkciY4OzhwW6/nHo0TQ2pX55bGmeden87uNAOdx03EIeYKe06e4fbu/5F54SyBoS3I8KvH2d9+w6GaO669n6HHfQ25pnfgwDdf89XDTQkcOZLHXplO+p87aPnKZNo9+CA3EhLJVKnIevSZ98rQ6QnwcOVQ4m1+/2kxDjs28eSkKXz1jwE4paZxLj2TFq6FC8CVd1eI5UKgahOw18MxW+NtPgHYJIbWvYfwEU2KPxP4+GE6LU8mwJQlW6SbLYSz6GO8vPAWRzXuzB4dQltvuHngb8b8mkp0jqBs6qMirF8o40OcSYqIZOSaFLM2FpNejmLE9/GczjdGYWcPm4RNV2a/eR/aH5RMVCXrtAnJPyhnxirfh8Cy/Uw5o2biP9rR915r51TsbsX4ID1JsZd4b2Es+3Bi6qhWPO57nQWfnGNJOrR5OIg5Xb2IWrmPMVGGbLE2qRABWEVYn/sZH+rIX8sO8doJU3uv3CxlYxZpc1q6xLHhu+PMisEKAbhg59UP9OfbAfdCZAS9w1OoH9yQz/rXwTPzBqsXnGRuciElsYv1g8V+MAm62cK9NlsQ7tC9BR+0y5f+m9/YfPMVtRmLE4Bz99up9QcYedBcQC9MAC5Lv9wmavXfvHZYB+4ezB7dnJYe+c9hVkTb2NhYnnnmGXx9fVm6dCk9e/YkLi6OjRs3GkVhRRwu7DKJun/++Se///67sdkjjzxC+/bt83UpTAC2FH+7du1qPAP49OnT1K1blx49erBjxw7Onj3LhAkTyu0PQcWNueWGQCYSAkJACJQLAXvF23IxXiYRAkJACAgBIWADARGAbYAnXYWAEBACQqDyErBVkLBWANYZwEcNt1w82LzqF9LWr4Q6DWn2WHfmDX6a6l4u7IhJRqNxoYEhg/iEeI6nZtLATUN3X09quLsy7MvvWL5xG03GvkbzRg257OxK5C8rSF32PQavGpCZjps2Hc3zL3N/t+54Ggz8vWk9F7duZfbUCbRrFULnSW+j3/UbrV97nYfbtOFKXAK6AtRfJVsZg557q3ux92AEBxbOw1CrHrPfeYvXm93LkYRU1A4qGjvnz7ypvLtBLBcCQkAhYK+HY7bG2/wloOPYsOCoUTBUzr8NqOFCmxZ+hLWrQw0lidfyyhaA/Vo0Zllfv6xfs7/LbWoSXgvO+Ax9uBmfKxmkxusGqz85ydwUiz7uPvw4qSn+xjYFlCzOTObC+WgiDiay/XwqEUr5aqsFYD1Ry3Yz5oSKUYPrc2vJBVZk903etIfn9+oIe7YxPquVc4HNRGSr5nTns7dDaamYnS9bOr8IeTM7+zirXHNhArCZDZERdApPyRF3k7JF0zxMLdrkd2LBmcU+Xq4M7uRPz9AaKNm3Jtvy9zcro2wVk4L3QzDJbFtwmPdi3PnszWZojYK7ZYlmi9mLnK+o2FOcAGzGOHs/55bQtuIsYxv9cm3THgbu1VHf/x5mD2lC7YLuPeVWO36cVatW8fLLL7N582aUMs6NGjUynrk7b948I4ApU6Zw+PBhQkND8wFRRN3Ro0cbs3+VLGDlUrJ/lSzg6tWrGzN3latDhw4UJADHxMSwZMkSYxayUvb50UcfNZ4BfOPGjZy5/Pz8ePbZZ1m9ejWDBg0qtz8IFTfmlhsCmUgICAEhUC4E7BVvy8V4mUQICAEhIASEgA0ERAC2AZ50FQJCQAgIgcpLwFZBoiQCcF0nNUfVGnYuW4J6wy88OPxlJrw6jKS/j/PvpSs4mZaBP5kEdezMg492xiculgwHBx7y8SDIzZVt164z5P1/cePCOfzbtiMtLo6YtEw0AU3w3L+T2KTb0DQUEm8SUNOHeIMDsXt30+SJJ1kyaTQXk7Q8+8Fs9JtW4fvcKDr1fByfjDSitTrUFsk6Svnnag6Q6e7J75s2cGXBF9Qd+Dz/nj6Zrg46opLTcFGraOQkAnDl3f1iuRAomIC9Ho7ZGm/zC8CK/Vqunb/Ivj/iWXM5ndOKmOrlw9JXm1Lbcnk55ZN9+PHVbIHWSgE4IPvsXasE4DxnoFoIcLGnmLbgOqf9fJjaow4BjtFZmbZWC8CQI5zW0hAdk46Hxbm/1NLgF5NOhKmsdGnmtIcAbCFO2iYAZ4ueyeeZN/8KK5TM5LYBzOyRdcZvsQIwJfVDfiE/ac8Bem9OJ6yfP4TnCvE1CrqtivVBUdHIzgKwTX7RsnexFeJ39vIiIiJo0aIFs2fPNn4zZswYY/avIgYr5/kqR0d8/fXXPPXUUwQFBeWBooi6ShvT+b+mH5XvateunUcAVsTgqVOn5umviL8XL16kadOmKJm/JvG3Zs2aRhF60aJFGAwGJk+eTGJiIj4+PuX2J6LixtxyQyATCQEhIATKhYC94m25GC+TCAEhIASEgBCwgYAIwDbAk65CQAgIASFQeQnYKkiURACu7aTmgqMrO8KXk7ZpLd2nvUMjFzXfLPgP1LyHjjU9OZiczu0zF6jfvi1jn+1Hazcn7nF1wVvtQE13F7aducgni5ey/Xo87to0wh7tRM9Bfdm1fC3HElJ4tFcv/lqzkvCIo7iooN/9IYwb2J+HqruxOD6Tl2bNIWXLOgwhrWnV+0k6hgRxPiHZeP6dKRFY+cwwQD1nNcfVLuxc/hMZq5YxaOJEvh0xmKQULTGZOhTtVwTgyrv3xXIhUBgBez0cszXeFiwAm60iM4afPz/NlymFZWKasjahfuPazO5fn9ouSrqilqToC8xaeJ1d+c6wzRYaiyoBXese1o1ugmdOtq+KPk8EM6m1J0mRfzMyPIXoWvcQProJmLJmjWfRenJzTwQDN6ejLYEArGTnvvpVbPY5vCpGPd+eIQ0UDnmzY01ZoDmZuiWZsxwEYM4fYcCPiUSXqgS0WdaryVZUhD2rlLB2IT1bsG/WoiGz+9YxZgWbXyVnUkAmd/Ipps29zmkvNSTo8GkbxNc9CpR/cwTprDOIC/J7UfGofAXg0vmlZPH0iy++4Pbt28YS0Er2riICDxw4kOvXr7Ny5UpjiWgls9f8UgTgklyWAvDcuXPRarXGMtP79+9n9+7dKOLvgAEDjGWgjx07ZhR9R40aVZJpyqRtxY25ZbI8GUQICAEhUGEI2CveVpgFiiFCQAgIASEgBAohIAKwbA0hIASEgBCokgRsFSRKKgCfc3Rh2/Kl6CL2QWAIxMby4IOtGTRwAIHuztzWOLBh01Z++vBDfHv159OJY+mkSydGp8cFaOzpygVge3wGvi5OPOYCLmmpHHPQoHZ04D4HuA5sSNDi5ujE4+4q1Do9zioDq1Jg2Lsfkrx3JypvH3zbdaDz0/1wS0kiLtOQkwWsCMBpegPNPVzYn5jG9kXfo/57P2+88zYf9OzCiaQU47nBStJwIykBXSXvG1n0nSJwld0LF7JozxluZzjhFdSFUWOf437vsrXHXg/HbI23+QTg80cY+mMiFy2XX1gGsNIuOxNzV1YF2XxXsxaN+ayvH5p8pZvT2Lv4IFPOWHZRMXhwa0YHOOcTYM1bdnmiBTNae+Rk75r/pvQskQCM6RxgZRTzs4JN2ZjK97nCsCnTtkRzlocAzE1Wf36cuQm5lrWp5cS+mAwrzgDOe0ayssZ+v6aj1bjz2auhtHS8mnNmcR6PeWVlf/tkl5+2nkkBAnBOGWhllELOW86eoHgfFHUPl7MAXCK/FGZb0THpyJEjrF+/3tioV69ehISEGF9ES0pKYv78+Wg0mnxn8NoqAP/nP/9BKQOtlIhu3rw5ig2tWrViy5YtRvFXmVMp+6yUgS7vq2LG3NwXZvr0e5BJIUqkyr4yz/PJh1dYg5q26NibJw7Zm54VZc1tMSE5mg2ro3HuEUpXX2Wggu59WyYorK8189h57fZYlowpBCoYAXvF2wq2TDFHCAgBISAEhEA+AiIAy6YQAkJACAiBKknAVkGiVALwyp8xHPgTfUYmQc8M4vNRA+iSnsZFrZ57HVUYXF0Z9ssWli5awpuvj+OD9q04npxKpnIsr0FPHWcnamic0On13NTq0Lhp8AIytRncREUt5+wD+HQ6rqRquZKRSRsvd5bEpfPC/H+Teeo46tRkdP5N6DR4KPc76DiXloGTgyIZKNm/BqqrwNWnBlv37OP8N3PR+TXgn++9w4fB9YmIT8ZZ7WBsW7QAfIOd875ka2xhWyuIge8Oommen4/x04ylHKeg3woeJyPpHHtW7cKx51AeqlnG2zjpHLvXbWTH6WjSFAfgiIdfCD0H9qZ5dacynkyGEwJFEUjh4PzxrG08gzd7+uNMCheWzWH6wXZ8PLsndcoQnr0ejtkab/NnAOu5GRnF3E1J7EsxoAXq16rGxAHBtPS2qGtvzic5hm3rL7HkdDqnFSFYrSLUz4vBvRrS1s8tu2VBD+OT+Gv9KRZGpHJUBz5e7ozqex+PN7Ds48q4Lg5s/18KR3Uq2jzQiJm9FFFZueLYufgEs87o0KqdGDUgkPp7I5lyRsPbE1vT1cMaEcBM6DWVec62OldoNDvPtzRzlosADMSfZd5311iRAs1a+PNZ4E26L08usQAMyez87jDTr4BfoD8/DrgXTfxlFi+7yJIYA8lAs7o+jBsQSLCHsjdK6oeC/WIqA02ec58LuhmLm6+oG7i8BeCS+KV0ArCy2gMHDrB161bjwh977DECAwNZu3YtFy5coEmTJvTv3z8PFFsFYKV09IoVK4xlntu3b0/Lli3ZsWMHUVFRRvFXOfu3bt26ZRhJrR+qosZc0/52blyXdUMaZMcwSI+MoHd4ClqL+GP9im1paU2MLO34pd/PpZ0xt19p1lWaPrZbKiMIgcpMwF7xtjIzEduFgBAQAkKgahAQAbhq+FlWKQSEgBAQAhYEbBUkhkScQ28F1Uw91HVWo2QAb131C4aNv+DYoy/BQffRTGVgYNdH6OXryaGEFEJdHPlDyUQZO43OPs4seH8GN5Nvk6gz4OigIl0P6RkZ+Cg1mN1c2LL7IKcSUhjUrRPa+Dh+2RtBaKN76dikESnp6aQZ4IHqniyKTmD4srWQkozjiUh0js48PHI0D7g7cyYlDY2DikwDOKPHv3p1/rxwiT+X/QR//kbw0JEsnDiOEIcMzqZqcXbIKhjduMgM4NIIwFbAzNPENIcv3caNp2NZCsA3dvL1N1uJNgq/lpcf3ca9XLbzlXTp0r5qEbi6kSlv7KHH3HfoWpb7vACK9no4Zmu8rVoOrwKrzSndrOHtV1rR1TuTU+sPMfKgrggBuGJxMQnuAaZzmCuWeaWzphz9sm/fPrZv357HTg8PD4YOHYqXl/JqW+5lqwCsjBQZGWnMPFZEYNN1p8VfxY4KG3OTT/Pu3Bi248rsN1vR1vh+Ye4LKH363Ytz+GVW5GQA60k6fYxZK+PZpZzHjopmjWswtX8g/koZm4KyaS3OoAbLMSxf7CkmCzbfue5Zns4qie9pYZ/52ElsmB/JrJu5ey6rTxLz3rtgtkbld2tfBnJn6hOwZpPyMhA0C6zNzAGNKLhQvDVibmFrL+qlI1MfV8KCtayJ0hHa5T7e9rtu5qfCGOf28a8GpxLNj1cwieUaZk5sTUeP0oUb6SUEypuAveJtea9D5hMCQkAICAEhUFICIgCXlJi0FwJCQAgIgbuCgK2ChLUCsM4AyhnAxhLQv4Sj27QK5xdeRh9zjcxf1zH545nM6dyWQ3FJ1HZ2xM9dw9MzPiIqMZVfP51JzbR0LqZnolapqOGkpoarBiX/9CgQ9uI4jh07zw9b13H74H5eHjWJwS89x+LxWefYXdNBbTX8EJPI8MW/YLgVi+P502S6e9J++Is86Krm7O10HBxUOOkV8deLUzfj2BG+ktub1uAW3IKvZ77F4Cb+RCWkosoWf5WxixaAzbdIQUKtKdu3AUEhsRyPTMO3W1d8t27KkwGcdGot/10RQbQxBdcR74DOhIV1pJ5rfoHZt9s4xnesiWUfF78Qeg98mubVFZtys4w79M4kcuNp4jMd8QjqzchBLTE2IXdsj6CneO6pEGq7OpGRdIx13y4lIh4ICGP60OZGP8glBOxNIGX3bF5adz9zP+iJnfXfiitG2BuyjF/OBMxLWZtPrWbiqHb0Lf9KvCVYv/LqlyKAHGXWzcpgbwmWlqfEuP39omTg7tmzh7i4OPz9/enevXs+8VexYvny5Zw9e9aqhTRq1MiY0VvQderUKeP5v9euXaN+/fp06dKFWrVqWTWuvRrZS5Cw9f9xFbH3r8X7ee0MmMrYYxKFNdX49o3qbDQXR5PP8tHca2y0AJWbQVyAyGkpAOeIzhaD5GQb2yAAh97IFrQLGrsG260SgNOIWnaIMSdyXyLIGs264wDyldPOMcUWATj/zszxl8XZ8ErLsCdrcWutIuwXxzj39z4PaFhzMD3/Pqhbi3UjAvKds26ve0XGFQK2ErBXvLXVLukvBISAEBACQsDeBEQAtjdhGV8ICAEhIAQqJAFbH46VSgAOX4luyxp8ho2BS+e4teYXJv5rDp889jARcUl4Oapp6O7CiNmf8uv1BLbMfY+G6RkcT9XS0E3D/tRMtu7ezyM1PQh6oCUTxoxjS+R5Fm5dh3rvbka89BozJrzEYy8MZ+1vf9LQtxrDW4XwU1waw+d+aSzdpxTAdAhsTqeBgwjUazmdqqWmGmpX9+ZUbBy/rVtL0tb1GDy8GDXjHT7v3JqYlDQSdXqlWmrOVTYCcO54QQMHwlKzEtAMmxaIAAAFr0lEQVRJ+/nPv9Zx3nL3GMVXP/ZYlJg2CsCh5/n3v9ZxOV+fp5g+tCVOOQJw/i0ZEDadoc2d4MZO5n25lVjfbowb3zGv4HZpA19vhc5PdaOplIGukPf13WjUjW3vMPFMD2Y2PsT8xXu4luFE7XZDGDusK/7uZbtiez0cszXelu0qZbQKQSD2LPNWRrMxu0yzh0bD4F6BDAnxrBDmFWqEKctQraZPj0Amtc56deiuuSqrXyqpAypyzM0p95wt9LHnAL03p+PXojHL+mbmzY41ZY/XvYfwEU0KyHS1QgC29OHlKEZ8H8/pGr6Ejw2kRr4s4sKE00yubTvE839koNV48NWrLQg2ZiGbXfnGLqgEtMX40cd4eeEtjmrcmT06hLbecPPA34z5NZXofDaqCOtzP+NDHflr2SFeO2EoRXn7PAZbZCObbFMR1i+U8SHOJEVEMnJNSsG29GvF+CA9SbjhmX1ajHH0Qhkr42b3Sb7K3C9i2J4txGuzz1Hv0L0FH7ST9N9KGnqqpNn2irdVEqYsWggIASEgBCoVARGAK5W7xFghIASEgBAoKwK2ChIlFoDVGravXU3mqqV4P/8SjRs1oOa1S0zo15tuvp4cSbhNQ40TGS7O9Jo6A51WS/jcj3BLTeNsWiYPVvfg3YtxvDNwCL3bBPPZZ3N4+/WpLDl6if9btRj9gQO8MOltFr3xErfadmHiUwPo1asT696awor4dIZ98DEpf+6AWvfS6JHOtO/eg4zERKo7qXH08uboxUvs/fVXtL9vIcNRw0NT32Jpn0dwv53GpQw9Lg4q9ORmPZSNAOxCUNhrDArKJInLrJtpJgCbhNh7e/Laiw9lZ+eae9+KEtCX1jLn2wMk54i5pgxgF4KeGkdYS0eO//QZK44rGchZGcQc+4kZS4/j0W4krz9er6y2m4wjBEpNwCgAL06g44tvMuyhmjij5erGD5m+pyMfv9O1TLOC7fVwzNZ4W2p40lEICAEhUIEJVOyYa8rUV84pD4LFh3kvxpT1bim+xrFhwVFmxSiwVQTUcKFNCz/C2tWhhlFwtFIAzkzmwvloIg4msv18KhFKOekSCcB6ru06wPPbM9CilC1uzeO+2efCFzl28QJw/WzhM/ThZnze1fTixw1Wf3KSuSkefPV2C4ILWmdkBJ3CU+wjAOc5g7ywDGnzc+EBqxib90lm2wLF9+589mYztMv2M+WMeUnoCnyDiWlCwIyAveKtQBYCQkAICAEhUNEJiABc0T0k9gkBISAEhIBdCNgqSJRKAF6zGv2mVegD72f42DFMbNkEXUIi1VycSdHqCPHUsPRGPEMmvM0/Hgxm/oSxXEpKIUFnoKW3B3Mu3uKtsGcY3L4Fb302l7cnvcHiqAv8uHYp7N/P86++yQ/TX8GhdXtG9OrLoP69WPTWP1kRl8aw2Z+SsnktdOxO51696F6vFjF6Fdd18PfRY0Rt3wx7fgdvXx6dNJWv+zzCvelaTqVnolFhJv1muaNsBOAgwt4dRHPjiLnlmQe+O4imSinmr79ka7TymyMevn40CO1At3ZNyUq+LUQAzkji0vlIIg9Ecvp8NLFK+eh8AnAQWXMAR35ixorj+QRgl9Bh/PPphlmLzRaFczeiWX+77E4ZVAjkEjAKwMef5LuxD+Bs+jplN7Nf2sQDZXwusL0ejtkab2U/CAEhIATuRgIVO+bqObV6DyMPG+jQohraw4nsq3UP60Y3wbMgoRMt185fZN8f8ay5nM5pRbz18mHpq02pXUB70znaWeftekHsKaYtuM5pPx+m9qhDgGM07y2MZV8JBOD044cZuTyZi6gIe1bJYM1O/S127OIF4ICIQ3Rfk0qJBeB8Zx1b7mQbSkAby3E3p4lxyGJKZCtNiuVQsC1J2dnfYf38IfwCK3J8cjfelbKmu5WAveLt3cpL1iUEhIAQEAJ3D4H/B1LIfifnkC6V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9" descr="data:image/png;base64,iVBORw0KGgoAAAANSUhEUgAABDQAAAOPCAYAAAA0RJFCAAAgAElEQVR4XuydCZRUxdXH/73OvgIqoGhwxygxiBoxilskUVSSDw0oKChEcQFRggYNEMWIKxglRo0LKqhEMcEFFeO44BpUNKBiQhQVFIRh9plev3Prvequrn7bTA8DM9x3Doee7vdq+dV99ar+79YtXzKZTIIPJsAEmAATYAJMgAkwASbABJgAE2ACTIAJdCICPhY0OlFrcVGZABNgAkyACTABJsAEmAATYAJMgAkwAUGABQ02BCbABJgAE2ACTIAJMAEmwASYABNgAkyg0xFgQaPTNRkXmAkwASbABJgAE2ACTIAJMAEmwASYABNgQYNtgAkwASbABJgAE2ACTIAJMAEmwASYABPodARY0Oh0TcYFZgJMgAkwASbABJgAE2ACTIAJMAEmwARY0GAbYAJMgAkwASbABJgAE2ACTIAJMAEmwAQ6HQEWNDpdk3GBmQATYAJMgAkwASbABJgAE2ACTIAJMAEWNNgGmAATYAJMgAkwASbABJgAE2ACTIAJMIFOR4AFjU7XZFxgJsAEmAATYAJMgAkwASbABJgAE2ACTIAFDbYBJsAEmAATYAJMgAkwASbABJgAE2ACTKDTEWBBo9M1GReYCTABJsAEmAATYAJMgAkwASbABJgAE2BBg22ACTABJsAEmAATYAJMgAkwASbABJgAE+h0BFjQ6HRNxgVmAkyACTABJsAEmAATYAJMgAkwASbABFjQYBtgAkyACTABJsAEmAATYAJMgAkwASbABDodARY0AETf/wDBAw+Ar6Cg0zUgF5gJMAEmwASYABNgAkyACTABJsAEmMDOSIAFDQB1U65C4fljEDhg/53RBrjOTIAJMAEmwASYABNgAkyACTABJsAEOh2BnVbQiH24Er6KCgT22B3Vw4ajYNTZyPvZSYit/Aihnw7qdA3JBWYCTIAJMAEmwASYABNgAkyACTABJrAzEdhpBY3Exo3YOmIUiqdfi/ppv4evR3ckt2xByczfI3TsMTuTDXBdmQATYAJMgAkwASbABJgAE2ACTIAJdDoCO5+gkUyi+Ym/wV9WhsZ77hPxMxAIwJdMIhkOo3LJYiQbGxHfsAF5Q07udA3KBWYCTIAJMAEmwASYABNgAkyACTABJrAzENj5BA0AyZYW1Jx9LmIr3oevtARlDz+I+Ndfo/aSSSIwaGC/fVH+6EPwFRbuDDaQUcdkUzOSdXVAMglfcRF8RUU7HQOuMBNgAkyACTABJsAEmAATYAJMgAns+AS2m6BRM2oMYp9+6kqo9M93IXTYjy3Po2CekapXXdMo+/OdCB42AEgkRJ6xlR8j8tY7aFnyDIqu/i0Kx18g0qgZdxEiLy1DsP8hCB9zNMJHHI7g4QPhC4dd8+isJ8T/uxYtL7yE6DvvIP6/L5HYvBmIRJAkQSMUgq+sDIE+eyBETIacjNCh/QG/v7NWl8vNBJgAE2ACTIAJMAEmwASYABNgAl2EwHYRNGhJx+bDByFZX++KseDcUSie+fus88iLYPPAo5BsbnZNo3DKZBRdfJEhaKz+BJE330Zk+ZuIvv46QkceidI75yDZ2ISa4SOQqKlB/tkjEBpwKIL9DoS/d2/4AgHXPDrbCfEvvkTjnfPQ/LenWlX08PHHoei3VyBIO8JEIoj/7wvH60kYCe637w4vgiRrahD/+hvHuviKixHYs0+rePHJTIAJMAEmwASYABNgAkyACTABJrBtCGwXQYMm01sGn+ipRsG9+6L8+SVZXhIU+2LrL8/0lEb42GNQ9tBfM86tHv5rxN5bYXl96R23Ie+0oZ7S7ownNd3/EOqvv0EIPG05ggf1Q8Wzf0fsXytQ/X+/dk2ix5pVwA7u5dL01wdQf90NjnXJO+1UlN5xu2t9+QQmwASYABNgAkyACTABJsAEmAAT2PYEtougEXnzLdSMHO2pdv7yclS+8qLYYlU9mu69H/Wz/ugpDdqatfKVl4Bg0Dg/mQSJKi3LXkbj3Dvh8wG+7t2RrK1FyZxbEfvX+ygY+Wv4dt3FU/qd5qR4HHW/uwbNj/+tzUWmZShlixYi9KP+aHr4UdRfO8MxrdDhA1H+xII259dRF1I9qD5OR+mtNyHvV8M6qkicDxNgAkyACTABJsAEmAATYAJMgAk4ENguggYtc6i7cqq3hvH7xYQ4RDEwlGPryNGIvvmWpzT8FRWofOOVzACXySRqL5+CoksuRO0VU1F05WS0PPucWE7hr6z0lG5nO6l+xnVoenB+TsXO/79fouSW2SKNut/PRPP8RxzTK7zsYhRNnpRTnh1xcc3YcYj8s8o2K1p2VLH0GQT23acjisN5MAEmwASYABNgAkyACTABJsAEmIALge0iaDTceDMa777Hc+MUnD0SxbNmps5PbPoemwcdA0SintKgnUsq36iCv1taqEhs3Ypk9VYEfrAX6i6/EkVTroC/527Ce6MrBr2MvvYGtp471qhfGw9fMIiK5/4hdoGho+accxF5403H1MoeewThI49oY44dd1n1yacg9tka2wz9pSWofOt13vWl45qEc2ICTIAJMAEmwASYABNgAkyACTgS2C6CRs1vLkbkhRc9Nw15TFS+9Rp8eXnimubHnkDdVdM8X2+8XX8WgX33trwm8uprIjioL69r7maSrKtH9ZBTEP9mvSsz/y67AAX5SH63MSvgauElFwlPFnlU/3woYp/Y71RD7dXtX2/BV1Limu92PSEWw+bDfgISueyOwO69UbHsBfjyDRvsqCNJcU4aGwHacca0/47Ke8fJJ4qNq5ZjWdUKrN1UjfrmWLpowWIU9+iF/gNOxOCj+2AHt7QdB+k2L8lGvDH3DjyzqQ/OmDoeR3LDbHPinAETYAJMgAkwASbABHZGAttF0HB7G27VEOQZQLuO0FH7mwliq1HPh8+H0jm3Iu90I9BnbOVHiH3+n/TlFERD81wIHvxDBPffLyOL5NatiCx/C9H3/oX4+vVAU7OYZPoqyhHYc09xfvCQH8K/666IVL2GxPff2xcxGEDekJPhy89H7MOVoj6xL74E6utR8JsLED56UMa18U8+ReRf74ttZ8XWqo1NgN9nbKu6e29QoM7Q4YfD371bVp7Rt9/B1rPPBeJx2/KQF0vJ7bcgfMJxIE+MRE0tYv/+N1oW/x0tzy2Fr6gQFcuWAvAh8eWX8JWWYuuZI0DeMnaHv1s3lD/5OJJNTUBzMxItLY5N5guFxe4yNImn+kb/9T4S69YhUVeHoskT4d9tt9T1iS1bBGNqiyTx8Png221XhI/5KfKO+anwsqEYKY5ePAE//D16iB1uasdcIPK1OwJ9f4DS229BsqVFtFnwkIMzTk1UV4vyxj76GIkv1yFRWwMkAV9xEQK9ekHY0+GHIaDUwS4vyiOy9AW0PPs8oh//G8mtNfCFQ/DvsQcoMGnheeciiSTqfz/Ts5eSXV6+ygoUXzUlHV+GQsy0RFD/h+uFfduW0QcUjjsfvsICxD5eJWwx9JMjQTFv2u+Ionrl07h/0Qo09TwERx99NPrv1xMVBSEziyia6jZhw8p38PyGvhg7vD8K2i9zTiknAhtRNfc2LN3UE6deNhFHa+GIPlt0DR5oGoEbRx+UUy58MRNgAkyACTABJsAEmMDOTaDDBY1kQ4OxZWtDQ6vIl9z0R+Sf+X/imi3HnID4unWtur5g1Nkovs4IYFl/7Uw0PewS++GKy1F06QRxPpW1efHf0TD7ZpC3g9PhKyoS8Tpqx08Qk23biWRxMbpVLUPjgw+h8c4/Z5xWOvc2Q3yJRBB5+x003HI7Yh//2325SCCA/JG/RuEFY4TAIo+6KVehedGTjuWm88sXP2EZPyS64n0hAhWMPU8EFK2benWr2Hs9OTTwMJT95S7UX/9HND/9j4xdWLq9/boQNJLRKFqefBoNN90CEjWsjvBxg0H2suXkU5C0OcdrmazOyzvxBJTed7f4KbF+AxofXYDmvz7ouoUwiV/5I85C4UW/gd8m4Cxtg1s3eQqiH3xoW8Tw4GNRctMN2DJosOBhdwR69kT8228d7cbXrRu6UXyZgrQU0PzoAtRNm+6IKLjvvih/4lE0PrIQ/sICIBQUwlDhheNzQatcW40V8+/C4nV9MOziERhQIUWMdkqek9muBFbNvwoPYxQLGtu1FThzJsAEmAATYAJMgAl0fgIdLmjQG+zq037ZanIyGGXi22+x5ejjkIwpbuceUiPvDvLyoKP+D7PQdP+DjlfRW+sCmpzF40asiLfe8ZAL4CssFIJG3UWXIvLOu7bX+Ht0R8Hoc9Bw29ysCacUNGrGjkek6tXWb6+al4fia69GwTlni2u3HHsC4l997Vp+f2kpSFQIDz0VeccdC19ZadY1DbfcliXAuCbs8YTiGdei+amnhZeDepAXQLf33xVeBCQURV6pchV3gj/+MeL/+RzJ2jqPuXs/TQY6bX5iEeqnX2d4oLTiIK+asvn3I9T/kIyr4l+uQ/Ww4Z5EmIJzz0HTIwuAuL1XCXkl0Va0wqPH5iAho9vbb6TamgSSrUOHIfbpZ/Y1CgZR+dLzQsxJBoNovv9BkD2Hjj5KeB3lfjRh1fzZeLh6ACaMH4o+7HaRO9IdLAUWNHawBuHiMAEmwASYABNgAkygkxLocEGjacFjqP/dta3GFdizj9h6tf7W29F0l/F2vFVHXh66v/emWCrRGkHDbfcLvQxeBQ0ReJSWulgsAym5+UYRJ4Q8I9p8+P1ix5aC80Zjy+GDkKitbVVSNNEl5qGfHo3CUSPh79NHXF97yUS0PPNcq9LyejItl0l8nz35Dv34Ryh/ahHqrr4GzQsf95YcsaUjhyCodhmV3nUHou+9h+YFjyMZiXgrj3YW1bXi70/B37uX+IVEh62n/wrxr7/xll4gYAhdNvUTAVz/+QLqpk5D9K237dP0+1HxzNOp5Vyxf68SogocPD+kuEhLYWjHIt+uPYCaGsS31qLokou8ld/hrKaV8zF7YTUGT56IwV1s5+Sc4XSRBFjQ6CINydVgAkyACTABJsAEmMB2JtDhggaJGSRq2B3kJWA5+fb7RGDP2nEXgt5k64cvFDK8NhwmsJXLnkdgn308CRpFV00RSwga5/ypVU3kWdBwSNVuYt+qgpgn0+S74eZbEaf4HG08yFOj6KrfiiU/NcNHIPr+B21MqW2XFV12iYhFUX+DsV3s9jwowGz49KFoeepp22KQmEA75pA44+S9Edhjd7EVLAJBkHDmdRtiL/X3lRSj8pVlaFn0JOpn3+x4Scmc25B/xlCxfKXmV2chqnnIqBdT0NiKZxZDBI8FEP1wpeFRE4sh7+cnw9+zp5fiOZyzHktm34HV/SZg6lBDRMvpiFZj1fIlWPbGGmyoN7y6gvk90LP/YAw7cQB62QSrVCfcdWvfwOIlVVizoR4ihWAP9BsyHMOP7pOO2VG3Fm8sXoJlazZAxCwNVmCPAUMwclh/VFhVYGMVbr1tBQZMvgKDK6qx8pkFWLZyAzYZF6N4jwEYOnIY+qcupngiz2DB0hX4qto4J7/nfjhx2HAcbePC4k002IiqW2/DigGTcYWmHqnXR6tXYuniKqxcuwECYzAfPXr2x4kjT0V/m+VAG6tuxW0rBmDyFYMhrEXUeSk22TVojyHi3II35mLWMyUYcd1Y9HdcaVSHN+bOwjMlI3Dd2P7gRUk53Sl8MRNgAkyACTABJsAEOiWBDhc0ttKE2CG2RPj4wYj8s8oSZuHkiWikJRoWBwXkJKGDRAi7o+zBvyI8+BhPgkbBBWPRdN/9rW7U9hA0Wp2pwwXBAw9A6Lhj0TTvL7kl6/ej7N4/o37GdZ6Wr+SWWebV5Y89itrLJiGx0XYq1J7Z5ZQW7chTvvBhBPbfT8Q9qT7j/xyDsZY/8qAIelp70aU55atfTIFpK19eisR3G7HlxCGOQl/h+PNR9LurEPvgQ8M7w+EovWsu8k75RbuWNSOxzxZhxgPrMJgm+jl6ZzStW4J77lmOuj5DMHL4EdijogAhRNFU/RXeWbQAS9eGMGDMBAzfP1vVMCbzIzC5TxXuWBZD/+GjcEb/XcT1dWuXY+H8pVjfdxSmjj4IBRurMPeOFeilnNO0fjUWP7wQH+UPweSJ5oReragUNCYMwfr5C7F2lxMxcsQg9C0JAdGNWLnoASz8KB9DhJcKLcG5FYubj1bOqcba5Yswf+l69B01FaMPyl6X0z6CxghMPWgF5i7ahP2Gj8DPD+kD0i+iTeux+pmFWLQihv5jLsPw/bPzzxI0lPo7li26EvdfuxB1p07DxKMdtkdZvwSz71iBvmNmYPj+284kOWUmwASYABNgAkxg5yKw6t4zMfMloMfI23HXGb2zKx95F3PG3II3o/vigjtn4Wc5jll3LrrtX9sOFzS2nHAy4v9da1uTgtFnI7LsFWMXEe0I7L474l9bx4IoOH8Mmv/2JJI19ksriq+fiYJzRnoSNPy9eiFhUQa3JtjRBA0qb/G1v0PjHXeKnUtyOWgZilhi4bBbSi7pW16bn4+8Y45Gy0svb5PlI+1dXjV4LaXttrypcPwFiH22BrR1sNtBXirkzZGsqXE7FcF99kb5c/8AeS5tJa8LB68a2p2ERJj6a6YbcTlsDhLHyhf/bZtuXbtuyfWYt7I/JlwzFDn5Z5DIcNtSYMhkTLRURqJY//w83PFqNQ4ZMw0j9898v29MxoPoWQ30v8xi6cvG53Hrbe+gx/BhCD5fhV7jLc5pWon5sxei+kSrifkqzL9qMap7xlBdMdwQRjK4N2Hl/NlYuGkwRg1YicXrTsQVWecAG5+/Fbe90wdjZgyHPqfPVdBwZQBg3ZLZmLeiL8bPGI6+mt20WdBAFCvvvxYLNw3CZVOHwliUlX2sXzIbd6zu53iO643CJzABJsAEmAATYAJMQCNAgsa8L/ZFw9aBmHXXGdAljci7czDmoc9RvmkrfjT9UYzjTdu2qw11uKCx+bAjLeMkSApFV0xCYtNmNM1/2DsYClK4dAlqzqflKPZLK/LPG42SGde6TjK9Zuzv1RNFV05GaOAAJGvq0PLyy2h+eAEqXngWdROcg4J6zcPqvMA+e6Pg3FFii9aW519Ey5JnHCf74UFHoXDiJaibdAXi6zfkkjVCB/9QbI8aIYHB4fBXVAjPEDQ2Cs+Kti5T8fn9YotSJJKO+YWPPw75Z/8avlhcBHx1CshKCdH2oqHjB4sAnJFXX3fkR+JA8PCBiP1rBWJrPrcvh8+Hwgm/Ae10I5Y++XyIvP0uoq+9bnuNv1slErRzjlMsjmBQ7NBTcNqpSPp8aLx9LhrvdfYeyjvpBJTea8SaaXroYdRP/4N9GXr3QuXfn8LmY45HsrHR8jx/aQkqXn5BbHO77Y46vH3XLDxdQtt59s8hG2MZRVWPEZg62mkrVzO/+uyJs5iML92EnrZeAuakew3QY0j2cg1ZeHuBhgSNh7E6f4ClGCGuFx4Iy1Gd3w+jpo3GQVZrKqIrcP+1i4Dh12HsgMwT2kXQWLoJe5wxDRcfaeMp4ZB/2wUNAMJTZxUOsvW++AyLZjyA9ZZiUQ6mw5cyASbABJgAE2ACOzmBjXhx2iV49agLsNeCBQhNfxDn7aciieDdOefgpYETscvcucD0J3Z4QePMM89s1zZ94okn2jW9XBPrWEGjuRmb+g8AWuwDKZbcOAuBg3+ImtN+iaRHTwC5g0nNmSMRefc9WybhY3+KsofubzdBo+yvf0H4hOMz8qOdH3yVFag993zXSTVdGNx3H+SfPRLBgw5E5LXX0fineY5t6guHUfH8EgT2Tr8Prb3gQrQssxcYAn36oOLFZ5Gsr0fDjTcj8vobSGypdgz8aFcI8nIhUaP69F85CwwnnYAyc0JN3gc1557vbqvhMEL9D0b4qKOQDAURrXoN0Y8+AiL2W5NSoqEjBqL88bRnQeyTT1H986GO+eWdfhpK597qOtmnRIom/AYFV07G1l+eidiHK93r0Z5nkEhy3mgUTb8mnWoshu8PPRzJOvsdXIomXYrCSZeJa2KrP0H1L06zLZW/ohxFU6eg7qpptufknzMCJdfbiyLtU2VDiFjaI8ftPNcuwox71mLAZVMx1O71viywzcTZEDQqMPy6sdB0glRV696+C7OebsYQp+Uxny3AVQ9swpCpEzE4I5iGIWisGzQB19jGClmLRTPuwYq+TjyqUTV3Npb2GIMbR2b6aLSPoOHMALDPPydBA0YsleU9beou2m09Tpw2EU6rUtrHLjkVJsAEmAATYAJMYOchYAoax96O01dfjnnl1+NBVdHYWoUZ45fjpAfOwOoxM7MEjYYvXsS9cxbgvfWNiIbK0O+kizHpvB+h3AT44V1n4obw73BnvyrcMO9NrI8CocJ9cdKkKTjvR/IsQCx7+eIC3DnrZ0YsMnGswr1nzsRLJ03HE61wC2FBox2tl97S06TQ6Sj96z0ID/oJtgw+CbRFq5eD3PaLfjcVdZdfiebFf7e9hCb2la+93G6CRuXrr4ACO1odW88ciaiDuELXBPbcExXPPg1fcbFIovmZ51B3yUTHKtOuGN2qlgGh9NvY5scXoW7q7+zrveuuqFi2FBQokjwHyCMguWmTEAuiy99CZPmbSGzwxpq2ViXvi9qJkx3LWXjheFBgVToayKNg7p3OTRkIoPTuu8R2sbQ9qzhiMTTcMBuNLlvslt59Z8Z2oWQ3m4/8qWN+RVf/FoW/GYeaSyYh8syzjueWzJ6F8AknYMtPj2v1Fq1e7NfpHFoyUrH8VQR2UTwjIhF8/+MjhEBld5Q9cB/CxJI2emluxveH/QSwOZ+2XA0e1A+RKutlL4G+P0Dl888AeeFcq+NyffsIGq1btmKIBp8NyBQWnCbjqUqsmo+rHgZG3Tgatp6GIlbGG9hvwjXI1C0MQQOjbsRo+4ttA3aqIIVwERuO68YOyAiM2S6ChhrU06b17PLPTdAA6myDg5reMeBgoNv4huTkmQATYAJMgAnshATW4MHzrsHnI+/E9PIFOGdeOa5/8DxIJ42tVTMwvmow7pnRA4vOnIkvLrgTs8wgGg2r7sWkme/ioImzMGnQLsDG5ZgzbS5WHT4dd407CDSSFkLFu2XYc7+zMWniYPQON+CLp2/AtAUNGH77HMiQHe0paHT1RuxQD43Gu+4WO244HRXP/gPBfgeg5tyxiLz2hif+5Y8+hNCgo9Aw509onHOH7TW+vDxULn8VjfPuFssScj3Edpc/tJ6NuAoaPh/K7r8H4eMGp4rRvORZ1F06ybFY/l13QeVr/wTVRR5N8x9B/e9n2l/n84l8KL4DLVPJOqJR1P/xJk9MSu64HfF/r0LjPfc5lrP0lhuR93+GF0fNbyYg8sJLjufnDz0FxXNuBe0ioh61F16MlqUvOl5b9uhDoGU18qCgsrRriL0h+EDCWd7gYyBiuvzvC8f0yxfMBwXZJK+Ptm7T2mZbCwRQ+c8XxRa6Ge1NS0jsdvQJBtHtjVfg32231DUNN92CRrvAsOGw4G63I8s2DwSaKmX7CBp2E2zrNpDLXDI9AdpX0FiKHlnCRTsLGpuMHULUmFQdKmhY5J+roAG74KBimcsSlHAw0DZ3K3whE2ACTIAJMAEmYEfA8ILYOPEBTPvRh5g15l70vl4uOzG8N9486R7MGPyNOC8taHyBR8f9Fi8NyvTooHgb59zSgIkPTMOgIlPQeGkgJj4wRfxtHB/irjNvwHu/SF/LgoZ3C+1QQWPryFGIvvm2fen8fnR7+3WxJWTzoidRN+Uq15rQ2+Vur78C5Oej+el/iDgRTkf5o/PR8vI/PU3e3TKnbSqL/zADVAbyJoiv/R8a7r4Hxb+fhtrxExw9NHz5eah89WUxUZZH9IMPsHWYyxon8mSgnSZ+dhLg9yOxaRNqx45H9ON/uxVXTIpp+9XwTwelvELERfE46q6dgWaH7XRl4rTcpWHmdSI2hCPnhQ+Dgk3SUX3K6YitWm1/OsVAqVqGwO7ZUYS3jhztup1p0aUXixgh5NmR+Pob1Ey41NhK1O4IBkFiFMWD2Hz4Uc5BTn0+0U7JhgZUDx0m2tnuyPvFEOT/cphrO6gn0Jaq8c//43gNLfEpvnEWfGVlgmMt2XhTk+01ZFN0H1EMD3lQrJDvyWvFKVaHRYp5J52I0r/cJWytIw4xCbeYHHvPu/WiiNXEnwUN2mVV23bVphHs2ixnQcMmOKjw3Fjel4OBer8p+EwmwASYABNgAkzAMwFDXAiL2BgNWD5rDObtMh2P0hKPb57FpMs/xHAhTmzEs1MuwXODzJ1QNj6LKZcswH56kNCNL2LaJfdhLzPWhrVQYQgl9+2VXkrSnoIGLznx3PguJ7ZE8P0AZzd5mrB1f3c5kJcnJpCbD/uJq4s/BWEs+u2VInMvS1poGQQFqWwPDw3Kk4SJ4MEHI/H114hv+FYs6+i2/FXUXHChi6CRL5a/kHiTmnQ2t2DzwCORpCCRLkew/yEI9tkDLS+81HqvgWAQ+cN/hdDAw4DmZjQ9ugCxVZ+4ZYng3n1R/vwSsZyDJshOR+WypaDgpXRsPnqwEBrsDl+P7uj+3luWP9eedz5abJZCqBcE9toTgZ49EfnXCtfYIOTdUvHKS6IO1aee4VgPsslu7y5H4st1QphJRu3jeRRNvRKFF/0mnV4i4SiWJBMJ1Jw/HtE33nRl35oTQof9GOV/ezzrki3HnugYNFe/gOpe+cqLoK1oO+ow4lIUOMaucCvLyvlXYSG8BhZlDw2KW7JiQHZg0+0vaFgFB63DG3NnYcUAly1d3YyEf2cCTIAJMAEmwASYgBUBTYAQS0zu7Y3pj45D+bOTcPnnI/HIpMMRhiZCrLoXZ9JerzbHSSxobDN76zAPjcTGjdh8+CDHilCgy8qXX0idU3POeYi8sdz+Goov8PTfxPp/OuLfrMeWY453nETmn3Ea/N27o/E+510igvvvJ7bTbO0hJoFvvILa83/TakGD8qqbPNVUdxgAACAASURBVAXNTz3d2my3+fkUy4GWdvh77oYtx5zgvIVqIIDu778jPAro+P6QHyNZax/Aktqv4lnr2Cf1M65D04Pz27V+FLOEPBhoSVPthEsd0w4dPhDlTywA2S/Vm+JR2B15p/wcpXcZS56iK94XohZaWmzPDx8/WAha7SWuyYzyzjgNpXOyl3bVXjYZLf9Y4pll8VVTUHDheM/nt8uJdssMWpH42kUzcM9nAzxu/WrE0Fh7xGRM/XlaXPQ0mfccQ2M7LjmpOwPTLj4SNnuU0MarWHL9PKw5egcVNPTgoGLnl0040SFYaytMhU9lAkyACTABJsAEmEAmASFo/B0Db7/LiGchgoA+iL2uvwm9HroEq09/BJMOp2gYmqCx5kGcd817OENeZ8N1e3hodPUm7jBBw22nBQIdPnoQyh5Jx7Zo+su9IraD3UFLPSpffhG+UmO4nmyJYPOPDxfeHXZH8ND+CB9xBBrvvsexbcnzo+n+hxwnsFYJ0NtsEjRqzrugTYJG7ON/o3rYcMelDdvDKGl5Temf5ojlH1tHj3UsQuAHexnClN+P+LffYsugwY4iE03sy+6/1zLNlueeR+0EY7eO9jqEgLJkMRr/ci8aZt/ibAcXjhPLdJBIYOvZ5yL6lsOSKZ9PLLMJ7LorWl5a5hi0k4K7Vr70PGL/XoWtZ53tLBC1suJFl1+GwonZQg2JgzWjxnjKK/ij/qhYvChj2Uori9Hm04UgsaovRkwdjf4FbUhG7IDRml1Oss/tCoLGxudn47YV/ZyFHXPb1WqLrWc9MaDgVjbLhHJfcmK0vRoctGLp9Zi3aSiuG9s/IwBqG6yEL2ECTIAJMAEmwASYQDaBVffi7Jlf4Nw7Z8GI9bkVVTPGY1Hvk9CrqgEnPTAJQs+AsX3rLZsuwD2zfoZyGMFEPzzjdsyRkT0t+HoVNNY8eB6ueW4gfvfExfiRTEeIK/OwupW7nHT1Zu4wQYO2ChWTKYcj/8z/E4Er5SEm96cNA5LWF+UNPUVMstVj88CjRFwJu4Mm23lDfobGPzsLGvR22r9nH9ReMsk5xoKWka97N3Rf/iq2jhrTJkGDkmte+Djqr5nuedvabW2kof6HoPzpv4nJrWsAUgD5vzwDJbfdLIoVWfoiai682LGIBeeOQvHM31ueQ1431ccc364sCs4egeJZf0Ddb69G8xN/cyxb6Z1zkHfqKeKc+Lffofr4nyHZ2JgTcl9hIWgXEtpulg6KzUG27uUgTxmnZS+URsmcW5B/xunZySWT2HL0cYh/Y7/8R1zk96PsgXsRPvYYL0Vq/3Oin2HBrAfwUcUQTJ6YGejSW2brsGT2PCzvMRzTxw6AvSayEVVzb8PSYLYXg6fJ/A7uoQEPW5sa29NuQo/tIWhUD8HUiYORsZutVQObXjsYMR49lsxH8/AZGJ65Q603s+CzmAATYAJMgAkwASbgRkAsHfkCF6QEDWDji9NwyX2fI3TUlXhALDcxDl2c2Fg1A5fP+wYDJ87AhEG9jfMiW/HFJmCv3saWrF4FDax5EOOueQm7nHsTpp/SG+GGL/D0DbPw9Dc1aBzE27aqzdhhggYtG6DlA05H4WWXoGiysm1pLIYtx/8M8XVfZV/m86Hi708ieMjBGb9tOe4kx10ryIOChJCmhx52LIt0t6+/8WY0uXhzqAnREgLaYWLrOee1WdAgb4Cm+x5A/Y2zgYSNmuN2M7bT7+Fjf4rSubfBV27chPUzr0PTA85LQEpm34D8s4Yb50+fiaaHHnFmPfP3IFHD7mj8011ouDVTuLI81+dDsF8/xD5Z7cit9I7bkHfaULgGqaXgoUsWI3jgAansKHBq3e+ubTNd4lj20F9BIpE8Iq++Lnb1cTt84bAIftp421xHgYfiZ1AcDauj7uprhGDmdBSMPscQmJSgom5la/ffq1fg/rmLsLbkCIwaPwz726+ZsMw6+tkCzHrgI1Qcexkm/LyXxdv8Jny26A48sCIfQyZPxGB1exByIvQSEHNHFzRoOcnseVixxxhMG7l/FoPo+ucxb947qA42o2Rwxy45qa6ai9lVvTBmxnC4axPmNq2bKlCMfhg7dSh6tbvBcYJMgAkwASbABJgAEwAals/CmLnlmZ4RYhnKQ+hx5QPmchODlBAn1pyLO28+JbXTXMMXL+LeOQvw3vpGUOS9UGEP9Bo0DjPG/Qi0qYlnQYPGo8vn4IZ738P6xihChfviF1PGoceC32YED/XSZhwU1AslD+fUXzUNTY894Xhmyaw/IP/sERnn0FaTYqtXbYvKQJ8+Iqimfmw97ZeIOuxw4csLI3TUTxB55VXHsqjxA2gC2HDbHCQ2fe9a00Cvnqh47Z+ood053n3P9nxffnZQUP3kyFtvo/Hm20SwU68Hvf0nT5dA795ofGi+YzBOpzT9u/dG0cUXIW/YGSLwqTwoNgjtEmN3+Px+ETiUYpBQm1UPOdU1Fkn5wkcQ+skRjlWkWBctzy21zzcvDwXjzxe7tzQ4LFOi7Ukrql5CYI89sOWnxyH+1df2aRYVoeKl50Ftqh6RZf9E/R9mIb5unddmga+iAgUjzkThuPPFZ/1oefZ54TFit1wqsMfuKJ5+LSLv/Qu0FMv2oJ2C3notY/cceW78q6+w9VdniaC4tu1XWgIK6KoGq/VcyfY+Mboebzx8P5auaUZFvxNx4uD+6NujGCUFITOnKJqqN2DdqhVYtjIfwy7+ecZEt27lAsxd+BHQdxCGnXoi9utVgBCiqF73EZYtWowVdX1wxoTxOFITMyjxriFoANHPFmH2AysQOmQERg3rh17ELlqNtcsXYcHS9egzaiz6LJuHFf07VtBA3du4a9bTiKUEpyii0RBCsml1WxLeJitQcSoHA23v24zTYwJMgAkwASbABJhAZybQYR4aNeMuRHyN8/aUxX+YDvIIUI/4f9eiZvxFQCye8T1tPVp8/cws9rRta/SDlc5tUpAPNNkHd6SLC8eeh/xzz0mlk6yrQ+Pd96Jl2ctIfLcRaGhAkrbwTCZBywBQXIzArruI7VQLL78MtZdOQuzjVfblCIdQvuBhY8tXh4PyiC77JxoXPIbE2rVIbKkWgSZph4xU3kVFYgvS8E+OQMG4sWKyTgctTYg8txTNi58GcUx8v9mICaKJQ+Jkn0/EIvH37In804eiYNTZmVu7mmUkT4LYf9falpi8CMirwVdUJCbntMTB8fD7UPHcPywn4BnXJRJouPk2ETA1sXmzEWOEylxUhOC++6Dw8oliO1oSPpy2sCXBp3LpM8Y2rKf90tGTw1dWKmK6+EtLs6sQj4tgns3PPIfEhg1I1NQAEWUHlHBYXOcnmxhyMvJHnAV/N+fdQuL/+S8a5v5JxNVINjbBFwzARx5FJxyPggvGwBcMYcuxJyD+3Xe2SEVg3Zeet9xmtebscxFZ7rCjSiCAkltvAgXO3ZGOaN06fFRVhbfXrMOGTfVIb5wbRHFxPkp6HYT+A47AgP69soNf1q3HimWLUbVyAzY105VB5Pfoif2O+DmGHtEXJTYT6K4iaFA7RqtX4pkFS7Hiq2qTHTHoi8HDhmNw3xIRA2NRwXjMGN43o9k9MWhjDA3KqGldFRbOX4Y19Ua7FB8xFtcMyyxDqkBC0KjDsOvGor+d6LEjGS2XhQkwASbABJgAE2ACTKBDCHSYoIFoFEmX5RO+cMjazT0SyZ6DB/zwBYNZkER8Abd8fO5xEWkyiUAguxFiMbFNarJ6K+Lffw9fIgFf9+5iskqTeZhlciuH8Oan870eyaQIeopoBPHvNiJZWwvyNiAhw1deZogqdq83ScCIRJFoaEB8zeeIrV5teCY0NiKZn4/gnn0Q+vGhCOy3b0YdLIsm2sJpGYwP5AUjD9d4EyRKFHiL/CjyJTFnw7ci2CiJGYG+PzCul23VmvJFos518cHg4XTE42Kb2ERdvdgJhQQj2haWvDpIPBFtYmVHSppkS74KY0kPGbphOwlDsCF7Mq9vefY51F6sLMmyKFfRlMkovPiirF8iVa+hZswFjoZPnkvlC9p3Rxmv5s3nMQF7Ak1Ycf9MLOsxAVOH9mFQTIAJMAEmwASYABNgAkwgRaDjBA2GzgSYQDaBRALVp5wulqEU/34aggdYRxSIvPmWCFCb3LLFnmIohMplzyOw554Z58S/XIfqk09x3LGHlhVV/GOxELX4YAI7EoGmVfMx++EYhk4fiwHetM8dqfhcFibABJgAE2ACTIAJMIFtSIAFjW0Il5NmAm4EWp7+B2onXWGcFgggfMxPET5uMAI/2FN4eCTrGxB9/XU0PfoYkk1NjsmFjz8OZffdnbHchJYs1U2cDIrR4XQUXnoxiq6Y5FZc/p0JdCyBupWYf+tC1A2ZhouPbGVk2I4tKefGBJgAE2ACTIAJMAEmsB0IsKCxHaBzlkxAEqA4HjGHILZeSVEQ126vv5K1ZKvp0YWon2a9JW4q7YJ8dH/r9dRONl7z5POYwDYlYO50s67vKEwdfZDD9rvbtBScOBNgAkyACTABJsAEmMAOTIAFjR24cbhoXZtA9P0PsXX4rwGKw5HD4S8rQ9nChxHsd2BGKhS/hIKIOu7OEwqh4m+PI9g/c/vjHIrDlzKB3AhEq7Fq6SIsXr4W6HsGxo8/MrUVWm4J89VMgAkwASbABJgAE2ACXY0ACxpdrUW5Pp2CAAUPrf7ZLxBf91VO5SURo/TWmxA48IDMdCIR1Iy7CJFXX3NMP+9nJ6L07rssd0XJqWB8MRNoM4FVWDBjKULDxuKM/hXgTU3aDJIvZAJMgAkwASbABJhAlyfAgkaXb2Ku4I5IIPrhStSOHoNEbV2bikdBRPNPPxXFM6yXk0T+WYXaiZc7b0tbUIDK5/8BX48ebSoDX8QEmAATYAJMgAkwASbABJgAE9ieBFjQ2J70Oe+dlwBtQdvcjJYXl6Hx7nsQ++RTTywC++yNwksmgDwrxLawNkeypcV1KQtt+4u8PE/58klMgAkwASbABJgAE2ACTIAJMIEdjQALGjtai3B5dj4C8TjiGzch8c03SGzeYuxmEosZHIIB+PLyxLaugd69EejVU+yGwgcTYAJMgAkwASbABJgAE2ACTGBnJ8CCxs5uAVx/JsAEmAATYAJMgAkwASbABJgAE2ACnZAACxqdsNG4yEyACTABJsAEmAATYAJMgAkwASbABHZ2Aixo7OwWwPVnAkyACTABJsAEmAATYAJMgAkwASbQCQmwoNEJG42LzASYABNgAkyACTABJsAEmAATYAJMYGcnwILGzm4BXH8mwASYABNgAkyACTABJsAEmAATYAKdkAALGp2w0bjITIAJMAEmwASYABNgAkyACTABJsAEdnYCvtra2uTODoHrzwSYABNgAkyACTABJsAEmAATYAJMgAl0LgIsaHSu9uLSMgEmwASYABNgAkyACTABJsAEmAATYAIAWNBgM2ACTIAJMAEmwASYABNgAkyACTABJsAEOh0BFjQ6XZNxgZkAE2ACTIAJMAEmwASYABNgAkyACTABFjTYBpgAE2ACTIAJMAEmwASYABNgAkyACTCBTkeABY1O12RcYCbABJgAE2ACTIAJMAEmwASYABNgAkyABQ22ASbABJgAE2ACTIAJMAEmwASYABNgAkyg0xFgQaPTNRkXmAkwASbABJgAE2ACTIAJMAEmwASYABNgQYNtgAkwASbABJgAE2ACTIAJMAEmwASYABPodARY0Oh0TcYFZgJMgAkwASbABJgAE2ACTIAJMAEmwARY0GAbYAJMgAkwASbABJgAE2ACTIAJMAEmwAQ6HQEWNDpdk3GBmQATYAJMgAkwASbABJgAE2ACTIAJMAEWNNgGmAATYAJMgAkwASbABJgAE2ACTKCNBDZg3o1fY3HG1T4c8IPumHbWXtitjamKyzb/F1c/CUwZvzcqbdOpxgv3fIc+4w/Agbnk5eXamg147Mlv8NjGJBpAdazAlNP3Rp98r2X1kok8h7h+i73HHYqTu7XmOrdzKd1qHHdVv0xea1bjpI8r8NKvejon4KlN3MrQfr+zoNF+LDklJsAEmAATYAJMgAkwASbABJjATkbAYoIcq8ErC9bgxX33xx9/UrqNedhM0Ns91+/x1O1f4NuT+2FCv0IATfjPsk9x5foKPDJ6LxS3e34saHhByoKGF0p8DhNgAkyACTABJsAEmAATYAJMgAlYELARFFb/Gyd90i31xj+y9jNMf7IW/4oDFb3KccuZ+xqeDUjg2w9WY9ayJnyKAM4/uggrPw4aXhkZ3gA1WP74f3Hz/+JoCARwyol7Y9KhPrxwz2e4ZQulE8SV4w7FcTU2+VBaTzRhj7wmLN5chDsu74cDg61o0Jq1uPrPjfj1VT9E/9RlG/HY7d9g17GH4riY6k3iUqcnmtC/MoLH/hdHJBDGxJH9cHLvkFYYRdCAUXb3a7zUx5uHhm17qW0iPscwuHcD/vxxHCgqwJSR/TCom99LQdrlHBY02gUjJ8IEmAATYAJMgAkwASbABJgAE9gZCVh5aGzGC/PX4s2DD8LMgYVA/ReY9edqHDb6hzh5Vx++rfoYF37XHU+ctQfC332OSxdEccG4A9A/vwYvzP8PbolV4nFN0Ah/sBIXrq3E3b/aA8X16zDnzmoMvKQ/BhUr+TvlQ5Pve2swcNQh+OWupH+0Rs2gdq3FK/d/hrmxIlz0k+7ov28FdstXRAh1ou9Wp3urscdp5OkRFixGravA4iwvD03Q8HSNF/vzIGi4cZTLgATTLcCR++CPg0uw5YNPcNnb+bjlon1zW2rkpRrmOSxotAIWn8oEmAATYAJMgAkwASbABJgAE2ACKgHrGBqHHdwbU07pKWJfbHnrA5yzfjc8l4rPQJ4N32HvSw/GHm98gJvRF7cOLjMSXfcpzlkawh1ZgsbHOLMKmHByLxy1XwUqg9ILID1B39Uhn4E1/8XV86M4//IDsI9NA66+8zg8uM+TuGmITcSOWC0+eW89nvq4Hu9tSSISCGL0Kfvi1/2KM+J9RKpc6qSWwzYmhSZoeLrGqJhzPazaywSy7+7Co8apvQTHDEGjBaNT8Tg245k/rUPR6ENxnNmc2/peYUFjWxPm9JkAE2ACTIAJMAEmwASYABNgAl2WgPrGP4H61Z/iypeBi8YcgP7FhuhAE+SzXo1pBIwlIn2q3sP8XkqsjawlDTIoaBP+89Z/MfeNJnwaBw74QTdM+VVf9AlmChp2+ZxMyzZcA4y2ppGi+HbNWsx9qgGDxvwYpwbT6X/3pNc6OQUT1QQNtew5BeZ099Bwaq8MjlnlqMUL9/wX+FV7BzK1bxcWNFpjs3wuE2ACTIAJMAEmwASYABNgAkyACSgE9AlyAuuWfYgL15Xh/rF7i6UHNEH+XUMf3H1i9nYd31Z9gBkx5TcbD420z0QCkZrv8eKTX2L5gSSENKR27SAPDbt8vO2YYt+wkY8/ximry/DsWX0QVk775Mn38MrBAzGhW1rQIA8Nz3Xy6qHRwYKGJ45iyQl7aHB3wASYABNgAkyACTABJsAEmAATYAKdkoDVG39aUvIlVh5pel5sXour76/BYBFDI4D6dZ9j1pNJY/mHW7wJcyKPtz7AZeu74+7T90AxGrH8yVV47+AfYVK/7zHvxu8xcNLBGNjgkE9OXg0AYt/ivj99jeoj++CigbugOBhD/br/YdbjjTj1ov4Y1KJ4gHiskxBpdkBBA07tpXvQaDE0rvy4BHdsk11frG8O9tDolJ0GF5oJMAEmwASYABNgAkyACTABJrAjELBewhBZsxpjn4pjIgkN+QnUryURw9jlpKioABPPPADH7UqBOdUdQYK46NAQnlpXiDvG9rXf5QQ+pGN0NOK9Jz/F9M99mDiuPwbV2OSTq6BBqGs24LEnv8FjG5NoAFBRVoDzT9sXJ/fO04QJr3XaQQUNOLSXLmjQ7itlEcxfF0dxZSlmjtwXB5pLjTrCOlnQ6AjKnAcTYAJMgAkwASbABJgAE2ACTIAJuBBown+Wfoq5wb3wpxMrugitrlgns2naQyTKsZVZ0MgRIF/OBJgAE2ACTIAJMAEmwASYABNgAm0jEFn3mfDceLOFrvfhgB90x7Sz9uqwbT/bVmrnq7pinSxrzILGtjAfTpMJMAEmwASYABNgAkyACTABJsAEmAAT6OoE2EOjq7cw148JMAEmwASYABNgAkyACTABJsAEmEAXJMCCRhdsVK4SE2ACTIAJMAEmwASYABNgAkyACTCBrk6ABY2u3sJcPybABJgAE2ACTIAJMAEmwASYABNgAl2QAAsaXbBRuUpMgAkwASbABJgAE2ACTIAJMAEmwAS6OgEWNLp6C3P9mAATYAJMgAkwASbABJgAE2ACTIAJdEECLGh0wUblKjEBJsAEmAATYAJMgAkwASbABJgAE+jqBFjQ6OotzPVjAkyACTABJsAEmAATYAJMgAkwASbQBQmwoNEFG5WrxASYABNgAkyACTABJsAEmAATYAJMoKsTYEGjq7cw148JMAEmwASYABNgAkyACTABJsAEmEAXJMCCRhdsVK4SE2ACTIAJMAEmwASYABNgAkyACTCBrk6ABY2u3sJcPybABJgAE2ACTIAJMAEmwASYABNgAl2QgC8/Pz+p1iuZzPjTc5X163xJIOs7nw8+n0+kmTT+sz3Ua+Xn1pTN7/dnpC3zlV96SUu/Rv1b/43SVb+j9J2uTyQSjr/L8jml4blxPJyo8/DDpYF8CUe+buUOKOlbnZtMxh1L7fMFPNuP3jb0dzCQXT+1HGr5rK73+zOvp2v1f2SD6nf0N/0LBALie/lZfq/+Te1B59E/mY48j66Vaajp6/cxpSH/0W9kc/F4XPxLJJLi/2g0mvqupaUFzc3NoP8R8Ke+19OQtittnMpCn410DbsOhoPicyIWF+UPB4JGmc1+oSURN86j/iCRhA8JhPwBhMIBhOhcXxKhUAh5eXnif3k/SzsN+o08Zf0pL6qL5Eb9i9v952hAZv9h10/o5RF9mtJ36rYgbUjty9T2pPMz28ufYinrL+sbDAYRi8VS51PdZfoyX/jT6dFvqo0Je0r60RKJgO6jcDiMhqZmbN68GdF4DCUlZSgKAPWNzWhoaEAi6YcvFEYskURzUwRNkRYEmuk5kUAiSW0eQygUQGFRPoqLC0Wb+YLG/Sv6kUQM8WgMPpg2Ta0dSCLgD8EfNOw7EAjCJ+w9JOwkFk+C6kn1icdiwrb8pu3Q52DAsG313pQ2SL9TOvS3zkYypuZNJn3wBwKmfQWR8FG/EBY8QiVF4lq6H0R+QcOeibs44lHxn3pvqJ/9SGS0Z9a9GMu83upeVW1FfwYmkkb91DKo9hdJxI38CX8igaTf6G+CYYNvXigv1b/IvkTaibBFn8GO6kv/5L0t84hRmgp/2Z+l+7hgtk0q94j6fJa2r99DVven3XM8i49ZPslVMNDsQb/Gqp+XZZDXynSiUcO+S0pKDBsVNhdI3bNuoyi355dj30RjDZcMknB+ftr1azLf1DhNGw+q1+lpuKWp1snt+dqasZZeZjd2Tu3s5Vpx+8O5AdzGP17zsUsniczxrdf0VHtWP0v7trpfxHPcfMZYXW95n7rYpz4+19Nws9+EywSiNbbYWnain7QYH2fYrN95/E/272Qj6vjXzZbk7/p5bbkv5DVu7U3PTidbyJW/XZ3S3zsbGJXPqq9KfRcw7h85XtLH6jDnF27s7fpAu7Zoi61tj2tybb+2lFnMO3I8fAUFBZaW4fTgssrTDYDewFYTAkpXH2S05qGp5uHaYWoPaisD1G+q9jRSNS0rdm55+bURjXPnmG5idRDqZDutbU89/6CmF7h1DHpZ1EGu14eomoaavey01PZU5RAv7ZzdHukc1PTl54D5QKO/1clk6ndTqFDFDfpNChjUoTpe5zMHNH7jwUgTFlFGKbQkMttcHdCLQUvMGKTICQv9H4lEhChAn5uamlICiLxWDnaIM03+sgYhyj1FD2xpQ+rEXd7jcTGZRGqSikTCED7ygggHQwjR5DIYFJPL/LAphlCeCTmRNQqg30epCaz5wLLrP6QgZfe7nJzQ76p9yIGf7F/kb3q/5TcHnPr1sv2l8KPbZur+DPgFP8lOMDcZCUEjaogYaptk2GEwJCZZYvBlCmsyPWFzfkMwUdtW5kHnxRPRrPZXBwAybVF/09aozWV5m6PN8CmCWmoAmDAmysH8cIZYR2lTuUi8oX9IxpCIq88DWVfDzuOmoKCWSbYNpd+S8Il0yEro+6DPqK8QJ/wBBIJJxJMJ+H1BBMIh+PyGoBHOz0NhYSEiEUAMqk17S5BAICbFBlNZf8lfb39f3BA+7H4nkUe9Rj1P1kO/Xm3ruLjXDBtJIIlkwicmWXKgKdI2Xx6IeicNodEfCor7Ki9oCBv0WfY56n1qpGUworpSnxA1xVCj3OkBuVUfJ21O9hHSNtW/1ee9XR+v982SGZVJTVNte3UCpnOVeVL5VJ6qHellleepog7N7yifoqIiYfOqoCHS0l6oZD3fsrvPzG+SzhNWtwmfa/IuL670fk1vH93e7dpPLYfaV9P9mMXEtFe37ymdhPZCRb/Gb/KzG3dYPb/cmG3L37PHF0ZuduXPVdBQ62J1j0hbl/eSfE6kr8t8odXe9g2X9oVyf+jPcCoL9Ynb8rBqL/U7ekGjtp/ej+njY6u21vtKu7+tvrezJ52J3fhHFSysONL9o16r96Vu7OnlhF3fYHyfti+dHf3qNr+LKS/UU2Mqs38R6SmCRca4ST3H4f6zqp+VHbpx2Fl/t2LVaQQNq5vLq6BBDW530zndEG4Gr6bp2jlpRt4eRqjnqdfRrUPSBQ29Q9QnerLM+s1tVxe3m9PuQSvT2xaChpUt2JVfzrfVwan6WQoaemfpZgvp/KwFDTmQJ0FDdry6hwV9LycRToIGlUX1xFAFDpqUGRmkBQ0xSJeeCeYkU7ajHRmhaQAAIABJREFULmjQeEF6a0hRg8QMEjXob/lmWnpwUDpUHjlxIAFFbQ/dXmjAKh9y6kQpNSFJ+uDzJ1OCBk1+xQQr5BceGqqgkRcyJl4kQkgPD7/poWFnE/IFgl3fQWk59Sv6hEcd4NN1Vv1LRnrKeE+1Mb3fs3pY03fkuSCZqx4w9JvwFjBfwFr1Y6Kd/MbbYmmDsu1Stmd61ehvYuQANhD0pQQPdYKo3kOpvE2RQh2ktMRaaMaXEkxUQUP0VSHD+0idTKsT7HjU8GCQIgRNoA0ORrmCobQHhrRJ1ZuAPEpCwWCqjclDyEjQ8PyIJ1oQCAWFoEGDMxI0gnlh5BXkIxzKR3NLDGJQbdaNBA0IgcbwfFAFDWmD6qBOChpWvwluiWzBQ71enUDoEw5RX/FcNO5BEh2koCFFDpGHg6CRHzIEJVXQEHZnepFJQSOWMDy6hDeX6YFl2EymR5ouvuqCX8ZgX5u4Ot2H6v2hnpcSLhXPJmkr0h70/imjfaSnqOZlog5u1WemOrEzPmcLGsKuTBGxKwgaTu0if3M6R302689VXdCwG+/YPY9Z0MjNQ0NtG71/EX2Kcq+rwnf6OhY09LFnRh/XSkGjtfbvlLd4vtqIg3q72/3d0YJGdplzFzSsxoYpLg6ChtOzyomr25xJb7Od+W8rVp1W0LAcFJuta/WgtKq8/p1uaLkIGnaTdS+dhDTS1pzreOPZWD0pwHbl1DuHttxobtdYTcTUfAOmQu5URqcbWp1A6ue5lU2UQ+nU9UEq/e3koWH3QMjo6BSFWU1f2h3pDfJ7J08LVexQJxRWHhpOggYtERHlk54amoeGHLTIiZLfnBhKd3LxBjYaTXloqMKG7GhowE7p0Lm+oDFhlpMHvU1o+Yj8TuWTmlT4g+INuFxGQMMzKWiQWEO/Un70lp08NKSgISfGtERBHYip9x3lR5M8q/sqXaZs61Pr4FXQsBvQJ+OZyyFk20oWckJmxUjYZ8ion/isLOmh74TIpViwPE/aLV0TTXmyGFzpO1XgCCiTfXmdbEtxni+zbdV6qmUS38u84mkBI07+AqnlTQkhRAlbN+8bX8BYemX1j9JvibaINjfszXgbHwoay4/ou/rmqBDdaElMY2OjWCZFdiltMi9spC/ED58fBQUFCIdCKa8fEkTI+4fsmN52kphRUFgs0qe3e5GWeE6Cht9c8iFtUJ1MC8szPTSsJhOyHfRr1TTIQ0MOOqm8pLcYbvCm14ZoQ0PwsPLQKAgbS07cBA3poSG8NEwPF8MW0h5Sar+ke2OpNqneo6o9OT3f9eeH3fhATrqonFb9QhZ/5fa36r/VfNX7QqYfjxueRqqHhlyWJO7H7eyh4eUZ2doBtVWb2fV/etp6O3oRNKzGUPI7FjRY0JA2ZmXrO4KHhj5GVu3Z7YWflzGoeo+1dpzt1Ocazx3nJeduHhpu/Q+N+5zLvO0FDbXf1+cIdvM4qz7JyQ5b28fuLOdb2ccOL2g4Gaz8zXZC4LB2U5+oWOXjZHjyei+dgF2n5HbDuuVPvzsNBlyvt3DJ0id1bmXM5eZxY+fWYbvVry0iRkYH7yBo0HkkaDg9cNweKOqKH6sBsZugoU8CKD/1O6clJ5QfTfpF+c218XLJCU0URdkVwUWdBMiBvXj5rMTUSLmVm0tOpLhBk0X6R4ecTJLYQRNAq0mEZEpvxNVJhCowiu99NJE0BA3RHubEnTwDSLQI+42JvCpoBGgSbLoq23loyPyloGH3sCF0TvefF0HDanIl80vEsl1OpXgl73114qq3P7Uj/U7XEAc65GRKpKMIGlZ2HIkbggT9JgUNdZmIbEtp53SetAf6PxaLZPFR7wkpuIiCSfHMFDSEqOBPImGKZCL+hflGn9pP3C+BdAwZfVIt+mdzPEXtLLw4yJMikUBTkxHnZe3X64U3EX2m/6mucoJOfEJ+w4Ul1hIR8WLywoaYQefkhcLouXtvwyMjrwChcBgFxUXIyy8UQhiliaRhn9JDIym8IIwlJ8J+Y+kYBfoEWtiFuTRFvQcyJtUOHhpqelafhS1ogoa65ETalewCxH0KwxbkkhMrQUMVI+SAlXhIu5AeGobdZ3poqJ42sj9Un0eq7UhbU/tru3tRfU5Y3W+yrqrtZnC28PDUy6WLyvqzSe3n0p8zBQ36XgpoRgfsPCFwiVAF1aXe6jnttuSkvZ/9bR2nWT1HRZ/kEkNLr3NWm/CSEyuzaNN3eh+jPmtUT43M+9UlxplbSVyWVHX2JSeqB7XV81m+8LO7P9zsX/3dbSxu2X+4zq+2vaCh98OZf+cmaMSVJc+WLF2WnDiXzdq427vPdbuFOvPvnU7QcLvJ3AQNMah1CUjllEdrJ8x2529LQUMapFU93cov1+i15cazElNa04F66UzdPDTc6ufU9l5uZL+yTEgdYMt8vS45sSqnmBiYHgDygSTzSLlamx4T4lzTjVt+1v9PeXUo57XGQ0NcHzACjsoYGqk34ZprdWqwb75hVAfr0ktDihs0USQxQ8bToPTpfPo+lJ+Xcr1X34pKXqqHBjFSl1qItlU8NOh3KWiQEEST3jzzDb6doCG7BrVtVZtR39BYP2gyF3Hq58h7RH6v9ldSaJB9lNW1cTNooG4fanlVV15pE1J8kEE9iZsMjim9D0RZtDXiej9Fa0jpfDF5MAWRlHcOTfhNTwf1XlIFLgr0Kcuq2qs8n5bEpPpoc1kGFEGD3qCSoEG2IuIdmB4aUtAIhgxBTl12ojIOFxQYgUCprME84X2xeXM1NmzYgK1bt6IxYpRP8qH6pNgBCPsNQUd4bkSjgqHw/KH4EXl5KN9lFxEro7SsDIUlpULUIJuJRmOIxGPwJ/yOMTSkoGEpZggwhvCh20jKVrQYGrJt5PmqB4/VhIO8JZxiaAjxSlmOocfQKMzLt4yhIZnqgoYQuZQlRE5LTqQYqPadun3qooP+vKff9b7XSqiQ95CdoOH0XFf7bFVsVCcZumCSnuAZAmNxcXHK+6k1ggYtX3I6Mn0Is8/sSEHDbRymlk49V2ev/u0WFNFtPMIeGtveQ0Pavvp8T49ZWdBwslEpaOj9Xnr86Rw01M3+1T7Kbg7g1L+o96n1/e1sX+3hoeE8j0j3jzpDdTxpV0cSNNK2muktK9j5s4NWW40lnfowPW8WNBwfaRk/dmpBw2pQoQ5e7R6IukHa/Z3rze1UPjVtu8GR92ZMn2k1WGtNOrqgoTNwq1Nr8rI61+1Gbw8PDSuj99ppBEyXX7WTUj97FTSsbIu+0xV2dXAsrjE9JdS3f1LYkB2y7p4tJxNi8u9LT/j0gbeYxJkxNCgf0RaKoCHOt3Dpo3xT/DRBI/UW1tz1hCaQctcTGShUrKM3PThUDw05GVPbRgoacmKiPywS9M7ejKEh6i09VExBIz9ovJnXBQ0p1BghAtJvidW+wRBMMt8wZNtNdqBc/QErB3R62aWgoU9mpa3Q+dJDQ09TvW9k+vKcDA8dv+ExQecby23SMUnou3gsvcOLWj6ZVsIMgilsVfHwkLZHMRT0STSVR8ZLoKBc0h7l23e17ImAGbuFrokaO2EkosaSD5FHyJ8SNMQSpSxBI3OXH70/CeQXmkJOAPX19fj2243YuHGj8J6gyV5xYWEKrVp/WadwniGixSJGcFMRaNbcNacovwDJ/AKUlZejW7duCBcUIkpxY0h8oQUodP/FnIOCIuYsWMjgobaCR45BQbeVoCH7KzlgFctZTCFD7mxi3NOZUeLVvos+q4KE1YDUfUCd+dSx4ii/09f7y+9Vm9LLoPfLVn2J7C9l35i524txf+pLTqQXlJuHRq6CRiJp7raT64Pc4XonIcNtbOY+PnDehU6mbzeOoSVtTsf2DgrqNk5x42NXf3ndtg4KqgqFqvCebncWNHT7U9vUTdBwGx+72b9T3l66BDdBmcRyp6O9BQ19nO1TXIytnh+qx69VOWn8kzHeNU9KtZFLDA05jvF6n1rl5aUddtZzupSgoQ/q1Ub1OonVz2uN4bl1BnZpWT1c7QyyNee26WZIGuvK1cPu4e/UObb1hrLqZNROyc1Dw2u+Xu1BT48EDbWM6qSHPucaQyOgDKjUwXAqH3NJiDrQV98C6hMAyU5OamnAok5w9XSkCz8JGrqHhiiDjFWgbJWs2plcciIngPqgXQoaJGDQb/Q/xSsgkUO0ibKLiCpoyPaSLsVyYpOql7nzhdzlRK6lpqCgVG4KCkpijb7LieGlYCylkRMqOxsUtpCDoCHLrD70UwNJs/wyroUqCohs5dp502PSqZ/SBxUZnjzBQGqLUCloqA9Z2uVE2pq0K/UekIKGFF/oN3m9WHYRDGXtcCLLY9TJ8I6gf6rng7QhEjSkyEKCBtkFCRopOw35QYE9pYcGLd0QaZlLTkIkXClBQSWn1IQ6XCAECPIO+uqrb7B+/XpQ3IKS4hIxiQz70rtvyGvVezyQZ2z/KwUa+kwcaakFeWbkV1SipLRcLDWhc1oiUSO4phzoUFwQh11OSNCQLNR2lGVRBQ2r81oTFFQXDCkPr4KGbHfpoUE7ukgOcomO9ABS7U/uAqEKGsYyF+MfCRrq80a2u2wDtU3U54J6H0l79dLHq4KG+lmfeOnCh90zQNq0Wmer56dMX3qtpXc6sRY0Uv2BW1C+HD003ASN1k6o9eenlzaxGrfo7W439sg1hgYLGtvWQ4MFDecRqttYmwQNfXyiXuNF0HDLw23s71QDORawn3vlJmhYpa/m5RZDoyMEDatxu2TOgobXGVrbzuu0gobbpFuvmN2D2Om81tz4On638lkNxuiaXAcMVmbglmbGNeYabbfy64NOr+ZnxbQ17EjQcCqbW/oqC682opYvaL6Vth3Qmic7PXScHhhWgoYqWCTNAb/Tm0AnDw0rQYPKmlqrLrdNNGNoSA8N6bFhJ2ikBpgJQxhQBQ36rAYJlTudUL40Ma2pqRETTDFJUrS0zImwoaSo27amJrnmZN+YkAEULyM1sJXeCKagIYOC0vIAq21bg8FQakKpDpolbzWmlfXgPDtKu3qevMf1Abqsq+oxoT78Ug9Jcx/09AQ32+1RnxCok0KKUSEnT3LylZ5M+sS2rSpX/X6iXU6kq7D6kJY2RDFO1ImyOtGkfISTkGJvKg9hN6agQd9LQYOWYchJciQesfTQSMfSSBjLQIRQlTYmad+JcIGwORIy1q37GrSCp6K0FPn5+eL7HiUFyuQ6vYWoZBRFQiwtEf130oj/QiIOiRm0TCCvortIizwy6hsahEBAf5PnUFNLM8IkbFBgVDMWib7LiS5oyLZM25Cx5EX9PsMWPOxyol+rTtZlDA3RFhbbtgqbbOWSE9WeVA8N2U+oggbFNtH7R3WAqN83ej/r1qdb/a7WX++39LfIav6yXOqzXGzpay5ZUsstmav2ru8GZdzvxvI7u6Cg29tDw20s0Zrnr95P2U+C0h6AbuMOVdCwK4vT+IEFjW0vaJAN6TE06DtqF1qS6HTkGiOms8fQMN/3GM8fi10SVUGjLfbvNDb1MsbXBYfs/mLbCxoqG3UMZ3yf25ITGv/Yjb0Eb5cYGixoeLGitp9j9Xxql6CgRQWFlos55Rp0t4GHXZXcHpheHoptx+Vt26LsmyhzK049f7eHdC7l1a91HZC4bLNN7vxOnV6udbFq34yJibIPuDqglJ1YMmF4mKidfWadM7cFlXWx46KXJ6hMkqweKKrLmtXASd1FxvJ6U7BRB8PqeQGzQ1YHzarg4fcbEzn5T/1NMAqFLX+X5fYHjAG5er36pl73BtHrqLoMWr3ljDa3pIMBRqPiDTyJGfSPPsfj6fgMcu243OJV5GUGtVQnFmr5YjFjW04a2IqlJYH0sgpqeXrg04SU5k20XEB8hhGg0Jjgp5ecqJOQFG/Tk0NOxqTdqcxkvdXf5KRJLtOQ16veDbK+6gRLt0t6gy1/1+9DKoPsvKUHhJzIy3PVNqHz1WUnwpvGDOpKecjdYCitVJ2Ut+mql4Wsjz9s7BaiT/xSf/uN9lDtN2OCbnooiTTihhAmCmUO4KKxFmPgG4sb3huxuLHDiLl9aks8klFumbbkEM4rxFdffSX+NUWTCPuB/Pyw2K2EhIeCvLDIi8qoxhiRf7dEGhHy0w45+fAlfKBdWPO7laOy1+4IFxci3lCbIehJG5J8qE6p78zdfKh+spxyQJ/BROVJMoONoEHpqtdb2RF5o8j81bKl8zcsRZRXej2RsGHmKa5XtlkmDw3BJi+cEncE65ARKFUKoUKoE31nWrS38hCRExv1frJ7Xup9j2SsPxcy+/hMl+FUu8i6xqOp9rPyEJN5Sh66t5GV0KzmL2zXXGqje2kYf1tv2yrL4jb+sXqOqd+5Xe/2BtRtLKKmr5fF7hlr971VXr6E8xtq6eEnr9XrqwYNdauL1e9qv6b3v+L+c51xZ6aq110dXlnxk9uau5VdH1tYtbv6XcquXZYEuOWbea8Z/Yj6PFDjZqhiYYqry/jTLcaLfn/q5ZV87XgYOzql+0D1etlX0Hd291HOS3a0F4p6O0r71ftHeZ6+CZJeTrf736193a5Xbdb6vnYWNOS23lZ2ZDzfrHeZk+XyGhTYjoub4GHo+emduHRbSMpt3M0K6Pmo8wMn1nZ9pxt/t/br7L/b3d9Oz5BtLmh4fdBZPtDcXC5tOiM5SMu1QVtjULrh23WEVg+WXMtpd73b4EHdxcKSvyZo6HXKtQN1e/BaxZiQ5RTXmkE1dfbpemcH9bF7gFm1l5OgIR8yTu3sFKWarguYxVMfWGq6JGiov+kCAwkaMn8r8YEEDfX3rOsDhocC5aG7Tcvv6PcsocS8L+WAQA5i1ME7fRc3Yw/IuBn0VlwKGvSZgifSNTIvukZumykm1gofK85i1wjamYIiItD2kf5AarkGXRry+8TEiwQNEjtI0CCmlKdRJ6NuUnhQ7wFRJnNCpg7U1PbQB3Bq20lusi+Sb6lkXSlPuVZeHQRm3ofpCaHVREUIAEr7qYKGWjb6rAoSqXZSPEDk0g25DEZcLyfhSh5U/lTapuAk6yptKDVg1QQ3tQ3FOeYuA8JWojHDG8SMK0H5xOIRUT/6TSw7iRr1pdgqgnXIaDsp1Oi2DF9QxMygfySUkS3QNqv0z/DaMQQZKrewE79fif8B5OWHhZBCllBQWIqisnIUV1YgVFCIuM+PWGNtloeKHAgLRi6ChtztRNpIlh0ou5xYnZPaLUWZSKhp0IBMtoVuq5Se+rsUNGLKVsVS0DDOTYjlNE6ChtzuWQzkRLwWw5rV/kH+rf6vD9gz74Fs0VH+nrIzi3GC8ZshCOrspGAQNwWNjDbTBDp5rSxjyrtNCb4s72n1eUZp0t9tETTUnYR0FurfVs93q37CLo32EjTcyqG3l1Od1N/U4YfV+EoVNKzGEp1F0ND5yb/dBBOrsaTT+DJrnNQFBA0r25M2ZNX+Kh9V0FD7I3m92/3REYKG2mZ6+6mChttY2us9p55nlaZd/2PdDu6ChtXzIGX/pqChPyv09nWru/57mqOzB4e67axV/6MKGlZlYEGjLVaXvkYytesfrVLfpoKGvu2hVafhVGW3G8ouPadOrjWIveQv07MyeLcbrTVlsTrXrXxuHNwEDZpw2HUGVB6n37zUzY1PawQNfTBp5G8vaNh1kmq93IJ+ykGuXldZllwFjaD5PFAHzDJP439zYmfhpSHqYeGhkeGBYeGhIfOi61UhQxc16Hc54FInLBlvOmPxlIcGTb7lFpkkatDnlpZIanmKZCh2szAFFppcqXWXbSbt2u83Jtc08BUTdp8Rr0GwoV0qAsabd7JjEjTorbyVoKEuWVAnSbqgod7rlIfdxENnpXtKyDpJVna2qC+RVydnet8nxQTxdlyZlKUe/vQm3RwBiclpPI6EuaZG2pQueCVIYFAKoT6g6fuY4mGkbpuaKptpn/Ke0u93+QZOTChjcWELUtCga+IJI/aK9N6ImvZCHjliqUl+2uVfrX/KfuJAXV2d2GWH8pCT0XTch8xtbUWdKDCpIrLRTiwkYJR064bK7rsgGAqjuZlsN4pktCn1hl/tN1L3gOmNIRjKuBEUVyMlQDhv2yqDNutiRHrAZwg86u+ZnzMFMdUujM+KB4W5dEwVKYXgYRqQaCMz2Cl5aIidXoKGCCQ9NFRBQ/XQUPsHta+UnNV+lD7rz60su9FuDLvf1QGpKL8p0Mn/aVth0Y+Z3+v3jZquLKMa3Fb30FDrRmnRNU6CBglG9LvdLidteb67PfP1Mnp5TtudY9VWer+US365CBqiD3DxAHCru/osUM+V7aJPiO3GAXYDcr18+nle0/cy9tTHKqLtOrmg4dZ+bm/w1b7Oyk47QtDQ206951OxwbTd9tLP0+wJuTpGcePj9ntr+h/rfic3QcNqHKPWzyqGhvoctmORZr7tBA27uYEVc7v+wY2/W/t19t9l/e34WNWvQwWN1jxs29IY7Z1+awzKy0PF6mZrSz29dlquPBIu274pT1ydhVV9W1s/K77qd14EDbtyGHV326Uik75eHjdBQ1dg9evdolTTpo6y49P/p5Kpgob1eUYJ5W9ZnhSKoKEOvlNp2SxZkfXSr5Hfy3o6xcAQ/M0tOGUwPHpLru560thoCBv0fXqSlg5USenrDwbVpoNBY40juSYbvDI9NPJNV3gSNOg3EjSIqeqhob5xlYNxWT8nQYPOVSdk6sNXFxfUCZN679o9sFN8zXqpdqWmpdqfGMAr8UXkhErmJ8sky03pxOLpSb7l/W0hjKjnSUFDeneonhJiAplML2eS7ZgxOTc9NAR3ZcmJbGMSNIRoZG7pSoIG2Q8NVMnLgjw0pP1LDxRZT8qPYm7KeC7SC0cVK3RBSgo90mOjJRLBLr16o7hHJYKFhaCYJNGWKCINLUZcjHgka8mNtCFRTxdBg3aBUc/XP5OgIVlkcJPLRFxiaKiChdX1csJvtJUhtKhuwKqHhrieVoFREFYzKCgt/ZGChuGVkW5vEjTkkinV3VztcaWN6n24WmerZ4TaBzj9rtZP1l8ti+qhYXUvquWS95dqX1Z9qmxDWU8vgoaMoUHnyqVoXp6lVs9312e+0gCtOdfLOMUpPatBqdv4Sl8ykGUnpr2pZVPT3N6Chs5MZyDLZ8WGrm0vQUO3Y2lbXUnQsLIl3UPDrS/R713prWZn+/KFgJd7w+ocdZdB3bbpb7clJ7RkwvK5bWbmdn+1tdzyOtVure99b4KGyl1/3ultovaLXtrXqh9Ns/YmaFi1jRhHmZ6idv2PV/5297/X63Ntxx31ell/Oz5W5e4wQaMtD7TWgm7vB3RrDEo3ersBSWvSdKu/W1quPFohaDh1DG6/2dXDqvzqd14FDXsO2W/7rJjYPRT85ls2tX4ZAyZtEaOejpug4bTkhNKyEzTS5TG9EWw8NBBMx8iwEzQoLcvflGB3+u+pAZGyC4g6YUpNDhRBQ112Qp0OTTQbGhrFFpokash2kRMAkUcwLdiISZfpgignFwFzyYMUNHQPDSloUCwYEjRomQExpbRkDA1ZN9VG5aRFXTKgPlit7EWWj/6XadIEX3/7q15rNYlSbS2hrSHXGcvlIfIaSpv+yTylt4asm/xdsm6JxMSbdinqqIxFmhY3rkxD5GNOKKSYoAcepRUXqrgjGaZ2eYCxC4o4TNEiI8ZE0vCWoHag/yPNLcJe6BwR86MgM0aMKk6J8iUNDwxpL/RZ5k1ZRszthemz+uZdnh8qKEavPnugoLIMjZFmNNMSqmgMgXgSIZ8fLS3NWd4wKv8M+9E8NAwW6V1OJBt1QJeLh4aRnruHhszXStCQHhopm/WbAYVNoZAEDdHmQUNIJMEjZWNmDA1VQFDvX6tBIF1rNUjWBzbyPtAFZfUeNdJJLzlRvTPkZ13Q0MukPtNVO7YSevX7WqblJGioMTSk3exIgobb+EHvB63OdxqMuo1f3AQNtxgaO4qgYcfAzUPDbUKt8tPHn/pvar+den53IQ8NKxZuE143e9X5Z7VjrvxcYmjYeWik29p7jDu3uURbfs9V0FBjsKnPPVkWq+/U8ZF+/9j1J3bje7cYGlIQt7u33GJouPVvej31v71e35a26wzX6M99O15qXba5oJHLA80rdLeOyS4dN4Nx+91uUKZOIPS8W5OmW/3d0nIbkNAkwunQg4KqnYn+2cvfXliodXITNMhpUs03+wZwjqFh19HJcjptyyoHCFb1lt+5LTkJmoKAOthQ0w2Ziofaoaq/04BdvVb30CBBI1UWbc23uM6MweEmaNC56pvJFGftDZk64aZ85fIBNcI/eWOQgEGCBnlo0PITmqTKN+fyXPF30FhSI9IyJ6P0Of023pgAyeBxUtAwLxBLTuhNPsXQkIKGDLRqeBOkA8rKPCRPMVky7w/bAanmEaGeR+lIwUGdyNH36oNaf2irNik9650e1PJ61S5kO1g9ENS0IlFjRxFViFDdbEVYR4ttnVOCjxmGXdqHno700FBje0gvCCGeJNNbtNLyN5G3GXdCtAeMJUvSe0MKGiQq0PUFJYUZgoluxxRdReUj85bB6qLmMij6ngKF0u4laptV9N4DJeVlCNLWr5EWseSC7IjKGI1EkDA9i6zsQ9TFXF4i7VHaqrQ1t21ZnTw0jDSMJUFW/4w+zDqGhMw/Y8JvseRECCJmZyjaOGjaivk/xTKRgoawayXmjVxyIif0krnsj1S70m3M7rml3zd2gobkQfWTddWFBWF/CcOO0jwyg8DJculihl1/Ke9ttfxeBQ1KU/fQcHo2q2VWz3N95isnu53r9rtV/yKT9zImcxu/WC0ZyLhG2QbCKq3tLWg4jX3F3anEmLFqQzcPDfUadYygj0nsxhdylwY3O3P7Xb8v5d/bOiioW/3dtvV0ax9V0ND7CeP5lOMuMR4EDX3sp7at1YTciolb+7X1d5WfdV/hvsuJ2o/pjK3SV+9zt6Cv6rMsnjcxAAAgAElEQVTf2lacPTTk8yOTuTKnUIKCWvU/bv2bXV9pV+62tlNnvc7u+eL0XNqmgkYskV4jbNV4XhvcqUG8PDjtrnfL3+13pw5Vf6jIczMnLLkt8rQa0LVqcOMiaOQaQ8ONn1sn0BpBw5qrcwwNqzZR2408NKw6M6uHjJUttIeg4fxAs19yQtdJlzg5oFFFCVEviyUnqseCfl2WYKJMaPUHk5y80f9SpJBeGiRqGDE1oqivrxcxDqT7v1gKYcYxIAVfllmdCKfrYVCXMTRosiknFRSzwJ80ttEMhvwihgYFfpSChvgcSAtCsvyi3NLjxbw9U2majSz7HOkBISdQuj2rExx1UKnmpX/O7KsyfSSs0pDX02+yPzAma+mlO3Z9grokRG2/1PkKC/md6o0Rp7i85j2i25Zgoghuav+fGvAmommhTBE0UhNSGTSUBATypojGhG3EWiJCFHMLCioFDVWkoc/S/kg7EXE7kkkhfJGtyKChZB+lu++JRCxqBJ0VgiDEspNYMo7mSAsCyi4x+iRW1EEJCkotSd+RrcpzrXYpyWgHFw8OfcmK5Jbipwy41d/SeaQFj7gZRyIz0K8haKT6gaARgFV6ZJCgIfoEU3hUBQ1aTEOmoQsaug3rfXC67JlimtWkSX/+2dVffq9uH2ncI+ltI+V9n9H/Kzv06KIGnScFPFknq3vZSdAgwYh+t9221W7govVDdve308DPJWnxs9v1er+o3uNW6evpuY0PchE0RJu4jW888rXq1+lSNw8KOx6pPlMb/ul83AQNfeKjjhXU+0q951Rb7WqChl5/pxga4j53EZRi5gl635Nq13YQNPQyq7ZG/avaH6ltZ5yX3jbezka93OdtPUe1V+u+IjdBw6kPkve3VR8iv9PvD/1Z4+ahkYug4da32fXZap1bk0Zb23BHvk5vR7fnC/3eoYJGax9oXmDrabo9hNU03QzG7XertNRrnG42LwMGt/p3hKChdqjZHUK2U7pb/d34q9e3VdBIs3WPoeH0IGiLoKGm5yRo0HnkgKE+0PSBh/TQkG2Q/fDLDgqqpkGCBh22bxS1XVJUwULNSx3Mq+nrUebVB7/I15zQyImEGktDTExjcRG0kf5ZCRrRRNqDgNJWlwsYZTLalwYu9LcuaCSiEfHmPZwXTAkatG0r1YEmriRoyLpROqp7PP0t3sYrXgp6/Sgd6b5On1UxSJ9cyd9VEUTaqT7ZTN9nmQMCyV7mI5mp9qGWSW17+l4vE23ba1VOmQ/tcqIOomR6cplKVNkRQ61fqvymfamTVJWn6qEhl5yoQUHJQ0N6yogdXUyPB9o9h7x6ahpqhUilxu6QZRTtGghn2IxkI72EIkqMEjmhpWVJlZWV4l+4x25oqKmFLxJHgYjXEgfIO6EwLP5PNLWkgoKqzx1pR6qHj52gYTVRl3ahLzlR7cVgnBmDI9uO0h4Kahuk80x7P1ktOVE9NISQJbdnNZeYWAkakiN5aNCSKSlEyvvEri9TnwuyrKrt6XZq9VzS658RI0TbPpXOVQUN9dkm+z6135RCntpHWvWXsh+R6XkRNOyCgrqNZax+d59kqKSdP7vlL/sUve2sUrVKy2185SRoiLwVD0c1z9SzawcQNJzGp25LTrwKGuq9YDX+0p8bqXN8qg+qd7vQz7TrwzraQ0N/VpH9WNlY6jvFPqzskwQNvW6yDxb/5yhoOMXQoPTtBI10ndJbnFvZf9tb1NuV7n1N2wQNlbH+OcPWlSW5av8tP8vy6TaQHtu23UNDjCW08aFVGbyQtOsj3PpHL2l35nNk/Z36UL1+7SJoFBYWCsvQM1bfjLUFrNsD1euD00veXozH7hz7G8Z5wt+W+lnVxS5/N/6uu5xYZJbxwNSeyK3lo3c46Y7G4EZv2K0e1qkBp4U7vNPgSi+fFCzcBgR2Dwu9vPpgQj6wxGTPfLiqbpCBYNoDRD6M1YcyLaFQ89Af2PJ5ancOBeVTBzPqW3QxIHTZJQXh9Lavog5yBxGTe9AXzJjw6h2QnMSog3opatD/crkJeWjQBFW+LU9fZ3hLGJMPI46CnDBZeZJkta+5bWthQR7yQmGQmEGTTJoA/z973wFuWVKVW/eEmzpMYgLR8EABRRFhAFGigICSBBUJElQMJAP6CMIMjEQVEXTI+lRERGYAyVkUnsgDzDDmp6hPZmBmerr7pnPufd+/qv59/r1O7V373HNvdwN9+uvvnrNDhVWrVq3111qrlhdTQsPUJ8ovnTMDlyPFKzfogwIiKgNJd77jgZOcMjBltKX6SXvPp6PNiYcDeVRBTp/0szK008NKV9ThE6TC8GdICl6h1wdPCQHgpP3TXBwcJ22zVzTUi4RtUbqgLzrufuyvvfLKKqmsjkXFMzsR8KMxjr9oMxY9O3FntBXljBzdC6DrrLPOCmeeeWY488yzw5VXXml8qUan5e8YDsPG+mZ15C/axnLw3QAYEbAcW6XBgtBPx96vpfqufufqonyp74534ikeek3pO96JIWme76ryKqZKyT6ThwaADfR1mDxwYFhGeTKpayyninBsWdxknuaytEzaQ/BP26iyWPuWMzwYUqOeGQqs+PXXy2DOWfXEUHCXiWbJ41PyAWkdRW4paGftSKcNrR44YF0xHh5O8u70QzeDMydLcnTy13xS59I7TfqKvz6PXqMyXJMiejmia2GT/lMCBPx65edKiR5ab44GpZCXkn7m65+VrpyXnq+rfjsPOsrNUr/b5qCXJeqhpXPPj2euTIhPL9tU17H1XDYc2vSvHP+U+BZea/rxz49bTtHLjVVO3vj2K18PMsfWT+mAqYFNc2A3Y9l1HpT4sXRfPSB0jWL95flRHx/f19KGr/KSvjuRC3EAdP7oeEF/zvFx9X5+eZsakiY+9GM6z1h+Kb5b5p/pXn1ZARq7IQBJ0oV5mp5pEia559sWwXmYLteGkkDYa0CjbZHKtY/j5QULf88KaPj6mxYQ0rkN0CiNXW4hnepH8gbAs7MCGiiL7zQJ1Z00gF65m7SjDGiwbL/baMrNcJJUlHUokEBAQ9unCxMNGQU2FNCA8MF/ABoANyysQI4KHY+jhwDL4T2jjQARvv7J2O2Y4QlAY3kxJQQdx5MEFgfRO8Pnd1Ce7Ev+jtyC2wXQyC2UubJ4TRU4LNdKdy0Lz1Hh0wWXCmVcaWNIABd2D2gobXN8YHwrdPaAEjx02F419HJyeKIkTHZFrA8pvIftpszCdRqM2ictuz8eG88wsWz0+hlVIU7DxZgTwxIthh17dnMcE43ic2xjfQqQQ9gJwIzDhw/b0ax4NoYn9ascB0z2urpywN4nT7PNNMTHLqTBG56zABo5/lB9qTbuPAUlTCcdVd7bDoPsKSoVD1aCMs23lDujDdBgOxTQIN9wvCeyc1rjU/4nHX3f/DxQ2tRpXJcd2g5fps4hnXOUESpzPPDn13S2YcyktkxonDxW4IVEQAN/V1ZXKz5C+A75s7fTPUZf6dZVj1BAo0km5Wjty29SyLu2g8/5NbcJ0GjSF3w5JwrQyMk7XCsBGiV9tancrnQ9WYAG+dev+ycK0Kj4owHwyK1F2fXdARr+GQU02tb0pjmU42PV5boCGl101a4802W+85kS/5bq1GO1c2WWy28HNHJ00TZ5+nv5oUlBvY5t430a0CgN8Vz3y+M/XfxpQCPRpMT8EyVsmoj+3aaJ4svYzYA1cUiu/aXy5wU0Sjk2csIj1/4mBaUEaDQlLWwSuJ5GpZAS39bSOPt+6CknoLUZPAnVNwW5P3Hp9wo16oaHBnlGy64WZDm2S9+fvBPfV9dpKubxxqBWvvfAWHCAhr/fEw+Npvnjd9gV0OCRrQAzvJdGNBQnLvUoR8EONByGpedxNTy2U8jKyvJiWF1eCRbCsx130vHdxqMf8wLgM+UBkvJDUEHzBhmuK01oJDXNf21rF3kDozBXFstBXhAeeWu5DXBUaco/Yu3qxZ10lqFjQfrZwiyJJclHHuDyzxl/LsaQFfKb1qXXVe55wysHmPjylFbah9XFYQUmgA78TxqEndh/HCcK3lnfirk3bMd+ZydsjLYqwIzgFBKDAszAXzsiloBI4j+EpADgQDtWVw/WPFhU7mg4kNJOn9kNoMGyjEbOK9LTdhseAi7ppfLgeGfiAaA8UNVBD7heHdBAclDvoWHvOA8N73E1vR5Mu4RrezHuvl259SPbdpvPkbfJM10ADeV79dBQGaogh5/H2n7QvwIRmSB2HOWYemjsBaChfNG0/nnanQY0JiFXSpuS3sRnyZ+ernx/XkBjN2Na64cco5zTL3yOo6b+5OZcrs+chzrPdO7l1tG2snfroVGtmQVAo2mecPywRrTNJQIaXQC9Np7K6W62PouHBp/RtdR/V77sMmalZ0rzoHS/VL4mpc7RuVz+iQM0SGsdh9OARnmE53miPP7TpX/ZABpdhIrvviojXQyMpmdKhu60Ihev7GbAWhcAF4JRKn8vAI0mIZqjVYl+3njrAmi01Z8zdpV+swAapTHOGZ4KaMzqoYF2toWcmPIxg4eGGvoUyrmQk9rimozknJGL9nlAIze+amxQuaHBCeED5R5/jx07ZqAGBRLK8oCGN8jV5dsb1tErIQICi8N+WFlaDkvDfkVTABp4B0AAwQAqYpXXRgpx0Z0lpQ/ery1wPJozeR2owqHeEd67JCcfUC6Xa9LQPwdAgyfEwNBGufRysT70o4cNP7pjZgpTGl/KokoRT14d+jtXDgENz/tUjHNKmDewyZe+DVqGB0rYDxwbqooQQS/e39yM3hr4jVATAzU2NswbCHyGHUx6AYBuqBNABv6DNkjWSKNcx53tGQwWa0lEWZbnU983/u4CaKgMa1vjPF1Rx7gAaATnoaFrkpVHPk50gkeO8VVKAqohJ/ZuShKLdwHGEWwjqOBlNULidI400SnH/zoXmgCN8TjGwOt4qFGF78q7BDBU3qkXF3nVe2j4trAfBDQYaoIkldaWxJPk1yZAY8EjDm7x9/K2tN573UGPTdR51KRjNJW/G93L15FbXzU8M7e+5q4pP+23h4bvg6dDCdBoonNuLHZD4xPloaGyx4MZOv90w6DUdxvHDiEnubWnkjPiIdvEK7m5W62XDgz2z24vTDwUu4yZytdpWZjC+mS9BqCh7db11MvN3O8uNG57ZlZ5UpoP03VNPNBy/F2u/8QAGqSt12dOAxrzclj7++Xxn37/Sx7Q2I2g98KkqzDIGWxtgiX3vF7bzYB5oZpTBLooJ1wwZmXJWn3pFIIcPZuutdHELzqzABpdxtDXDUCjbUEsLRpaXq6cJg8NPtslh4YKU/8dgEbTgheFb93Dw3tYFD00+pMcGarkV3W6U1JyC64aM/xOQIO75Qw7oZfGxBOjvkOrhgnK8oAGAQbuqiPppz3XC5ZDA3kzkOiTISeohx4aNEZBYxo22OLNGWPsJw0i/Fajyi98KDMHaOTmP9+1v/147Gi1o5v4ddK+nWiY7+wEABowwmFEoi4CGqpsahvxXQ04tlHHmfT041oBP4sxB0Pug3ciqDR99Ku2SZ/Ds1onjc8aTVry5videBiE4DV4Zli4SToyGCAQrrFuvIfn0F7SEW1ZWYk01aSjOhbw0MA7zKnB59je0WiicHmj3PpZyKHRtj40rXt6HQad/la6G63lWFPSXteOatzFQ8NkSDodCICGvZd2ghHWw34qoKGAoPKDBzSm2ueOpM3xmedv7UcO0NBxIH+xTSVAI+ex4dcULR9JZKu+j6MsYd4MBd+aAI0UMdQ6x9rmX0m/aMuhkXu3qbwmXuyiW7TpL6WkoCUd48sJ0PDzswttMb5edqosn9dDw4+7ghlct7h+ehnQpf0lQIMnltVliuQ9yJwC4vW0HF0rmdKw6cj7PuQkJ0NVnrb1WceJ/aGHBn/n9AotM6dbd6Hzbp8pyZdSuT7kZHY5Mh+gUZIf8PBr0q/tXfFwzo0DPRbLdKgfd0Q6nOjxLLXzRN/fDX+d0oCGKhxdiDkrAXIGaUno5O43Lco5htRrs7bX163v59pQKn8vPTSahENJaDQtRiYvCklBczl32oSAv6cp1/xCVxq7tnbzXQAa1fcZk4KasSVZunMLXlcPDbZVd7pRXtFDIx2DqnXXyhBAYwosSYZsXcGvn3rAEAFL0Agjc3292j2PBmY06L0RQsNVDRAqTugrAY1hSrCHcYA3Azw08JdJQRlmwB1XrzAspLpVUVFa6A6vtpO0aFugyRdqkHnlszeICQLViGaf8RdJQS35ZAjp1JYYf48yrQ29GJKj9GNfdNHMyQ5cI2BkvJLKUaV1uLw0lQMDz7E8fV9lF+tGWX4MVXnzSgLpQ/pujeORq0pDBb0WB0tGO/DXsePHY1jT1mb1vGbhRxnkG9QTQY5NO+0EIAeT1uoz8NDAswhBQe4N/FVa9ZLC42nO3/MAGiiDBqn2nzQzusixusrDFV+mHA25dYLjaGMpHhoKaAx24q5i1Y5Un/FsSoyqfOPXAgIaOd5QvvX82/a89rMJ0OD7GH+vsKocUwBDvTJUXuT0gUl7YyLjkMAMnGPL+Yxr9BrarYeGr3tWBbgUctImv3JjoLzXRV9r0pv4bimHRkm3OFGARtP8UUCmiU+60KmN1m3vn0hAQ+cr9XZdt3Td6MqnXQGNJt1Nk7Ln9DVPOz+OGnKS4+1SDo2c/ZLjFS+D+HveHBol/X9W3ivRa1Z5lElRMqPXejug0bV/TXKI7cvp3lb2aUCjK4l39dxu+Pc0oJFI3UXINj3TNCFyz+u13QxY0+LWpf1TAsedg96F62rtDxOFsEm5aLveuBClXdgSoAEFsaQUaZ/8swQ0mtpREtCl9sMzgAvpycyhQYFctaWKjW/OoWGGmZySgt8etEBIg8n1lKehtCOPZ9VAp7EJIcSjNGE4IvwEf/v9iUGuCgUVJVzTkzWoQNBNfJAS7AHQWBwMLW8GwnhwkgXADaWHGqpUzjB8Xee2KmxNgIaf+/QKUYNNaYyjL3OABMcTgAYNT01uSlphfHRnjPV7EMDPUcolGug00jWHidF4cZI0Fu/4ukr8gHe8l4iOibaX1/X+5pbkKBA+ZFv6veihA946nvK0rG1uVEkX6ZlBjxZ//Ovm5rolCMV1Jq0FnQlgMEwFgMehQ4cM1MCHHkiDQfyNjzfKbdx24aGhPORDBnwd27JFlAU9JOdFTvZTZnlAA7/RDgAa1rd0fCZ+kgc8oKFtI//GqJb80drKT7m2a3v9HOHzBDRyZVEW+fVBAVvOKcoGD3A0zRvWj/Gt5IKGr6WkoAQ0cqecGJ8XQk5Uf1A6dtUFTgMa8+XQ4Lz2c4fjMi+gQbnreT03V3PXTiagARpwvfCeG135c78BDb++qKy2sRWi5nT1Ug4Nfce/7+eu19FQ9bw5NOa1L0p8Viq/NM52LLjkKWmaT83tOHGARk4vOQ1olDhkvvsl/sqV/mUDaOym87MqAacyoMEJNwsLzeuhsZN8YruCCiXj0AMEXQCNXL+7jtMsgEauTF2EtB18tgnQqO53OLY1J0irtkgSfLZFaehDTrQsWzzcsa0esFjIHOtaqyeFpOh7niZ+XnIHncoOvTN4OgWAjCNHjhioMRjEpJOVgZAMfN35obGhRgsBjV4vLpgYB3hmANCA1wsMUsunkUI60GaGnlCJNCM3kwujSWY0ARpsO40hGlK4zqSmfFdpi++jtEXQZPSVjm0FoEG6oF4FWtQIVPqyfWgT6MR2+3KMdty556kayWjLzQWvPKI8XMsBGr6dXtGk4rPTH1RJQdk/gig2fjvxKMytdPoJTjgBf5mnxuaG8QTzuADkwn+208pZGFUnnJBXAGygbOTXQIpflI9xBKCBo12ZYBbtGY8nxrryMds/K6Dh+aDJQ6MCABpCSqr7pWPltlOOmH46KSeFmjQBGgw5oYcG+Tq3OxvnWR7QYPu8IVTRTUCQqi/OEyny6wRI0rLIT34H1cvQSeja5LQgBTdya4+2B+sX5R06a/ckKei8Hhp+3s6qz+Twkq5GmOoZuzVKSu0FIJB7pqRv8P6J8NBo63sJ0Mjt4CtdKct2S99TCdBgXyn3u+ipXQCNNv6Ah0br/Ywc0bXG7/f5cWg7tpXraJd5ktPd8N5uAA3t725soi7jkluPc+816eGT9+cFFE8DGrOM15fas7vh3z0DNHIKW4mAuQbrNTW4s8+WFLJMA7oauzllpdQf/w6MJ/1MGSaF9u8GcOjSxs7PuBwZTe91VTD84tIEWJCOnjylenz7NKQkN55q/Ov9pnqmnncxmmrM27Pb0YMF/2Ecm/EmSprZTGlR9Ysa2tMf1HNglNrr71MhaupbfxA9LHwbqmvuFJQphd+yVvUncboJ4CByDYXOK8hqWGguDR69yWM448kn0XjkTqmeHIHnFMxg8kbmPEAfkAgU1xdCPL61n/Zc+oMFO8Z1aXnVdt7xG89GEGMCNIB+TGyoniA2nkiOKIY82sb2qXu6ysUmZU53hdFuvoOQEypGpAPKxne2K8c/1TWcqSNHz1KpxDXUqd4yqIdAEMcZ7VBwgcZZdb8X6YD/uEbQg2OOo3HZH76rQMZ4YXJ0rraT/NcL9VM4lDZxfkRAgvkvSCvWcTwdy8rroBmeB68Z/XqxfJ68g74C1CCNRxvr0ZtnaakCK6699tpw3XXXVV4auIeyVlZWwllnnVXl4EAbRuOoEnM81dg1eu9ED5vcM9Yut3s1LX8nSVFZhj4zSiF7em0Wg1WTCnqw09qfkrJqH3R+j3FYbibkaTLWsWU69vq8fs8BEqV+cT76d7W9UzJbCkXI0MTba1DJIcrVlCKm4v2pcUynNCG7YVzLt+3oFYQyGSi7iUOXdsLSoYMGDiKEqo+To7Z3Qh+RKr16DhY//jmdSPvj5Y3ei21tPjbX+K+2Rz2dxLykcPr7pfXb31fe4PfSM/6d6TkzuVJqfxN/8TrGqW1M6Lmkc1N5jx56er+2hqdjy7UO7T9lbq6PNneSJ5XSTt+nh2UbjbrSLzdXuSbnZEBOXvm6qP828dFCyrpq67GeHsfvvfwpYU198vXkHJhLPKPrvecfrwtw/fHjU+mMaf55GZWbA7sdw/neKx0r3Q44+PWQbeH1U6ef08C7jVnSn1Xm6PxljqpKXjhvxBKgOd/Y7P/bpfHpMlf2upWnAY1E0S4LZRfi1xYMB2j4xbaUNObLFdAgjUoeGKpu7WZ8cjkycspBTYnoEGYwMRijwNb3a4uP5AAZMCwjARrRqIytaXq/l44W1QUv93xOoOJaG6Bh9cspEWx3TSC3eGigfAABTCxmBk8CNOj54bO8c0GnIFdAg2EnlsQx5dI4cuQ6U/xpNDPmHW2EEUljA23R40qZuwEJQO0ZusgvpPwaaetjZfmAlQ+7FiEpKBc2OBVFGrZot4IOcex6gTk21Fgn3XV3rUmw0+BQ2teMLQEKcF3pAM8WVQq9h4nRrRcBq5ziwD5yTNgGNVzRL/YVz9EwrPgt7dh7QIb3ewL4VTvVid/xDgENfV9p4gENbYP1aWHB8mMYaJWUBa2HIRkEm/CcHu167dFj1SkneA9gGIAJgBSg59b6WuSJwcBOPsE9vA9AAzwKAAP34PGBv2eccYY9AxDEeDUBgkp/VWoBaHB8/DO4Xtp/2pFTSrwyGN9vPnawSZlUfjHXJvHsUdlmY5wAIa17LwAN75kxNe5uIdb5pd9z5eTmou8Xi28CNCZzpd4QNdyMj9NRrZCSRscQPTbG462wPRqH0eaOARrLhw+1Ahq5Nuf67A0fziW20vfzVAI0mpRjvd40Tv7dprIc28wUr5/lGwdo+GeqUKzMaRk6Nv69ag1O5e+2f/TQUP2hpmtIjh9Pmy6/PQ/q+o7vzO/k146crMrVdyoCGjX52JDwWtdUle9e5uKUFD83VRfgBkyTfthljPb3mb0BNDxN+bvrPN7fPsbSc21pAzTiS35LtV7OaUBjFzkPCoN9GtBIBMoyrEPUukyc2gKccanV+6cBjWlAQIVHG6DRRdi1ARq6SNTqbDhFwT9v78g5516ZtPs70SDE/64eGtoW9dBQpcR/z7U/2x7xBrF3UtLPnMJjvN7ioWGGLgjsPDRs1ykJcu9y6xV+7uAwfwZ+E9CAwXj11dfUgAs1dmnE0juAIStoNq+Nt0bJOO3Bqg+DQS8sDxcDdnZsV335QDy6FDs5O/EYUx7nSgAB/aRCpmUbeTK5EXJ8qUasjhUBgyZFHYiXllf1C2EU6ZhRLop6GgfpOBws1UAIrZvKVROf4DqTprINOn7W/+HEQ8D4IbW3en4cj0KlgqJ1KqDBNvB+Vc7OpP8cA/UqWZBjaimba/cHfeMn0Ir8QcADf6+57mgVdqTJVQFeANTYTglE0R78ZuJPePVcc801MXQpeWiA/gA4EHoCQAP8Oxgu1fruFdpeIYdGIYVCdUoJ6evXJwIaU4ZW4ThCltN07CPro/zQfimPwENDx17bEedVrEl5RMFBBSSavCy0z039bHqXwKeWofMNgIbJ7uSF5D2YCEgr/WugHwxS62QK3UmnnmyPtmxujbeih0YO0EB+ktHCuKJfl362rQu5eycK0OhikOeeKQEypEmX8v3caJozueeanvUeGjlAI2f0t42l9slvCMzaTwIqXsZXusw+Ahroh3po6LzoSvtTFdDwPFLT6TOJxL18rGSiA4Q5TpXOKIC03lOZ2cSvJ+b6/gEaJ6b93WvJ6XUlQIObfU3ry5c6oNGdevkncyDxvGWeBjQSBbMMuweARtui+5UAaFSLpzOmQRd4aLTdhynUtojnxkwnhB7LmhsHfb+tHbqA6HO5LNq1+w7QMOU4Jdq0/mvS0Ey+BnhoqCKaa6PvQ5c+TRSaemJMX34boGHtF0DDPBKSRwQ9NNoADbzPPBpNgAY8NGAY0qhQAIDvMrwD92iUWmhPMnZhdNI7ZjiIIQXYKcWzy0urtvO+vdz+ugQAACAASURBVDOyE0PwLMIkWA9BDSpn+GsASAI5hikHhwItlbKSvDq8Eav8qf3Rca54NZXveZdGu/fAIRBA5bG3EJOqcuGkUqRGJ+nHPmk71COGvFF7dzHm6Ii8HGnOcqxvO5OQK2/M4rltOUWnNm9TWdujZAhKclSGh1gfk9KsoUjkA+OPXjy2lccDe+NiYzSuPDTwDEEiABf4jxwXKMd4KB3fCgAD15DnBbwJjww+gxNRzjnnHOMpgB48ZUZ5otaG7XhCTe6+B8FyC713aWU5VZkNST/beLKmZCQPDTWItB05Dw3lj+2F+gk0vk8+hwZ5VcEr/z1HlybFiLyobdL2M9+J500+Q0CDvK1zBWV7QEPrMdlheEYENCz8DkEclkOjGdAY9Ibm2TEPoJFbr3LyZV5AI8eTes2PSxcdyxuHbeubl4tNv5vaOYtCnXtWAY0pMCOFfOj81vnp5yB/6xpMQKNJByrpP20hJ/ZuZge5NKZt4+s9opqSgnal+8kGNHjKSRuddbyaxlSvq/xSDw2dnywTHho1fVJ0RJ3js4zZ3j67d4CGX7v2on9d+awLTbI8kDycm2wHXZ9zc/jLHdDYS/p3GSM8cxrQSJTqsth2IWptAXYeNVN1pOzwTeWWQk5KDFNa8Ir9mTOHRsm4ZshJTgEzJdo1sGlhb+rHicih4Rcc7UtPYiB3G3LiaaPGRZuy1yRka++kHYKmRZOeFqxT/6JdJUBjIC6VqtiRb6nw0OjkbjqMQfzf2Ng0d36GnahhTuUpGhZxYa0MeYSZ9GPCxtjmmBR0MOzZ34VkaC0N4ukUMDTWj69ZOcz7MImTj2UTLOHJH6irCdDgLjOebTNMCWh4ZYbjgRwaTICaU4bpsYHnCXLYuCRAIOzEUz6aAA1cVyONdTTJQlzX/qiHhoaNMMQD+Uh8OAre55gx5IT16T1cG21OABGOL8tG29c34oklnkYEPRAywe8EPbRvWynpJceXO4oGbC0uWlI2AB2gEXNr4C/aiaS1KBNGMYANfJAU9IILLgjXu971Yr0phwbpqrSzOeA8JbzhnTs2UGWdAuJta0HO2NL5WCtT83YIoOFlrJUp4KznT+O7tIDlFPp4rZ70kfOX80cNIr2ndbFdbeu31q/PNc3PiTyc5AfinFIvpBygoUbdAP2zsIGoCAAAt74lDw2cuIwxXjnjcBVykgM0msYqJxNKa4LeP1GARtd12z9HeaBj3EVP66r3lPSnxnmRbjCkqOk5AApNRq7KBD+3uB74DYE2Ovr13spP+qXXGapy5gQ0PF9yraEc8/PZy7dcv/XaqQJocDyaZE2Ob3Py0PMCAA3lQa+HachJTu/ryuclOu/+/nyARk6O5+ix2/bNMr9LdWRpPQOg4Xko1/dSG77U7u8l/bv2/TSgwcUp442xG4FRUygyIUK1Mr9CAA2/2FYGm+SY0AlfPS9c3EWR8Uy/3zk0cByob7cuPApo+JCTaNTFFvuFjNeABzTdq57xYSTCx165naJxQwwnn9tGCtO0K+D/4hkAGm05NIbOpVIVIAg7Gpma2wC75AQ0RqNxOHr0aJX0kQqThbW4ZIPsK67TNdwUOkvMFxN9LqaTTZLjS+iHvgEayAUCQAPtQMgJnqWhz4WH5equLkNOlO+0Xd5gooDXtuq7aiwZvRMoQzqx7Mg7E48IlEFDH9+ZT2NnOwIdOSWBtGRZHF81InBN69RnrN0ph4byPMfVjH047UgYim8HPDT8feUzABrKM+wjAYzNra0K0CB4RVoYONGL/df/OgbIUs97HGeCP2jXwZVlAzTwDoAM5sdA2QA08Bf8oM+ce+654frXv771izkhcwa9KjSksfJaF4VHc2Qonfi9ic90HLzSUfvtAA2vkAPQ8B99hoCG9qs+byeAhhpBTYCGggW+Xr8+eJ70chS/ecqQtqluONQ92HTOqfzW97WNi9WxhCkp6MJ23UNjvFALORltY85MPDQ0KWgTP0yNSSKMX3P9ehHLmy8p6NTgFy606VO5eyqLcu33fN70u6lZsyjc2Wc5wVMF/hkNGdM57ue5jq3SQRNdah+axpY0qmRBS1JQk+3pFKRZxzH3fG4OKKDB9cbToa3ukw1ojFMOKeUrHR+/VuZkoZf9Ota5Y19V/ugpJ8r/ufHfizGcvYz5AY3cukUatcmLLm2dZX6Xysu2xeWg8/OvlENjL9tXav/JuH8y+nca0HAKQG7hmIUZaowvO4DZxfY0oGFk8QK6+i2EzymspXHZ7xwaCmjUFeGoKALQ4HUeAbrbkBNd0Pz3Nhq23duRHVI1JKtFJu3g6L3ad/jEtuTQWHQC3yvf9HqAMQogg3+ZFHRzc8tc+3miCZUhDbXQZKA0wKOx0TOD24yQBH4MF/t2ugk8NCy8YBR31Q8cXLGQE3iDIBwF4QaMm2f5BAm07p3kAZJblL3x74U77qvLIZ9XowlQDHepyf/06tBQGzXCdZ4g97sqUFOAghwLW9EsdQbPoi1q8FeeH+kZnILgAYmacbgTQzpIM95jG3HsqgdmqCTimfFWBGPYBuYGIaBhe98p+RxzqrDN9nvQrwAZJgNVWvWGMdcFE8zCwMV9jvnycGDhJqQbjmplYlDwCv7jvs31BNwgMegNbnADy61Bg6FuxGuS1nrCVlX2rd/ulAkv7zxgoPfxPjykPN/p77Z7VhbPnRaeID/ZuwnQ8Eo+y0X7qrFOc5BjGcc5nyOFhpB6aFRjLkCmzsUa32dAXT+/rHsSMpabizi2Wo0W5dU43tMn1Gj/AGjYJxlG9NDAKSeQHVsJ0KCHhgc0thGzIp+cgpgzmNpoUR+rEwNoNK3dXh5pXykffV9yhsVudAOViyU9ovHZDoBGbr75dTC3Nhh/Fk7Jy+kcqkuVPDT2E9CIbF+X322AZG4MTgVAw+tPXtbldDGvD/g5yt+5Y191TAloaB06vrm50IWX9+6Z/QM09qKNe2lQZ2ldADRKOTT2sn17Qa9ZyzgV238a0Eij2GWh7DLgtXJKWaq/AgCNnHLFa5pDwy8c9rthbLoKcgIaTQpPW9u0Pbm24RoADb/AaJn0BMC1Ng+NxgWrcAqK1t3UxixdmagxA2jo811CTiC0K6PWnXICDw3fRl3cCWjQiGR4AAGN9fWNgGMysQNe84yQXX+ecsE2sHzz4ugtmGEJD40xcmQs9sOhAwfDzs7YjNGdzW0DNM486zB8vw08Cdsjy4FAwABtQbuwQ4//6E9l5NBQkcSXxhfJiFfPClWK1cijTPEGF36PUjiF8U868YSeCPxNIEjDIkhHnHKiddFowzV6ueg1lkll1LwM5Dhaer6wzK3tCFhoHaSNAQujzSygwT7DQ0OPfZ0yHLYjrQlk0JOHxi3c9T2gQSPVkr4ePGBVoY/gE4ylJpMFoAFPCyyCGFvLm5FO0MFza0evs/AR9AXv4j74BeXhHfzXk3DwDjx+vuqrvio+lwzaJoWW0R1NgMc4c+yqrkEKaEzRzhlEJWNYy62edYAG6yDPeEB0ylATfZd99IBGrT/Om8Z71+i7nGc6f7zM1t+ckx6UMOAo1evnYkz7Gz+5+dkJ0MiEnOykHBoENJAUFOCRBzR2Us7dJuCJsoi0VVp6umgfeO9EeGi0gQ3sV9MzBG+nx6Xe07Y6cjSZ9L97lv2s8i6ARu4+T1nSuZkDOHJrA651ATT8uKpB7AGNqbV4nzw0dK7r/PpyAjRAy0lIaz10LidLvYzHMyNhPz8XbM1vyaGh49zG4/t7b+8Ajdz6NW/b99LgztkcOHa3SQe3/qT51SSf9rJ989JqN++fiu3fM0Ajx5BNwrttQWki0l4RT5lLd3h2M6Bd32k0qEs5NgoVdKFJF4WisZqUQ6PLhMw9o1m6/cS3BTtjsHOBjm2aECgnUEpZwHNKnZafK7PGH3K2uba/+t6buMRjN8EWIQkB6UtST93J5mKE40S9slavZ/oc9Tb+beSzprAUiaH1C6Qpyykmxvedv5F0ku+xf7V+ppCEmGwjVKef8LS7hfG4MiZoOGuC0KNHj9kRmTA6wetMyIk6aZDjOoxVCDJcA4CB+zH3Qa8KH0G5PJYT7+C5taPH7NnVpZgEshficbC4toyjN/HP2jgKAGfsVISFbUvsav3sT++A63jSW4BGvtHUGVDY4aeiR28A/KY7PHepcU89JvB9tD3Z4VfF1u9cc7xq3gkY2/F25RmDZ1AHDXQDY5KHC8qmcUFgKYI1k1OK2C88qyBHmwhj0kWUyTbTuDS6p/lPgAZjSgDLaIT50+tbH8AjW+M4rv3BYgwH6Ud6R1ArGC8RHLN+Jg8GhDjx6FUAEqAD6txYP27lwOsCx/riuUOr0Uvji1/8YtjYPBZWVw/as2sbG2EwWAzLqyvh/POuH250oxuF9c2Nqvs50IJJBZsAD3cq5BQpS0ml/SkpXUANneuW5UK8HXwfRgK4eDCjSR/QMjgf+KwvH+PqDSLOFfJZfb2ok8gn9VTZVNJXYrn1BVpBEZNBziBR3jV5xfUj5Y1hUlB4aNj8GfeQJjTm0EiAhh21jISisjvv5fqE1pNTUEi73ax5TXNUvVay9GoIKSyoLZ1v+5ALr0PQYO9c4IwPlvTXIn0kH42feyovc3oImuoBDc/rXn/lWsy/TLqsa8OMJGh9vEme6Dzm9wqETl4bXBO7zMOmRmjIbi/JKdBsop9MPGRzNM6NidZFD0C95vUkP9+axpJ1qfwCoOHlpvK4lwFad3xucrB3rt6mtuwlD5zMskr2T+l+qe1l+k02c7xsQtmYf7n1ic/O275S++e939TOU7ndpxSg0UaovSCiZ9ATBWg0MXUu6Wd5Ek3YtAtN2gRd8f2OgEZTHW2AhimEmRwUdVp1BzSa6Oav6++2e2gHDFxVBrzQWmgANLjwYMH1SoYaewQ0/EJVLcgCgOcEpjdcvQCbaq8/aeYkAxo92ZFVQIPHbB47dtxyaOA/rilvoG8EL3APO+jgZ3pRRGAi2G8YqEzuSAAhHss5MkMd1w6urBqIsD2KIIt5aPSZDHTbAA0bu545EkbPgxTSoEqZ0hzf1dDgPd0RVrd3BTTUwMd7NPr13YX+JBwiV49XtvS38dx2zGPCnSZfBwwGXqNCqrlFAPRwTFQxa5IH2n88PxwuVflOcI8hR/TIIH3pwcOjV1nX5uZ6gNGK9wzU2opjh9NFbMw31qx9DCECIEE+sPrS/KbnB3mBwM7y0tCAEvN+GURan3HwkAEa4Mm19etMSlhS29Eo9PvDcOiMw+G8cy8IOPEEgIPSRcfIrifEwj8z4afpkICawt1+24xl/2kyQrzSnga29rpvP8v3Srn/rfNDjR0W3kQjNYLUO4NleLnp+zoLoKF0mXyfAHYTmT7xSJsF0Ij0jDk09grQgEGTo2dOkc2tHyWFV8fbj5WN6VcQoKE8TFrMAmh0ed/L69KGzZcSoAFa+bCxeQ2m2ilxCXw9EYCG6iF+zJr00CZAw8tGfV/7onrkpP4JoNHWptI8/1K9X7JfSvdL/S7bYhNAQ+lf6TkiH3O2xrztK7V/3vvUX2s6hyYNn7eCfXj/NKCxD0RtUyhqimPa1a9dm+Go2K4TosnAKL7fAdBoKht98seOeaVqPwGNJmGk13NCRscChqs3UGvvC6DBZ5krA8/VdhAkTKJSjnFymoAMXkHnDqGnW045betL0/uatEjrpnCexUMj9jcKeCpaMEjtk1zzGMICV3XwHgAN/FVlh7kOYuLF4wZUwHjkaSesA+/QUGUIABQmzS0BDx8FNNAUeiAgrAT8CQMXnwPLKxEMSTagAQ3JQwOGA/KB8BrHeiDHlvo5r+OBPpK+3gDBdXo/ENCgV0ZFx170NOGzDGUBoMFy6678cQwYXsHx5NiwDei/7hgpD9i4JECIJ8aw3gnwMZrK0UAFzcY3JW+t+D1NiAk4Eo9DNc+XdJIMxpvHrJK+CmiQlih7bQ0eNtFDYwvHtO4shI2tzTAexXHfSYALTyihJw/73x9Gn356vpD30CbwFhN+4hkAGgAyAHzheSyco/F6OHZsLRqVljy3H84593rmoWH9SuV7IKCSu9vTx5qSfvhbV1dnX6h8UkJfQs6Ir8kRkU050EUBE8/Xvs/KFyXAg8+SN8nbJZd1LwMBMJHnvYccaeFpUP8dPSDIv76sLoCG8SuVQJcUdF4PDQU0lG/a9I+mdTH3Th7kmTzpj52cnUPb3ziVPDRy9M3xcdtznudK+teXCqBBnmqSATp//TrVhV5NXKKnDMFDA+1QnmFIsNdtcnM/147cKVM53YsyQv82zSelEQD1HGjId7UvXk+MddUB6zYdcK/n5qlQXmn+lO7P2wes9/zk9Gd6aJT4Yt52nMj395um8/bllAE0PKGouDYJn1k7npvssyzus9bXplRUk0Dk0W6E0azMNXN/C4CG76Mv/0QAGrPQrYvRrwKKHhoUSCq07HvGQ4PHs0blN5ZGRVgVY7vWAmjgPV2wcwtpbqHOjbF/t3pmTg8NUx+SIlEKOcFzPDUFgIb1zyUNY2gBPTQQcgKjnF4aPFWChjJDM1A23zGlJhnI6qFBDw62FzkOoA/g+vZ4bDv6AC1QNr4jeejmVsyfAcVBAQ2GFw2X4hGeqgwprXnPjzuvq4GGetluek1owknSt6YQ7cS+kh4EHFgWwZpKQerHsBmUYWCH5PjRfrC98NDQ8vnMxMtocoII7umOof9Nd320hZ4WyEkKsEHHk7kpjD8SIEbPDeYL4XxCLhQYrdcdO2aA1+LyipW1tr5pdeCUErSDeTpAb5Zh7RtE2rF+0IshR2gX6mW4CmTB4cOHDdBgWNTWaC0cOXLU+GVoYS29cN4F54cLzr9BTDTqPHimjPwGD41qLGYAt3PrDQGN3DrRZqxO5EM+aWTFg+lYSuVJ7SN3sHOGjs4Z/13XfLzbBGjk+qUykYBGTv4qvabGJSWbpQeSyjYFRkqARpXTMyXfhYcGvHLGKYfGXgEapF+bPpBbP0o6TYlvvtwBjRxfts2bEr268jzHJefhqvpJk07LObDfISeef3LznNdyHhpNun1XvRbrMmngAQ2UjZBmXXtz7fVyQH8T0NB1nPqc/m261kYflKmnnOT6bDnXWza8AGjOotOW5vuX2v0Sn5Tuz9/f9pATJD3XT043n78NJ66E/afn/H056YCGJ5L+VgbYLTFP5oRHm1vrnzOHxqzDP/OE2gNAo9GYTkk1c4vBpJ3tISelpFltwqRJwVMaacgJ26kKswIa1a69eGKUQk6YQsMvupO2TR8L27Z4No1v4xjsAaCB9mTBDDt2NAl88dBAWwho9JOxokaLJn48cuQ6M2bg9s/8BzxtBOVoslCGKdCQtnp2ts0gxc76xIiORjhOrAAwwTj9QUq6CSUC78CDAyEL0Sire2h0BTToeUGj2QMbPE2DbVbvE9xj+IznY47n5iiFxiRPCAIkrI/18zq8BniSh/V7VD+FhM9VBuCgX53Eon2ggTkYxKShaCtlnc4P9TCZgBCTMJetrZhsleOPftKLAs8jhwb7qrlVWFdv2AsryweMP6764hcshOXAoYNhtLVtINhqApxQBkAHPaYTbdvainlX8CF/0OhAHcOl5cgHm5t2Cg4ShJ556LDl0jCQ7dg1YWNjyxKBLq+umofIueefZyEntrCmCe4NZq5l+jdnVG8XAA2/g+vXA01K2Ka4+7W1kiOZ+tVoYflqtOj93HU1yNRlv0l2qWxoMpia5kcToNFk2PjyATyQnwkS6hzuAmgYbR2gAaDE5toIYU+7z6Exb8hJSR9QvsjpX3pKw6y6SJfnT7aHRtc506bDNvEa5UxTHbYmFDx4c7ql8ueJBjRUdqpsa/LQYN9noV99rk/0IwIaSrO9BjRUB1Q9rEkn8/aLl40EBL3cYR91Q1B1OK8f+rbkfneZb7M+U5Ifs5Y36/Mlm7B0f9b6pp+vJ432fKDzT9e9+es98SXk5uipOP5+E283lFpYXV01ydImmHLMVYpB9AJh1sblBL5XfmYtc5bntc/ZxSeTZHsvmYSKv29z5zo6Ahq58syAyXig1ASzJBXMLwrdAY2mPrXxQIk/uuTQYBl7AWhML5jT/dc2N31vGm+lvT0zJ6ARdiJgQWNV/1pdvXhvwZ1+kgM0aLhoHgWEnMDQxO47TiCBIWmGJnbEUzJNlM/dHxrW7P9otGUGKQxOfBiagnIYUoBrSPJp4R4pzheGLxKFQiFi8kt6b2CXFYCGGfgMqRHZ52UWgQAazjWFMx0RirZ541+9Udh29F1zWCApqIIgpAP5CH1CffT44EkoKAeCHzlE6L2gdVReC72F6ghTAgJ4jkAMAA3defP8y1NTct4lsQ0jo3uVMyOFcmB8bFzTsbB4n3kyCEAZnfshHFg9FHAaiCXp3BoZUIXEimubG2Gx2mmPwA/AE34wxgA0yD88cQd1McSlP1ysAA3srJ933nmWQwMn71xzzTWWFBRGMzw3FpFUtjcIZ5x1Zjjj8FmRb5IHA9dGD1qo0q/P8PteABpeFnQ1Hoy+DtCYMvhDDJnxoSE5IIPPqJzPrcUqo3w56vHhacq1TucXc2iojMrV6Q0N0oiABsEMBfVszhaSgvYYUsTjkS3GC/TaG0ADHko53mIfc+tD1zWD5bbxT8lDY16D4lQCNHL06DqXSMMcPXIygM+XQk6yOmVaj02uuVMYOut9ftBn+O1lhM5hn0PD972NTrkmaEgufMnQP807sReAhh+zmv7acDx0bv6xHJWDTErdBGjAg9LXV/99ckNOTgQ/tbFeSb6U7s/A1tlHsYHh5WlN/8sc65rjjXnbsZ/vt8m4U3H8TwMa+8gNbYCGKXZz5tAoNZ315xivEzN2ADTayi6FnMBkUQVXhXXs2+4Bjab+tSl0/p1SDo1efxLlzkSRs4ScmK9CwaWwnT4TDsgpN378p+i7h4AGylZPDWu3eGiYW/9CDFHxISe6oNO4tZMj1mI+BRi4PO2EngsAJGioM+eEV4i2t8cGXADQoOEKcAQ7+rgOTwwmGx2mxQfhJ2gr7h1cXrI6YDjoKSccaz3lpInWGmqRkwfoj4IS9EBhn5g7g79rISBp/Iym4ppPejJpKkEiPEevDw9osAzym3kwbMeEofj4U1bic5P56fMbkB9oDKrhSwNzbW2jStiKelAHvR/IPwRccB9eD5ocdmGIU2ZicliAH9ddd8zaO1xasfEeJEOSuUQIgqGtMdRlkkNEaUjj+LpjxyNA0u9bCBISfa4sLlkbQb9jx68NBw4cise99vthaWklrBxYDYN+CkUqeGhgd16V+injRk66yMn6KqShYSHomkOjSWknoKG8UZurO5McOLmwkBzQQf4iD3j5ptcJYGg5tipImJe2h+/yLwANfDRMRElFeahlKGgC4IHzl/OOZVm5HQANK08ADUyZvQI0GBLjDaLpdbTuur4bpTqn2H6lAxp+vfG/lb+U75qADT//v1QAjdw80nna5KGxV4CGzcVMDo15AY0xPatk8Ly+5udSm36p89TWw4W4w+/XzqpMCQnN1ashySpHdzO/G5aQ1sudbIjdFNzxnRJgUbpfqqb8fhy/JnmrISdtdlKpHSfrfpOcOlH8Vep3rn2nDKCRa5wyQZm5prvfJlxyAqBEwFnvNyqKqSDaAzljdNa6cs+3ASqdhNEuAA0t90QBGl3p1/Zcjh5tgIYpzSmHhhlvKYEoAI2JAl0/NoxGHuvSkBPyoyr0eixmk+BsW8hOBKBhyoQkA60ZFelcXnhodAU0aHzHHfktM2J5rCbc/CGwYMDC0LSjOre2zIhF+Xr8J/qOY1thxMJLA78jSLJm/xGGAkMUAIeFrvAUk5Q4FAbvGQdWW49t1WMzPa1JF/VO8LvUuKeABr0yUDeeRd8USEAdtfLAde7kGlWaFAwBHfGsngKDkBMCBjY+yVBkHfByiHTsTx0jG5OrTgw+U9CShwvL8WVrslPcQ/4JtAf0xzt2lO7amnlA4Pfi8pLVjXaDNgQ0SIelA8vh6qsBKhwIZ559lgEaV197rYWeWD/TEbzkD9LVyl5cDP3BTsx1kfKmoP3IqYL6wBtXfeFa4xPwz+py/LuUkoPCK+Nf/vUfwuHDZ0YvmJ0dAzeQyBQhL7jGY2dVcef4gD/0lBC9Xj2/h4AG6mtTULKyouChsTmOoUacW02gBq/jOZVvCg7U5EaqVxX9nNKvvO55N5Y3yfGj5atC5suo/56EZJGXa+0vABoL4wj4KKABDw0ApDZftiIP7PbYVsy/HN+wf/T6alO6Z9EzPP+UQk5y/DZLfaeah0bTHMpdJ6+zv2208GNY8XJLjrWmdV/5/ER4aHgdXftCuuQADdzzHlddaFXnn0kOiRMFaOT1tG6A4ZSs6cV8Vlw7lUdsjUvj78GMSn+UU/ByRmYnHX+WCeme3e/yS00ryZfS/XnLR84sT3cdq1IOjZNNv1n77+l5stufG989ATRWVlYywRORXKrMecHvQ05KBJ71vhK8C/G7PDNrG7o832RozzshNQlyrm84gtJ//ALVtHDieumc9JJBToM+J4x9+U00amu/KnS5OlTp8IYhnh+knHheGeaz/QUkjExhFeKhUN1nyIULy/ALkq8715bcOOR4S+lU6j9DTlRJ1+9BTnnRhbxSPDIGgxop/QG8MeTkE5dLAy6VfpGnUcwdeRi4DDu5+uqr7bueWgFDg4kkaXSYMgCAY2nRDFaEj8DohTFBD5CN9fVwxplnVrvt7B+BERjX/WTkYyfk8IGDYTTeDOOtUQpDWA+L/cXocZLAEnojoCwzwEI0iDgmXnGd8MEEjNEQDj8uKFd3mxFyQpnKsvmOeoYon6hMgUs9n9O2kY4I86Gxj3ItPCcBDLZwpCNvCYbQ6GQelF46LQTvRgBk28aq+n58y05S4e915J1ASMtOzJsCbweGt5DODDkhyILy0HYAUqTPYCGGqPR7kUDkB82jgfsALdhm+cbyagAAIABJREFUlAvwAuMO4MzGdKFnvBb5bWjPHzx42J5Dn48cO1oD0jieLHNhYQIS5dbC4rGn6mKRmewKqHVZZ/x6QsPay0blIZ2fHAMaKGg/vaQ4TnQrp2ePvq8yRGUcvue8KFQ/mDIGkiHg9Qstlx4aKqN1LnJ9ypVt60/idbaPc0XbWs2bBF5Y/3kUckp6HFJoiCXx24n8CNkQRgPj9UPnnB02xiMLYcMJPcjnE8bTCf/8+BHQaJrfzMLfJN/JXnWZP9HZmDS4kvfuyL4CexZZspQDxq/5XddAVjxL+3ZTV0l/Lelv6H+bflx6X9uc0xl6g0mIXe7+rPKjOKAONFXAgka7gpsK8Ov606Ue44WMh6/2c5iSrufmP2WZ0tiPRe6UE22bl2FeR9KyWZ9fr5vkmj2XOfZTx1z1U50bu+HlrjTfy+dy7WySZW31Tq9r9dxzuvaqLFP9uKmM9v7Wj2318mlhWJ9/fr6W5vde0jpXVn0tnDxxstvVtd+5du4roNEmLNDo0oLQtWNNz+UEfluZpQk2b3tmqVsF4G7r3QtAw9NEf5eTcraHlCigkaO936HJLSZt17xB3za+uQUfC0bTooV6B8lg4oKpii6u9VMHm+5rlu5c/fPy76kOaPhjQwkM0EhigkgYm9g5h4ENjwrmQ4Axy6M18Sz7C7kC2gHQgKEFQMOOaYUKlLwINjc2wuqBA1W+BObfICiB97HrE8d0x8pYXBqEnTETcdoWe61O8AR5wGTbQnyWJ4vQQ4H8QICAslABEYZJqJLkFyAc28rFWoEQGl5MuOkX2onyODGaqGgaX6ejVAEmqfcCvRlw39qXvDfQLn2f44eYDuatYDJSjhOeWV+PuQSMPiEmaIURQk8JM/BgIKbxJH9wXcF7pBPyoBiwsRBPiyGgQVrTwAYowTYNe8NqDQIv0ZuH4S+LKxHwGI2jZ8HiympYWV0NON0GYMXW1maVP4a8R8Udf/GMKlNeYZ4X0GDS0d0oe7FdkxwMyiMqr9Qo4ZrkAQ0mVFUwQz0qvGLP8pW3uwIavtwm5SvWUffQ8POASTU5Rt6o8oCGDzsh39tYW26M7civAmgY/RKdTd7zqGSccTAeGqBx8Oyzwub2eE8ADeW3vQY0tGyTWdOH4MykqpwGNOpeU23gRptB4udu9bsXj/rO3bexnHP8cm3S+XiiAI3cGol+E9Dwcoa/vf3h7ZXGXVrpeJt+uFtAo1rTF9pP0ZgF0JiWfTNN1X15uGRvdTWsS4BGrhxc0zVbO9i1XnhotOnopwGNfWGbqtDTgEaBvqUJtp/Dsx91zwtolBbRLoBG24LaBmiYQZnJMdImmD0NuwIaTW3MLRj6rPfQoKLOvwA0/DX93XYsq+9L7ref0KX+T9FOcjDkFua99NCwfrvkoNyh0l0KGgUx5CQev4m/lrPg2DELR8A97JLjGo1X7tyr0QtAA+UhTMA8LpLRi2dGW1uhPxjUQjDMCE7HoOI9BTSQQ+PgoVXzBEC9y8uLYbQxqsJc1PCuaNmbHBnKdlm56YhWGNE0rnncFAxutIHgAcdYPS4IGPSHS7VTOrhLzvIJaHDxZrtokPb7UaOlEU6jn6eh6O8IQKxXAIeVmeJHleY0eq0tKfeGAQ2DgdUD2uGZOK4xrMbmOo+TTXkZcH99M3psTDwe4nwykGEE2icQI+1kbY9iklMDT0YAQkbmVcF8K6Axf9v7C1Hh5xGtaJ/xSSoDu+Rblnl1ISwdWA2rh88Ig5UlywEDQ3QwnuTQ8UZxHLcJfdUY5JgS0Mjds2d2Mj7FIpRnMUhyiz9zMHg5rzIqpyySf0CDJg8N3YnV/tlYJ8FXl4XTyjv5L0db8qyWzX5MZFn02tF6+IyBEGmBVPmjZRDQ4NzLhZ2wHQpojEejeNzzdjxRqQnQ6G0vWp4aeGgA0EBOnu1xmMlDI9d/XtstoMH31YNA6cbvpwGN+vyfVT9UDxjyoNK5ZFg16S2VHpByyDQ9N4v86Nq3KVBAPKkoEyjP+Vfnd9d64sIVPWSb5vii21DycqDJEK7423kk5eQk68791fK5LubXieS1JbQyuZIA8ZJ+2tYGbbPXD2ei9T48XGpPif9zMsmvNbkyeM3X37W+CSnyOTSqcgdxw0n5U3/PXt/eDgLbWZoHe1vr3pWWo98J8dBgxU1/966L9ZKUYUuTR4XCfrWnVG6XNpbKqAmwUgxmIeSkSYDzugIaeQN8suDnhLImxdSJniu/ND65+tvGP9/eiUcG6iuFnLR5aNj7zCHREnLi29jUrhx9/ILpF68cP9Wu7TOgYXam7pIKoIG2gn9UkVPDGgaB7dinvAYQVDCo7TSLjQ0LIeFuPw3qauc4JbLsDaMRjXrMGJEdc+yiIukhDFg74STlgFCjBYAGDF8Y/pgqqweWw8rSsrVjaWkYtta3qvAXtJfeApXi1KvnDPDjhXI0SSdownAalEevBlxX7w0akfDQUI8QDcdAn/Ch0qjvExBAv8gP6mGhuS9QF0NKCEawXf3E1wShOEcrUCp5cOA3AQ0CGBGsCmEDoSsJ+MCxMhYStB29MhD6oeEs+K7Hzg56aVwRzpKAL/R7aRiBLIwZgC/wCvoBvrE8GClXB+4RYGLyWfyu5sj6OPSHg3DorDPD9S64fjh0zllhe9APa6PNsDUahaXxdMgU+jJZ5yYzMrf26bGq/r6Vs8chJ9q2+L3uoaEyljycB0Kioc6kseT9ykMhGfIadqLyy3tj5LwzyLt8T0EHNYj0vl8jfMiJX8/8KSFexjInD+eOem/RQKmAlXGkic1NgHl2LGvMcaGARsyhEUNOAGjQQ2NrZ7sGaPhwDz92kT6jWpemx2qicHvDz94Xl3xPG6NlSkqYqzsaXLm3ul/7UvfQKBkkpfvzhpx4fvU6VjhFAA3O5f0ANDjnKa9UBngPDcoZPlMan64hJ34ccuU3ARqcWyrf2C7mqGkCNODX2HQv1yYvH7vP1P15smTvlMbHy/6m303X5zXomwDjavzdKSde1+/av/2h/sTWOQ1o1Cm80JRDowRk7PeAnuqABvpfMmDnYea99NDItbN0Tvpe5tBoEsZt9NNFrknAa7l+cWjy0OBze+2hUeJX39cS/5xqgEZIiTdx2gk+BDRUYVajiIAGT5WAQYo8GvgNo5QGE/up+RZQJnbAcY+KMwANGsjQxUfJWOcxsCwHhox5TuzsmFfI4uLA2joY9sKhAwcTSDAOO6PJjj4BGFWwkENE20QDiX1kPgnuBJMO5FtNYolrfJ9G1HaI4RW4R6MS9+hhwbpxTY0x1g+DzgMdfJbXKw+KdJyp0hqAhgIO7DtzaADOrMI/kgcGy8PfrVEKMwHgsbQYw4dGW/FI2e2YRwPvUyFm+AvaiDqwnW05LvBe8uJh8k68D68a5s1gSBGSecJLA7TfXN8y0Iz8RX6j4jvcWQjLKwfC2eefG653wfmWvHFrYSesj8Z2VOwi2pAADCqkKk/MlpUTOZTPyZ96berZksXokxC1LBa5tVZzaHiwDUVxbClnvBFPQIMhJ5VBn8KEGGLl+Zr0zXlqaBfMuyF9coCG0pztVxmugEalZMquqybV1PfZPibVVYBPwZdqHgIESyEnRovkoRHshKQIaEQaxpATa7cAGvTQQIgVPTROBKCxIzvYdb5NMegCaHjetTm5z4BGjp1LRlCNf2ZoX3GtzDSmpL+W7vtTcnKyoGVKJ55qDikhoNGk45wIDw32iSAkPRk5d1Tmleg1RYsqlCvvpQFAQ9djrqtdeWiWkJO2cfKyR2WZXz9UpmnS3RxwEQM1pxOSduHlrjQo9Wue+6U2dOWHrgZ5qbzSfd9XD2j4MfKnnHy5ARqz0mtWXtkNf+yJh8by8nJ27muHvbKWWyBn7XDp+ZKBOM2gM6yApco73M8pkXytNJgdijflqa28UlJQFZa5crqEnLQJ3JOdQyPHH3ptnhwa6PcsHhpeGO6GN9vAnSwfnAAPjbakoMh3oAs42qiABg0leDIwnwaOb0UeDRo7eJ+GPp+n0YFTGMzgT7uiOJqVAAASfm7KCSkMNWB5MJQRloK6ENoA4xgeJwA0YCRvbq6H3k7MEcFcDjxStDLY+tFgp5cD3qOBz5Aa9BnX1KMC11CGAhq6S1wpQeL9orvkNMC4I0aDlH0nzbe2YoJO0E8VKwOBUjJTesHQi4XvgtYMOeG75D/02UCJlI+D/Ud7WJ6BHgA0tqMnjuVFScfkItTEQlyOxxweOjf0JJvNjWPhwPKK0QkABRK2Hjx4MBxKHhmbGzHkhIY5+oDf+KAdV33+C3aPoTR2/GvK6WF5RBYG1qaDhw+F1cOHw2B5KYTB0HIdwPtndOxoRbecPKbt7Nc+/p43hwZCFNo+OYWjfi2ewuHbR3qTbl520DhhyElTDg16DOn7ylt+bL38KoWctLU91hP5Wtcg7T+S4nrjAm2qAK3h0HhPAQ3fxsqzyXloWNsToLGTPCkU0NjeGYX+zlKVFBQeGrMCGj6pK/s66WO7h4YCGtovvl8CVU4DGu0mb0nhV0Bf5e/0OLZO8xp/q6wE4J0zhKvSZgBEyy2ITzTp/AQwdE3ygGeJXlNtqJLtToeVod8D58Hg5Y0vb2pudww56UIblK1y1n/3cgi/RxJyndMPT/UcGiUbpnS/Kz/450q/vb7S5fncGDclnWa/cMqQX/v0d9f+deGv3TzDdu62//vd/t3wx2lAQzihRMDdME1XhTNX97ztmRfQKLWpC6DRtqCe7BwaTW3j9S45NKgs684d3jdFWHbAcvdLOTRUYOTACi9QTmVAw2jicmgQ0NA5ooAGvR6YRwOGJ/4jFAHABo1sGKJMDmqGdjqdBICGAQXj6AqOUATu+OMkAXho0GjCczCMuStrCkY6pcAM/7AQhot9CzlBfbgGQAPvoW8WKoFEmZojoDcJSUAfaSyxvzDCuUvN+wo6EOQgj5GvuCCrwqqKotajRp8akyjDQJmUz4MKp/IzrjH0hXk9NCRjB3kCUgwznuV3D2jwHY4jQZ2N8SQBKDweEA4CI93ACYSIrMUjVJWm9NIAbcYbxy2cxACNtXUDRg4fPGhhJihj/dhWOHToUJWUFe/gGfCPhRItDOx9hv7gO3OZmAdQfyF6eCS+QM6SpZXlMEynnqytH6kp8NMKfV3J98DBvDk0uiQFbTKOYlvSsaLiZcLxJz/mZBB5Be3H2JL3fcgJaVkZyGluqIeG8rTKL+VH0pXXlKc9zbX9Pmmbp4UHNMhnnIMEzzQZqF/POUcgY9h/AKHMoRHlSPTk8YDGICzPDWjk+j+5tjtAg++f7BwaOd1pFp1oFsClpOvk2jKvQk8PDS8XlN+76JxNegzWB50PU0bxPgMa2g/O3b0ENDCvtE8qS1B3yUOjTV/CvVlCTkq8gPI8iKFzVwENfgeg0TZ+1E9bx1gYaJa504XvSs+U6ivdL9G0fW2rr73a1qZyu9bHspqOBScf4pS0ybOT8F6O16z1leg9633V3brQJ7f2zVrnLM/vhj9OGqBxIgZTCVIijgqFWYg+z7O7MUhnqW+vAQ1Pw7YcGpGekx2MqcUUBp64BGq/+Gw5pGXyVm581VhsU1iaFILdhJzoLkAuKajeJ6DRVL8aAjn6tAEeTfxco8MJ9NAwId8B0KCBwDwRDAOA0cTQAIAZV111le2243kYsNylZ54HxvhbYsxR9AJYHEQPCbwDDw3k0KCigXFBOfiP+5ZwtNcz8OLIkWvMy2NldclOSonJNpH0L4aB4ENPDJRH0ASnnHC81Qjjji9DTgjc4Drqp8eH7hbr4lMpPDhIxQEKNMoI6njjjwAGntvYmHhAeECEoAPeR3/xHuiPfjKMY7y1ZX2nssq+EtAY7+zYswQ0eB1l49r6KAI+8IJBqAkABZwggucM/FiPR7KyzZwDaI8dnbod3wFQhbZZbpWVFasTZfZ2hgEhJvQMQZ/BO9dcc42VecF51w9nnHGGARwYR4AfPDkH17+4cSwMB7HveHcwWDR+wM6MeSn0p3MYqGLalBSUNGsDNOyZkkU2o0Hi15tcDgk8U8nfBAyqUqbjzRNpFNBQUANAEZ+nkkf+5DzJrQusr+Shweea1lE7aCjND6+wxXGKoSD8z7YRwNAcGgpI83lcUw8NyiwPaDQd27pXgAZpPK2UlgGNJvrbvEvL9zTfxBsl9izpKqUcGrn3u+hxfG+W9rXpB039mFeH3YuQE13n/Vh+JQIaSo8SoOF1pCn6zeih0cYP1DM4V/VZlUH6fR5Ao5P+V5qgc94vzdXS/a7zq0k+NcvFfMe61jdZD+unaHH9IO1PAxrzMdBu+GNPAI2lpaViyElO+ZiVgbqQp4kIu1mwutTX9kypf6UB4znbWkftnVIW/DAOl176ivDoxzw2fOYznwnfeptbW1FtSqSWX/LAyAEWk8m+gJSPrS6PCli0tUnLbKK3p6X9Xpgk+MuVv4BEbA1Zsk0Bl3POqZAr/RYlW3/eA6OuUKpSj3JKgEaJPzwtuvJ+9VwCNJp4opdc5jztqvczSceUTnh9Ab4NoHEvuoDHcYmueAScWB4NY7q0w8MC97bWNyyfAhLq4YOTTq668sqwtrkRzj77bDO4YTzREEa5ADto5BLwgJGLD+5ZjoV+PH4U382Yxm58OrIURu6B1WW7dvVVX7A6DqZEpObJgXCZQZxLtku9GY1wXGdOjiPHjpoBzL4yfpihJMN0ygjpzwWRNAQgQHCE7rmaRwM70DDAUT/KNK8FSaaqp5XQe4R1xRwk0eWegIOOA0Edghm4h7JBF/wFUIDFg4AO20fAyPqKsJKUoBX1Itmn5c7AiQ4AVLYioon6Mb5o05lnnll54axvbYbF/sA8Y3BqyeKgH5bgEbMTwoEDSPZ5yN5nHyhvaZCeeehsAzDQZtCJYBWuYbxRF9qzvrlpvw+dcUYEbTbH4cxzzjaerXKUpISPSFyKdlqOlVGkH9vg5+OWrIoeWLLfOPc3fXLlbM8Y5O7nf2n9oeeAb4P+Vp7U/qFsjjk8nRh2grGtQlLS3NJcNyonS4Cz0sx/j3wTW6T9bhqPLH23Y9JO3kM5Gl6CMDP233tXWcVI+jaOnlmWo2U7enztjGMyY8gE8gZzZ+hR5Ha860IIZ597XtjCWtOLxw2jXkMLnMWfG0/fr9wzfu2q5nnqn6ch21wCNBYG8dhkzmGG1PGEplzIiuchP2f096zrX1tZuXsMuen6nm8Pxhh8ATkIMBTrC+RIDFNMoKczipvmZHbcXA6TXDsJPNt6lrwFwUMGiu/ECdK4fsv635UGszzH8D16ceEveQvrNdc2XfdJU9BPAc1cveotmNPPVL9Cgm+by7WT8+KR4ZzjDNukp968/Nc2X0kH/vWgBq4zh4Yvh+2CrsFPfowlwXV6MMfDuoZz88B0mcHA1k1cw3eGEFJH4txv4ol56deV15oADb2ek/87mfW19k5mw8D3iXzndbc48eqnbHnZd6Lo04WOJV1B+bVLeSfrmRMKaDQxnu/8Qx7ykPDEJz4xXHDBBeHcc8+1yQRl1DMEFg4kCbziiivC+9///vCGN7wh/Od//meWljnm2W+GKjFJqf49ATRe8crw6Ec/pgI0tM4STbp6YDSVkwsp0Wdz5bfRpOleTsiYPBGF0At8u78HgIYKtPs+4MHhqb/wnLB64OBc8/ndb7ssvOT5F2V3F2ddPJpoowK3SelZKBwblsuirorFvIAGjCN8RhubZmjuJLfuI0eOhGuuvjoA8IBcQJ1UfggaQFFh3g1LHLm4GN3Ak9GC7wdWVqsdVh6fivro7bG8NDQFFfXByAAQsrW5WZ1M0h/2qpNYALaYwjaOJ3rA6D2+EXeocR2/UTc9HIxO6di53O4vZMdCOkLWlJsUj8+cF7gPjwECOawTzzJBJtpLkINJMUmnmPsjusHmAA2Uw9wWVPrM+E+77gzroCLm5Qp+b2xEkMeeWYh02KA7/sJC2Ez2PNoEWY42wTMCShQADrxnylQ/ju/y4jCswEMiLISDB1fDwZWYoFWTnzJ0CH8///kvGi1QDuiP/BoMOYEBsrKC0KFx2ByNLNxlJQFWo61tM1Dgs0xDdjuFV6BfSGBqxsOoPWTjRAMaOo+7KCAe0PDvGA+6kB/KHzVCxmkMDEwTQIPeVQQ4VOlDOQpotAnMHJgRr9UTImrbfHl5QKQOaHCsCYiVAA0cq7gzijxu89MBGgDhSFMPaNh1gGRzABolhZ00UJms33cEsPbrhM29gocGPIw0fAhzDXSAbMDfkgfGvPrRXIss6D+jh1OORpBZkF3kbVuvRqPqOO6SUet1Wv3dBRAigMy5zzlnXoQNSV+rfuwzoKEGr67R9GziOoU2Y/3iRgNDDnVNzo210tbzeJQv8S27l/5C52T/4aGFNQG6Ba5xLCGveALWPDxWGns1svca0Ij9nj50QNcI9JcJuCmLveHP+U1PNMpG6gZt9CnZN/PQtm3e5MGL6Y0HD2j48VIPr0YbI62Purb5+aW8qWvUiaJPFzqXZHEXfaJLPfv9zCkJaDz72c8OP/dzP1ctCl2JgM782Z/9WXjhC18Y3ve+99VeyzHPfjNUiUlK9c8LaMBD4TfgobEPgEZs+zQCrAKzK6BBOvi/pF+TMPF84Z/rpZCX5vKbzzGPi2CzBwfqXkonMFBg3fcB3xue+gsXzwVooM/veuubw0tf+Jy5AI0m3qpdFwRZx21Cr1IMbgy3UPqq8PaABmIObeEseGhwcccOk7mwb8Ykk0j6iIUUxu5xGLy9CBBAAaJCgncrIzqFjkTjPyYE1RCQ5cWlSQgKdrSS8Q3j1oy5sG2eCFBYYdyYArARE2minKWVqMza4p7An+2t6FUCA5pJE3EfChLzfNBzYnsUjyxt4k+eEkI3fjyrO8jweOGuEu+hXQztIJBDJVufjffqu4g6dqQjrnEnjYom28AwG9aNv9zFQTtGo+3Kawa2J8oEeFCBTyGG/+A/xhQgAeiNekDXis6LAwMxVpcXA8YMz+P70mIMDyKoQdCHY3zlf19VgRkAKABOQXnFf9SDhJ9oL/o4XIqhKvCKYX+GCYRi8k30oQp/6ffMYFNF1MujsewAqUFN5aDkoTGeHPLRuAS2ycbS+sPTN9qUQ/KnV8rYH+NNHleaAA2OA40r/mYZnt+7rO9eSSWg4WWPVxibjIY4BpOQE/xWQMN4wnloeFrDJdwDGgbeJA8NepRZG9Juu+4Q7xWgkaNNTi7rWFr/GwANltcF0MCzGF/INHqqYG7ZSVSDeHR006fEnyX9qAvftNY/J6BBrwj8Ba/DOCa4AVlCg75k2CrPanu7ABp8njKPdVqep7Qh0LjG7DOgwfWOxjIBL7aHHn7gH8oIemhgvQQPdeUfL5/i78kpIDkPDR57DJphfSDwyr/0XNgtn5XGvUk28fo8HhqRxvVTUGq8lTxLVe6hXq6HtiFz/HgKsZxs3HDtB31LHjT7PX+b5o2Xh1xv9W/8Xj8Ewo8XT8nzdONvXc/4nfPQnvkK99A4GfL9hAEavnNtnSWgceWVV4aXvOQl4b/+67/CRz/60fAf//EfFW/d9ra3Dd/4jd8YLrzwQvt/i1vcogJAsIv4+te/Pjz1qU81d2MV6E3MuVuh1VXg5p4rTfi9BjRu+63fUmtGrn69pmi2TuLJ93qk0TSgEJ9sMtj220ODgEauDXZNXDJzinFfFoTcfZxikhNqKtxYt38uLiST4fi5Zz8v3OPe9wtf+MJV4aUvuDj8nz/7aCeWbDNofAFT430CAI2wk2hktErhJ+lvLuSEBqopymlXHCCBKcub0UMAig7i1IGgw3sCc5wgAnd/0HfmovCuklyUAUIwsSjeo3cHvT7g4YOFHbkc8BcnavCEFSQVPXBo1X6b18J22s2m4YLB7cdjVam44TvaUoWHbMVwESpzaDPBDgMEkkszn9Hd0OgCGo8tJYihO2LcUWHIC5U0eqnEXBDRa4Ky2CuF6u2CZ+gmTK8PuhDzPSr2BDr6/WHY2Nq0PuMDsMBAle1oSG7vTGJQMaboE8AkABr8jbCgg4dWLf/J8uIgDHp989jB2DCcifTRXA7RiIxgDGhEbxUa2TA+aIT1h4MwHC6FnQTe9JJ77VLy/jG6A8AAwXqTHT7OJ6Wh0vJEABo5uUyZU1IoJrkd6qcTeMUvB0DgGkENBTTgNUXeU0DDu4fj3dL6x75pP+rf41h4oMTLPbZTZUvs4yTkhzRT0FMBDZ0bbMMWTk8axQSg9NCwuhKgwRRSHtCo2of5sAceGnsBaOga2RXQgHzDuNJLgG7plHM+ZLXTgraHD5X4a14PDcgVALEMb+RfJqn2LvklA3dq3hVCTpiLSD0PdS4wZLNR/5FTgPaQ7LWiIMs1cbatA8nbkLv8nD+UKQyPJJDe1DaVtTk5qB4KBDSUJ5eWIuBGD0roEQybioB8PUfSrDTqOt4qn3QulwANDV/LjbGGhOt9laucu6yX85leqtSnyFfcFMFvTVqeo01p/s1KzxIf+PUit2749SO3xnAe+hw8U/ZNIeT8NKDRfgrUfvDHngAai4uLjS2fBcggcxHQ+Md//Mfwzd/8zZ34HoDGz/zMz4QHPvCB5raMifee97wnPOIRj6gMHl/QfhBU6ygplKX69xPQaKpbr2uMXk4glgSmT/rpFeOSQM4tWLl25BYzXCuf0z0dY6qKqwc0fPtLx7JyQc6BHrEfcdp8z/d+f3jcTzwlDIbD8PrXviL8we/+pl0v8ccs/JwDPnikaqPCswchJwQ0fA6NJkMkB2ggqae5s6fQEwsj2N4OR9eOG6DBXTGeUEK6MN+EejigXoZtIJkkd9KwcKNuKDEEOQ4cXLHftqN/8JDlXFg7eqwy7GFo8z5O2cCHu5KmlA365glgeSO2JvkqqlAQATRoFNMDIBrR/eqYVzUc0E4ozQjpoPLMOqrFOAEVVDoIPuBd8y6xI0onxifeI2CifE70gHxSAAAgAElEQVTlEu8RmNHdWCpEDO2gIgiaDRcjOGGGbdoMAZhBhRYeCBwLJkilUWAnj+CI1F4vHD50wOgKgBK7lgYqWf6PWCgVQpvz6Rhai8HeiqEk7FcVSjAcxmSlCTBbHC4HgBqg0WAxhumgfpxoYrRIwFQvxVvT22RhMKh5aGg7YsMmiKW/Z78LOTS6eGioDJhVXiigQTo2rV9e9tH4wPMANOglg11hAmEEtvhbQQzyYVN93fSGaUA5pyyoTNFxUECD8oheGviN/C05sEQBDeTQoEEWkkdZSLk5GGZCQMP6rEepg3Z7AGj4OcDfOma57wiZ0fXO067koYF5gb7D+IEcZqgJDUSE353MT2k+zAtogFeYm0fXD/RZATzSoE0fzPF7l5AdhgN67zT7XQg5WdhnQIMygflEqGcwxIN0onzgGuS9TWbloQmvTyabBzTwDNY/CyNNSajhwYe60b7KE2/WyuX5roCGzl8FN/Yb0ADdFTTScBLwNXQX07uwfqccLZpvgzpFE4lK828O0tZebVorugAabetMLqmw9kk35HBd9Sd77rSHRusQ7wd/7Cug0U0pme7zbgANlnKXu9wlvPjFLw63vvWtbRL+3u/9Xnjc4x6XNQ73g6BNClpuZEv17wegUaxTssLnkg7VFeh2l7ZSyElbUqNZ6JUz1vE+AQ0upPrX7mdCUlTB67mkpnrPvttBGdO7hKocs87ccwjZucnXfG14zotfFm5wo5uEj3zwveF5z3zqlEdLF8HfNK5NtLEyW5KCxvfqMereqCnl0NBd9KakoF6hri/oMZwAgAY9NGggA9D4/Beuit4a6bhUHV9cwwLDnAoEK/gMfsNghjKOZ+m1YUZtOrlk5eCyGc/Hjx4zl9TzrneuGfV2KsZCLywtxyNbcW3t2HEzbpeHi1WuDCyI17ve9ax8lEMXTSaVZMgJFTsCL9zhXj14sDolBGVzBxTlRc+LaDBTzqoiyLhkKpPcxaMSwpNaWJdXJvGbLsN8h0o6lXcmv0NdBJXo3WI5T8IgILFnVXeIgBGOaMVnPIpJT9EWlIFymeAVNAXghHFGrgso9+PRpgEayGMCZRSABseNni34y102ABpQUklfjBXuMymrGeULwZ7vLQysXYuLywEeGgbeLEZAxf4PBylcauKm2l+O4S/87xU8PaXkRAAaXr4V5YbzUFBe8t9ZljfwDSyQsB/sCntAQ3OceH5lueRh/7etD/D48vI1124do/o4TAxuVUg5j3KAhpZlpxBIfwFoRPAiAoUIk6rqgzfHHgMaXWk3tW6lNR6AhtJPaY22csOhUY9LRyxDFmG+A/DFvKGnVCnkpMifcz5Q0nXmBTQAet74xjcO//zP/1yFLESgOAJ8TXOoCdjw10shJ6gfsoteePSEo3ymQebX7er3PgMaETSYJE7lbj/WirPOOsvkBE4rQ78hp2k8m1xOwPs8LKAhF7kcGoNBDKWAtx4SRdPjBSA414x56u8CaJBHvIzCdZ5yMsUXaf6WPJxLOTSoj3BTAr+5fuK7hY0tLaVj6qN3LBOna0LwJhqV5t88tPWyKve7BGgwqbSXo/xdAjS8Tj+1ISRJ8z0t0LYTRZ8udG6SSW10LpXbpcz29b0eElSqD/e/7AANMAm8NV7zmtcEhKVg5+AZz3hGePWrXz1Fj/1mqNKAluqfF9CAQfnrv3FplUMDISfFOjsCGrGc+XJoENBoWnBJv1ajXEbVP1fy0CiFlPAQCm1fzQBPSZd4zQs0j9h6YwD0e8GvvSrc5sI7hn/7l38KlzzjZ8O//99/qXpUGitl6F3RqBBysteARi6HRhugwSztADSYQ4PK8ng0MkADiyx3p2j0o0wAH/xgF4bhJ9zRYpgIdxVxnZ4Z9KAI/Z0qQSWMayQoRggEAA0z7ncmOxwIhzEwJO164jt2q3EKC/N8oD3c0UQd462Y+4Njxx0tJhlcXl1NnhRxnkHZQLvNe2BpKSwvr1YGBNuP5zRUBNf5mwomd2aQFJTKNxVI0odKJegI2nPHSstm7hL2D8+gX3gX7xzfnJyEgSNyjSYpJIFtUUAD1yzEJxlFMChR3+rSIlCbsL21GbPSM+HZTsy+HhOcpvwsMinwPtqjseyswwCvYdyhxukS1t/thdAbRK8YKDs7/UnODNvJSiFmPG966eDhGpjhQQs913I3gMZo3O6ySWO0TQ60KgzwUWk5hcGDC16BozJOQANjBUCDAAY9NMjPXmnnDpcq9U1GYK6vyCGj18mzvrzm8iceejkZDoO8XT7VAQ2c6qWABkLaPKChRip2jefx0OiqxGsfavKmAdDguJcADZ5yQgMaf2EYIpk7jka201pO4qe0fs4LaNz5znc2j+CnP/3pVSJmHlOtXgmzGLa1uVwIOQEIgLUI5ROkxRysgO0EHPs5wt/77aHBnFRce5mEEuNyq1vdyhL/v/a1rw0f+tCHKo8Wth/vlnJYcHyb9ezJ/G465QT1waMbhwsAnEJ4O8oFqFHyQCix9izjvl+ARk5u8hp0H0t4PhyadxX0Cm7ogP6gAeYxxg/36YWJ31j7CaQ10aE0/0r063q/aQ3bS0Aj1xe/HuI3557R+Csc0CjNnxJ/lO7n+OOEARol414bN4+HBolw17ve1YQlhNQnP/nJcK973avKp8G6dkOwrpOsTTHrWv9eAxq3u+1tis1XmnjAYbrd7cdCtXlooJ4uISd+jNrGzN8rARoDyYJdLfJyjGsToFEtEi7HhgcwvEuaCkCU8dgff2L43oc9KmxuboTXXfrS8I7L31QDnLryZ1caTZV3CgEaaoxQEPJ4T+TQIKBRGf1bW+Ga62K4Cb02UAaTbxLowHs0eKG8EKwwUGI0rnaGMB7cQbITL5CpP8RTEOzEjfG2ARqHDhy035Z4cz0mrrQd/pCSZCU3a1v0R3H3RxUB7mxY+QnQID+hLvNI4d+FBWsvwQYoeOYxkpJ1ra7GsicARUyyiX5oPDvL5A4UE39hhyoHaJBvQUPzPllbs34SbDDviZQwE/URUOKCDmXIvDY208kvsYNTgAZpDvoRNLFkqum4T8gftO/wgdUAhRS74ctLMZHrIB0D7GnHMtGWYcp3Af7QcCQmfZ3swPQs/MRCRNI7eN9OzkxhP7aLxXsJ2Fg946zJWImnRrXWyRbPfgEaOYW1s9xIx1KXFEIFllWG8XoJ0CCw4ZV2NUgUPOF3BTxqhl6S0dUx0G5Vq9olW3A55RaAssp9L7/hbeXpy7mJ68ihQQ8NKz95aADoNMOgN0l6ixw7eGYvAQ1v0HkAyo+bX+OaPDS6AhqcD/TAwjjDS+MnfuInzEh81jOeWdQ39vOB0jyYF9C4293uFp57ySXhbne9q61B0estguA+/LFpjvn+63MlD41v+qZvCv/0T/9kxjjkJmQUQxut3H7zsZ4mJ/vtSVvnHRuToclDgwAF1l209Tu/8zvDc57znPDMZz4zXH755XENTSE8pB09CJraoeObty9kfmdOOYGXH0AhGO3g10svvdRsBdgNHM95aLDfgIYmGCYtlCYaEp7TEbnO3v72tw8PfehDw21uc5tw5jnnhJ3RKCB/4Wc/+9nw+7//++HP//zPa8nULZwzAWdt9CnNv3loq++W1i8862UjrqmHRm6svIcT66zTuO6hfRrQmIzMlwWg0QRcdBXoIMdFF11kp5zMkkMjNzkQevKTP/mTJpye9rSnhVe+8pWNcyg3+WCk+E9ZiMqAQkme48P6mwxWjcHOPQOaq4dGE6DRVL4HBKYmdMuxp7aeZkIWqBCbQFmo57Dw5S8kieKFdfVbFFJVPKv7hXPYh2l4tXxtH4/5rl2THfWaS6OLofPKo1eWL/y27whP/p/PCuecc2543zvfFn7lec/OxDNL1tBEHC9M29jLc1/TODfRFzp6I23MXT8l+eTRaDXaTHa+1Qiq0RIcYjvkcVGAgmkGQ5o3NLYBPJhnQDrlBEk6sRgfPX6sAjPoDolyYPDzmGfu9iMeFB88B4MWyicUQdQHwyMmyexZiAPKgHK4uhgVvi0kJE3x8YfPPMPcZa8FmHL1ETPEUdc555xj72PHg8kzccoQykXbmUiT9duOyPG1mmst+kuXzuhVIOBG2kkn/aLHxLAG5qBP3NVCv5AXAnUr4EEPF1NorYy4i8o4WQMLBjF3wOax6J1hY5KOXTUjc2EhupXvRKAJH/SHCjWvHV1DaEjsA+vhbj3eQUpGlLc0GFidCCmJim8vrCwtB8x/tAuhPQCSrL0LEbAxgzHE9qOtLJfzzHhnKx6fyN1SG+t02o29sxNzblh5O1H53pFd68XVuCuFD45qNUAo7YaCh/qHV1P89dgArwgA9wwoMyMvBcHnjem6kpUz6EeyfuTWz1LSRXowNMmIPkMk5IGaQZVOpsFtM8YF7LVrKSka5yn6TP7CtfU0noxRJy+gLPzvicHfpPx72cu22PqSeJfNZ7kTWk7nWNF1gjk0dE6BF8hD9NDw9GM9BPKmc2ekdU1yqLDdNpeSJg2DddwL4axzzzOZt9AfWHgdEg4vjBfCuFfPQTGto0yvD9rWkkLp6bcbVcU81RJfcJ7/1m/9lhX18Ec9Msr1xDsElGnUYm7BoFTZw7FjyCDfgdftv//7v5vxiTJRL2QODK/zzz+/SiIM+crwM8o9kyGWc2gjyvjUHtQPwBnPAaQGGMPQQIat0QtNcxGxv9gkg175Hd/xHVXYAuQCAGD0C+9yx9v0nUQrrgfoI3M4ESRWDwsCGqiPCTRJY2zYPevii8Jb3/pWC7EG8I0+gCYEvEl7lI2QSSbUhtcgxmB1JYLzeIdebAz5M8C637PnQBd43oBW+I21lDlTuD6gLrQdayPCSEAHhFuCDgjJUcAH43PHO97RTiP8+Z//+fCBD3zA3kX7UA7BeCamxDWMG55BG77whS9YG/A8ftOzgM8wxxM8EL0eVtc/on5DnvjUpz8dLnvzm8MLXvACew9zkWXyhCzyQZQB0UOTIau4xnGwtSolFuVxsATSQUvoCxvj7eokFzzDsad3KcsmKITrGAuMgR5py3mEsaSnjskxp/9yfldypD+wAxUwDij7T/7kTwy8wHwCWHaH210Ynv/854f3vve95m1qOtM114Tb3e524b//+7/DFz//3zZW4DfQB+OgdAI9CHZynUVbSUOGDKI/4Bu8TxDb1uSFGPZ67bXXGgD2sY99zLqA5wFArR87WoWE0hMV5VOHAWCLtpFvMQeYawzl4zvDXfk++wP+RzuZ2wtjTE8etAFjSZAOdeI3ysP4o2wL11mOOcS4SUPdjPII77N+zmuMjYJplOHM68X5Qb5U/lMZwzWKY816ULa2kboeroNO5D2+R5mF+m0TL20Qqj6g60ZNf0j22W7WlThx2z38cjoDw+52XSeqZVLQXAWqgDR13Fe+V4AGkEecdnKTm9wkvPGNbwyPetSjGvt5y1veMjz5yU8Od7/73cMNb3jDyjDAhACw8nuvf3146a++tLaDjv7e6973Dq969atsQv7Si38pPPc5z6nqoGHWVOnLXvay8MM//MOGsgMh/cxnPlN7FIDGYx772PCoRz0y3PIbvsEWJS4cWDQ+8sd/HH79118WPvGJT0xVwcWsBGh4Jel77n//8LjH/XD4llt/SzjjzDOrDObXHTkSrrjiinDZH74pvOqVl8b6WgCNN7/17eHC298hXPqyl4YXPe8Xw8FDh8IPPfaHwwMf/L3hq77mq8Pq6oGqL0euvTb81V/9RXj1Ky8NH/nwB6u+9EQh9Mo0Hrrjt90x/OCjHhNuf8c7hrPOPqdq67GjR8PfX/HZ8Pu/87/C2y57U7WocXHj3+f/0q+G+z/k+8Llb/y98JynPTWcf/0bhCc99Wnh2+9293Do8BnhX/7pH8L33+87a4tivR1RmWv6r4upPrN64EC4+EW/Fm5929uHv//M34afe8Ljwlo6y74+HnWFFfeud+554f4PfVi4w7ffOZx7/gVhaWnZ2oe8Ald/8Qvhb/7yU+Htl70pXPF3f1OD0/w4/9TTnh2+8z7fHd77jreGl734eWFlZTU89BGPDt9257uGc8+7ICwuxfwA6+tr4b8+9zkDXd79R2+pGTVtgAbahPLveo97hht/1VeH5XRiBAQkeOnv/uavw3vf8Y7wz//4D1lAgwLZjKDxdty1T4AGkoPi99rGuilkELJU+CDovVLLEA0Ify4+UOKwMJpCNo5AgoWmJCUE5SHUgaeIYHG1xWll2RY2O93kuuipgXIxN7EgoL08+QQGLRVctAvl0xMB9SORKBcM9pcnoMScEnEqqCGIcayM8O0YwsJFT8EIM7YSCMF3OLHo5cLrqLvyikg5KGzBP75ZhfQQ0FhAstIUUrLTqx/zhvIZooLvm+PYPnyoqBBgMZ5Nu3eLyQuCHmk4TtbyZ4yi8QdAAwCHAhpmrOxE5ZeLuy6yRpM0rryPa6ARQZDQjyELFkKyk7xVAsCXoT2DcACOD9zrje4p54ftiB5eNd4Zj2PMfMQvcHRMNNi3d2KWfF0Xc9+nDfEIRQI88e9zDJsUikp4GsjYrhAA0NDy9N34vV6/yj4zKsWQ5bgSWAI91rYi8KiARp2XJzlgSIN6++snyrB+0pA8pX2o07Jevi8bBgnLJIihgAZClvBR2TkBSya5U3bSqT2TZKCnAQ3Q7Yce+xiTdzA+AR7jQ6WeuR/o8o65RYOMRjnGAvIQxvtTnvIU2znHbj4MQhjLkLN4BmUYyHzttRbiZx51CTRjyBl5xTznNjaqZMFcP2DE/ed//qe9z9A+5legEaQeGGg/gIwXvPCF4Q63v30FghFEoaxBn2l0qBwkXxH85tpAPcGMrRRyRzqQPugbAAEAGr/zO78TXve611X5h1AuDWMaTPhLY5MGt9UfIniN+wTeuT5au4bxHucEwaUvfvGLZljjGayFaBe991gPykdS/ne84x3h5S9/udGcBi7+ftd3fVd41rOeFS655JLw9re/3fjDkm6vrdl8A30xzhgP8gjaAUDrvPPOs7EGX6Et6BNzl3AtiyBFXHu83OI15tXgfQ9oKGAMOqFtBMijoRtDJDkuljcq5QMxmi4uViANdIPPf/7zpiPA6AcoM8JR5Kur1j7qKAzfxHWUS/0BPMR5oTyG+wSVFAiyjo/j+uN1P/4eLC0b7TGPHv/4x1ubUDbqwXh89Y1vYiE4xiM78WjiH3z4w22z+ad+6qfCR//4w1Y+dB+MB3ORAKwhqMW2so0oewIqRP4CD2FcMY7c1DGvvhBDqXBa5YMe/GCbZygP9EP7zjh4oNKNuP5QfzLP1RD5CG1DHdD3MG543zwuU6JzAgwEWzgnFHAFzfA+eA9lWNLzYdITkucvnsdz1PWuOxpzxSjoR0CCfG6bJOLFhDIpAwgeWIL0xZjAnh5YaDuBMrSXgAeBXo4786BwHlPOku84j/A+T/DDPMR1zkO8g9/4i/lIYNSHhHn7PxdhMK1jtFw5FQGNHMjRBHywa3sFaGBA3v3udxtI8alPfSrc4Q53yFLv4osvrtwkm8iLCfP+970/POEnf7I6Ppb9uOzyy8N97nuf8Kd/+qfhnveIBjA+bYAGJj+QaSChyPeBeEL9ADn95V/+ZUNDvUDS5yAkf/EXLwmvefWrqsuq+DUBGr7M293uwvDCF70o3Pa27fWhz1d89jPhF57xtPChD7y/Eph+0XjTZW8N33GXu4Y3/O5vh3f+0R+Fiy55Xvjam960tS8b6+vh8je/KVxy0S+EY8eOVkdhsmOsA7R7+kXPDQ988EPC0nI06HMfGPlvu/wPw/MvflY4fuzY1A7jc1/wS+FB3/+wcPkb3xDe+dbLwtOf87zwNTe9WVXUP//j34cf+O571vqo/WQOEQUr+F0XEn//8U9+anjg9z08HD1ybXjpi54bPvbHEcTRd2Mj6oDGD/3oT9qJKAcOHmyVC2trx8MH3vX28JuveHnAd20LX3zyzz8z3Ot+Dwgf+eD7wkc+8N7w2B9/Urj+DW/UOD7b2+PwqT//ePiV510UME74ANDQdpM2X3fzW4ZHP/7Hw02/7uat4w0g6/I/eGP44PvfG3fdkscM5o0aJt5Dg4DG5mjLFkLu8KkyiPe54PA8e3pJMGaUu0LwlICwxkKHkAYsJHhneTgIS6srldIBBQMf8J8ZaRvRe4EKJBZ2Khh4drwdQ06gkHH3igqXIeYbMVzEaJmMVz1eVJN6kR5cMLFo4pQTIuwENbjI4DeOTMVfKmFsZ3w3KpgcMyx4+M3FEfRYOxKPpIUyY/1MCy/eQa4EfFgm3sMzKBdl4Rm45LcBGqPkuTFMyM2gHxWQ4bBvITwANNEOABrIXWJj2o8Kgy3QSWGhckIaUbnBOzRUeQ3tIqBhu6Pb5icSvTzGaSwx7osrYW3jeKWgENCIR7zGU1KWDh2K/A+vjCpUaDKP4XHCjxrCei1nIPM+AI229dPCcFo+MFha77ukoNN1TR/LrTIKHhqkOfoPGuc8NAg44hkFNJijpw5CTFrMsZuWi/leaTmxL7F9Or/4ZuT7fMgJ62U+HJWf2XFMgAZCTWxOcWe04KEBwG27v7BvHholPcsDQq3M0nCzzUPjkY/+ocp4YXJe8AdkJI/IpBGgXhU0LDBG4Kn73ve+4dkXXRSe+rM/Gz7ykY+YEQn5jHv0PCCP0BuL810NKNyDPGaYIo1EvAvjmZ4HlOGkDz0pbNc48TCeQQ6Niy6+OHz7ne5kZULZh/zDd7SLawNloCYMxTOQywQy8Az6hPbhY4ZNyqHBEBbu0FfGH5wbez1br2jI4DuBDNSHfjHkUsNRcA3yAW3UXWAzBBNdsb6CZjBOYaQyCbR6dPB4bdRJgxTtR1s//vGPh8suu8w8ALhuERjAjjt2/3/6p386fPjDH47hiFtbRjeCTJTrBEtQLjclODYolzSk9yONM24I1HU2ATiSzhXBj53w6b/4C/PQQLvwG8e0w3BGnaAXd7n5PAAN9IdH95LnwBugO+qll4nROwE10NktKWqIgC13xTH2BGhoVKPP9D5FP2FYMncF+kndBm3kb5RjbRpOA7Iqy+72nfc0QO4Fz3++AYX0WkX7zUA+FvkY407v2bvf4x7hRS96UXje854X3v32P4r6QUqqjvah38xLBhriO66hv3iOfB/bEfN7cc6CB0g780DpRw8LpCB44IMeFG5/4YXV2m9r90b06KF3BepDG/BB/xcG0cOW7VMvK3q5UG6gbm5Icc6gDXiOtOVYaE42enBxbjNE2HSVxZi/yzbH4NGZvHnokYK+U1bQq4o6FL066FmGcjHv0UaCsnifob8EPagbERgiUMaNBuaGwbuoi2Al6EU+p+cK+Zl6IX6bnp48iSk3vI5TrbFzemjgFMZZP3vmoeEXzzZFrNTIvQQ0XvrSlxr6+G//9m/hYQ97mMXI6Qdxc4985CNtAv/t3/6txYwBtYS3xI1veKNw/wc8IPzgw3/QTk3BgH/ogx8KP/D9318lY0JZP/bjPx4u+cVLTDA98QlPCJe9+TKrog3QQJsgFMBIP/IjP2JoNj/3vve9Dcy42c1uZgLsPe9+d3jL5W8Jb3nLW+wR7Fj8wA8+zBZ67FSA0Z/1rF8Ir3vta2p9wxj8xm+8IvzQox9t/UHIiQcy8MI973mv8Ksv/TXzZAHTfuYzfxfe9KY3hfe+8x3hiis+G77+628e7nPf+4WHfN/3hVvc8husjCuv/Hx47kXPDm94/e9YnWq04/ebLn9r+I473zW8/a1vCd96u9uF69/ghmYIfwKL3B/+QXjPO98Rjh2/Ltznft9j/+92j3uGQ+mYqLde9ofhZ5/yhCygAcXoVy99VbjzXe9uE/IvP/XJ8K63vzW8713vDJ//7/8X/sfNvi7c6z73C/d7wIPC1970Zjb53vGWN4dn/uyTq3aSSBe/4JfDA7/vYeGPLntT+PpbfEO42c1vEf7xis+Gy974u+Fdb7vcvCZ0AfB99CEnHszILaTfdf8Hh8c/6akmiN78ht8Ov/XKl1Vj1gZo/MwzLw53u9d9Qh9JKa87Ej758Y+Fj374g+GjCQy5013uHu5017uH297h2w3w2B6Pw//5+P8OL7zo6QZq+HF/0s89M9z7ux8QPvu3fx2ud9755vkBzxaU+6H3vit88s//d7jJV39tuOOd7xbu8V33DedfcIOws7MdPvKB94Vfe9EvWnkKaJBOt7ndheExj39CuP4Nb2gg0qc/+Ynw8Y99NHzizz5m73zDN31z+Pa73C3c5rYX2njjmT94w+vDh9//viKgweSgSMAJAU1Ag+6yNMpt7iUDk8oplTzwN5U/80LY2jJPCS4OqysrNh7mSTFYMM8AotkGUmAHYxEnjMQ6qOQQsefChXvrG8crF1S6/XLhs/dH8Ug0GmJoDxQAIvGjUXSfxH98VKbi2bW16D4IhYD9ojFm9W9uVCE2pAPKobJE4IHGKHcKUD+eueaL11auyAAz0FZTTIcRXCDdUSeVCi4otsu5FU+84MKJurlI2vcQorJNWg77yR0y2JGri/3FmGV9OeYowQeABhdVJF1UjwsaEFy84eVhfJqUdgVXTLlcWpzsnvTibtHaZjxtBXRdT4llDcBYTiFJyQ3WXFJXouI3SMkj4/GlcTqjDAIaHrTghFeFwBv11uaWhJ0232rSfvoHTm5p+8AA93xV/z0NaCjIAA+NEqDB3TjbcUtzj+OxkJJmsk6vM3hAw8swfV7px+8ENJT+WoYChjS49G9TDimlqZUtuTNsXGYANBBycvZ550ddAUk0Ebq0RyEnJUAjpwsUWKp2m/OQ5aA+zEeGnADQoGzBfFHlGs/RA4JGOL0EKJfwF/LwTne6kxmZ+P+2t73N2kDjkEAEj9rEPchp7MjiGYZG4DcMSZSJXEiU19DZ8Dw8NPCXxioNAxgQBOm4k0vFHkY5QiYe9KAHVUYtDFIYbzQ0aXgTaEZ7eHVZ88gAACAASURBVDwoyoOcsfCPtFMPegFAQHtgUHLnFe/T4GQ4JUBW1AOjk94LDK00IzTt4tIg4bxDmebWPpyEqaixXq0HYccMKMp61AMaoi4CVOgPT7cBvdEe6qRI9vnOd77TPDRojIEH8IGOi/wZMI5xEiEAk8997nOVMWxAtp3kFapwF7QZbacXCUMdaESjD6iHXns+ab3ndwLC1LsIaEAvR58319YN5MJ/hDuh/+TNuIZGIImeIvTyxHjGUKoYasp1k+s4QY7+4rAWMsW1EuNLfiafM5QVOQG5iQPagG/wHj1F0a4KEDSwvtlD40k/9dPhIQ95iPEvQrfwUW8ihNwx5AIbO2gTPNKf+9znmpcG7AP0nd40eJfzht4kDEUBPdFG/CY/4ZQygm74C/oCQEIf8PvoWgQJAXrBGwrtxFijv7Y5tQkvmcnR9rr+o57N8STpNZ4jEIh38SzqoHwgqASewpykBy8BA9KVAC7+okyCePhN4A1lgJ+RTo1jz3mOPqIs2HUEcChfrM0pZIbAKf5y04rzGP2ADMMH3yk7QHuGX5H+BHAZQkOvNoIWfIfACeUMk8FCluE7eJbrN77T44MLgl9r8Hu/PTRya9WeABrD4bDSfNoW0dICywbuJaABdA8uS5iwj3nMYwwN5gf5NeDyBqaB0EW9+tEcGs945jPCk5/yFGPaX/4lhJY8tzIwbnqzm4Y3v/mygL+vfc1rwpOe+KSoKLZonHAVRJjJu971Lpuo/IABsWjDpRDgy8/81E9PhZRQMN/8Fl8XXvnKV4dvve1tDYx5xMMfZuEx+vn1X7+0AjQuvN23TvHAzW9+8/Cbv/W/wjd+461MmLz85S8LL35RRNRzx54+/ZnPCj/6Yz9uwuc/Pve58ISfeHz46J98pOb9gHf/4LK3GKDxhauuCmefc074v//6L+GSi54d3v+ed1dtkJxV4da3+dbw7EueH271zbcOmxsb4bWvekX4lec/d8qr4mnPfk54xGN+OBy59prw8l95cfj93/3tqjwPIDznBS8O93/wQy1s4leef0m4/A9+rybgn/38F4cHPvRh4e/++q/CzW5+8/DpT/x5+PknPr7yamDB00AGYzPrceU5AEOvfdXX/I/wjEteHL7mpl8XPv2JPwsX/8+nhPW1tVr764tu3DmGZ8aDfuDhYThcDH/7l58Or7v01yykJPf5+lt+Y/ixpzw13Ozmt7R8EO9/99vDr77guVM0IqDBeL3P/du/hktf8qLw13/xKaFR7CfAjqc87VnhVre+jYEer375r4Q/+eD7A49t5aK5sroannnJCwwc+qd/+PvwW69+RfiHKz5bA7tIyxve6MbhR5/wFPPa+dy//1t4+Ut+OfzX//uvaHyKq7sBE+bWP7aYVjOQUsgJDHYscBSuEOa4TySeu4F4l8oQF1MsAkSnASzw+NfFdAweFqvBMrI0RK8BtMEWG+xrpa2fUXJ/RBvpbsqdRlPgNyIgZuACXHj7fVMQbXcBHhGpTBraeBftwl/0Yz0lHZ0oaPXwEyhMXKiohHIsrJ/bY6MPFlMoHrp7h3EgmMJ3CVCwD8euS4Be8oiAwg9vDYbhbI0mIVdUJtAX7mhgfAgyUbHnooh2IuQE7R8kw3hpcZByn2wbyARAA/Sw43Fh7+EY3gRokK4mpySMpKYIpBwNJosl4SqN1l4v0mCcdio2RzFcCJ4aRnPYl+MYO7xyIIbIAURDfVA+Bv3lsLi8ZOFaUE6N5vDySPzb+//cnQeYVdXV/tfcKQwDWKLmiynGGmsSe1esWEC6oIiC2BUULEhv0lREREXls2EQo2IviV1ExV5T7SYxMcaG1On/57f2ec/se+beGdQk/3y5zzPPnXvvOfvsuvZa73rX2olCmTW2VZ/Y0I6/y36vxZvdP1tLGtiaB77Qfpz/XcuARlCXw5yM55DGWCEnYmjEgIYrPNEpIIVAh1juZmWwnhv3TTzGoc9bzqGR9eAKQIkZGlpPhYx/jatONyG1rF//NQGNOIcGWjDyhRwaDaXN+z9f5n99D1bBTeMbftkaoNG339FpeB6PIDcBTNk77rjDnUywUHHaEMa16MknPXTizTff9LWF3OD30047zcvY8Pvft7f++Md0LyFMl6SSrF+ADuoyduxYDxtGn2L9cr9yOvz4xz+2o446yvbcc0/74Q9/6PMVJw96E95pHF7IcK5HZsoQ5T7K69KlS8p0I8T3lltuccOdE/QwtpgLLp/Ky+3KK6/0XAScrIesELjONchi6gFrGH1U3k7qD+UfgxVWLglHd95hR+tAaMeKFZ6HgjaTL0Mshxt/cZOH4cBaQW7xbAAC+g69tlevXg4cbL3NNh6S+tZbbwVH1cMPe1tqqgOrgpcfRV5W5tcfc8wxtuGGG1q7Du3t/ffft9dff91uuukmr9O2227rjjgMMp4nj7pCe/g8Y8YM3+c222wz1ykJ5eF31v+cOXPs1Vdftb333tumTJniJ8Q899xz1rdvX0/cT7g3/UA+Bwxn9hzGROxI+phncN25557r9UEXZcwo94YbbrAlS5b4nKmpCeBJoZfLk+QHyZbXXn/dGRq0j7pWtam0fv362fe//32bOXNmapxyfdgrG7wdJ5xwgvcPAA4v6se8IIcR7G9AA5ypG3z3ux5u+9JLL7m98e4H7xvzi1B4TmTkf9pJmM68efNSJrjAsI4dO9qAAQN8fn300Uc2aNAgI6yeU4VKy8rs1Vde8bmMU9ZDI1YGRmlWdunzgZ0OsanTptlFF17o98jAZi4wXuwvzBPqtM9+HZ1FXl5R4fX8+OOPrbG2xn+j7wE4CE9hPdNnOIDRqZm7zE3K50/M0MCcqvf5yu+weE499VQ77LDDfO6wTqdffJGPI+De9zbc0F55+eU0BIn1dX3CSo+BOmfWVlbaz3/+czv7vOE2a9Yse/vtt73uO+20k8sRhc8vXLjQ1w4AImtZeSTIi8MLeYL9iByhndhrjDvjQZ1IF8Ba/eGPfuTrC9ALpzMOcQfWytuk+TsEIm6yySZ28skne5m0DUDltddes0ceecTvOfPMM32NIGOQHcwLvmP+Mfd5JnP+tttu83XGXOvTp49HH/zkJz/x59Ee8o0wJ1l7kmW0CbmLzUe4F3OHU5ooDz2M9UOeyWeeecbXf7du3ezAAw/0MaWPKZPn0mesyZjxVUhH+T8PaBQDLIopToWUBDrmnwloDBw40CcDAjgGNBgkFhjvTHombvaVTQp6/Y03uOB94403rNNBB+edmnLZ7Nl2wokneGbg/fbtGI52LJIUlMkMoAGKh+CLk5Uy0RDU5Ks47thj7Q+/DwZh/Eo/lzRYp06H2JyrrrJ11/2OTZs21S6ZcXEqxOh3ARp/gKFRANC4ZOalnjMDoTRhwji74frr00cBaBR69uix4+y0M4b4Irj37rvspEEDmjE0biPkZN+OXtbf/vpXG3HOMFv0RFNoBd/HgAafN9/iJzZrzlzbaptt7IP337PTBva3d8mxkAjl3ffa2y667Eo3IGZOn2ILF8xL65oFE/ihQ4f2dunVN9iue+5ti5941M46KdRTr3FTL7ZuRx7tH//8wft23pCT7MP3YkAoOdaxSNLLmKGR3Ti0Scbfnz9hqh14SBf77NN/2MWTRttrL7+QV5/4nnBfqW217U9t+Pgpnt+D66eMOq8Z4JKdtz/aeBPjWZtstoV9+cXnniPj2afCZqv2E3JySJfu/t2nn/zdZl881dkZcf9gcOien+24sw0bOc7WW38De/rJx+ySyeMd0Ij7/ajjjrceRx5lH/3lzzbrwim+6RYySlTmz3fYxU48/QwXwnffcbvdd+/dKaAhY0GAhhtNteFISAEaK1atdCVUXgQEbDa2kc2HsrhGAAafRS90hkCSPMqVpoQmyaZYuVaVp8LGmCYRKcYGISls9JSxqjYkW+PFs2VA8pt7GxsCkySmCMqjgZFHrgWADnn82HjcUC4r8/pWV4d4Ynk++F/AQdjEg0dFnh8Zluk8ygUqNeVRLs8RU0UeUikD8vLwTjvcoE8gTT5T36XLA3hE2IUbM/VN84lnK/RHgAZHtArQ0DyJ67gqSTBFDg1nRbQJx8ehKNLfJAXlc0WbMk/c6m1NjkqO6y9DQv3EeLinqCawXzTf1HfpOsiFcfO5VhKSzq1cTb+HcBx5jN1rkSj+tEmKfFmOo3MrrW1VOyO3CgKN5KKAPrA1yjOhU5rTPL/Q/4UADl2bXeNuQLWSc7rY/qqyNJ/islsDNOL1DKARr1N5mrKAhlga8kDqHhFQsn0RyxQ9L2ZrqL6FGC6aX1zjR+8WCdvhd5LPxq8sIyQbcpLtz/T5CYAhQCOX7PslaxBy0lJS0NYAjdZypBTTx7Jz6Zt+bg3QOOnUU9zwwVjgWgwxvPAo0CjMKM4ffvihextRnJk/GDgozRhkW265pRv+ABBy8GA0sM5R1DH6WIs4rDCyGA+OA8VAAAAgRxlGAkbnOeecY5tvsYU98vDD9rvf/c7vw1jYdbfd7L1333Xjhe+1L9B3ABWUvf4GG/h9GKKbbrqpbbfddrbtdtvZY48+6kY+5dM+Z++1bWuPP/64J+vESJM3WHsEdSf/QO8jj7Q999jDu549RKwMdD9o/TiCFj+5yA0p+g9jhfahz7JnwIp48KFfO6iDASyjH2OMMGb6mfoDDLAPI8uoJ0Y1TjfAFhgavFQebJMDDzrIXnj+eTdO3/vgfT/5AqMNYALDkxeGNGtFzgOBvmLgDB482OUiDGJAGIAjrUOMLMbQw4jGj/c+gqEMswVgAwMN/Zj5ATCB01FrGgOQccdgZrx4HuAYYBTGateuXX28AUrok+z6zs7zLKDx+htvOKDB/W64luS8jptvvrkbkgL8JTcJOTn44INt0gUX2LixYz28XYwa5vr63/2+J8/EuGZO0hfM6d332MP+/Kc/WY+e3RyAoF3YFLSDub5vx46Gvg54Ib2FdwAq7AVC1WEt0e8YlxiijDl9sPEmm9jN8+c78MUpX+leFzVecuw7G3zXQ4KwjQBl6DueI+++JyhOEoRvusXm1rNnT9t0s818/gMo/PVPH6anuAEqch99Rz1Y2zhX6Q8+0wePPvqog1Su+/geXeZJdTGwqQPX0A/MPWzAQSed6H3P2t5yq63svnvvTVkCXAfLW84gyhMLjDnEXJ84eYrbVsw1bC3WL0x4EgzTl6x1+g/wj/WnNcqYiNGBPMGQ/81vfuMAAXOevgf04jk4pJEbjCGgws+3397eefttH6e/ffyJ61/INyU2hW3CtQAYpChgfVFXX88PPujgKaCiQteQlYB08+fPd+CC+Y9tyNpAzgA+AohRB+YY9zE+hMN98MEHPq4AhKwn2FXkImL9kOYAcINxwtlPP5LXhnZzDfdzHb8zbwHNaDf6NbKU/hcYqqmV3W/+KwGNYmBGoYWmjvl3ABogilDeELZspkKA8xScDKm3Z6+edvkVV/glZw4e4sJAr06HdLJr5s51w2HM6NE295q5RQENFhCeBNBvhIRYFSwwFj0LHMEw46ImcCKuVwxo8P+tt91unTt3sQceuN/69jkyNTJbAjS4j43qhhtvcq/AXXfdaQMHHJdn0JYVYJjo2Qtuvd06HXKogxWDTzvZnnl6cSo8vU53wNDo6GEmsy6ZYXNmz2oGeuQS4yRu23GDTrRzRoy28rIym3vlbLtsRmCL8Jow7WLre8yx9tQTj9lpxx9rsT5aCNAozZXYgJNOt1POOsc+//QfNuKs0+x3b76e1nPMlAutW++jrb6uzn75i+vtihlT8wx0PHyFlGvN3SygkZ3TsYeU3BcnnjHMysrLbf61V9mtvwjAUT6A0PS88FupnXHuSDusa8/ASJkx1ZY81cQwym7Q8eeOBx1qp5093Nq37+CJPy+dFpLV6nlDR4x1QAMBffvNN9r868IJQFlAI27/eeMusH32P8g+fO9dO+uk46wkOfaNa2BnTJ4xy37wox/bwgW/sLtuu8Wz9hfqv9QoslIbNmKkEaby6ksv2swZF3odlENDni0YFP5/wtBQyIkADVBusQZEqVMIBGtAjAf+53uer+z6bLgVZeUu0J3hUVPj17uhum77wAyAxrxsuZU2mLXjfPrahF1hgW5KuUpEqjGnXJJCij0iwEMUUTf66sIzBSLQBiWs4nuSmqkPqLMMriajLRjhvOTFiVkWubLS9FhX9XnMZsiGAMjw5FqnfVY0Zb8ny7mzWBLWgQNLdaE/qRd14jve9QxClFoCNFbXhhhtJQUF0Ag04wYPOSEpqDNQKko9h4bH1TaEXB/8z7vKV5iMnq0xF1gkKjnX6zs/CRaQJ0luDEkyMGPyk8zSv3UJCwEwh7nh8e+lITyoTdsqq2xf5WEpnD1PX8HeAdDgFRv9awpq+FpMgLPsOk9BmlYBjZYkhGuU6QXZfZrP9E8zJSU6ySgLaAgw0zzQKSdiBsWe6gAuBUZDMUBDQF3MnIhlVAwAxX2cyo2vAWjEQE26VqJTuvRd3KNp30SAhq/TNQQ0kGct5dD4toBGK6PfbGxbuz77e2uAxtH9j0nlLXMDBxLGOco9zAuMCMYKmYcuMmLECDdmMGLFmGN94bUdN368TZo40YEC9x4n8hA5iR5H+AdrF4cQRrxOwcDIgsWAUcR16FcKv+NePLeDTjjB3n/vPQ89FjiOVx4Dhs8YJxg+ovsjWwgJxjAltBNQQ8mekQsYKxi3MFIEZgtM5zMgSZcjjrD9OnZM5T+gBjopAA4MXYAdQhu5L4Db1Q7yYJTQNhxmz7/0oj8DrzBzEVkJKNG5c2fvP9gPGGLotvQNxjQAAsYTbf30H5+nIRR4ajG2MFToQ09a2RAMWow6vqP9MGg4lldyViE/Yb8KAsnZHzU1bgyhI1966aVeB9qofB+MFzouQAaGJn1MmXxmbAGrMITnzp2bJhUV2EHfA4qgQwO0iB2J4UqZGH14lyPxVlDOEXIS5FzYWwVooJ97uFNFGze4OTCgf//+qaOB6wOgXu19fcHUqTZm5EhnvvA9baUenQ7t4s9lXGGGi4FJ/8HS+eQfH/v444GnPZRL3/GZ3+k3GDUC2AFssI0AHrgPQ5ZxEpAEIwZAjHk5gtNjHg5h7LFOF38mxxVsAULmP/7b33zewRzxPY19NxdCmnzvTE6g69yli/cJBv2D997j/aSwV+qC7YIOxtoWwMC4M5932X13O7ZfPwcbgz5U5uUccNBB9tk//uH/00/ICubo50tDzgj6jxwae+y+uwMEMs47JKeQKQTC9+lEB2G933Xf/Q4M0gZkCs9lDATYAHbAUmBNwA4jvIX5CYDAnKcs7oPFxQvDH+CI+QeAiLyCvaQEn/Qb64p7YIUMGDgoBf0ABJjTAFy0h7KYe8g/+pe2AyLQdkAyJRLlM0AfMpO1x3oHqECOMu70LWwRvqNtrB8AFOYrDnzaQggg/S0GFvWmzgDHV199tY8fbQWQwfkPyMxaB5ik7cga+gzAAxkKE4l5KGBKi+ufDWi0lkMjO6+pxz8t5KSYN6CQoqQOKFQhfvtnAhrFQk5AdtkoQfHZBArVJcvQQMDevGCBfW/D79lFF15k06ZOzdvjH3jwQdv/gP2dctSn95FFAQ02VShVoGQIL70ANxAoCGkE8rtvB7ZAMYHEsZD8BsvipJNOdpRuj913zRPehRgaqVE7dJiNHDXaJ/fQoWfaPUmODhWQBTTiegw64SQbP3GSG+iXzZxhM2dclGe8CtCAaTGw39HOuMiCDoXKR7mZf8fdts12P7XHHv6VnX7CsWkf3PHAo7bJZpvbzOmT7eZ51yXHJOZnsY77C0CDkzZGTUKxyNn08aPtoQfuSftn7JSLrGvvoxwsuHDiKM8dkd/fTQyFrGHOddkNMztOMm4JNZk043Lb8Ac/siceftCmjx/RrC/03HxAodRmXzffNt9ya3vu6UV2wchzvpbOOf3yuR4mwmktpx3XN+/eoSPG2aFHdLe/f/w3mzZuhIew5D8bcKWp/dx8zKCTrffRx9rSpV/arGkX2G/efCPtL05HOfXMYb7hTBs/2v720V8c0Ijb1cxosFIbcNLJBvXxL3/5s40aHtoXAxoxQ6MYoMFGyuapjUqbhDzGKELa7NRGrpUSSq4FxQgCaPBCMalcp50zA8pLS+2rL5darr7R2rdrZw3VtQFoKA9ZnxGiOk5QISCeqKw2gBUStMxtnqOEYQAzMaDBvYqvDonAQpy5QIqYgRC8w00xk2kYSG2tP4/NVUwKylJiOerFvJS3PDYyeVacpK+8LBx1iMHv4+LHmgalgTJXrQ7hPTFDJKyLwGzCIJaCoX6PGRo6tpUcGpRRUR4SmwEUEo4DQ8PDX8pzfuqJgxj1IReDK1EVFV6/mFVCOdzjYUdJokqNJ3uRkt6FemJUN6aARgkxJp7QrtZWoqDXh+MeKf+rFcv9nfw0CldqX76WARqVk2elfTtr077KSssqrDYBcsqSfpOxLQUma4jzzPgafYaB0dL+CcOnpRchNa1ckPdz8z28eULNWA6S1DUGEooBGprDWUCjri7kV4kBjbhC8g5mmROxnIr7UnNL5dXVNQdMJI94jz24hQCN+NhMyfJCzybkxOeThf34mwIa2Rwa/9cBjeOOH+j9ITkLKxWGA95cgAnWqsaKOUK+M/QivIoYBHzHOseDOW36dDt/+HD3liJ7KJd7WecY4jAe7r7rLjdOtH64Bho7RgYGA4BKemRpkvgQuU1YALnSYC4AfjDvuA+KOeVh6OmkFnklqRsGLIYX7BFeoue/9PLLdtedd7rxoaSk8bzBoCGEBQaFwGCMCYw+wBD0X74nvJG+87C85JQN2oxM5btnnn/OE6Vi8Ei+O1jSpYszF2Ae81yup56AIRg5Q4cNswunT7d777k/7UOMG65DB+XloFFpSJZJHTBmAB0wChkfypWRpHVHnShDAAGGTwrOtG3rxpbyiwBooJsDPgCmoIPqqFv6ERlL/wJ2YCAyzhjK6MeEXlAfjEPJFO7hd0AcWCzU8fnnl7Qo32KGRhbQ8LaV5JwJghcdzznt4nm0M+y/Dc4K4RoMPeob5EqZe7F79elnV82Z43q+gDvqSDkY7u07VHkf4Jmnn5krSs6IBx5nK2wY6TM4XkncD4sULz6gAfe5rlFT43Ng44039nnuTJa+fbw+xewHkmZyH3YQRi45zQAAAKKwiz79eziVxRNotq308T7k0EN9/XL9E488nKdLxMl+tT5Z4xjjzHXKhBmEkR3yiNT6nGL86QPWoYxr9hLCOGk76/vIPn1spx139DmihMIcS6tEumKHcr8S1T730ssedk0oE3NPThDlsYG1AeCGDIDpQH9yDfUAqAKAwOCnXzV+sBf69O1rY8eM8Tpr/dJ2nsvcYOx79uplEyde4HOCtgACYdMBIMGk0Byi3nKuwQxhfSDvFPbLc1lHPId+Ys7raFzaSp0BHwBImD/cJ6cez+ZZ2LfME9qGnGH8kBn0K+Vq7Sl8jxyNhOMozErrkt8BeWER0aeF9sJ4wX1bhsZ/FKBRDOBoWcMKv35dQKOowd9Yb9MvvMiGDDnTEazu3Y7wjZLXa6+94bGF3+TFJJs79xo7e9jQvNvPPW+4jRo12j755O923LH9Pctz9tW371F26azLXJCcfPKJ9nCUDHTsuPF27rnnBU/kN3iBrB3b/xh75ZWmxKctARpXXHGlHTdgoP32N7+xvXbfrZngg0ERC8RYmd10s81twW2326abbmY3z7/Jzh16pm/Arhg2mi248y7be9+O9uzTi+2Y3t0TAyefAldS0nRsnp7D/dMumW09eh9l7771R+t6UAhb2W2vvW3apZfb/3xvw2/QM+ZMkWuvmGk3J0wEChk5+SI/NYT8EeedOsjf4/bGDIssGOMXZmJmsvNQZV1wyRW2+9772fvvvGVTxw63P33wXvKcplNCCvXzz3bcxc4dO8nWXnsdZ3QsuDE/6asAB+4tZBCdNHio9ejbz774/HO7cEIIcdHr7FHjnfnx4fvv2olH92wGsNAWEpDG43JAp8M8P8fKlSuc8fHG66+kxuvRx51gPfv0c4Drm7xIMnvFzEvs/XffYb/2FyeryAhkU+CPdaOYfN4R3jp+VcYs61N02KB4BINZm2xoWzg/XkCIPIJK8uQsjbYhqSR/GNQ8a+XyFWlMYtu2bdLs77XV1b6ZwLpIWRClAXCQ4s6Go2RTHrpREk7rEMKP8kAZvpkTe20hLps2EIIhJQvlTmEgCqnh1BH3NiVKqBRLUZ6lEPN9SqtOQkI8IVxyNG6pJzEL/ZwrDQnNxDJRWWzwtAsPnpQtySwBIvQrgDAKWtt2VeFkg1UrA6qfC4p6idHWWiNviQMZSQIsgA0HcRpKvK4Ahx7P2yb0L8+sqgrATLzmpEir/9skyb80h5qYLWF+eVhKknkdBgZjQ58rsVZ1Xa3V1zW6AkE+EJKw0k5YGLx/d73vOMADk8Wz1icel7bt29nKFasdiCkEZqQGfHTCTaH129o6KrTHZpWMYjIpW3ah6wqBKepL7idcQn2qd61TX6vVYe7oL24j/8NkKQRoaM3Fsidmaaiu8bGKWTnhhl8EKMXtzd6v58XvPj9Kmie7lgwJMjeZR4mXt0mBawin9BQ48jUGb8jZwvxZ57vfdQZQjvA4jhrOlVqOM4MzOV2bjVErx9q1Pn+UBaW1Kwv/DoOQcVe9aBtrL04KKllGCXzP7xgP2XVLORhp6H4YeTh91Fd8j5GB8QP7QqdK6NkYsTAejuzd24125LTAXwwWZAsGKbJMRqnkP+9QwH/16197DgK8/lwn9i2gRgzEcT/lIb/cSOne3XbdZRffR7ReqCNUdMJB2E/0XAEweD7Jq4B3WPUE/OAzVHiML+83JGSS5FF7CN9rj3j2hefdsCIEgRfrjL7Am33oIYfY8qVfpYw55fVhymIsYzzNuPhivwfjDQYMp11gce+OSgAAIABJREFUpKl9FW3aujGKF5g2QHFHxwQw0F7X0sxZtPgpBzTwaAvUoi9pC4AG/UNoBGCKWHPIXrHpAGXob+onwJ7cAoBajJOMN5fJCXADmwJjDGMUw41r1HcaR8kVPgsoYX8CPKG+zD/qwD6EcYpXnrAYHBEOvCcMFIFt5DJgflJf7ZGAHD169LSD9t/f5yP9x308kz7HWNxn332ddaB5LBlKXWCmoF8CzPBc9kEMXeYJ4wCAQp8qP4KAFtbG7NmznTXUu0d3Z3+LkSRdQbkiAHwD0yQ4JgDCWCdbb7utNdbX26WzL/M1K8CEOhAONPPSS33eEb4hQ185VWgj+pgMds1V3pc895w9cP/9Di46AFeSc7ZSrz59rE+vXs7O4qW5gvxmHOhLACzaH+sinHLS0uv5l1+xxU895SFe6A+01ddPLsit8qpKN/aP6NrVjunXL2XKM+aAFocdeLDPf06L071LXnjewQP6qn3bcGSu98FaHTwfRmXbth7ywRgsWrTY5xK/A1TCyGftS67JuQWwglMO2XfEEUek4USSDcgTGF/KFaQ9lr5gbbrTKcntIX2M9UCyXeYD4KxkELKU/oRxxTwSw0YsH9Y2oCegKyExPIu5wXXUF2Yd+WCQVdiHfIf+qjUmXTvWE+IxinWKonb7mm5HBfa/fwpDo6ysrJmr6D8F0Fh4x512xBFdbcmSZ22/jvt6V+233/52/Q03emKhb/Kibddff50NGXxG3u2bb76FLbzjDttkk01t9mWzbMyY0c2Knz37CjvhxBPtoYd+bT17hBwGel111dU28PhB36RKfs9HH/3Fjh840J599pm0DI5tHTBgoMfkkUMjnkT33nu/7bf//vbkE09Yj65HNHtuS4AGFy+8+17bt+N+9uTjj9nRfXqlgAbK3M133OmAxjOLF1n/I4PB3FxRbVKoYsDgzLPPt5NOG+Knlpx92sn22zdftyN69rYxF0xr9cjSYp1XU1Nt866+wm64arZfwvNGXnChdenV1xkMx3U7JP1eZWQBjawSBg1Pr2KGw6DTzrLe/QYYz79uzix74K7bo3taBjT2P+RwO+OcEX79nJkXOoMkXyAEBkUxY+iAQw6zIeeNcpT6soum2OMPPZg++5zRE1JA44SjgvdB/aL3XOKx1rgdcMjhdvqw4X4yyaXTJtobb7yaemPOGHa+HXRo5288dz//7FObc9ks++Pvf+fnN9Cm+sRI10aPUI0BDQQpgljJQJvqHQxdKTD8L2+vAA6NrYdWJBn4uT8+bq9d+7ZpXgwBGoSe8GITWXvtDu75oh71tSFZJKwLbTgkjJSyIm+Wjs1yL0KStFJCGMXBmQXJC8BAyhp5Q3yjT5JjxnNTxqG3NwkTkOIoJYYiPalnAmj4vKkP4RfOQmgMCjFGlQANkn5qvsVGC9dxHxu92BGxUknZHgKSKw1HzrUJxxOurg1tADTgvoZ64s5rPbxMgIaHAJUnifTqwxG5fhpFQ6MDBISicC9gUmBzBLqwezQT0Ep1rShrsghjwztuE/9Tx5q6kBuD/mM8/PvaGqteHbzEZRUB6HHGTUlQatfp0N5ZMG0r2/k8ADrjPjLC19bUW0kuc/xwcvJOS4BGvJ5bW0wtKQeF7m1Ngcj+HpcvBSVWVOpKAmVW8z1ep/xfWxPGSiyd2DD0378moKFxljwSoKH+VF1ScCXJYaI+zcpq3Z8FNFI5koj37N6lcooBGj5fG81KM7mvsnK6tj4kQAbQAAwrgbHQAqARy+cgrFs+lrf1+fOfD2iwJqFgjx03zkaNHGmLFi3yZjkgnCTcxFuMgUHIAUaFZB9z74UXX7THH3vMDUAMQ4wHHdmoecK8gj3C+AAoENqBsXbfffe5Mc51yC3WuPYb5BIeUwwUGAPMERkFzzz7rDM0YJzg/VVeJB17ChACI4QcGpSDMQPlnboRakC9nTGY5ACiXgL0JG/pg6efW5IHaPAbfdGjZ0/bf7/9rHZ18Cy7MabwtwjQuOLyy/1ZhN306t3b+h19tDMwJEtXrFydJkvkOoxb6oJx7yEDrZyztPiZpx1cgFXBS8Y8/2NwE5aBcQsQIEMsBjQAlXguuQOQwXiGMdLID0LeCPpcXnedKkNbuZ7rAEu0V2ktaD+WfiBGAL8TPgBzCFCIfRP9FwCBRI4AWzquXSfLoAPAaAEMGjZ0qIclsb8z5rQLu2OfPfdMPfwy+qgT5XY69FDbc/fdUwcGdaC99DHzbsMf/sBz9mmvxys+ZepUZxIRjhLCMwMwH7NlCDfAiD/v7GFulNLWGEjV2mE/o03SqfiftgEcMCe+94Pv+7qAYaLxg2UACIBBrON2uZ92UwfGD8YA+TAAreg7xoiQi4o2beyWBQsczPG9tq7eAQ3YDABwrAMBBz7/LewvXANDY4ftt0+Ty6LLtCdvVQuvp5551hkSsKw4MSjoDW09Bxuv6oY6H1eAUtoDs57nAkLAWtltx51Du5O1Q3+Tt4ZxBsASSOLXJOB3TQKaAhZ8/PEnPg70PTldAAuVV8f1p+pqlynkGULmsK4Ybxhf9I9APsaQ+wVoaJ7Q52KbqL8JO6KeMOEYD9YKoUma97AvqDtgIqCx+jvo2/UuRwEL6RfkpeaXHGQAHuTegOnB+lC50lt1netJmVcWEyhmM7W2b6W//7sAjW8DZlDZfxZDY4vNN7U77rzbEyrNu/FGO+WUk7wvBGhAIzzrzCG2YMHNBWlZazIA2c6/bPblnmRzybPP2sEHH5j3swCP73//BzZm9ChnecSvOQAaA4+3J5543DoffljBcS00CbiwmLJ6xZVzWgU0bpp3o501eHDe81yJSyi0cfnxcwRoLF70pPXp1b0ooHFsn155BrPKyOWSMw6j+vPbkLOH20mnDrHPP//MRg4bYi8uedaO6NHLRl8wzZYvX2ZjzhlqLyx5xko4yTsyxLNGuZIiFau/AI0P3n3bju12SEGjvpChr45qCdDgvl322MfOHj3B1ltvA89jccmUcRnP1JoBGgAIl0wZb2+88lJqYDI3Cx17GM9ZGBVnDg+g2mUXTbZHHrwvHeNzR0+0w7v3sg/ee9cG9e1WpO35ITcHHtrZzjjnfFtFfaZOTBkabKiDzwbQ6GJvvPqyTRp9biivsXlS1Zi63VgaLAZiKXV9qH8ToBEbollAA8WUTUF0QzeSE6+L6K8yogoxNCTE+U3MAjYY5V9Y9zvh6D83TkpL/eQNxSNzpFuHdTqkR7nVwThAceCUgiSvxKrqwM6QIsfzAExQotgsYBtofglood7ymmBE879vYIkhr0SQUlQ13myornjDKkiUIgcVkqRe9B2bH7/pLHMBGoGZEJLaYVRBBfXQjIYmD3zMhogBjZgJwjXayBwoKq8IMY254NWkjq481YWwmNoaAJN6P6bSWRUJXRdAI7Q5xNeLoSFAI3gVQggK/ce9lC/mSmqoJHJFHj8Z3jGgwf3UaTVgEYwPEnsm+TJglABM8CLjf1lZOLqMfnEDp0N7P+Wkqm179/LCbqFsqLLMfc474RWDAXlGbcTQ0HWx4vl199Fie4MWfaE9oiWlQnMyBgzi9Vhr4XQTARZaf+nnuqbTT+J2qwwBGjHQIVkdy90YsNL/XFeMoZEFNIr1YxbQyD5beHUhQENyit9yCbLRlBMqJBLOAhrZMQbQAEBbe4MNCgIajaWFk3KnQvy/HNBAtiMPUcI5jYHEi3g6kS2SO7wDEABmYCTLsPN1WFrqBh1sBMI5MAAI5yX+HBYEZTN+yA0UfJIx7r3XXg54cOIFSQgxbhRGSH1kRPMc8l1gYB6w//6BsZYcM7voqaf8Xgx2ZJQ8schZ1ggGAyEyHffd1+UIewLGFPkrAEjEHiFXE/9rP5IM1pp76bVXPV8bDA3JXs830L27G6XsFS0BGpxuQZswlDCWuUfPpp2c0iCghjkH3Zw2EgbhHvi6lgExAA1ACbzVtDOWg3iK6Vv6CBAh6DMhjEVgA+NGfxHWQb1oF3WFbQ04RNvc8E32fZ1QQ3/h0SZcQPuRDC59lj6g3Fd8BtAgHwkGLu1bvmypPw+GBiwRxk/9LJAA5gDgBHk3MFgBMxhPvOBduxzh7J0YRKEf6UOMyiO6d7c9dt01ZR3I+UCd+H3r7bZ1w5I9kL0bVg/gCewIwDYxDKXraK5gbM667DKbMGa0M07kXQ+6VgD/A9Mh6F3aF8XE4J01wik6XAcwwTMAO2jvxX7K4yQv24Hp2trUsUNYDEbvVltv7fn1mJsY67SJPmRcSAzqe3JdCMXAiCZ/BGPKePJMZzzlAkgIGAnoQV8yT1TPxkSPKGgomdkLr7xqC26+2cEhscfpo+VfLXNZAKDBvGeMAaA4uYgxJg8JDISje/cJulh9WIcAarffdafNveYaZ9Aox40nXm9TEeaH60/VDv6Vl7dxgJRnMEcATcSmErNGYUaMA0Aa1wKmiGVGe5Fh9DX1jPVYdFEYSYSOkOCYPCwk8AQgoX3ITVgvMC58n8rlXGYxt1h3lKkjgnWyFDKU/uadeeFMrEQfYpxpD4CWJ6WtC8AQ4yHZGK/j2DmnvS87VsXs1mJjmvf9vxrQ+LoKWLFK/7MAjVNPOdmmTJ3mA3LO2cPsF78IR3wy0Nddf6PHU06+YJLNnHlJk44QeVXi9qxpxx92+OE2Z87VvkkOG3aW3XbrrWnZw84+x8aMGetZajsdfGDeKSlcJEAD9HmvPXdv1j0tKZ/FlNYY0Nh114A46iWGBh6MXt27+dfxM8TQiL+PFc3b77rHGRoP/epBO/64Y/IBjYV32l777utHuh7Xt1datpRDV0iLABpnnjPCBp18uv3pw/etR6f9/F4YGqMmTrO6ulqbPGaEPfKr+zF7mwEacf3iHB1ZYIIyR0ya7gwNAI3juh9a0Kgv1na+Fyob96meQ5LMSRdfbjvssrv95vVXbdTQU9IjWpv6OD9HRbaOBxza2U4/+3xrbGi0K2dOt0WPPpSHtBc7JUDzFkbF0PPHBIrj1In2xCNNR+YOH3eBdXZA4x0beGT+2KseMfjAd+QjGXzuCGdocMpJzNAYcs5IO/iwLn5cK6fF+L0JoBEbBPH4A2iEzyEcxI1Aj6kPPQpDIzVOEk9vzNBAoMfsDCl6COFwWkbwtssw07NlAPvmxmlEiZeZZyPYQ5hDzjq0r0r7GwOFfsTrpTrkynO+kbtCkcSwch2bCX8ff/L3VEkTsEC9AFJRUABIpIRQthR4ZAfKw1rrrN3k4a4Lp49AR5cSIaXKlZTysPEAoohhoHaKtszGqzY60JKAH95XuUDHBGIkKSZtrGzbzuskCqhovwo5wXMh41UgjuYenwE0+IxC4F6/ikDVJnyDz9WribdudIaGAA3vj9Kw+dZW1/l4cA0KiUJOYkAj9hAo1lxAVUPixdU8Vl2zcp3+qk5OqYFxQT9QT0JOmJPMEXJlVFW1T5SW8nD+e5sKZ5+IodGuQ4egIOLRacx5SoQUcMqyMwA6/Oi/8CoEZHyd/XRN96f4ungtFto/YqBBayQGhWqSpLUCuGRY6JoGDPZMjox0bADfEgZWbOjE9VD9YkBD88wVtIgXqueoDl7f6JQZ9XFcvu7Pyt30c7K/xP2kNRf2hSC/xZOIAY01CTmJAQ1CTrIMDQCNQuOiPam1GON4Xyr8f5NDofVrm1/x7wg5YexhQGAwYghhNAq01vzEeMRYUi4L5CcyCkX7qcWL7Y6FCz2fhMue1avdaBLYi0wUxZ/kehhsyMPFTz/toARAiOYzPSCKNfdgHEyYONGZFjLCqBMx73g/MWKQLQ6GJ+AMZWHYwDoRs4N7CVHhNBJCDGSkV5aH5JrIbxnesXEMQwNAg2cJtAXQwItOLhIo/S0BGrMuvdTvA0QBNKA9XC/jtU1lYBsAFOA9B0xi3yJkyEM5kvlfbO48+dQiB2pgE8QGGs8AgAI4YEzxPssQoi8kD2BZMBbK6xGfjAJQonVK/9I/WuNiXajvU6dAErbqazZh8/E8B9sbGlKGhnvfkS8ljT5WGG88W+XFdSVEALCNJJyMO+NMn3Jf9+49bJcdd/T2yDDkN55F27v17Gm777JLmsiQazR3MSq32nYbz//C9/Q77B3YCqwFxoI+Vc4tQiNoE/MSgICwiSmTJroBrf1b4yRGB4AG81E5xjRGykMxdsJ4D6k6/LDD3EhmLDB0J0+Z4vlsqIMYpwCEsAPIj0GZAASEBvE/9dIpHswH1oX3SUnop8M7d7a99tzTr6X9KchUUe4hH1zP3MTYB5CU08fqm/bPQnNwyQsvutFOf6G3sa583BOgL9em3MPcGG+AFdYRfc0aAijo06OXyxD0HDG0Fj3ztN36y1+6PKleuSp1pAC+eD8nzqybb77ZASNOCiF/CP0BwKacHYBectAxHvQPyWIZO3K2iClMPxFyEgMaWuvUjcSmMLtg0cBGUQgM8xdQhb5kfWuPBpyivchM5oZCkcWwUSgYc555KvCYZ1I28hEgkjaRxF3hSpo7kleMEWsh1m/iMdIaaml/a21PKrT/0c5v+ypRyMnXUcBaeug/A9DAKLnvvnttzz33stdee9UOOvCAFEDg+K577r7XNtl0U0fbAB6kJLTU6YWuKdSOhx951PbYY0+77rprnQGi1x133mUHHXSwh6OMHTum2a3Tpk23MwYP8dCR/sf0s5dfbsqFsSYKayHAIwU0/vB723WXJkCDa6++6ho7+phj7PXXXrP99glHj8WvlkJOSI730GNPGKyT+TfNs/PPHVYQ0Hh28VN2bN/A0MgqhsUAjSkXX2bdevWx3//mDTuq66FepY4HdrIJ02dYVbv2dvVll9hN117tgIbGJFZK9X9rgMb5ABo9+zigMbDn4c3mQFFFN+knAI34FfffqWedZ937HmNLv/jCmRkvLgnUv/w51DKgARhyzpiJHmZz8/VzbeGCm5oBGlpzhQyH4085w44acIJ98flnNmnkufb6Ky/587l2xPjJ1qXnkfbBu+/Ysb26FKhbnNwxjN3Bhx9hQ84b6YDGjAvG2WuvvZwi/iecOsS69uprn/3jE7t4ynh77523rCRR9b8JoBGUmsC4kDGlDUCsDN7F0pDRKpoeGyObl9gK+l39j6BmI/AYyUTwauPne0CH2pqQ1BNPlHs0GgPg50KTkIS6ar+OzYgElNQFJoXYApzC4oZxdbVv/GyoAls8/KMmKLvySnCdrmEjqqwKoIz3RcLmQAngc6z4ufJVnhxPG4WBhMSi5Wkcd6ywuKepNpzmIUCDMjGsBGisvc53fEMU+q4QD7UJI185NqhnDIDxP6fHUDdCU3jhxeB6MVdqqvEA5JyhwfVliYwgNY0rfkn+CkifWUCjTZty71Nt1PQjG7xAFwd9qqsDUJIkHxSgEcshxtfLSGjdtInPHhdaUe5zmDkSwn8q/Rnt2q/l47pq+TL3sMPQQOlfb4MNXNlyQ72hxENONH7x+kzXbAbQ0LWSKQLiCu0x2b3om+wP8ZrQM+JyZDDG60/97f3LaTTqv8RY0Hr1d+KYkvkbt0mgQ8zQiMGTuG3URyCGxpJ68z1rQS8ZQXq+r5ECSVnz9rcIEGkum51YlLe/xH0TFLJQDxgaMoDC3CoccpKdC+QsVciJAA3WuXJoxIBGdrxDxf61ISeF9In8/e5fm0OD5zNXUPIx8DACoXLLQJU33wGNLl1st113DaBvYhTxzvWc9EEcOcYf32EUid0lcBj6PN5N2AewrfCAkzgPXVQGKc+jDIw3ZCZ0cjzHu++2WwqQIBcwLDiRAKNSBqyAawAUDAIMZDzp6KnIZUIzkGcYDDyD/aGitMzljPaHOF6dvlny4gsOaGBYSsYRciJAozWGBl52vOcYimefc45NGD/egRUZqXX1wRCnz6gHoSHsB/SRAwitJCWGocE9hBgIQBAoIOo7/YvXPpY1WsMwN5A3MDOYB4Qv8B3txegUUCT5oH6iP5VbgPrzyjIzNO4KGeUzjkTGHZDFdYLGeg8RwHjD8NWR8JSv49c5KOCy2bM9HApjnecCPuAB79q1Wx6gIY838wlvfFcYGrvtljJMGFOFGjDff7L1Vh4uoLozZ5jrt956qxvIPEv6jfZC5ib9DcB3zFF9PYSIVxySImNSgIZAHeaq5Dv72IGdDnYwAI88YRbMSYAv5i8gA0AU30mnIRRh4PHH2/hx49xw53uYHiSypNzf/f73du8993jdvT4lOV9fh3Xp4kwVd3ok4JQ7XEpCmCygIv0PSKffaUPMwC60RxJyQr4YGBeEh9BHJNFcq31wPKyqq3Fj/8STTrITBg1Kjz2FCQGrf0C//kGnEViRy9kTTy3yXBsATWu375AmAmUv8+SZCdOTdfTGG79x9gTyhHmLHKKPlJiYspVjh/XkJ+N06uQOd14yzgsxNJivhJnMmTPH+xqwhHkppjF9T7hQS4AGYyqHn/RagYbMeYGhAi34DAMHQISxgMGvOgog9vBdnGHJMfdZTCDrTMrfT1pJYp4d5AL73z8F0CgtjVwJyUOzCEwxpazQ9/8MQINOJyMt9ZgyZbLNuPiivEc98eQiBx2YLAcfdEAzY75QvVrb4HUPiT05PeRPf/rQevfqZe+887Z16nSIXTP3f626erUnDOUc5+zr1FNPswsmT/E6KyRlTRTVgspOUviVV87xxJ9/SACNuLzRo8bY0LPPdgN1+Lnn2MLbm/I7cHtLgMbAQSfaOJBsK7EpF0y0G6+/Ng/QmH/7Hc7QeOXFF6xP92AwZwGN8pLmIScY79f/8k7betuf2kP332Pnn3Wa37fRxpvaFdfdZD/caGM/qWT02UPSCM5CZVP/VgGNidOsswMa79jxvYoDGlkFW58Vl5rt//0OJtRjrC/qhQvm2Q1Xzy4IGIQDQYuf0lJZVWWXXnOjcUrKC88utvHDw3xu+guDXAjM4PtZc+fZz3fcyd587VU7bUC/vHCVkRMn2xE9j/QknP17hOPF4rmRKubRuB3Suaudef5ony8XTRzjgIYMDso6/uQz/Bnz/vcqH6NcSfFTTvyBybm7WYZGQ3JcpZKCykOGYJUx7WyJ2loHEZRUU8i1ZI+UPDEVtEnIUORoPgSwMo9THn8Yp2zEy778IgVTQPiddZBQXNkwqutDmALKDSPp5SSgB8/Ce0/d+GMuyBMiQALwQ4qulDiP3U1iYgECZKSjPNJmHeWpNqpv0hjpkuB94k9eG2Xa10aTKnnkiEg8mdAJHJxIAA2eheFOvQQExEqnz7nk2FMpXJJnbtyhnJQEeisMDa4HdPE424ShQQ4NTnIpTY4LAtCQ3HFAqiQckUpYipKC0mfUp6KiLE1W52BTLudggrwwPtY1IZkX9VE7qEfc58pgnh5ZlAtGlFOksWgbg0eNseQYZwc6ysLxuks//8zBGgANlBQADeaCA52NOaurD0BOUdCxAKAR7wlr6iBYkz2i0DWt3ZcFE7XmNB+ygEbWKGGCSDapXQJHfDwaQ46WGATJKjzpXErmtNgarvwnOX7isosBGlrzcfkxw6PQHlooKWg8PjFDIwtowNBYkxwaCjlZE0CjWR3/ywENzRW84HhyATQAC0STFrDhOSm6dnXatYBsAb6wA/bae28bdPzxfgoc8p61qtBBZIYnI5040U+k4IQI5DjGAEYNNH+OLsTw10kivLP+8cKSG0AUcb6nTpRBHTHEmW8OjtfWOhBC3jYMph123NFDTsQYASSAGo7eiqHoBl1tOBKTMmBKUCbzjPKQ7c+//FIKaAicdECje3fbZ++9ndIvo6RQDo2ZSbJO5aYAhMEAo2z2QHIoUS4GOp5mDEOMOYxs32NaYWgI0MCApb+oizMP11rLDSIMOAx0POMxC0aAJwwN/h8wYIAvO8aU3Cb0B8AP5SnRJt8xljLqMCLp2xiolOyQHFOIIu0DmABU4pQb5ozf1xjYNORvOLZ/fzeOORKT+5k/PJP+YuwYN9hDYuIASMDQ2HmHHVJPdwxo8LsADckUfndHQ329z/Wfbv9zDznhOYw9YRnTL7zQ3nzjDe8TXa92ibFB2AzXH3LQgWkyUvqC77QuAnASdEnf35KcDfLIU/bkaVPdgGV9MP+4hjk9ZuxYZ6QA/qAncT9zm35jXGEfaZ8FQGC9ebjGwoXObmD+A+TVVdc4UElC31123jkFNKijg1V1weHj4Tvdutnmm23m/S8QPXtKYiyb+Z+Qk5dfesnzgXzx6WdpAnccLT43Ksr8WFzqh/zwXGj19Q7Y7LDDDta/79Hhu8bAVGCuzbnmas9PwZh/8O576YkjHNnuAGsu5+sYAPWaa/7Xc+MwPjBXNtpoo3Bc8qefpnoBz2MuwQ5jvrM26G+AT+VIwUalrwGRZOvQ56wB+ob1RWJd+lTrgHkIqNJSyAlrCT1HIUtUCiAMsA1Qhd94SYbQDmelTZiQAhr0iXISCejjOvq3JTCj0H5b7LvsuKaf/12AhhqypgBAtsLfFtAAdUMQIdRA6Pv26d0svIOTRk455VQX3sOGnmW33dYUGqKOzQ7ImrZn8803t9sX3unJcaZMvsAuvXSmXXbZbDt+0Al2xx0L7fiBQUBnXzvutJPNn3+z/fjHG/tk7N2rR7NritWhmHKqk0wKARqdDjrYrrz6GhcSHHl2QlQvXzhFcmgAOsybv8D22bejgzUD+x/t57grTg1lToDGUo5FGzPS7r/nLm9LDGoAaMQbDr/3G3iCnXnuSF8MJLK87eZ56TWXXn29MzU4EnTksDPst6+/mldmtqzSTEhKdsEMnwCgEVgKABrZ+7PXx3Xnt0KABuDD6MkX2yab/8ReffE5m3D+WbYqOaqr+YJtGdDAgXj++CnW8aBDbOmXX9jsi6bYM4sezwM0ssYSz+C7br372kmDh1ll20r75U032lWzLskzLkZOnGJdewVAo1+3fDBH/eCGZAJoIKQO7dLNho4YaytXLLdpnJry6kspQ2OrbbazUROn2v987/sGciTrAAAgAElEQVT24nPP2uSxw600Fzz0arc8q+n6ikJOgoQP7AMBGoQX8bkQoCHwQQwChG48PtpQYwOW3+MQFDYAeb10r9gUroSuXpVuPOTMYFOrbBM2LlcASkKyOE9c2dgY0PrywMKgPB1xKqM5PpLV42Xrg8Ioo08KugxDDH/Ro1lTbjQp9CU5V1zgCKwAXoRM6PlsNNrgqCf9SF21SZFDQwo1gIaYCuTQoA5tq8IGmYImSW4OjR9Mi+ya4HqNueqcHsObHOMKwEH5ZaUk9vS4jPA5mSswNMIpKYF1QeJQElcQckKfCdCgP1U3Z4QkDBjvewCUCKSTEuSGMIlHk0z1YudA9w+ATqDIch19SlJQB0vaVnoODfqUZHl+Ik2J2VfLl1m7qg7+mZAT2D0oN8z92rpAuSy2RuOQEwn6NQUxshtDS+BEa8BFsd9lWPCu9aZ3xouQk5ihoXms91xyCoY+a96lQEkSEqLnaN7H+oPP+Sjpawxo4MFOZUkC9BYCNLLlqvwsoJHtU4791vwutO8WAjSCYRlOOWkth4YYGuTQyAIaJZDA/j/n0GhN3/lXh5xov9hyyy2dWo3Cj0cSWSbjjDpCw+d0Bk5gkAzle+QEhgoeZryjAB94iykX7zby+sc//rGXjTzAUMfYQDHHqCA/Bh5lvJ9Q7v20o9UhUSaeTPRMDJhzzznHT8hgHvN8HGmcNDJl8mT32gtgpt4AAxg75RUVfsKFZDUAAsYV+igGEScpKGREhjuAOMdxwipAbr3wysvNQk5oK88mFwgysyVAg5ATDCfahc6NsUK+CwwdWCzkCkL+chQoffzTn/7U3nrrLe8nl8u1LdO777z7Lo/rB2ShXchI3pHtPAsmhFg3zg5MDFkZ3Xi1kTeEnDiYX1LirBeMyfnz5zsgEoeWao8DfOI5Age4jzGQHEP+ew6F6mpvP8wP6P6MKe8AF+5YKGn0sCAYD+TzuPLKK71fKI/5suGGGzqohZ3BmDMHmDu8MAp79z7Sdt1ppxR44HvVCaOZHBq77bxz2NcTdgT/U08M/Z/tsL23XQ4Zwj04vpijVTn+FM+8gFraAWjA3CEk6KqrrrJ511/ndVEIq3JPaJ5usslmfioQbVJ+FzlUGKt77r/PGR6caiFAijbfdffddtO8eZ7sVSewMD6e6LRTJ68D+UhoC/WjfzC8AWSwx8SAAZAWAEd+DO3brseQYL0xAFYc29vvmGM8cSj5U5j/wbnTcg6XF199zcO8Cb24/Ze3+toBvGDe0t/9jx9gp59xht08f74zcegDnnvmmWc6ONrvyJCQlbxaAo8O7Xy4jw1pAwYNGJgmlK9sF8KTf/qzn/nxtMy/7t17piFIsMxYmyQ1hvUito9kGWUS7sELMAWbTHNJDA36VzKRfqWvuY+xRnYwdowlOgjz5sQTT2w1Kaj6WuxkymRNMlYaDwdXOYUrl/M6MncJSdGpXvzOyS5EFIjxK+ZQvKcW0m1a002ye3Le538HoBFXurUNsVhlvw2gwRFKLCg2LCb/qaec5Nl4sy/l0QAxB5kecNyxzmKQghQrovF3LXZw9CMAxqATOM3kIRs44Fh76OFHffPkqNcseBKXCYujX79jfNOePfsymzhhfPpzsf5saVLEgMZuu+6SV30UuuvnzbPuPcLCm3PF5TZ50qQmgyQ5tjVuP88aOWasnXp6SF513bVzbdK4McFTL6MLQGPhHbbXPuFUmSXPLLbTTxiYesJViYpIo+T+zbb4iU2/bI79ZKtt/GSTU47t42wAPb9Hn6PtrOGjrX2HteyFJU/b+UNO8d/V/ti4CvXJj0GO+4n/h0+Yaof3CIDGoN7hhI7sNapr/Ax9J0Ajvmf4+KmeHPPTT/9hF08aZa+9FJg42fuDsGh+skh8bUNjo+257/6e2HOddb/jYRxTx47wo1aDkRBqkjWYYLOMnzbDNvvJlvbnDz+0kUPPSI5DbWJ3jJo0NQAa77xtR2cADdUBQ1J9ijA77IjuxnGvKwA0xo3MCznh93NHjbcDOh3um809C39pt8y7IW17bBik/VWmpKHhHZq+2sU7J8PIQJHCwzzlj88ol7GxxcNi0EReB33PuxQA3zDr6twTJaNW9D95+wWIoVj6BpSg9Dy3TVm51ZcFKiebJIAGmxgne0gpWL4y0DG5BhQepUBeJDZPPAW8nA0AhTI5HktxuCQFFQW0vDTkBSGumt9F9aSublxGgIYUCfWZYrB5lmIzXSFIznFHaRCgAWeqpiYoqjA05M2KASMZiF9+tdTbp/ZqLsqATdkquTCu0DLdAE7e21RUOaBRnyiz5QlTo7wsFxSs2hDP7fOwodGP0QXQ4PmEnMg7x3PFuhBA5EaAgKUkREdKMWUqxpOxdCMol3P5BOOCZ3ui1BKzzz79wr/HS7PWWiFh7NKvlvs7x7Z+sfRLZ2g4M6S83JUJjnCrKK9MGRpxv+St11YYGnnCuoUPLcn/NVUYCl0noEFzQAwpgYKr65tO9IkVGI1/WWmITY8BhQBYhu/o3xgw03VxU6XsZ0ENrmENqt56psrgPc6hUbDsVijzrQEaJC8O+0yQ7xhAQf6seciJGBq1SUJeQk6QNxzbqpCTomP4X87QiJVj8hOQsR+POKDE1ltv7YwL+tsBjZ49PQ6fvuI+vmdd8z/GJayFt996y0ERWB7MVwxjktwh9zEMMBziZH0YOXvsuac99Otfe+gEz2O/wDtOUs933n7bjX10TgwKGckY/hg11AVjQ+Ek1BNDntCWLbbYwo1l6qecBRiiZw0d6g4QEnD+6v4H3AiDSUgYCTKJ8jAiMRKfWPxUmhRUMl9JQTE40MdaAjQ4ppUykYEYqpT9vQ039KMuMU6+WrbCjX2MMfqL/Q1ZiPHuJ7ZkGFJZETV1+jRPrsj1GLjovwBDMCIoEz0fkImxjfcqyRJAC8YQlowniWxsdEAZAxUmwDPPPONsGMaT32FZkH+AfZYcB/SJKPgaV+YFnnLYN4Su0H5OlwBkeuWVV9x4x5j3PA6Jw4XxI0z9huuv92fTdhJfUi/24U0328yuufpqN/BVT+YTx7aSI0PGsNYxbYXR0blrVw9J0RjpnXYCAJBDg7wZzgatrnZwjvvoP66h3wDjAL8wgvHYM59px8knn2y5xqbj67WWBBYxVldddY0zAgj5gRWEMYwTlnnJ2gCYB3Cgn9F/6FfKIfcC7/QBDIBtt93W1waA4tXXXGMffvCB1x+jn3kOSMTYUGcdP0qfAGgwX3v07m1777GH/079Uh24NORt4KhQxoi1C6jEemAefPr3j1vcIsmhIefEbbf80llXADjfWWddD/3o3qe315VTcXgJZKDuyqHB/NDJZ4wDehZ9vutuu9n7b7/ja59kvnwPgHBM//4+7wAFnnvuhRCCmoShMLfoC44+Zu7xjvwgvIN1BlhIHhJYEoyx5lIccqJ9kL4CWIWZwVhQD2xNxo/7kVGAiS0d28pYKN9McBJVeI4UACcSBGvP5HuFHcO+AdBgjuB4onxkDSAN40NiVdg6YqVpgFpy1KypjtJssP8dgMaaKmGFrlPD6DAmOvQ24oSKveKklYRrnHLqqbb11tv4hPrThx/akDMH28MPPZTenu24SRMn2ZlDh/kmxqkkY0aNtBeTUBDfIKKQiHSRRZUpySZRiIzLI/v2tUsunWWrVq30hC1nn32Ovf76a3ZIp4Nb7KKtttrKbvrFzb6g2EBmz5plF184veg9rSmzs6+40o4dMMDBmj0SFLSpsAZnWVx59VxHd9ko5159lU2dHECNOEcF97Tv0MHGTZhkR/Xr74vt6acW2YkDjnOPvV+fC95ZFLr5t95le+3T0VavXmUVFW3spRees0mjR9gH77wdASZNDI2f7bCTnT9+sm3z05/b8mVf2eUzptudN9/YDKyYOONy69Slmwu/px9/xGZOGW//+PvHzQAD6hu8ZcVDOs6bMMUO736kffjeOzboyMBSKDTORb9vzC+fBKMnDB5mpaVldv2cWXbnrQsKPl/PUP34XGjBS98GROh0+BHuDfrj739rV8yYbr9783UPb9C9un/n3fe0weeNtB9vsqktW/aVXT1rpt19+y+bXZcyNN55x47u2jmPvVGovYzrYV272XljA6AxZfQoe/XlJaniyMax8aab2agLLvRnc81dty2w2xfclHpYZZyo/fjQ4/lb0CjxGP3kaMi6RhesK1euCsh3WaC2iQLvm2SSO0PIN/VSSIrABYErgAR8J/Q5Fu6eYLJdpdUQaoKhYiVWtzoctdquDceFNZhVkbAyHAnL765o1AUWhLM4kvpRPoYydapq3z495WTdtcMpKgqjoRxtgKz9tm1CTgixEOKkl0FZhwEQ+hDwhBM5vrPB+p7rAaU/gEIhqRzlyJiMjUi1X4YA5QJ6oLStqgmJ9fRbzHLwLPCrwji0URLWJElkQ0Od5wfJlYVTP/D0+bOVe8bBuKBsA0wAaKgcH79cSL7njBgo1/UB2KirWZ1Qr9s4E0bjyG/8T/0ErsReXHk65CkNrI9696BLiSIpqCssNTW2bMVyV946rL2uz60vv/zK+7esNCQTVKBcVWWlzy3uAdSStxD6KJ/xusuw9nmu9ifhFqVCJItI95aUgPiWNVEIstf4GrQmhoPK0xrkc31DANroA81R3pnbDnY0hth0ARxxff3/0ib2URbYcLlVF44ozAM5ouSpCkULSlySoT9ldZVYeVmYA6k8yQvHyy836zHSfXp+ob7O6VlJGFkM2Pszk1OB4zCz+P8koi5PxsWyHgcjXsi11l/fahrq/chkN2qg8nM6cORQKDRFFKpVbH9qLWkoDLzsK+6H1uZVQ0MYE3nwuBfZBxCA4X/UMf18HUNXx2sOJZ3PGCh+bHWS7FJgJN5BPPCAAQAIkoXcg6HG34822sir/NSiRQ5kUAbvGMiABZTL2kP+dagKp0NgrHMv9P111lsvr8kvLFnizyIEmGuRDZKJjI0YD9xUQ46jNm3sk7//3T3NABMALLQLb7lCYWRcu9e3qsrlW2lZmTtfACowHDEUzzxjsDvTWF8CWMmrgaG4XaL31hM2B+BsZr978003vD3srbTUnnvxRZswdqwbo4phB7zB2FBIBmOC/ANoxfhAthOSQP2nXjg9bwy4FkMcY2btddYh4sJ1QrzKhGJwDCr7LePnY97YMkNjl112cUYKIAPJEr/4/HMHDDDAAWioK/kRdFoGZYqqzjqgT2krxjn34JmnLfQz9Tz0sHDyiMI8XGbV13vbyG/iYQvV1SkLhnuZhyRexfiMX7SR0zB+//vfO1jk9WgIrBDAD+bBbrvvbg1JWAh99dCDD3i/YChjHHJSDqAWezfsEUKlcJx6AmnmQZJniHd+J+8Lx+tyfZwPivmAgbjJ5lu4IY/xzvhSHrYRQJAb3L16g+RbHW3kCNf6+jSfAvNfIQtFthc7duAAZ6Vstvnmfonmd2NDg8/tC6dOc1CC+ar6sz5Ya8xRWATMzSVPP+3zmT6jvoRVtKmq8qTXJWVl9vFHH/maZuzpW9gDQbY0eDsxolm7Yns06S3hxBPWP+0m/EVrYeyoUd7n2VcssxY/+4yDlNQfQ5w57ePH3GWePPKoA1+AMpJFgATMN8AZ5q4AR9qGrOMza4k29jqyr9tEYphS7huvv+6sHfJTEKYq55T0L9YWDBBC1fSCEQQgym/0DQAHL57HuCOfyOcDmKXvBXLRJ8hMDxFLmMPMF4AF5jp9S5gQax+5iD3N3FMOFIEWyv3CtYToCMTkeVzDuOukHerPvFn21ZdpiAwyGEAUgIXrmC/xKTQF7ZsoR1U8jk1j2JQjq9AcLqTTECb3bV8lhXJofJNCs4AGCBaIVpZhwabJBN3yJ1vYfvvvbz//+fY+ybifBYBwmjRxfF6eikKNJ6nLrNmXW+8+4XgeFtTiRYvsgQfut8cefdT+8tc/ezMOOfQw23vvfTyhJ88ePPh0e2rRk5ZLDNrsYOnzrx991HbZZVf7/e9+Z1tutZVNmzbVLplxcatd07lzF5t56aX2gx/80JW9t/74R/vVgw/aY48+4hs5L8rDe3DQwQd7LpAHH3jAhpxxejOGQQxo7Lnrrplnh8Hvf+xxNnbCRNtgg++G5731R7tz4UK7/9677a0//sF22HEn69Grt3Xt1sO+/4MfhM31t7+xwSefbO+8/RaqaVFA44Ulz/ppDVttva0tXfqlPfPkE/bIrx6wR3/9oHXoUGX77H+QJ5vcY++OnvwSwTH/+mvs6lkzUkpZrLR+93sb2viLZtlOuwVvzJdffG7PLX7Slix6wpY89YStXLnCqqra2a5772u77LGX7bjrnu7pP+O4vrZ6VaADqrxCgEaheRLfk9eBEaCx0SabGWDLhj/8kT358IN24bgR1pCJMY3bUazMPKMgOb4UpWjUBdNt1933cmGMYvTS88/aY7960BY//ogrTfTjQYcfYT/bYUdXuqpXr7ZbbrrBrr1ydh6Dg+fyjBjQOOqIw1sFNLjv8G7dbfi4CbZi+XK7YPRIey0CNIQc79Vxfz+ZZf1kLv3lTx/ai88/Y6+//JL99s3XvO9/tNHGttW229n2O+1mW22zrYNdV8+emWfcyNAInpsQZlBX25ACGo56J4CBjBWxCEQvVU4FT2CWbBDy0nOtAA1RXZV5mo3BE6OV5zzxWS6hkDfW1rihDtW9fbu21lAZjuGjTRghKCbEPbNxsBFx7Ju8hYRd+MZQVeWbpyvPFRUpCq8NU6AKmxJl0hYZfGJDaB6tXAmQmIRHJCdydFhnbQcLUAB5NveymcbACPdTl7p6El0GozBG43kOiiRJTUXD1LyMPWkrE6ZMBblFUKgSAwlDiX5qTJImNiTgRW1i4GPYKyGZH8mazElCTnh228qQowLGTn1DrYMX1G/l8uCZIn+GK9R1IR+GQBcBWmLmYBByH22R4cW7+oLtUv0rQIMwGsULV1YF8IlYY/qC+cfzMTw9+3kCxKC0sP+gcIvOzvwpE4ikXFcJgOIgjzVaDovwW75aMjpbMk5d/iSARlwF3eN1jAAN5pLYUVlAQ0yO+F5XhBIGRgxYaF37M+tDf2Z/Z8zCK4B14S+wHwAZxMKCAaLfs23IgiQCVHQd98X1/baAhuS5MAjK/1cDGrmkb+K2x/PhXw1oIHsk33xd5HLunSPkFk8ogJaUYSVqZG3COsCDpzEQy4z5BWMWZi2yGJnIOvIEmRUV7pHEo8k6+8Mf/uDhIaxtXvyGRxL9jHK4X/mGuJ964LTBA6qjucmNwVrnj/1EoWi0xfeEigDIYrhh1Oq4V4w9DEZkNEYDspb2UBeuV0I8ysSgEFuYdinnE4Yd9ZMBL2OJ+zFOKBevrQwJgA/u5bQR+khtCgy2sAcJJOJ+6sQrnBJV4kYdz+R+cgB4SEuSpJl202fI+vg41PKyNt4P/Eb7YCqgWxOC4ePdSk5a+pzn8zz6nH7mxAbJSZ5HPaif2C20RcYf7WE8sQNgVSiEkn6lLTW19W4IUzfqyXyAWaLwFvYS5cein5ir9Df9gyebUCZ+hzXCM+gbXgK02IdoJ/Wmz2EFuRFfWuqhGLBbeZbyOog54XtXcrIJdWJvEJuUOcQ9tIF6036+U/4GJSqnruuuv4GvI35nvGkrR6YS4gRr4rvrre8MCE9GWV3tp+TQDsqkjWI7FNtiOJacNYFxDeuBPqU/mKesjTjpsovrBJBx2VZW5vWhXjz3/fff9zXGXGK8qRf9RJ/AYIBdxZx2vSM5WaauLpw6xPMZA9qODSbm7MqVIcEk9zBn6AfWBK84OXAx+UdI1nXXXuvMGdhBjB9zjrVAfT/528d5ITPUV3lIlH+Fughs0rxgHtJfBBZypC8ODNqJXKMvaAPPQWfgN+YA88HDaJP8Etrj+KzwOUABQjoUekJ/037qTrnUT/OY8lzHXL7c+wYglHFhHsCG8gT1SYixZIzWMe1ATiuvG8/geuVaYz7TFj5TP+3vXM/cZZxYK5wCyLxlvcLSgBnE9wJX41NoCu2vMR+gsB7zXwZoOBV6DV8MyhtvvG5zrrzSbrkl3zNebMIr4mH6RRdb/+OO8wXd2ov4tdGjR9qCBfMty9DIDtqw886zkSNH+cSBTtTnSBKEvtPaI/z3ffbZ1zj15Ofbb9/Mw5MtgOc+8vBD1qdXOB41VtpaAzQ0kQ47vLNNnDzFNt10sxaf54DRk0/YecPOcoEQFMokN0bC0AB5FUPj2aefsjmzZ9qocRfY1ttu12LZn3/2qc2bO8duvuF/w3X1ASFPlcXkf4APwkX273S4G++tvf72lz/bheNH2msvPZ/3/G8DaLgylqxI/j9r5HgPXykGiLRWx/j3V1983s4fcnJeEvHKtm3t9KHn+dGprbX580//YTdeM8fuuv3WgmAGz0qTgr7zjgFoSMAWEjx8R7s6d+9hw8dPtJXLl9ukkefnMTQEaPC+/c672smDh9qmW2zZan9Q9qsvvWDTJo5pZti4UeUe4CSGv6beBfbq5OjUktIgwEXVFFMjpqcjlJENMZBBW/jcrm2VbxJSBNkYZLg5y8IaHLzAUwMDAwNl9cpVroiuvU4Hy1W193spC+aGK5m1IYyFjWfVyrCpuMKeABoYuXwOlN2cb5b6LINcRjghKep7jYs2C66pqQGoSTKTNzZYZZsqq2hb6aeUoITRFtpKH4hyKyXH709OOOH59BHyVhRkPtfUBdYCL67hf3nr+a46oYcCaLiRyWkknn+i0QGNmroQU45hxX2rkyN0YRqRj0KGalXbtgHY4bQRFNrysHEvX7bS+wmlAPovigI9KQDKxyRhtUjhklHC58Bg4RjapuNx+cw13q9JgtAQZlNjhPjQLzynpKzUViwPNFvqCsMGBgyvCk46adfOYGhQP52awPyhDxXSstY664T5XxoMc0LINI4uOqCutPD6OrKk0LXZtdz8muYKQx6gUR9yqdDfCjdhvSlWXaCBAMUsQKCQj5id0QRWeBIif6kcgRt6D0mTm/pILA1wYgeociFXjQAOdaXqQb1jYKOp3KZOj+ucHQoxNJQLJsvQsCQXegxixKSK8tKmrO3q+3hMvi1DA0Aj3uubTaVWQlK+LUOjtDQc2yeGBrJMDB5PQti+XQokMkdYK7Rfp40gL515VVeXshuYX5QngEBrlfv5jc/IKNaowEwp5ErcKUN4+dKv/Fm8RPtGXohVxP+xfhGPjdat2Eesa+aZAF0BFzKYAbGVH4J7JKN0H3XgWum0viZqg/dZe4TvGQnrjXpL1oryLfBCa4jnKI+QQByFN2KUyIBHr8WAYV+Sge5GVJLsUPuO9gs5BNBvJPNhBJC3Abo93mTGrryiZURD+5qH40UnjsmQl2GsPhCbkDo6oJ+cAKa9SUAF3/N7WXlIAo0xybzQ6TCaT5Qjg1j7Jt/xu9qc7XONMeWyf1NXyhBwptPKqAunbFAu91AH+pf7+M33iaTdPJM6Uw7/a53oezli5IBQaEctYZaVlT7vuZa8LhwRO2niRAeXsF88f1fC8tR6Ysx4XmuABnuc1quMbY2Bj3t1SKotGSqmJ30nBwzt5/nUnfbyPe2J5zm/cx0vxs29957oNMx3rmc+8pvqQXnsuzxLJwvxv06l0XzKyrx4j3v+pRc9USvMhrgv5LxBnlMXAX5x+LEzOJM+VCgw1yksmX6yXFl6v9aw+splYpIjSjqYcpVI/2TslFCT+sHEACgjDEsyVWuI/kAPUqgx18cgKM8FONX6V39r3vEb90o28rvP4WTdIE8BKtAbuQ7AxlluHTp4GwHWBMwhx7yvVgd5rnBqzT8B1IQ8ZffkeLxaAjS4DsD86+pH/5EMDehLxN0hiKVQxw2jE+lUJgNJKWEt3HrbrfbHP/whr/1BYW5+FIy+i5OCwXgYcuZZtt8BB/jEEV1Lz/rrRx/Zgw/eb9fMmWN/+9tfE0Wsqeys8sgFm26xud1620JHKzlBZNCggS0OUDOFqtFsAEl++h9rW229derV4DqE3PJlyzyM5fprr7X777vPb8+2twnQ+IPtGeXQCNflK9R8d/rgIdan79G28SabpOg+iwe64IsvPG+/mHeDPfnE4/6ssmTCZQENDJpf/PJODzkB0Bh4dG83CAedfJp163WkbbTJpik9m5CUj//6V3vqsYftlzddb5/E4SNJ0h+NY6x88Pwdd93DehzV3zjeFDoZtE5eLnBXrfTkoY/96j67+9YFtmplfq4Nrjt3/OS8kJOW5kohxTEGNIaNmWSHdcsHlL7WYEcXk0x0+OB8QEPza+vtfma9jjrGdth5N1tr7bW9zfxG8qOP/vIne/bJJ2zBjdd6HC4e8nhexgr9iAmcctLb3o8AjewcjkGOAGj0tBETJzpDY+L5w+2Vl551wRt7v+P/D+3W0w4+tLOPN6wZ9S9Cl1AsPBwPPXifvbDkmWQ9NT/xIBhTTYCGG9o14TSSxpKgsPDSBifFVV4eNg3R5bmONkppIZaS/5Ej1A2llGsRzNzHhuRxwiWBBo5BVU98tgEStLHKtdbxa5FF/O6gSUPISC7DPG1zfTAKST4pJcjLSsKi5PWmjvQ79xNyIg8o5ch7hWwKY8N1QRaS44FcDhjPy5evTBULytNJKVLkZBzA0GCzkmeCNosy68+qbPLQ8Xz1KX3EZwAKZ40oCWdJ8BrQJHIBVCdJ47Db3dOXGJggoBhDYb41WIfkudCrXTEoSYCsusDIWW/d71hVu0qrXhWOkAXU0JF1mn8ymqXMxXNZgJXqnxoySUwXdVO+E6d+J9RNNvygADeEZKG58hDSVF4ecmisv77XFyWAMug/z3OSnGgjNg6nu7inIwmnCBM25yEX3/aVlVnx50J7Uv7v+QZxbNzzP7lLCgEaymEj5U0KotaXvs/msNB1ek5Dff6xq7F8ytaFNRj2AeWpCKec8J0ATLVN97YGaMTPUN3jPQZAg1cMaDh4koSgNObC/k3u+twAACAASURBVJkNOdGYAoBm96y8Z3ISTmODdVhvPattbHDZ4OAszCbX9loGvGJAo9D+1Nqxrt8W0FDISaxYywDGCPlyWaAeez6CsqD8CwyTDoOOpxMjpIRzHQY4axwjgHv5X/fEMpz1pxABfhe7jjXftiLEr9OnlCG5z/0eOpYwgeJ5Jx3Kr20MAK0UdBlFYrxRNxR75K+SK1N35AF10tqhjpI5KsNPvEoSHKseMmwl6yWXJdP4nbqIuYKskoEjY9lPWfKTqlan+Zqor1h3vKvtnCKBzMIYl5dYhn4AqIPBS5kYheTDgBKPF9blZE1gxxR70Vbp0QI9NUaxs5Lf5IyI57EcFTEApT4VUE79lLBSCU5pC20SoBDA/7C3cB9/vOR5lvzQ2AfZV+8ho+6siEI25UBxoCqZH7HcUf/JCHbHRQS6K0SWfpexKs+763FJXjBPWltTm8555hnhBYS+cOABDA0AMerDS8Cf5irrQOup2Pggn4MDIthJGodUh0sSkLsMTDz1AurifGMaW3dKJDmSBIS44whZ8OWXvi8yl+QAWL48gEACMRk/rfPQbyHkRMCWdDW+4z4xb+P2xfvb888/72EphCeJiUpZYizEdaVMsYQkK+L5wX30qfraZUpFpdePcvhd90l/a9chrC2Bjq4zJc4VOY64R6EchK9xJC9hTDybl9af9Fzdz2/cS53oM4Ut0ZdiqWn9cK0AEDn4PIE9a5iQ4YS9xHW0g/oCZtDHCneS3KINlI98blMRmKqS/3qO5N3XYWho7eWP5X8JoBELtZYEZpxDo1CHyFgoZqi2dmybFIpi9yupI8/OKo++WL7msbrZtoIgrumrUB0LT5K4zOaARvw8jq2Lx0KCT+WWpseO5jM0soDG8f2ObFIKI8ZFacroaDr9JFYAlcU477sIpMoqi8U+x/0Q9xM5P4rNtTUBN2JAo5BQzYacFBvLQnOHa1vJWdfsgmblRCEvWeWd8uvrmujeUuriMmJDRXWXN5T+KS0LxoWUPikGUhrwAMjgiK9R3xKKEL9klOq52mBjQCN4yJRcMnhatKHIUKdMHXcn4S5FRBsB1667dggRYCPlpezZbKYCDSrcIxhYQKtWrfC2tq8KySytLNB9USphJLgykwshEGxAygXhynFDoA+SV4HfHTFftizNARJvojzL+7AklyZjkoIgBgB9BAMBGeQ0YWu0tpXtPDnVV18tz2OkoNjI80HZAm1Q2HXyiijhbHgoH9RZm668kMoRIU/eqoSmzbbjm1ipPFZh8tYmCnt1TRgnme+suibZ2eBH4bpilXh2UCSdCVAbMqSXlZVaZUUAcYjbpG60B0osc0kKRKyYMicAQXiuvH2e4CtSPmqrkxwRDeEanxsVIbxFir+farJilScGI9GnGwOJgrDBeuulgJCAJwd4EuMNJod7BtuE9omh4fMfOn7ttw85KSa/Csmj7LUyoOJrY+NO/RpAxaYjk1GqgjcxHAsZAxW6379PQk6y65rn+f4YARqqQyx/8NDoGf59BGrQh548E8MrYmnwfwxouBxNgKRCwIvqku0bLzMCNFzORUmv/TkRoJHe37SltBpy4kf7RoBGNodGa4BGLD0L7v+tJg1tPv/y+z9fPmefwRqWJ5F57jIvAWVcVygLJ0uwHihXQKiu4Tv9JmOdawR8sMZF/Zacl5HGeEihl7eYZ8aGMidT8Zl7tJdofsi4lU4TG6XpXpgc4SwAhOfJoM6CJAJLqReyS3LJgXHC5RLDVsA7a4q9wt8TL7fyPXCNmH8yEuP+1Xyn3WIeCEhSf8kzy56GDBOwL7aDg9tJ0nTqTCJTchyQj4OwDfYA5B2hFsTUE15AQkyMLZVB4FxrL3nunfGQ5P5Q38lg1H7HO33A9wJClL9BIIPK43NdfQI8JP2nMZTxJ1kfywSNN78JEKKvBEDQF+rrdlUhR5IAJwezI8MWQEMhUfSvxgzHCCEUOqad+2S0a07H60S/CzhxBwmMFiClhCHBd+Q14NjWMaNH++k5OE94xewT5WzgOeqHYmNEku4YaNP6of/dMUQapAQAUh8KBOAa9tMYYOIaOU20DrXmFc7ENfRVYCsFg1zjL8NaTBVygfHS+hZYo+cUcnbHMuqFl1+2e+6803OO0Edag9qfxXzRetNeIkaUZJPmnMZecwiGhvo/BnU1T3CSoL8oLIMcK2+//bYnsmV9UT79Qm4fcnKgh7IGqRd10H7FdazhmG0mp5k7iqqr3RkHyKD8bZrf3Kdjnqmj/lcomvZmzRHaiswQICjARoAZbRHbA0au+oZxFsjFs90+iA5lyNomPA/5k91T4s//NQyNNVHSuEaARqHNXEK/pbJYsC11aKxQFFQYEoO+qEG65nhEQZnzdQCNNemz5m1IPExFWCzZpKDZzR9AI5RZOIfGnnvv6wyNLKCherQEaLiQSxaErk8FSeb4V66Nr4k/t/hbdGxsa/1XaPy/DqBRaEG39l1rgEYrOeP85IqsoRADGwI0tEnFxoy+yyr8MaCRKw0eoxis0Abo1xUBNAQ0xoCGni0lh89iLQBoODWyJgAZOta1tj7kiJDCwf/apKQISsDLUycF2zfvsqCg6B6u1Wc3hGpqPdP3OuuEeO8vv/zc30GuMZaXrwjoNvevXB7ofISoKD4cyqrnUoDm3Bi8RCuSfA5sdPin2cS0gUkplaLP+MrzJqXFDf/EiK+uXmXl5QlbI1fiDIKV1atTQMOBlMTDIZaGjAA2LK6NKatia0jxpA/EbmGDlSdMSgqAhisVCahEqEhQMoKXua4hGDGrVgfvWGNy/CaGPc7RoEw1GskN3ZvAyRXEmYp5U1ZhG/9ooyTpJEk8c7Zi5TIHj6gjbZK3UR4Iza2weQd2DsoD/cZGLMOJ+5Z/udSPZJMCW58YWIyVGxmNgSYOQyNXVur9S7mNieJGDhTKZD4ITPONPIl1BRxxb64f+VrmSUEZWy8jBxDTsjlQSD60ZkC0vJ/l73ctyR+tRymsAUgMyhMKpq+n2jCu8Zr1dZMACK0yNBoDDTl+5Ss0ob9CeQG4jPfk8iTUUUCW7lW7CgEtqbEaJRAt9HzXHzKAhgA0MTYUchIjz8wZPb+1HBoCNIolBf06gEbB/etfDGiQBycAq4Furv6WDEV2Bup4ADS0NuTtY42JPSXjRHLa9//EmHL56XI/MCZio0rGkY5U5TfJBjzYKiM2tLKGicoTwMfz3MhJkiIzv2SsBgZaiCunzVL4kVsyRJFLYlHo+NDYGFZb62ua+kblxPNffaayJGPkFVXbJN+UuFF95AB7BDTxDAEvlO15fBIDnnAGkgu2qay0ZV995R5fQhgpkzIIcSBpJqEsAPiMUxk5plp4xfuZLtN3ksPMD/6os/pF+77AIc9XlAhL7d+0pSQXWDe8ZARLR1Sohuak7AGtTT4LENKeGoNePodXr0zZjZqXMetBSQ/jnCnKQ6AxELAkfUS0fJ6vtlB3tdFDeRKAxkrDvOc3vocdAzsDw/i+++5zXUOgcwwwaK2ob4oNkRyu8TgJaHH9LVFAY/ku8Mf3zyTvgoxizS/1o3Jb0T6BR9SFORWcIiH8B10IfURzX+sHFqcATrECdS/PKNS+eP0AaNx2yy2etFeAg8Yj1gOka8qJJbAzNta5RiwPgakAGgLg5ACRzuX1bh9yqWh8586d62x9+o25h+5HTiBegIiMK0CY5i5tUf6OWBYoTI82IPekI0pmarxj4FB6ehwWIraQQtk0J7mfOgiI4XexmCU/XBbngn4oeSoQkvsdnI3s30K6hgBVri+kt/zXARqtLUgQomJgRnZwC234MUOjUDlZBki247Me5uygxQPWmiJa6PevA2gUBlyKK4vhl5b7LwY0smCC92+atK1wDo01ATTUp4VAixjQKPT8+LtsOdmxygIe/nuWolNgYRVUFJPrdAx2MSMChD1+xWCC6pedM/HnlgANb3sBQC5+XklpQJCzz9XnLKARezC5D8Ee3686p6BGLmwqxQAN5Q7Q73rXuGUBDW2MemcjYMPjGFEEZ021GBmhlfWN4fm6jnJFXZXnQUa4Nn55SlyJaQxGtSt3ieIgpdBpibWBbtq+vXJTrDSSRlLmuuuubUuXhqNYuZfcGs70qOd4z7VCPOmqFWnCSjz81OHLr77ytmAIt0sytIs26oZuZGhhwMszyWYhj4hoqaWlxHQGhROGBv2zYvUqI5mWK3yJ0iQlRB4gfmOD+nJl8NxJ2aMceUx8Y64OJ1pwvcIopFRTJiEnPj+SeM7KNsFAxfgk4SqABvevrk6O99TJQw6CBjCUNpAl3BWU5NQPNkrqut53f+D9WL0qKNCVlW2c6UV/QXfmWFf6XwaU+orPob4h/pikXLRNNHDq6F6PpUoyWuGecvqezOQ8k3757B+fJMo2YSZlzmhyuZfEA9clmzmxpVK+nTmio2wTqnKbqrZBGUrYBLR7TQCN1mR6LCsKyaCWfte6zt6XlRVaN1qTjIMAjeqVK1LPt/o+nr/qU90rw1EyqrExeOCKyXY3udL1EAzaJmDDrCwB0mOQNSuv4vZIvsk40nuezIwYgAI0PAQkYoRkAY0YxIjBDU5Hyu4fefI+YWh8U0AjPbe7iELYWshJIcCktTkV9xXhbrxk2Ass1ZzCA6yEhcgQeWCZKwIg4rFHgRaoyvcC03gXkCCvcwxiyfAQc0wKP8f6KlFnDKpwr+a15k48b1UnABndL0VeHnCF5onhJhnOcwS8aE0gSwQGeihMwhRD/RAgKwNLxqD2XzENlX9DYCl7De2lbAE+8mTr5A8ZnfLGUkcZzr63J2CuwntoI2ENHMPp/VtS5skIb7jhBh9jATvK71FIf4rnh4xR2k7dYu+x1qlAGeqjsdW+xZgwlsorkgW2mN9hDwmOG+4X8E//iCWgMdaYx+Aa99GP/MazKEt6D/uQZJf0HO7VPk0ODV4Y4+z50kX4jnoI9JLOIfnD3u9Af0T713MpX2yasjYhRxPt5nqSQ5KEklMxeCbzh+tlpKt/ZGCqX+Ixif+HOUgdfD9KwHztYzGgoT4NuliNt5N5JOYe7/HYUhbrQ2Pg4GByqhH9xH4c1k1i+CbhYAJOGLcAKpR7GUqyGvej1ni2bfF+1vmwwz3BKQl11b8CbFz/K23KiSNgj3kqoEBrTv0qGSGgsLo2yDGBuVrvlMV3tfV1DkTBeNAJQ5xiSQJPfqePYGyQ4Jg66rnq51heak3zDPQYhZgofIbvSa7KehWwoLbyLJ4fM2wlPxlPATmSs7RTaxeGFOOv+cw19LGDbon9GMtp/eZrqL7pFKSvC2gwrgDmLb0K6Uf/kTk01IhvAmjEjcwu6GwHFGJoSMHy9wI5JuIOJtldSwbp/09AQ0Iqq1DlT5DmgEbcR98U0FDIydcBNGLFVnWIET4pGTEwkVfXKJSlUJvj+9IxbuVY3mJ9p7LWFNDIGgmFFmnBBR8hGoUWrx/vl3nl9cm3ADRi40OCPB4D/78VQAOjTYJTiktsfBQDNLQxIFQFaLgRuzoYxs4+ZxPGu58k2xJrQEqLvC6i6Qk5lxeNTQrDRIoyz+E7lA3ay0Za3hgAklxZia39HRJ+ldmXXy31jWeD/1nfVq2oSZXT+tqwea1eEcJVfJOrD3Gs1FlMgKXLlqWJmXDRS3kTACEPkD83OeWG57EZSdFhM+P3Dh3aWdu27fwZJK0kiSaABowWeRmkKEuWSuH2HEQ1q1M2CXWmLnyf9kl1OGpWnhcpMeorcmK4wpd4YZUVnuzlnExCyAm/k43ePXFJezmpB2UlPMesLvHSCdCA6ktG84aSCk9GBdGoXWVba9euKj1NhmlP3hglYkNhir2ojGNZErpC1neeJSYFdXLja3VgGzBPaad7udpVucLA8zkOOihwZWa5Ep9/fm8SIlOexONSrhRBGT60d4P/+Z+QJLQqJD0l343GIXjHvn4W77z9J/F6x9/F618Ge1Z26LNkTvZzLIuk0MsAoV0eDgTb6KswD+VRlcKu+zFoJUdiUENl5XIhYWNWpqfyFQAjobULzAjlBEVJgEZ2bygkS1WPWK6pf+J+UFk+OglDoxigoWNbBWK4oRQdpU2ul+y+E+8FkHJ1bGs2h0ZodqsUnjzp32ycW1EIvy2goYTEKOYovsrfwJzgO05RQA7rM/0tb6VOLtG6UVJA7nOZkYCFAkm0bmRM0I8qi3YLKFCCOo+vrw+MDtY+1wuMkIEYs0pksMbyGLnAZ+1Zmrea59wvoycGXVQHsS5kIOg0Dh9ZZ6QFuaM9UrKaZzoDIjltSixA+kiGoZwDsdMhZjgIwJHxLUApP0dDSKgt9oD6HdnpfVUSQgJk8FAvhTJ4ua2EnGjPlQeYdlN/+oH9NU6OqXWpvhDjQt+LAaM6uCGeJAXWXFKIJPdoH43XvcZS/a/xFKgkNpF0CgANgQNykGj+BQA+JL/UdzGwJv1DbCGBaLzLo642ae/V+KvtOMQ0R1V3zSU/gSJhEAqkin/TvCika+o7ZA/lilUiQFDOHfZH2VCujyRsHs0TAffSNYLTIeT94jsxP7hPIScCB7iOHBqESuhYW4GCksvsu5pD6gfNR/o1ZssU0tVhcorhoDpqbIP+mITKJvuyZI7GCN2Reap2Sr5SloMN9U36J3UWG5e+8uclubOosxIZqx2x7EnLS/qNtqjfpauoTyRDFeKk5MmUpwSj3Kt5rzrTthhE1nxkHGijM2MTJpr0POqlxKWuL0fJ411vagjhcpLDmn+pzJSBVCAlA23M2sfZ/ev/HKCRVaiym38MKBRSyhAoze6JwicKZQHPU/gKnDsV/17AgZ8nH9jwiilPa2K0xllgC11fKOlXSwIq+1suToKxBjdm+zg+tinbz67wJXS/rELJ51/cervttc++tuTpxTbwqF6pF05dzjXC3+L74/+z41vouqwgi9vQGgOjEGCW1wfJsazFus6FYuJVLgRaNCaNLXpNkkOi4L2JJ6CYsZLt/6xh4PdF41/oGbEBov/zjZJ8xkC2H8pKk9MGdMpFovxJ2dKm7p9Lg0BsTLwqqr/AEr0jRPXXWBcUO/fQ1IVNkkSW2jAACbIGUzwfaAuC3g3+JEM+/yOMY4SfTQGBrQRr/I8HBIaQjHvKEdtDR+ah+CH8xRAI4QlByDuQkST1klIuLxeABPe07xCS5MkoVB1FYf1qeQBHmGft2wZFn2Sv8iQ1NHBv4r0sK7VVK6s9jITv3FsVnajCPfzF8agrVzcdZ8oztGlqLjU0hjADKcfUj01bybN4nhgcXMOmHQMyNUk2dCl8Ys+wSWrz840tURBcSczlPCkzff3Zx3/3MYHmrHLpNx8bKME1TcckiiKpfB+U9eMfbeTeIB1RBlDB9+oDylSdZOxImeA4u2XLwnGP8nTyTPqQpHjepsrg0dP8oQ78rqPnCGnCO9O2XTtrv/ZaHnJSUx8MCBKEfsuIxILsxMwG1aLUl6wruoeVNB2rqnXma/D/sXcd4FVVWXel0e1dxzr2gihFVFBAUBTpHQvSpEPoEEooCQRIQlOqdFB6FUQFLIAFFXuvo+M0Z+yU5KX839rn7vvOu7nv3UB01H/yvi9f3rvl9LL3Omvv7ZifHDz8s4wztqdSgnUeM2NboaNjWEmDhBw3OhRPeYwfDCO8JoojwjgHqKXKRKVbQQyOx/x8/hlTs7g44xAvTISQt90628u3lste3+IKih5I6Ng3+5ORL1Sx4Xan4IY4CpayRjoej1w/wyad9r5ir8UM/Vf+hJOBxCTxCUAQjuGP4ynuFUQ6TS3GFh7xSMRe6GNWWpL0zLuxAbkCz4HB0eYX9Hx8wP4c9H7Q/SAfaEfDoI2Vl3cP5LP2nPTOT/0ddODnl6ffmIglQ9v7qTe9oPYJal+7nnYb6HV7ntjAhLvGOCZV0donOP+AKFMxwFZZFywfAX7ysVee9pbHTyaL7PvY8yuofiU9UA1KP0g/OpbxaedJwCXWJ8hlAA9Wg+ad3vfbA7m+2de9ek6hc2BoH9L90mtuUB+U5L5/ncMpBum2qp9H02/UB2LsNg7n550v6oPQT/ePVm/uoSX9xCUkOPHLjjIlbYhoC6o2WLQKBS0oXkDDO9jsqgctPkGbQ1Dn+3VqUJ5BAm/g+0EJeCrlTS8WoGELct6Jzt8KaLyw53l0at/KFfwIMujzRwNo2IsGi+0VJH3HUAADo6SAht18voBBDKec8rzlFNNPgAkSNGwGku+GSkk8hsmJLUTYJ6jhk0szgGwlxa4zfaAoeKEnK/b/4gAatgKgQosqmQUhQyOlwnRE7fWdCCDC1PA4HfTOUS0LlW0qXGwj+0RFn6ciznuq1CqF+shBE/2Ef1RCqWTb1DsFLpgOQRdlibjskHLGaRb/WAelGVJJl9OcsmF6sqYhbA4HKCP4o6ciFZyIJ4wwoyYRBw/+IGwMYb8kJeLI4VxhaEhUDgIrDpNAT/WEBulEVpH6hoxTTC0jy8C0FATKyzdgkvY/3yWYQUCC5fzpx4Puhm+fcOqYIaDBd5VKrOmr01Rlg2ieCh7w1IbX/vHVXyU/siX09IZ580RHTiPKGgecSi0m0KGgFPuL9qkEH/jH8tlAiq4nemKkofbYp0yPISAZtpX5Ku2ZbaZh/Fh/tp+eZrGcHB96gingj7BKKoLOHstVrIBEglzOqRv3HvoOKa7AFbT/+KZTDEDWbw1zr0UBNPQE7nDOofD8PGLMnHQ+Mw2Zozq+Cg34m+/8lzUcJnSvnsQpoBHvAMGqg/MkmKwM/jHNAnFGyohCR9yxqWYfqmTKvHWaNwJAcPx7yJh25GWv0Kr7C/cnUVw0TGxCXASgkehQNHSNKKqYRvdRpc/6ARo8+Upg21uAhr2OF1fMOhpBsDhpFpU3SgGN4rRb0DOxlHk/uVHHQpDC6DeuNb2oMneMUMBFFY6gmgXf94IWdpnDckgU5+WlgEbMBv5fBDR07Tb/SwGNksgXQTptKaDhaV02WCylLSiKiZ/TyIgBHeAskidm9qeIABC0Hlsn9NE2nqDrsbIoKUOjuIcy0QEj0z5Bm9+xABpMN8kyE7HT0O9+PjS8QEqs8vEULVb//lKARjSEUhHGaPdtQMNPYLX7xa8PigNoRM3bAipU6bD/GyHLH9DQshDQsAEMo5wUjXoizzgMDfUMrf3mVQJshoYCGlSqCWhQwOHJtirgQkh3lCamo/2p95VKqxRjKmJUWNluSs9VUxgFEZTix3eVUs+yiumAw3Lgs0pPVQdtarLAMrBM/H3KiSfJ8GPZlDmgXu8l8kaiYUUonU9BEaYhFNcE45mbZWYIQqZLhgY/xh8ETUKMrwwCGjSJUJMTaVfHlledntoAk7RloWlLVVAVPNF68j2yDZS+ymfVlwbL8OPBn12ne6KsOuwanaOMRqO0WmWusB1ZDq2rMmDUTpfgklKrD/30kzAcFMRg+TSUmHoJZ3kUsFKgiL/5ztlnniW2pqTDs2xMl3lrfVhmZWmwP/hbWRhkiRAg4btk4vA660BAQynsZLioDSuvE9TQ8rAsPM0Xu1VSbitVRCWGnlQzMCFQxUac/QSKoC0p4n4AoKHzxZuP/ib4bM9P9r+yM8QULM+YnihDQ23Ri4CUNKcVHyVxoONV8yH/ggwHxw5eHK6SpZEgVHcFEsyzhSA7wwU0BNwoQH7ezyh0zJr4WwUsF9Tw6NtFAAeHNWKvvfY6y3DEsqY5oWKVoSFgGMFcH4ZGpHLqD2hEACwOQ4OnfcrQ+G8BGkHjKxgQKQU0jmo+Rnk4mlJv909QX/klbcvXet9PpogmQwX1/y/B0NC5p/PGnove+RrJfuKqEHlgo3UsfluVMjRKMn6DGBpFAdCjyy0IkNH8/fIxMkgpoBGrxYPmSSmgcXTj1VfZtAWKX4qhERU0KSGg4Z0u0QZI0MCI1mxBAm/QglFcQMNvs+M1+7Qr2qan171AQxBDg+8VB9Cw+05PVe2yxCqXDWj4bc7RFkK3PwIUAj+Bw76mTkGjggqesKX2OFBhJGI+ePyEqILq1wZGZ7Do145zPXvTjxCsjyG0IZP3AzS8bA0pZ7yJ/07WgT3eWAav6YsLauSa030vQ0MFHQU09CRHTFosxVpDW+kpvHhedmLCs13V1EGaygrXxvTEjvjQQTfWuW16wmeZFtNXu0lV5lhHvq820GoeovVgOnriH8oxIeEUYGEafE6ZHGwrmkvIXIl3QBjHi79hjDA0m4mDzigceaECF9DgOyHHq70CLJKOA+hIGxeaKDUKCtlsGz7HsiigoQAQ/6v5B0EmfcdWdrU9GY1GgKGDxnRDAQV+177QvmOaBAPUYZ7Eb3dMONhXLAvTUo/vmqY6YyPAoaYtyvQ45aSTpf8ICmlfa9mVCaPl1jJruc466ywBXejDg04/bSdn7B9h8zhhKdXZHtMmI4NjRxzEFpiwlBKqt2IFnHraaaCjNwFU5OS/ZJTiwO22hAwNBTR0fnoBjRxGHrJ8agh7wieMqwHPDLBHQMMFSmGcyBLAIJiRQNAzjv+TDKBBioULShN8y0d+AU3PjMlJKOdnk58AafRvkueCGgJEeMLCeRVHdVFhK1P2WhoEaCS5TrHDZicRSpgn7LnfPkDGCk1O/AANFBpbaO++ENjv1gOxlNIggTZIoS01OTlKCmyUjisyLp3ndG209+yj6Xtv/0brz2jysS3T2Xu2fv8lAQ2mac8d7293z3fkFLlfCmjEHA5BgMDRjCW/Z38vgIbf2DT7eewaBgOGpSYn3ha026yUoRFlfEVbUEvK0FBAIPqCHVkg74IfNGG9C3pxgQt3Awuwoi4poMElvzifaBudbaPmbUNb8NONz/sMGRaKlLrPOI3K30GAhjoFtdP3brJRwSopYIDT0yjhat02KyagEQ2wiAZo6GbtZWgUR+Cw668MjWhtYOMl3jLGEhjse25ZnUaJAFicsG+2OZAXzBDFJIoPDU07GqCRl2PYA+JHI9fE6V8crQAAIABJREFUp6cPDa2LF9BgXjagoY6XVOlWB2zqOZ75inMnCSEW54bA4nNUSkNHjKNJpqngERVu22xFGRoaAov31FeGghNyeuw43GRaarbw0w/fuYCGnvor80OAkjLlhGEgCnC+8eVQ1vFYzbZLSiIoY5gRBK/om4DtRDMUEQCdaB7MW53BaXkV0FAnoSa9JCkPT9/N2IoT0w4+qywSZeCIQuk4hfMKm9o/Cc7puzrwYtspk0VAGAdMUUaI5sH8+c5xx5kILMpiYZvwQ4CCzAme5tO/Bt9juDO+p1EV+M6Jxx1fxJxG/YGwne1xoUwd5suPiR9/SIALmrywbQii8Dr7l7451NGeMly0b9VEhuwBGbs5OUgok4TTTj8dx590smExERiSELfH/glSSBkWNNbHu94USc8yOVGgQv29SB8dOSJjQ/2o2MCHvd4w4qKygWyTk7xCY3JClkZ8nHEUyz8DcMQjwQVwjS8Nmp4YHxrG5CQ/95AzXkPIz6P5D4EOrrqcb0B8QdE49/Z6xrCEfsqktosyWCiHCEDC6DtkkAjjDIgFaDAfltivjd31i2CMh6HBqD/K0CCgoZ9fA9gIGj+lgEbsuflL+tDw7rNe5d5vHAT1n1/p7T71+x6xvweYn/xSgIZXFvGTP7ysL7O//f9maCjwe6w7xC/ZP35lCNKPjrXc+l5Q+b35F9HfSgGNmF0QtH4E6bOlgEaU5o2mkCmgEW1jDfKhYZ+A+eXh1WeLTIgAPMCecMUVOCJQwQBAIwj/95bX27y/FEOD6cYCDmzAwX42bDIS9pth+9AoDqBh5xuNoRG1fAEmJ37tF3EtQCGwT1D8AAOK1n4osHvNw9CIBWjYbRytvb19FARoaPlt4Um/G6GiKCUzIg9HKY0GaGg5gwANO3/b5CQ/18QpF3ZDyAkhapmYqJdqFXYU0FDlyzYpsr1K26YoLBsVZL6jXvr1xJ2AGr8r+4Lp813xMO6Ei+Vv9eZtewIX8KF8OZk36gRU60YzCgFqDh10HYKyvbW8TE+8cxeEQ8oVhIxpCZXgcHnoRNPEqs8r4GgzURNynDCpBU7/sCxU1NUbNfMR4KIg3zW54G8FasLe3hPdEJ3MW5kkOgZyxQzAOI605yB/CwgRn+iaKNAEhO+TucD7rKPGOafPDJZR66WMkQoVjG8TPqcMGgVkCGCEQnkCaBB84m/2I7+zH/hh2EYbjLLnq9aRfcE+VpMgBZ+YbyiU6/oMUUDonHPOkTHw17/+VQAOjhnmoWOI+bNMbMsfvjO+PjiLGOmEDI1TTj/DhDyjduw5fS+6fpfQJKWYgEbUvSvOmCRpf/K7ghcG0DBmYOo7o6hiwvdNRAcBNIjLIczQyEdZU+VC9aORiIR4YxImpidONCMhaghYaZgYZGlIviETYq8glIu8/BwBNWiGJdEXyHxy9u8i66KOVwfQ8Fu77fEcDdAo54Rz1XXOVjqZZr7FqPMCJ7rmEdAod/xJLkMjGqDhVXj9fgcpEEHyQtD4K/p+qclJUJsH3Y+lNPjJF94xFpR+rD6NJtN5r2sa3v4PUjiDyqaMyqLrhnnTK58UATVKAY2YTfy/wNCIJcOXMjRiz8BSQMO/fY7ZKWhURdTJx/Fp6ObqHbxBPjTIcLDf8QoeiT4QY8TzQYCGDwMi2iDxu54XZOMcgEgECyglZ2gE9ZHet9tWyxUL0OB7ZXyipNjKusb59lPm7aEYbWMO8qERazE0gnaAwEZpPYbTTfrQ8AIaEePAQhz8hAj7Wqw2iFZ/Td4rsPv9tkGFcJ2Kjh+7HIUFxmTBBjR4377mMjai+NDwCim2gkSGhipRCmjkOjHjRZER5ShssuJtByrGVI6UKaH+EsQ/RVycmC/wvyidPNE/8UT5TUWV6Z5QqaLr1JKKnI51NbtQnxwKajAN5qWC2Kmnnybgxz//+U/3GpU/+oGggpwUZ5yeMn9epxKsIcLELCXHKG6Sj+MoMT/PABusW3w8fVpUMJE7cnOQmFAGcYkJOHLEmOmQzcKPhrPT6C7aTlQy1b8I82GeWgfD3DBtq9EqFNAQZY1+QgpNWfTPO4biEe86IdWQhTQlUR8hakZCQIPp2XHmmVaFSiayi4IgLAcBAwmp+s03OOhEgWG/ETTScImsszhvdZxUKvOD6TM99+Q9Pl5it/M6GR/qMFUj15QpY8yD+A7T5of1YH1pCsQTWgI1TE/HDN9lGemD45t//kv8cJSladJxlXDCiSfi1DPONOANQZffGNDwbufePcr4rQiDGgKcOWFa5X9e2J9NJBAaZj7o+4xyImPJCmuah3JOERigmCAGzU3I1DDzM74wSZgQ3Cb4mwCrmpzIuiF+dcjaykV+iM5wc1CQn+P428hHUl4YSLf3MbfehQ6TyTHHKwLsOAoTT6LMOmYYGsaErhDl48NRTuy9RNNRQMO7R0QAuI7JSUF8gvjQUECDUU7CccBMiaMCT7Hl1qjyU5BAawPCvu1XGuWkmC3v/1hQ+6uvH7++j3bNzslOP5qs45WP/eQ9TdObxi8BaGg9vOuH97q9z2u9NOz7sc+L37cPjZIyNH5rQKNEk4OAVsCJbpAPjVJAI3YPBK0/scBWWSccm81o+sX/XJSTWIspG6ykgEYshgbTtwENvwWfYlasDxWqo9lsvAPk9wBoeOtt//YuGH5Kt26Av3dAIxC8cDo64rlfAdCIGC8O4uA3D7yChRc0MAJ+GHDwAzU0CoiOYVtoiCVk6z0/PM3uZypkNnihZT4aQMMW7lVRtn1oqEJNQIMKMAENtdUnw8AWfLRsmr+aTvD0nGCBxkhXUwMFNHifHyrGfJfKLVkBp5xozAu0DEyfaTJ/jQQiTATHLwfToHKsUT2OP/EEiZZBPwx6ws97zIe/E+nskKFYDx+WNNUfhwqydAoqJgs0v6hQUfI5cviwKHcGYKGJxXHyLh1UJiWWRWLZMjh82DAOyNBg+jTD0HTs8KdsP9ZDQRj1OSJlS0zEoYPhOPSyHjvhedVvQijBmKIoQKT9puMtgU4gGd40KUmUfNaD4ATzZB3Uv4j6xVDAgmUWHyUVy0s91WSFoAHfZUhVAhgF+XFST4IKLDOfY1ouOJNnFHAFNPgM76lJEMtA4IH1J/CgfUTAicBFfoFhBfE6665tZcCkeDEDUhBKGR5Mk9cuuugihHJyxTSlTLlyKFO+HMqWK+cCGhzHNB/6VT/FDGsZTXAheKCKhLAsPIAGKd824BFNOSHuS3BNAQ3NzwY0CB67fjQIHtCXhmN6QlCDDt4IaJjQrU7Uk1zjN4P9pIBGXv4RFIg/jXwkhoypl/0X0d4BgIYqTMaEhQylOBfQYJlshoat/OuaZgMafgqarHeWDw0CRLEADa+sESSQ+o0tP+Al2hgsBTRiz86SmpwE9Z8NaPjJmUHv6/1oMl6Q/B0kMwUpnEFrm46vaGCoVzawDz+YdimgEbuF/1cADVtW1hYRQLzU5CTmACnu+mEnEqFzlAIake1rO/20FTL97jUpKaI0u/Hsw9E4ItKx/DX4pc8zXjrC1XsuxdXRE51D0aiDIl+Pm6I8oYBHtASMOhbjE2QzEuDFNyE2AO2eVEYrQSywg+/Y7eMHdtApmy422s6J9BCv3uNdHxtxiE9wPMo7p3F8RsPGevvO7a+wibFbBbvMXoHMW0+/DTtS4I0d9tQhaES+YoEMfhtKtFOTCKDACkvrN27da0EnZOr1zimhdwHjCXzsT+z7CjjaCoMNvEDs4s0feKpJEMZypCdW5lYYR34XpScUVp7URl+p7vzv+ixIDDu0VPoq77GeooAmGHMM/pbxlGhOgPmbii6BBSqfGtaTaYjvjFBIQoPyGSq8DL+p6RLEofJKJffE4yoJu0KAkCQTgrVchfKu4n7iySeJss2xTwWdSjO/0w8D01YzBZaNyjifJVuBp/9kIJxz5lmSL5V3lk2davJ5ppWUGC+OKXmdIAynO8ty8LAJpxnKKRDTBtZZGBChXAEXCHpIffIMg0XHhT7Hd3ntiBPiVQEiFapdJdfqO1uQ0PGp/WALogr2ELw56aQTpF/U8aiyJxSA4XjQdmcZFDBhOxF0+OZf/5B6armVbUJQQ9k4Cj7wno4dvk+WB9uQzj8JOpBFo+F7WQ6Og3JJSdJPGjJW/aMwTQWh+CzHCJ9jOkyDfSDRWsqVMQ5tc0I4/qSTcPoZZyEhyZhZxAljKWgDKNn9IOWVPj68z2jfqjJhAxkK5ml/+pnU2WuMMpVMWmZum/mobA2aBNG/hvGjAYIYYnJCk5xEJCWYEMbx8WZvMOFblRVCHxpM15ihGJOTIwjlHUEhWRoFeSjMPyRmK2Rq8j/lCdnjeY1Oc524rtFOmCK7J8xG0/KUd5yX2utfRI9ZDFBtq3zLzIXiC1kZZSudKNFv+J1zmidbCciH34GH3b5BAmlxR0/QPm/P7QjhVlljjo8dNdVTELEwz7DaSj/H1gJBgMaxpRp+K0g+Kul9uuiNNnbM9aILoD2mde/2Ahv271htUNL5EU8zTk8kPlm7Xbk8vH4W0U0inguQsiyH7Ta4EzHXfNl8QRtI7PvhiFP+5QtKPT+AQZGYYJx5cy/m2sB9nR9ek/U8gKEYbexEk9u9123AMZas7y2HX7lUhtT+l/I7Ecu8h42xx3xJZ+0v935Q+0drB7d+JQQ0oulCmn6hFdTAr9YiM3g+ZIKW9HPMJifFBTSiKbRK2fUKFNEWoaKLTlhhcyN6WACH12TB21B0wlfkmq3Q+vggcDuLp6eBgEXsFcORx6L2XxCgEaTQBwk6sQANEUQtkxwRIh1Hb9oPCU715NkEY6rAkzi9bwMafn3qBZy85Q3akIPqryYn0QTeYwE07P63y2fXT5/R+351l4W1mIBGtIUpeD+JDWhww7IXb13Y9T/Bi+IAGkzDVnpiARpKeRdhJ9GcENv9o9+lzZyQjkyfZdKQoeqXg0oxPzz5FxOF/HxRZPksAQ0qwPxNmjnTFUZBfLwbpjLeCXsqymulisa/AE+GGdmCIT4dhgcVR/6W0KD5RllW5VwVZr5LRZubPstDJf+ESobVIGYLZcsKa0D9f/Dazwd/lHLzOsERRtPg98M5R4zvitxCHMkxzlQFlEg0LANuFOKXgkqeE5XFBh8UdMhxzFvsDdsWJqmA6QZv/7fHG9+1+0jNgFjPk082piJU+tlfLIv2rzH7MGFrlQWjTBm2EyOPHDl80DXXYfsRJFH2jApO/K9jUH09EFAioEEgi9/VyaiycZQJcvopp7g+XJg+76v/FPYxxwjfVWBM+0kBmXJlGYo0XkwzksqVE0DjxJNPlfHBpvutAQ1GYbE/7DdlP7mglQMguKwpy4eNjed710im6wdoGEDCmKSEChJ9AQ0yNeIS4lFGmBn+gAaBDOrLca5fjdwwoJEXMmYneQctAMMcXiQUhg8xVOHyK7usGRGto4CG7lNxKBdvnLqaMpqnI/aUAECDgDcFsDIVT/hDAhoallyjSLEd1XmuOF4uBTRKJFvrWCqOwnUsGQXKPwGJBr2fbwmo/s/GBjRU6bXXIv3OoqmvpGjFDFLYgtqMJqFeuSxSh7AO7DwR6ILaxrvuhmWg8JocbV0Kyzg+J3oRlfptAY1Q7hEjbzgHTGryau8NQX1gy5f2s8UBNbwMqmjvFGd++QEaNBPUtd+rgxbZC4pb0f/ic0HzoxTQOMrOOBpAoygYQYXOfLz3dOCKn34PwhqxQDlOI+V9m6nhpEyhKdan0Fqw/To/0AYyQCENRqgCAI+AE/igRddPybYnKu2II357FnUb0KD5jigtFgWY+rC7EMRrCNBwnxHQiNV/mn+0Re+XADSigRlmUS46OuxxEET5Ky6g4dfGknOMsK9SPouh4b84BU3YSIXHO16Kw9AQECuAoRHezI2JghfQEOXc+lOGBpUe3Rx1rqnyzesKUqjvBDUTUUGJCrA6/VTHmbxGYZzgg27ASY7/D6kHFTHHjwcFdnWkWfF4A1L8dNAwNgg8lClX1gAXoTxReOSEO5Qn9/hhPsyfijX7h8q1OsfkdTq1JPDAsjAfAiFqMsLrBAP4EXMOJwpMhUoVXQAh53AuDtohS8saU4/cfMM64IavzAfmrxFP1JdEruODw15fFdBgvlTU7Q093I/hcaPp28ot62DauYxbBzXpYLkI5pCpkpdnzHHUhIR5sw3ZbgJKnHKSvE9QgW2kLAxtazsyC8upDBCCPvwjE0bHNNNQkxpt7xMd4Invic8TJ7Qs3zFRUA4LqKHsGX1GQKXDh3Ho4E+ST0JiGYkHc+ppZ+Csc86VvsyTCByxAcOg9Tlo9tr3/ea/Zq99qgwKPRnV/2FWhAEPNa2Qtb/4Cd/2NT+GBgENfgwulkjaChLiy4jpCed2Ei/JfqEOc8P+PIStEVLWBtkYuchjpJO8I8gvcHx/hH6SfV28kRYUgieu3JPiJbZIHEKe5ve2kUZZ4UrKD5kZylbi3lOm8NgADZ0LdOBLQIMMjULHh8YfiaERl5jkgpGclwTyBMBzWHIapexoxmnps+EWCFJogxSSoLYMWl9MpKvon6D8qfDpx5uX+R3pY0z3D++6pYC4bd5mr0PRShhUvqD2IfjpLb8tj9qAtJ+sHNS+mnY0GVPXiWjruN8JdWSdfltAg2uZMEVDIWFUqnNvNQX2q1+0PikOgMF37ef+W4CGVwaKpjcFjbf/9v2g+VEKaBxljwQBGnbYTh2sEQquk180QINx5O1B7irPyoxgWE8PkCGD07km3tJjfEiV9S5K9qJMp3ux7lOAi7lhBFJu/juARtRN6RgBDVU6S8rQsAENvw2zuBtK1D6wbND9Nh0/p03RAA2/sngBDfsZfwEgcsGOQQCSKtkmT0GLk38bRIYd9JbP9nGjc8sV+B3zElUSaXJiJqP5b543VHQtm4R3tAANBQ4UzLBZDXKS7ISN1ZN7Vcql7jT/4ClhYaEbKlQij5Qt6/7xOfV5oWYELL8CDiyjgCCkg+flCXMiNydHFGcq5AQ0WD/ZqJOMOUtuXkgEe7IIWD7xyxAySriEDHVo/kybQAQ3/L///e/SJurDg2VWPxYsH/9shon6rPju3/8xDkPLGceVDN0qLAWHOZJzMEecT7Jc4lsChVLWHOfklBs+y6FOPxXQUEZHyAexixjfFqAXS+BQ4ZPPKHDBNv7++29dfxasH/NnG7OMBhQwTjz5ngI5LJv2CwEN9f9BEESVKTVBYZvaABffU4euGmWFQIZGt1F2B/MXQMoxx1HHsiwDv7M/CGgwbYnAc8ScRCm7gfeYF01imHb5CpVQGB+Pk085DaedcZaUwdjrBTilC2LwHcV+Gw3QsMEMnUdaD7KN9L6fAkFl3E43mpLB6xrtJJKhQYVGPFQYPkQcGS0M4UpAIxGJCRouVRkQYSfM3JsL8whPGH8ahYx+kk/gM1fCngo4Ezok3+UvL4R4jiUxMy1Agqw9/oCSXo/woRUX9hekTkoTnflTRK5QucTSeCSYLMtkmZwooEGGBgENtidZb38UkxMCWjoXVe4hSHjeeeeJCVyQQnwUw/d/8tEgQOPXbpSS9p/OrmiyjHKgvPPQT9ZSUMNej9RRd7R2CFLYgtqvTFKkfO6th9+BlMo2QWl773vXUVuP8NMhipVPgA+lkrZPwHma+DJim1EW+vrrr0UuUlPQYxlbseR5vzGmepzd1n5pRBt/9nt8JkL35AGJxym09wA16ED1aMfIL/18UP8H6QwldQpqp+/bL4H67x/M5ISAhncQ2RNZ6xsN0CBlLKw8hSOehBsvEtBQ9oAryAQ0KCnefouvdzGK9kyEEwq/0RrUoSgZgl5chT/qhkRAKAbVLsiHRkkZGjQJir5Zeui/x7IaOBtC9D4OMDmyfIho9nZ5gxgafu9ELLIB9mKxAI2gxczMm3Bu3jnGO0GABsELZWhQoZN5EcOHhhfQUGVVTQVcRcuJXkGBxvaJwTrZvwkuqANIddypArhG3VDwgAqxmjswDW7CqpgS9KTSSibF4UOHBDTgiQOVJPXLQIYEzRHIyhCHluXLI7GMYVgQxKCCzPe4tqiPCnkmMVGEf+Yt4Twd5V2FNT3hULBGgRG+9+2330u5ZLONj5f0GSqW1/h+HJUnx+RC/EvkhYT9QIYG24UalBfQYFoKaORZCp89B9zvzgmbCpk6RhREcBVDJxKOghmsJ5/5xz/+JiAO20ujhTD8Kt8z7BrTn3xW02IeelJXtoxxSMq6qONOPf3xCrtMQwEJ1k/BMvYP/WgowKEgBZ8loCHj3DHL0XKrk1mWhf1KRofNMFHgLDfHhMolQ6NcxYo4+5xzccppZ0j5E5JIxY0NmBd3fS7O0uY73x2GhbanDRwKuOFxuutdj2x71WjKl+6FnNs6ttTkJK/QmHJR2Uch7UvY10kOoBFvlHuLoaHmiGYdyYf6sGK0JXEOmh9CYX44MktB6KAZK/m5KMjjfMglYoo45Dl+NIqewEYIv4UOYGOZQXIZU9DWD9Cw+4xzUtuF5jlSVydyEL8T0FAfGsrQEDO+/DzxoUFPGsVRfIrT/7GeibWHxlQGnGg0nL+sD9uFIYuXL1+Ok085JTCKT0nL/f/+/V8Q0Dymtgq2SY2ZrBcuLLqeRTIIvGtUtPXP3guOqV7FfIlAaMzxH3mzmKnGeMzb3tr/nuvFrv9vDGgonvvzTz+hUaNGInvoXq7sv6BGK+7aZOTVSHk8lg8N+9lfCtCwZWSWpxTQiJRvYrXz/wSgYYft1AFrD5riABpeQCRCAXcENhvI4H09uSz0CetqT0DShn0FfWcBUnHJ+4zbsUFeR39lQKOki4kfQ8Ju3yAfGolO/fjOsfjQCDI5KbFC8AsAGrEAn2j39HoQ6BDM0PBnEKmSEXxCHB4hOu8i+tfhrNv3VJmVa/F0fGhMTryAhkk57BTUKMWGLaAmJwpoKJChipf+VudSWh9R7B1nU2ImkGuidKjiaSu+NGngPTVTUPMDKsb86H2mQ4YGP9yQCWgwPaZVoWwZ12HkwSOHBVAoX7GCmEEw7eNOON7Qrx3ggEp72aQyYiKhCrcq8syX7ATmp0AHafd8Vs1iqDzzlEOZKpUqGB8b3zohR084yTg55bVQQT4qJpWV6BLKaiBzQxka0QAN1jMaoKHAhZ6WxSckFYlyocqe/leGhY4RNQMxTl5zpbz0PcHIJQQCvvjiCzdqCk/wFKBSAchOl4Aa32e7qMmIsk34m22lc0iBD2VxqJ8Qtjsj0RAo0jSUxXHop58iAFuN6MI01acGy8z+Fp8pxx/vOr4UE6FKFSTCTU5uHspXqoSLL7lMTE74bHxiUiBDI2h9Ppr7fmsJx6X2qTCjLLMumWvx6tvGP3yz+pDyghl+gouanNgMDfqwYBriMJObpTA0uGYwLCoZTw6g4TFHlDUorgAFIbP/Sn4CxIVcvzkCGISOiC8NcRIayjH/83PF7wbNUBIdQCma0Bwv7DGzi5vx67A0JJRsPBIck0jv2qj9wjq47WsxNHT+KKChDA2CG38kQCM3v0DWPAHoEhJk/rAtXnjhBSSQjRZ0hHs0A/h/8NnfXKEvcVjpsELjX5dgHxqxuj1IPirpkAkyCfRzalrSPI/u/SAPiEFhPgJyC3D6GVTWvFAOEpO4zwGXXXqp7NXqp0plkqA03LXUA1ZEmxv29SCTk2hytu9e6cPQoI8Y0V2sQAd2/qWARimgEeEPwwY0bCBDB02Cj8mD/ZzXqY83DZ6wqLCiPh4iIms4PjaiTTra4PqBFXrNBjRUsIkQ/oIAiwCEPg5msYj2sU1eirtw2M95Fe4ii4vlg0Tb0f4f5EODgIYrDB6DDw2v09Zogumx1F3eKQyfsHmFdrntI7DZiyF9aNhtGNSe3vt2Wr6LbCBDI3JHKqpoBMXZCTtoDQv1YaaTl6GhC7u7wItS4pywWwwNTYsn1GpywrIpQyOUa5RwG9CwlWkFNtzIIz5oOMtAhooyHARMKFtWlE++R6eS/E2FlH/qx0JBEirD6r+hfNlyAjKIA0+H/cA0jq9YwY24QuVETEESzJgRB6RJidL/BXn5AkrQxOSE444X4EJPNfkO2R6sL6NkMF0q12IuE2c8gvMalQU7/CkV8bPPOlfyIqvh50MHxdEl2/vHgz/L8E1iBAknsoRsvInGXIIhcIXymW8cHSpYwPRFEaTCTVt4x9xD54/pI41UQVZIWGHTsWVv7qyD9qGZL4Z5wTQM4FBevrNMBBXYFozuoiY1aqaga4Tmr2wLOh1jvzAfiSDjgFnMQ72rq52uAiH2Gsbn2cfsa44FvsN+41hh+/zr7393TUnUHIdp8z59ZxD04jtqJsNyUMFTUOWkE4+X5xjlhDPtwosuxp8vucyY0QhI9uuanAStHxyXsQCNQscm0Lt3uW3oMAiKA2j4MTQoECqgwcFOn1TxcfShQUCDYVwdgdFxGK3sCAOWFoprDPk4rAeCGro2kJ0kIVwL8oX6XBg6gvy8w0A+gQ1G8clHguW00t479DtlAa2bskN4BqHlCgI01LxO5pQT2cVmaBB0VIYGHWz+0QANAlFsC453FezZ/i/v3+90TFCchGPemf9nXvQDB4vIYb9Sa0RTGoufXckU7iDAouTlC6rJ0Zc/qMxBOfrJ3/b+G3k/KEpdwPwL8LFXUjxSACEHFLvmmmsMK5S+t5zoaUfTVsUBMGzdg9//W4CGDWpE6D+/ttfvoxlMPs8GtX80YCe8/4dNQFW+s//TdNL+HO1aFuxD8g9mckJAw6sQRiBw8bEVxrJRQi5pGkk8AXL8ZfCahhRVk5OgsKt5jkmBLfDpd3akOoWMdp9ckFifoAVlcvZDuL5addx+Sy3fZILKX5z5EBMkcACNm2rVxqSp07B543pMz5zs9lk0QEORSxvQiBW2VReJIqCWBTjZ5axSrSYGjUrDrh1bsXTezOJU0/cZO4rNbwFoUDgcPGo8rqxcBZ3bNHHL6JY8YBfhAAAgAElEQVTF2W879+yL+nfdjanjx+D1V14OP+cJS+jdGIMp7+YNF3SyHLryenwAQ4NUe1UkbYaGpqmAhp5YegENVfpV4faCGqSaq6dzVYKlXI55ARV3BSWo7PMEnQozlV+NGFKjZk2MGjcB27ZsxszsLFeZtx1kklWh/jh0gxalNc+EiKVCm1DGCfEZyhVggUryjz//5PrNkKglJ5yA0089zQ37qmYOpGnzO0EVKsgsPxX1Q0cOu4oCzRp4naCI+tVITCgraVJppjnJyjXrBMS5v0M7KdfhH36UExJlyRDQIBByKOeI6RcnyokNaChgwT5XQEPnlpch4+cDyF6v1emqggoECdQ/CeuTlBT2Eq5MGQ3DajZGE7aV7+lJMPuTebB96XST9WdbadvxPfatMjF0bPG6mi7Zzj3Zlsybaaigpd9zHPMiYekkGfMh/icYxjCv/K+sDo3GwrxZB4l+csJxBmRBPL778UecdvqZuPzKqw1r6HcAaNC3SyxAIy7JmISUBNDQdytXvhYDkvti587dWLR4maRJG2RR9rmO0fykmICGAArxhQKGyEeZkgVhcyRJnyFc6WODJmr5h4SlUZB3CPl5OcLSiMvNcddKP7CZYZ/NWmtMs0RwdQANKYMlO9h7UzjRcPupD408J/IS0yWgoVFO/oiABkEaXVs45hXAJEND9vgAH2HHvDGXvvi7aAFd16MVxmY4+CukR8/QCFLCfsmG+T0zNNgOJS5fEB5SQoYGgeR4mmvm56NmzZpymMQ1wuztkf7ZitNvRwtqeAENlTs1L00vlqJty8xeXVQZGqWAhhlIXh3p/wWgYQ+OIATVHtQ87eXz+/a9gKuvqewKvhS2v/nmX3hi2zakjhphBEhHkbKdsrhRNBxHXaaF6dXcEUTiIRE25JRHnXnFR3rpV0Vby50Q4AVdKLMOAikClMenRoET1tB+xgY8gnxo2GGv/CZ8RtZ0XFetOhrWqeWWI9rC4LsRWAJHIBrnCHQRi4FD2SWgMTFzGrZs8Ac02J7sM/lvsTKSHJMbsyA4irMDUomASIzVUqK94yla2NYq1W7AQAIaT2zFsrnRAY1AwMdjcmIvbsVZgDWsnf2sXQcdb9E26cK4PAwZlY4rr6mCB9rcLYyRWnVuw6CRY/HJhx9gUK+uknSXnn3R4K7GmDxuFA5YgIaf01o7LzdKj4PUk9NgFv1CR1g37e9ek5NRUxvTL2EGhy7qenrJZxIdQEPYAM5pJ+ML6PvKIHJZGgXG5CQUoj08beRplmC+6/xSAMMwMMLX9b6aOPB+mSTjT4JKKxVi+mvg+wQ0+J/+Jjh2x6VPws6nn8TD06eFzUWOOw5HDh2WvJXJoQIc87r3gU7o0rMn1q1ahYenZYtCzWc1rCcV7f5DhqFpixYoW66cyx44dPAgPv34I6x9dDl279ztOvwcPSENV1e+Fve1bikKNhUERkxRhV7NJ+zTjUM/H5TnWD6CIjPnzZd63dOqpbFpTzQmP1pudWCpSgj1QY1OoKY2ar6h0VZYFjVxYT+qWYL6ldD+dk/GLcebVGhs+3oFmvgsQSBGOVHgQRR/x3+HhqbNzTUOTbUOSlNVVs3Bn3+UevN5mnaoM0912sr/BHuYLtNhHZmWgiDlylbAV199Je3NscFxQbbM2Wefjb/85S/4zzf/FBYG09fQsmq6QtCKTijZpvxTsEP9o7B+55x1Nm6sXRspqePwwfvvYWByP5x/0Z8lf+OgpmQn2DqXvcq0d7/xrlV6v4AOOR3GjZqcqDmXzqdoa56ML2VdWXugn2DDZytXrowByf2wc9duLF68RPok5AAahgln1giyDgn2yLpDB6EE3hLiwL2C2bmsCKJxPieMur9K+UN0Dmx8a+QXhATICIUOIz/EiCh5KJf7rQvWEHbiJ8wwKoQyPF0ww0Mtdk1iPHuj22bOmseyELSR//nGR420N9e7gnyUqVQJhXEJEnY5KcH4tonPj0NBQvFPuIqzHx3tM9791vtbx4CsLwmJZp2JS8BLL710TArL0Zav9PnSFihtgd93C+heU6VKFSko1z1XdgiI8uWt2dECGkHv+wEe9jvR5HJ9Ji6xqH5il5EM1lgfv/pE6M8BgFPQgffRjIwg/c9PDghyChrvmGva8ogtHwThA0H39TzDrmcB5YgSfuISEsKqf0SHBJhM8FlXWHCUo9ffeBMHXn0V3bt1Ec/fdW+9FR3uuRd3N2mKV1/ZjzYtmrqARqFj2+4FMyRNnp644dZo72oEMNsRZaKlPIcFmTAsGe+U39vZtkDoFR5tgcrBM4qYpWinGu/u0T8EbKrdUBPpU7LwxONbMH3q5IiHJxHQqFpNAA2/ARctZbc+vwNAIwxYOB7tKdeqEv3/CNDwm5yqENiT3O6z/MI8DB2dhqsqX4f7W94tt2rXbYAho8fji08/Rt+uD8i1Lr364va77kbGuNE4sD/M0Mj3OHWMADN48opEOcHUfcUGNJhuAqMN+AAaes0FofT0UinijqKjgIY5UTWnlUcDaBRI1IIwoKFKFwVnSTPBOGxkulQk1feDKsc0XdE46EzHdgwqJi15Idxatx7GTEjDU088gYemZ7sMCfGXEJ9gnGs69eM7+pm9cDFOP/NM/PjD9+jdpbOJgJKbK89K5JGkJEyYMhXXV6uGgb164cMP3sfpZ56Olq3bonmbtgKwzMzKwvYtm6WOo9PScW2V63BPy+aSBdP54acfJU3xzVG+vKs4K2Mg90iOKNo89aBC/tCChZJWh5bNpV1OOOkk1/yBZRLfGg7dk+8og4UmFGomwbxYFw1BarefKGSOnwW2jwomtlkHr6nfktyQAZx0nPM5pse6EeggIKaAiabFNlazFA2yomuqV7HMzzOnwnyeQLfWgb/POOMMcbaq0WJYBtbfZmOcesrpwng559xzMWHiRDy1YwceXb5cyvj555/LKb76M1GggmVhGzGSw5EjhwUEYR71GtyOQcNGYNa0LDy+eZOU5ZSTTsZNtWtj1Pg0fPLxx+jXpyfOu/Ai6SvKKiX1MaD7p1cIiyWI2fsV2QE2oKGKtgLzXkHEmw/bNJqwomua3vcDNPLjEkChxDAtuBYRJDX+M+S/A2xEAzT85GEdK8w/Py8O8AAaEto1lIO8vBCScr4z5WcUFMoijokg60WH5GSg2YC6LSPwug1o6JyNaCMFcQkaOdGcCGjomvZHAzS8dSwFNEooOZe+XtoC/89b4L8BaPitvcUBP44F0IhIN8GYRHr/tEuPFtDw7ttBeE8poFF08vymgIbb8TyhtwCN/S+9hN49uwvqT5SHA2ZixhS0btsWw4cMwrbNG4xtOuPCO6CAASucwaVUUJcSWijmJJEnPBChxSsk25NDAQ0/hVOUMyvkpPz2MjScstlCVoTAFYDA5ccBNW+ujYlTyX5Yh+mZGRE9ODGTgEZ13Fn35iiARvgE0BeBs04Ife9bCrH3FFAmNmm7cXG48eZaLkNjRtYUtywaltUox45DNQqKjuJrMzTU4RqpxLEAjUgENLIB9d7vhaFBQM77iSh/FMBMx5sAGmPScXXl63Bfi0aO8hBmBekJb9fe/XB7o8bISB2F1/a/5GapDI1oSoc9fhX8UyYNE6FCr/PBZWM4TBrpU6eDtT+9Ar8NaCi142gADTI07BNjfqdCrsACAQ0qtGxTVdbV9ERYHQUmCgXLRYVXadESwtSJ4lCn3m0YOXYctm/ditkzp7vhQQUoKGP8KigrhHVmWrXr1MHwMWOx7/nncEvdengoOwtPbt/mxlnX9h6XMVlAisYNbjNjOs44GL308sswdeZs/PD9D+jdtbOUbdT4CahStSraNW3iRjwh4EJwgewM5ksQQPx45ORIvfid5aTSzWfmLFws9erYvq0o7pUqGfMUKvh8jm2kSitNIwho8Drf1fC1BDf4nSYybqhZB8iwzVE0eoz6+BBGDEPcOk7A+Gwoz5hqEKzgc2rewd8GKDK+RtheLC//KyPFAFBlXACF7acORZUNolEwmLf2Ee/xObIsGA6XdWY92F6aP/Nkm5OhceWVV+L0M87A2LQ07HzqKSxdtEjahO8e5/j44LtMg++p3xam/91337oRaho1aSqAxtRJ6di+dYvkx/HDPMl7ovnhiSedhHMvuFB8cPwSDA3v2mKD6Qp22OuNvUcJOJUf9jlhgxk2lTzWvuBN294n7X2O1/0BDe5PXM+4+tADqQNiCJCdQIqXYfUlEmCgg1gy/RwhkvuEFXJd28LONxwqNhzWlSBYKJQjrI3EI986gI7juJd+NShTUJZAoURx8soH9hqn65+9NyqYKuWJT3B9evgBGqF8/K4ZGkGKQimg8f9cGy2tXmkLlLAFfitAw9Yt7SrYe1ZAzIeYsrvcLAU0pBmi6Rf/cwwNe9BFAzQoWHAQtmvfAWPGjUfauLHYsOZR86pzEixCj54SW7Hh6cOBIpPQVh26Kk97NIqJlzLqVdptQMPuOC03He7pda8waTrZCVVp2SHb6TBKSqwPTU5q3lwLaVOysWXjeszMjGRopE2dJgyNu+pG+tBwB5jaB/gMOilHCQENVYL9AA22pR22NZrJSRjddE7DPCYnKlTpKe8fFdDwQ4wjhF+rj3SMENAYNmaiMDTua3GXuG/QcSXKiTN4HuzTHw0bNUZ66ki8+nIY0FBTDr9Fh9doAy3ty/9xVCkMY8jtqwgv/to/tpAfJPAbZVb6zhmLFOy1LdTkJ5rJSSg3JwIkVEBDndBRKaHiqKYQeoqu7ZrIKB95xmyB15RtoayAchXKo/att2L4qFRs27oFc2bNcG08qfAS0FGF3Sw3JupG8pChqH9HQ2RMGI8RqWOlzSeNGysggIz7+Hh5b1L2NAE0Gt1W1yj2iYY5Rt8RKWMn4KbadZA2ZjRe3LcXI1LHoUrV69GqEfvZgH90MMo01dGkMhzICuB3BQqUpfDI0hWIi49D725dBLg4fPiIlIPgBetO5dpcPyzXuCFrpBfat6ppjjJh3HXOocjL2HAiw2g8eROtxDgRFUeoTohTARjijM8MP8DJ9EucC4DYTBumxTIQ0NCyyBrv9KMCGgzbquNLTVv0N806eI31slkZvM9yCtCQD1x44YW46OKLkZ6RgV1PP42pGRmuI9AfvzcKL9NiH/Bd9V9CJ6Y//viDmLQwvabNW8q4mDIxTfyxsH3po0LGJMGshHicetppOOe8840/FmnL2E6dY24OPjdtwcILRCiYoQChgFOOGYQCVTYzQwERO5siJ0iOmZA+4wUx7PJcey19aBiTkyVLlhrzItckg14qHFYGEmXcyL6QZMZONIaGDZjrmmLnWVBABokx7yALgw5ChR1BlgavHfm3ARwIkublSuSThLgCJDiARlKi2b9twNYGNLwMNW+X0KRP25QmJwKiWgyNPwKgYctodv10jWV7lJqcHO1MLX2+tAX+N1rgvwVoqJ4QrVW98rfsK0E+RKzE9P0IEN8OauDxLyflOQqTE7/9OoihgYCgEkczwoIOtO093t0THA2kFNDwGSheQKNPrx4RDI3sGbNw22310b1rJ7zx2n7UuqUOsmY8hI3r1+C88y/AnXc1xl+/+hINbqkpilmVqtXQb9BQVK95IypWrCQCzD/+9jXWP7oMy+bPkdPBG26uhZHpWXjmqe2YnZlulDvn1LxLn4FodW8nPLpwLlY8MjvCR0XvISNxa4M7MWnkULz60j60e6Ab2nfuhlNPO0M297/+5XPMnTYFT2173H2vY/feaH3P/Tjj7HNEQCJVfdWyxZg5ZVLUcbd5915cfOllRe6ve2wlRg0dKEAH65kxfgySh4zA5VcZh3P//uYbrF6xFDOnZRVBzx7s1Qcd7n8AZznl+OH777Fi6RJkZkwsko89yNkuZ519NlLGjBV6NU91KRy+/+47WL5kEfokDxTQZUbmFLcNr7/+evTsPxDVb7gRFZzn333rDWRPHId33nxdIj7MWbEG//7XvzCkZycjOFoMjSuuqoIxU2bgtZf2YfrEsQbYeqArGrdqj9PPOFM84f/04w/Yuu4xLJ4z3c03GkPj1NPPQJc+g1Cj1q2odNzxUt/v/vNv7H7ycSydNwuHDx1022DK7CXy/Zkd29C8/f04/8KLJBRdbk4OPvnwfSyYlYU3X1Vv7ua1ajfWwgM9+uLiy65AGUZNyMnBgf0vIXviWPz7m3/JM9dVuwGDRo3Drh3bcNY5f0KturfJuOzUuolrz62FIGA2PDUdV117He5tbhRdKv+Pbt6Ot994HeNHpcijPfr2R8PGTfBQdibubtZCHMVqe3/+6adY8sgCbNu8SZ5lGnc3bYb+g4dg3uyHcVuD21H9hhvw2quvoHvH+3Fz7Vro0S8Zl11xpSijoVAu3n3zTTycNRnvvf2mKBfsh2nzlsgh88v7nkfb+7uIn4jHlj6Chnc3xycfvocp41JEYVMQgIBGw8bN0a5jF2xetxrrV60UB5amTIZ1whPzDh0fQJ36DXDSySeb/vn2W2xYvQqPzJktc4sK9J2Nm6D/kKGYO3O6PFv9hppSXyqbbJfJaePx7ltvCkNAo12cd/75GJwyEmRkaNt89MH72LhuLTp1exA7tj2OWdOypW7KKqBCarNCdG1YtmYtfvzhB3S7/z48snwlzjzrTPTq3EmilOjpNpkVU2fOQuUqVXBX3TrSlolJ8RLClYBGr+RBuKNRE0wamyqARsrYcbj2uuvR6u67JH9hhhQYRgrNIgiwsI34vXX7DrivU2ecccaZ0kb/+uc/sXTxQtxc+xZR3vv37gE63fzh2++l/IOGDUfbDvfI/OX6wHv7X3wRM2dMwycffyTzmOYZvEdziB69+6B5y1Y4++xzXCX+vXffxbjUUSB7bs36TaDBUuvmTV2FTYEcrtNVq1XHTTWqCmBat149ZE+fgfXr1uKyy69Anbp1ZD1mfZ7ZtRMD+vfD1ddcg5GjU3FN5cpSd4IEix5ZgIyJZk2yweL+yQPQqUsXnPOnP8nY4rMrly/D5IlprjlN1vSZqFa9Bh6ZPxedunTDxZdcIvUguLH98S2YOGG8OPWkyckTO3figgsvLLL2bdm0CT27dEL9O+7A4OEjcOlll7uRUF5/7TUsmjcXr726H5defjmmPTQbZ5x5VkQa7DeO2WlTJmP7M8/irTffxPy5s3H2uedJH51w4olo2bK1MBfIsOGHQNX+/fuxZcsWNxwwrw8YMEDuv/POO6hXr574+WB78/nnn38eW7dudfOOZCgYyFMBIAWHCMC0adMGtWrVxoknniDP/PDDj9j+xBNYudI5LABQr15dPNDxfqxavQY1qlfH1Vdf5Zo+ffTxx1i0aAk+/PDDiD469dRT0LVLF9SoUV2eZZ6ffvoZtmzdins6tI8ANMTchHPfYWnQf4Y4BnVMTgoTjXlSLEDDV9B0mIUaVp1zjr40pG0slldhzreGAZZ3BAW5uUB+Lmh2RzmRByllLKe15lAkMkyfOrEPg/IGELYPFNy2d/yVENBQltkfCdBgvfxA+VJAo8jSUXqhtAVKW8BpgV8T0PAD3f3WKO0M773iABre/UXXetlXLYa/dw+Q9bIYgIYfkOGWNwhwKQU0isyz39zkRAeCAhoHXn8D+19+CX16GkCj7q23iFBa+5ZbsHDBfGRNyZAT5Iv+fDEWLnsUP//0I447/gRkZdAOfpuAGXVua4AJk7PkRGb5I/Owae0qXF2lCnr0G4Rrr6+Kndu3YsLwgXJCOPfRjRKKcUDXeyI27Mx5S3Hm2efiyy8+RUrfbhEN9/DydcjJOYLkzh1Eue7adxCe27kDD09Nw2VXXoM7m7XGjs3r8PIL+0S46T1oBNrc3xkvPLcbc6cbk4zu/Yfg5jq3YdWShZg1tSiYwGfy4+JQ46ZaGDc5G9s2rsND2WFzDt7n9RtuqoWCwgK899ZbmD19quTXf0gKbrqlDhbNn4uZ2VNdIWvA0BG4v1MXPPfMLszMmkrf7eg/aIj4EVi66BFkTooshz3ZLrnsMsyaO1+AjMUL5mPd6lWoXqMGuvbsjYsvuVTyWPPYChfQ+PMll2L6w3NRoUJFLFkwF2tWLEa7+zqhY7ceOHToIFIG9MZfP/sMQ8emo2btWzF2SD+899YbLqDBcXFP515o0f4+zJ02Gbt3bEOXPgPQrO29eOWFPVg27yF59r4H+6D6jbdg85oVAmrw4wdonHfhnzEiPQunnHY6tqxZKf1TvmJF3NetD268pR7efuNVjBvazwU1Rk2chosvvxLHH38iPv3oA6xZvhBvv34ADZu0QIsO94vilZ02Gvv37ZE8a9xcGwNGjhegavn8h/Hayy+iRYeOaNH+Xnz60YcYPbgvDh86hHPPvwDjpszAwYM/i0nAwjkzsWf3075+VgoKCzF87ERcfe116NC0oav4P7Zlh5Rl7OgRknfPfslo3LSFCcmZcwRLH5kvPlfubNQUHbt1E8V0ZlYm1jy6Up6nmcTQkaPww48/IJSbK4r8Ky+/JHNn7MSJUq5lixbgo7ffQsPGTdG5Vx/8+P13GNSjK47kHJJ5kjp5Gs6/4EJUrHQcntq2CeseXSrzaNDI8dL+GanD8MmHHzrsKONDY8CIMbjw4kuRPmYE/v7110UAjeur1USr9u3x/O7deHzzZlGu2913H+rWb4CFc2dj9YoVogxUrV4DI8dPQJkyDAFaiJWLF2LLurVo2roNOnbrju+/+w7D+/fFW++8I4osx27WrIdl7D66fCm2b96MyvRX0amzKLusz+ObN2J65lTXhENO+A8fcf1zKCukfsOGGJIyCo8uW4oZmVPRd+AgPNC1G2ZlZ4lTXFXsqbCPz5iCa6+/DnfWudUFNBgqk4DGuIxMA7o++CC++PwzMTmpfN11YnKiTihpcsL0NNws+5dzsM5t9QWgWryYPjNC6NS5G+5q3ETm1d++/ho9unYSZbcglI/MGTPl3u6dT2P2zBn49ONP0LFLF3Tr0ROHjxzG+NQxeGrHEwJynHXWWZg9/xEwIsWmjRuwcME8vP/ee2jdth1urVNXgIPXD7yGx9auByPMtHH8fdiChQETCGhUkw2dCs/OZ54VxgLnzEMzZ2LNmtXo0bMnunXvgV1PP4VLLr1UwIasqZPxz3/8E6PHjkOt2rUxKS0djyyY7zoFHTFyJLo+2B27du7E1MkZSEpMwIBBg1G/we1YsXyp1IWfYSNGokWr1tLfH3zwPqZnZ0o9hgwbgZat2+DxrZvxYOdOuOD8i8Q05axzzkHq+PHYsG4d0saNE0egBB2OHPoZGVnZEs2E4N+L+/ahRevW6D9wsJgCDe7XG5988on0UbOWrTBs5Gjxw7Jp/ToZdz/9YJzPPr33Bbz91ptYvHCBMDQILHXp0hUnnHAinnnmGezdu1eU/7vvvhtkMjDNOXPmuKDG/fffj8suu0xMVd59910XwGjWrJmYzDz11FMCgtjAD9tBfYp4/WTQQVuLFi3wwosvYefOnTjllFPRrGkT3HjjjXjsscewZevj0o7XXlsZvXr2RFKSMQfasGETtm3fjkZ33YU2bVrhx59+wqRJGfj667/J/fPOOxfDhw1FuXLlsWnzZjz55FO4+qqr0KpVS7nHz/btT2DxkqXyPRwFjKBGggmTHccx44Q7TjAMjWgmJwzb7gdoMG1hgDjRTwRkLDCgaWGeYWwYIOMH4zCUTLDQYSAvF/EFIfGlQbosGUCufOKwsyLN6iJ9bIgQa7FWuL8qM0YZGgRZ1YfGHw3Q0PrZwlApoFFEpi69UNoCpS3gtEAsQEMZ3tEay49VYT/rPXC170UDNuzrRwto2GAG8yopoOGttxfcKGVoBPiY9Ln9mwIatjBiAxpXXHFlRF9/+5//yGniwzPNKbxS4nfteUlOq0YPHyxghtrXrtq0TeyVB3bvjM8++VgEYoYIpZCZlj0LN95SF9npY7B7+0YMGJWGG2rXxfghvfHhu29LvtfVuAn9RozFe2+/gaurVEX6iGR88M5bcu/6Gjdh6LjJeOrxjVg0axqGTpiMa66rhm6t78bBn3+OOGWnU9Abb62LUROzhMkxekDviPsZDy3AJZdfieRuHfHl558Vmdd5VJQJaGRk4fFN6/GwB9AYm5GFZq3byb2RA/vK+5wUPIGet2wVypWvgHtbNxfhu3adukifko2XXtiLgX16yrP0ocDPrHkLcPkVV6Jbx/vw+WefuuWwJ1jWzIdw4803Y+SwoXhu9y4j6Dnh7GbMWYAGdzTE/DkPCVDCT/asOahesybGDBuMPc/udvusfsO7MCw1DU9s2Yi5WZNx0y11MXRcOp7YvB6LHp4ewdDImLUQFStVQv/O9+CGWrdicGo63nzlZUwaPdSU0QnbOmrSNFx0yeUYM6gXvv7yC19AY0RaJq65vjqmpY0SQETq7zAEOvceiKatO2DVkgV4bMk8ucewr3c0aSkMjYmjhkT0TfWbamPgqPH49MP3MWpAL7k37ZEVOP6EEzB+aDL+8rlpQ4bqa9HuXtzb+UEse2QuNq99TK4vXLVJnp0xOQ17ntkZoYjY9C0K5CnjJ+Gaa69D28YENAqFJr/2iSfx1oEDSB1pGBq9+iej84Pd8c7bb6Fn505gJA35xMfjwj//GVOnzRAgoNO9HeQeQ5WmT8kUJTa5Tx98/slHpjl5MmnZqJuo4UCb+zqi44M98HDmZOx68nHp+2Gp6ah3x53YumEN5s2Y6iry9e5ohB7JQ/HUts1YvmCOC2gQHBo0chxef+1VzJ2RJc8HmZzkhQw1fP7yFQIG9XuwmwE0atyA9MxM+T5yQDLee/stUUCpuLTqcA+69u6Dx5Yuwfw5ZGLFIXXiJGGhjB85Enuee9asIQkJEhZ15tz5wlJ5dNkSUfjF1CQxUZRhjaJAEw2CCfyMSUuXyCgpgwfhjQOv4bqqVTExKxtvvHYAQ5P7mbXGiVIyfvIUXHd9VdxVr46YJdAlCU+Lb4k4arcAACAASURBVK1XDyPHp+PNA69j1NDBouCID43rq6JdsyauKQnDrCplnXO4WavWGDI8BRvXrcGMrEwcCuWI+Qjr06t3XwweMhxvvvkG7runrQAzXTp1Q/LgIVi76jFMHD/OZTAwv1vq1MX02bPxwfvvS5hXPp+ZPR2NmzbDhHGpWL7URKJg2iw766QK8ur1G+VehzatXOXQDLd4KEOjVs3qiE9Ikvef27sPp59xOoYNGSKggZrOTM6cinbt78GB117FPe3b4ueffpL0Tj75FGzYvFXGZ9O7G0ka9W6rj2kzZmDvnj3o2f1Bd/3h8ytWrRGFv32b1sLSG54ySgCbZ3btQtdO97sKJPt09rwFuObaa9Gjaxd89slnEiXl4ksvReqECVi/Zg0y0tNdE58yicaRKMEtNVci8NCybVv07pcsJkorly2Vstx5d2MMHz0GD03LFtaPzNW8fGHa7HhujwAay5YsEoZGp85dcMkll2LZsmXCurA/zZs3R506dbBjxw488cQTcouAxk033YTnnntOAAf9sF+Sk5OlfyZPnixjVxkBotBTaXeimOh/e03X9V+vZU6dLGZKo8ekSp0qV74GgwYOkKhDU6ZmRrAxmjRpjPbt22Hjxk1Ys8bUl89eU/kazJr1EF555dWIeqWMGI6bbroRq1evwZKlJmyr5st1EsLUUDCDwEYCChxAIypDwzZP9Dggl/orW0KADWPule9EGRFgo/BnFOSFUBAiQ+MwCvMOI56mJ4UFAmjQ5EQBSmVo2EwNDZvodzpn9pdwGNk/IqBRnBPQUkAjYpiX/ihtgdIWsFrgtwI0tAixQJG4AJN/G8Cw13hNk4C897qdXxBDwztQSgGNyBaJBkrpU7+7KCfRAA1laMQlJqFZkyZo07Yd6tVvIKd59BR/5KCxVX/2hf1C5W/f4m4jeMTF4a4mzTF6/CSsWLQAi2bPcimr6lSs8nXVkDb9YbzzxmuYMLQv6jdqhh4DR+CxRXOx8TFzckQFt/ZtDbFo9jS5t3bZI9jg3GvfqQeatr0X2WmjsP/555A8ajxq1bsdU0YPw4vP744Q1EifHTRmAuo0uBNpKYPwwrPmvn7ubtUefYekYMGsaVi9bFGRhVAYGjfeDAIX2whoTDNggX7GZmSi5s23YEjf7njzwGsR9waPTEWDOxsjZehAvLRvL0aPT0eDhnchZfAAPLt7pzyrAm3rdu0xJGWknNQvW7TQTUfLytPsh+bNx97nnsOo4QZMMO1t6tK4WQukpI7H6keXC6BxzbVVMH32fLz1+msY0s8o/LZT0Pkr16JMmbLo0aGV3KPZCaGVPg+0cwENAkeDRqfjiU1r8eii+eg/IhW16jVA1vgwIKGARsMmLdGl90CsXDQHm9esLAJoXHrl1UiZmI0DL+3DzIxxbv1UoS5foSKmzV+Bw4cPYUC3e+Q+AQ0yNzLHj8KLzz8T0bZsl+SUsahZuw4mpw7HCSechL7DRmHHlo14ZFaW+ywF9fIVKmDe8rX45KMPMH7EIGm3xWu34Lv//AfJD3aUZ+2TVRvQyMsvwMgJGbimyvVo0+h2o9wWxGHdjqfx1oHXXECjd/IAtL3nXgk7umrF8nBZHU501+49cG+nTsiePFlOj2+48UZMyszGvr17MXzwYAGGjF8ZE9JY/ZWUc3yaVr/xJqRMmIintm3BojkzXUCjZu1bMGnMcBzY/2KYiREXh6w5S6TeI/r1ECYT02vZoaOElp07MxsHXjGmOuqlOZoPDUY5oVI2PHWsjKl2TRu7gMaEKVOw79lnMWX8WDOWHX825190EabPW4DXX3kFUydNxAUXXYT0qVl4+cUXMDU9TZgLBCeo3B7OOQI6cxw1brywK2iao2E42Q8nnXCipEs/Fuokc/22J/Dxhx9g+MABLnti7KQMXHHlVejVpRO+/MtfXOV/wuSpqFajBvo+2A1/+eJz/PmSP6Npi1ZiFsR1a+SQwfj6q68ETBg5bjyuq1YNbZs0dsPUJiQZEIFlYBuKacNZZ+GeVi3ERCSuTKIo/QRnzj//AixfuQrffvct2rZqLs8/snApzvnTueIklGZo6utC6/TwgkdQ//bbkTJ0CD766CMsWb4SBw68hq4PGAaS5quOVzV06frNxsTh3nZt3Pbib2EtOSYntW+sIf4CWI69L74kYVDvbd9OysA5QLZBi5YtMHrseGEukHGh84CMlClZ03Bzrdp4sEtnvH7gACZNmYK7Gt2NQcn9haEhCmueCVnbs3df9OzdB5PSJ2DdmtUYlmIYGmRsbFi3VvqbQAQZP63atEXvvv0xJWMiNjnADIFapr9uzRphaBAk54fmB2SOiD+M/HypC9uCpkGTs6cJiJ49ZbKUoU69+sJ6Imtn/drV8n7F8hWkb7c8vRNvv/WWABpcz7t264b33nsvwrxDJy3TGjJkiJR56lSz3hPQuOKKKzB//nyJvqIftkGrVq1QtWpVLFq0SMCRCB8ZTrhj+5qu3ewD+tDQ9Yf/+/fvhysuv0zAMX4IaAxITsYrr7yCh2fPiXj2nHPOxrixqXj77XcwfcZMXHrJJRg2fCheP/A6Zs56yH1W9/g6dW5F9wcfxPbt28OABiGHwngBfr2ABj1dhRJMWN9YgIZdH83LXUM1CosDaPBITYCdPAfswUEU5odQGMpBYe5B+R+XdxiFBfmIK8iH7XRWgQz142IE2bBAq+WwNwovoCEmP5bJye89yom2YyyloBTQsHu89HtpC5S2gN0C/y1Aw2/91XJEW7+KA2h49xcb5PglAQ0vmCH5lpqcxJxMvxqgkZiYKE3v7RT7tx/aol7K5cTUEQ5ee4MmJy+jb68e4iPBKM5A3+QB6D9gEJY8Ml/MS3h9975XcODVVzB8QF/XveUA0orb3YO0kcPw3O4doqiJozg6TY83IQVnLVktp1p97m8JKrOzV27C+2+/jiljjLKetWAlfvj+O4wf0gczl6zFv7/5p3xnnmOmzMJpZ56Nvve3FIHw/Isuxtips3Dyqadh7YrFWLtsoZgTaHvMXLxK/At0bdO4SOdUq1kboyZliSJMswp9x223uDhUu/FmYXjs2Lwec6ZFmpyMysjGtddVQ8uGdSJMFphOrwFD0ebejpiclootG9Zg4Yp1Uo52TU20DMnDCaVZ86ZayMiejs3r1yEzw/gSsReI5q3aYNioVGRPnoh1q8MnhGpDTMelE6eYSCwPZU1B05ZtMHjkGMyfNQ2PLV1kUMz4sHPW0ROzUKVqdXRt3URAhPu69UKT1u0xLT0V+/c9L3l3Tx6CWxs0xMRRg/H+228gc+5SlC1bDv27tHfLp04sxcRkdDp279iKJXNmCKBB5s2uHVuwbO4M3HZXU3TrNxSPLpqDLWtWWP0QjgIzeOwkXHXt9RjVv7uwPPj+lZWroEubRr6TiiDKAz2TMX9mJv503gXiH2J6xni8uCcMfmhYxuy5bIN4DOzRSdp9ybqtePfNNzB53AjXjEROdJ2oA/peYUECRk5MF/OIlg3vcCnaG3c8hTdfP4DU4cOkbL0HDBS/GGNThuOVl4xTULZ5nhMHmn4jqLRvXLdOwkrWqHkjJmRMFrOOmdlZYlcu78TT60EcGjRsiPu7PohLLr1c2D4mKkWugIQLZ89wAY2rr62CTq0dMNGyMW/XsStatLsPKxfNw5NbN4hSkj59npjzTBhtyizrQWHYaa6eLJ98yilo2e5e1KR9/0knSZ/zQ18gbe66UwANlj81IwM7tm3BgodmuPNGFbd1T+zEv//1T/Tt0ll8i/QZNASzsjOxYc0qYYWoclKmbHlRTsemT8TmDRsw7+FZorAah5QmhriYHhw5Igpmh/vuR/fefTEjOxOrV66Qk3z2W8u27dCrb38BBFetXO6yGhgOlnNHaeriq+Lbb/H0jiewbPFCfPrJJ6Jk86//4KECirRp1ljS1YgmYrrw00+Sz7adu/HWG29gzIhhophR2WZZ6VeDSvfDErY1Hx1aNZdyP/nsHnz80YcYNWKYACAaTpbp8X6Xbg9iwKAhYpLBtEanjhNggQAD82O5WRYCFXyX7cDP+k1bxflou1Yt5DdBIAIGfCc9YzKq16iJW2+uKSYnLN+eF17EK/v3Y9CAZNeJJ/u/abNmGDlmDNLGjcfqVY9Jmbgus24DBg1Cy9atMaBfP2FlrN+0WfIgY0M/9HHCMt7dpAnGjBuHNatWYcHcuejTv79cG5TcF/v27hFnumwjfuhraVxaGpYvXYqxqWPEzOa2+vUxZNhwrHrsUcyaMUPqy/IxkCiZMXfceRd69euHSy69TBhj6oyVJjmLH1kgdSTLZ9CQYWI2s3b1KqkL0yHD45k9+wQwWrRgAW6/sxFatmqJJ3fswNM7DbBsf5jvAw88gIsvvhgzZ84UXx8dO3bERRddhNTU1IhnuU6QKVG3bh0BR5577vmwOYU4oAyHGbaBUiZCM5pWLVugZs0bhIFCIIWfL7/8Ej169pbv11aujP79++KZZ57FipWPRoL1hYWYP28Ovv32W4xIGSX+Njp3egBLly3HU0897c5JfmHeVegUdEB/7KJT0KXL5D7XJxfMdEK2kpkhIVvFqXR5s3ckGP8V8pfoOAylr5t4p34R4VWNFMj37LC/Wg7b8Sl91OTn5qMwlOeAGTkozDsI0KdGwREkCpDIbbIQ8YmUI5II9yI+voysXQmJzrrpww6R/BynoAKiFMYZB7e2U1A6Kc0vQJlKJ4qpDe8xChIdmMYX5EsUt1gfPyHY7/lYclms9CNOGz111PdMOxeAh0+sH+f8S84eFLPwnpsKnrKsZBoJQ84C+9n3Gnpbn+V95qnOejmGuRbxo9GTdCxodvquhthW58a63mueWi8F973vqwzF/NXnEfPUjwKgmj/zs+/rcxqxyq6/XWbmY5dF0xF5wXEMre2iadp14zUN7a33dR+w21G/e9tY85M+dhwfajraBkyPba99wfv6PNPTyFdaV33fLrfmo2UVwNrZh7VsdnntvvfWX39rPfmsgvnsT7ucvGc/Z3/X95SdqM7EdT+335Wx7zgE1z7TfLROdjn1nv7Xutnp2O3MtDkvuB/rGNVxov1gj1XNi/sX34k2nmPNUZbl6aefxqBBg8Q0c9q0abj66qtd5qbdVtznVAbw0/VoSikgujNfjRlgbI3dDksaTX/U8ut9+znD0SveR/tM21R0UofBbadtzwHv+lhkveRaHutjyb92n7pAcmEo9vtW+t7687cJhx79owe60Z7w218irhVGly/4nLafV/aIBpR7y+HX50G9mUfT1RJ+4v4bgAYn6/Ynd8qG1bbZXVEBjfTM6ajb4HaMSO6NV17a4wIajDBAOj03vxmLHsUpp52BB5rVl6qPmfoQTj/zLPS5ryWurHwdBqdmiE+GTauWodfgUah5S12M7Gf8aKTPfAQv73kGc7LS3RMuOpvsnjwMN9etLwvn+pVLsPChbJn4y7fsFCeRsQbNptUrkeEoei7YYGYWqtW8GSMnZgqgMXd62B8Gb4/OmIbK11UVQMM7IbyAxqYdz+LSyyNNeewyMd/Hli9FypCB7mUdUP0GDkHHLt2QPnY0Nq1f694vAmhsXI+Hs6aIw0NG3qBjzGiff/3j70gd3BdvHXgVV197PcZMmYY9u57GnOwM6dsZi1YKkJSeYsrzyOrHcdElRR2kavos//aNazBjYmoRQOPerr3RtN39mJs9Ebu2b7aKFAY0CGDQlISg1huvvhwIaNS/qym69hmE+bOycM11VXF38zZGSY/y+ezjj9C5bVMZE0vXPY533nodk8eOlKdVyCagYfrfsb0uTMDo9IniW6HFHbeLzR4/CmiMcQCNPi6gMQL7X3rRFTzyHUCDAMC49El4fMsmATAU0Ni6yfym5C8Lenwh0iZnSsSUA6/ux+4dT+CZnU/i6srXImX8RDy1fasFaKSJbw8/QOPc8y9E6uTp+OzjD5GVNhrVb6yFbn0Hi3nKti0bpA4KaNiL3XXVaqBbn/7mVP+Z3Xh21y68+/bbGJQyUspAQCMvN4QaN92EMRkZeGLrJsyfNd1llGhaq7Y8gX//+xskd+sqpjJt7r0XU9Im4PFNG0B0VCNhUPimP45R4ybIuKbJCcvFjZogA+cyN2n+54Y9OXu6mBZE6+edTz2Jvt27uWYnKanjxEFro/omygn/RKlxhDwJHVqunCiUI8aMxZVXXS2AhnHGGhIBht/5/6prKov/DJrMjB4+1A3ZyrIo6DB/iaHy39e2NWredDOyZz2MvXueQ0Z6mpRf2R4EL/gOfWOkjBqDRQsXyBjs0q07UobRLGSt1EGdo7qnsI5ZyfLHVks+7Vu3dAVXLfOkKZmoXuMGkKHBaBV8jgyNV17Zj0HJye7Y5PUWrVph1JhUjB+bivVr17pRTHiPAEMrAhr9+2HP88/j+X0v4IorY69fyxYvFoZF73790KxFCwwdlIy9e54XPz5UJsjOad6yDcanpWHFsmXCMDjjjDPEP9OIkaME0MicMkWeZZ8c/ulHTJySibubNsUr+1/Gjscfx/bHt0qfpk2egi2bN2LZYhPm9bb6twszJGNimtt+Orf3vrQfX/7lSyxbshhNW7TErXXqYPWq1XjJikjkzgmHkUHBceHChfjggw9cQGPMmDERwDVlwubNmwmYsHz5Cjz77HMuoCEKj2XWYc+zalWronv3BxGfEI+9e/dh7569oJPPZDI0rrg8AtDo178vni0GoNGhfTs0adIE8+cvwK7dYSai5kt/HAMHJItT0KVRAA3DD0sQ31nFATQS42iU6URacsNJG8XL7Ifh9Vj3Vfs/18eCUIEDaISA/MOICx1Bfv5BoCAXcaE8A/LGFwhLRNaNOEZtig1o6F5sAxq+UU7+QICGPT7tLU4VJfaZKLFHAWhoX6iS4FXMbAVWFV5bcbKBZ5ZJFSxVmrzKKdNQpU8BjP/85z8C7nk/XuUx1t7uB5IwPVVkeV9DhvO6pm0ruF4lmM/Z901UKLOe6pwSs0lLydW20brYIAnf50fBBbu+3nbXfL1l0ucUxLHT0HLowYQXINI9j2C6gst83wYXFPCQtcsBazTsuPablkFZd0yX/cx92gZyNC1e03Df2qbKsuJ7Gubdb/xEU7y8wIyG8lbASg9W2Nb2s/Z1bTsdo8pcZNm8/ee9x3Gl0cN0reH41H7zls8Go7xzrsjA91xgWjR1HDZsGE499VTMnj0bl1xyiZsXnXJzrxQF2gm7ruHN7bFWUkBDixUBGlh4SBEwQaI4Fg/Q8PazppXobB+/JqBh78val25dSwBomA0wrN/49fOvCWgwv187bKtfnX5XgAYXrVdff91laMQ7k5ux4TmoaFdNb/L1bqoWAWiMGNgvzNAYOgJNW7fFuOGD8fILz0r8eqZLQIMMDX6fudiwDAZ27SD/23XqjkYt2iFrfIqcyte5vRHGDemDr774DDfVqY8+w1KxZukC5Bw5jHu79cHsqRPwwnO7XJMNXSQoOPcbkYq6dzQSfww0P3ho6RpZnPt0bOO2f3jyhQecLgg6qGWgK6CRPhVPbNmAeR5AgwyNylWqotWddX0YGkPQ+p6OmJJOhsZaLFq5XsrxQLtWYRMHJ5SmbiBFJpQjGLZufw8GD09BVkYAQ8MBNFq07YB+Q4ZhekYaHt+wzmVoiJDqMDX4PYm0GUcgHTt1Bs4462z06dhOnKWSocHoMrt2GHp79rzl4vx0aK9ObjsqQ8M7sP0YGl37DsaSOdPx5Jb11uORDI0rrr4Wfe5vLUyCIIZG0zb34J7OPTF3xlScd8GFuK1hY0ydMFKimoQ/kQuKjpNl67dJlJeMsSnhvnDC+lFJ0UUuvyAeYyZOQuXrr0ezOxqYNQrA5iefNgyNEcPlGgENmk6MG5kizj1dgV6iCBSK09eU1LFibmIDGls2bhRfDHGOGVTj5s0wfHQqNq1bg1lZU5DkhMmsQZOTIoBGOqIxNJj/gBSGIa2BzAkjcdudjSX0bEZqCr7+21/dPrcRZJZzVFqGzO+JqSPx5RefywkrN/wBw1NEoW/b6E7khUKgCcyYSRnYvmUT5s2c5jIgtN1Xbd0hJh2Duj+Ihk2a4sF+/TFn+jSJwsMPF3LmRx8PVPylzuvX4eEZ01wmAn0raLhPzhsyR2bOXYB33noT/Xv1kOe4kXM9oTCXSVOL6tUxoE9vvPfO2yI4jhidiuurV8cddUz0EWUfULChQKJhVCngTZg0GVdecw1aNLrT9QeigIeOm43bd+Cdt95CypBBkj6BCdk4nNCJy1cbsPH+doYVsn3Xs+K7YezokW74Wgp4PFWnyQfNL+gokz4zmAcZGukTxgnDQIVnPY3ScK1Mf8mKR6X8TdkfeXkCjvA5Clo0FVFAg3wfprvvpZfx6iuvCDgh7e8AaG3bt3cBjY3r10saKrzRAWiLlq2Q3K8fXti3Fxs2G6eXbVu1dE1yQjm5YPhUvvfXv/5V2oR90qtvX7Rq0waDB/ST6D3HHXe8tDUBjVZt2gtDY/Wjj2LG9GkCKF1ftarrFDRr6lRpf/b/rXVuxdARIyUKFJkXPDVmOjfUvBFTs6dj2+Nb8OjyZcKgoUnk0BEpmJQ2QUAPlpXmQOzzF/a/hq+++hILFsxHrVq3CkNj48aNePHFF/32ZGFokJGRlpYm+SlDY/To0RE+Mjg/WrRojgYN6mPx4iXYvfsZt22lnS3zRltwMkDO6Zg4KQNffvmVu94kJxPQuAI9ehgzQYIQNEMRhsYK41DYVqjmKUNjxEjcfnsDiYiyZMkyPPnUU+6zWkEvoBEBLKjJCf338AiCwjHZlHHmZDEChHTYGryeEE+bmTCAwe3MrH3ONc8JlZ2nfI9DGNDIzxP/GWRmFIYOoSA/FwW5ORLGFXE0kypEAsMcO4BGfFwi4uKN015b4NV2NutMUR8aytDgOCdD5Y/C0NB92jtgSwJo6HjiWqpro7bnqlWrXKVNw3E3bmzAXq5Fzz77rMz7W265xS3SmjVrcN5556FmzZruNQIWdHzL6ECc0/x8+umneP3112Xd/uKLL3DVVVfh3HPPxQUXXCDriSrymoj9+7PPPsMLL7wgax7XCYIIXM/btWsn5SETjv5vuK68+eabwrS6+eabJTy0psN1e9euXfKegtz8zshD+gzrrwoy24d1vvzyy90Tcnse2krw3/72N7z88st49dVXZS1gezRs2FDy55gje4ZtTJ88Om697Av+5nr6xhtviNNhvss8vAwD1oEmZOecc47Uk/5/bKYHnRuvXbtW8qESzHJwr2M7/eMf/5D1j9/Zv5r+nXfeKessr2sUp7ffNvsp63/bbbfJGLABDq3HN998gz179uBPf/oTatSo4ZaX1+k4uW3btu7eum/fPvA601FF/Mwzz5TxZANpvMc68H/r1q3dfHXscnyxHlzrOTbYDvXr1xfH0pouy6ttx2dYxkaNGskerIxQmvWxzWlCyDHF6x9//LFEseJ+zfFB30rVqlWTttBxwjpwfN9+++1yCMN25D781Vdf4bXXXpNxqWNF21oZiL6bj3XRBgg3bdqECRMmyPyYMWOG7BM2mGaPIS+TxuwlR8/QsBVuP0DRT/6PeM7xsRdUT3vNttfzkgIa3MNifizAwQ/YiIcBIaN9NH17/4lYp0sBjaCu971/zAwNHZAinMQZirMCGv1694wwOeG9bTueBmWfFnc1kEVy1979YnJiAxqt2nXAkNFjsWLhfCyeNzOCoUFAg2YFY6fOxIH9LyBz7HCZ7JddVRnDJ2Rix5b1qFy1Bg4f/Bnjhxo7Yn4eWr5enHbm5hzB5Vdfi54dmsp126maPSDnrtwovgP6PtAWKelZuOSKK9Hr3paus0YvoOGdrJoWBVIyNFLSp2DH5g2YNyMzogNSJmYKQ6P1nfWKABo9kwlo3O8CGuMzpuHyK6/Gfa2ayuIrC3KcWcy9f5qJluvWerdhUuZ0iQSRMcH4LOBHGRotWrfD8NFjjWPF7KkSDnfspKnYuPoxLJxtfC7YJieqJBFs0gnIaCYdOnfHgpmZqHx9dVx6xVXo3dH42OBnSOokXHzpFRjY/T43EklxAY0q1WpiyNjJeHnvs5iZYdO2Tf40O8qav1xCwA5zABMCGtfVqIkJw5Px4XvGWaz96T98LKrWvBnjRwzEhX++BB0f7IMFD2Vj145wqF6eONofbedlG7bjnTf/j73vALOqutpe0+ioMYnGHjUxloCCgr2jiIINUIqFXlSqSBl6GXrvvSMiRQERNYrGKPYaY4pJ/DTJb4sVgSm3/M+79nnPXXfPuXMHiZ+fhvM888y995yzy9p7r73Wu1d5VcYOg8sJ6O8UBYIZCPyp8yshMnz8BDm9fn257spGgQGcyJbHHpfXX3tVRha6LCcANG5oeZNMGjtGHn/kkTRAA/eRlhQxNiaMGa3pSZHmFC4nBDRQEcZo2JgxcvkVjWVI/z7y8gvPS37g8nUR4gMMGykPb94UxtDoPwwWGmdIh5ucxQL/OLaXXtFEuvbuLzseeUjHEzFEMH+TwaRRpcUoHL846WTpP3SExoKZOdnFU9AAfqVlMmjUGDn+xF9I62ZXq/CDNMBDFdB4QBbMcIAGLtL3/u2/0VTAd3frIg3PO18GjBglOx59ROZNnyplibgqiXryU626NL/pZk05fN+a1TJ35nQVZmCmiRMfuHFAQMBvN7VuK7d37KQA0OoVy8LTQAgeKOvaG27UlMaLF8zTLED4HZYfCBp6xUUXaNto1o+2QiCG4AGhAQIcAI3T6taVqy+/NHR3ocDAFMlLVt2rSlXr5jdo+aAF3WEQs2TLI79RIKdNixtVgFq/eascfMiPpFWLGxT8QDkQjCCEoV+Tp82Qy6+4Qrp36aTfZ89dIL957FF1UUGfIVhBqLYCJH6fPW+BnHraadK40WWaUQYgAukG643jjz9BLrng3NCCDS4nBDR4ggd6tGl7iwwZNkyK/pGHWwAAIABJREFURo+SjRs2BGPuTHcBaFx/Y3Pp26unAtxI/Yo6m19/naZq1dPZ3DwdI9ABKXPRPwiJBDR63dVd/vTHtyU/v0CFY/Tx2utu1ACgm9avl4UL5quwWPf0M2TazJmy+YFNMnWy47Ggb9G4sXL+BRdJp/a3a+BSCKngnQgKiwCqsNBYsXSJlnFN02ulf+FgKRo5XLY/vE37sre4WJWo7Y89Ie+9/55mbDnt13WlQ4cOGu9i1SoT7yZgFIyhgTk4depU/ZWAxpAhQ9IsMLA+kEEEYMKSJUsV0LCKDg+w7N500km/lMGFg+S1117X2BdcN/iPwJ1Q6rp2c0GjAUL07tVLM7GsCgAN+7wFNGD10at3T3V7WbRocdp6xBe0sUvnTrJly9bQ5QQnaOAButYDUANukAQ1cnJrOb7iuZxwvTtAAyBGys0kBWo4H+QQ3A3AnbS9DoBvzKVyzYklFMTISZRIPLZHY2vESkoEQmUyGZMciUm+gvH5kp9bIAQ0XP0p/mfpky0o6P91QIN9s3uYL6vgu5rJ57uYO/tiocFy7Sk1QALwPSi2UJQxH8k7AfThO+oZOdIFOR41alSoFEPZxbOLFy9W5RdtgzJ81113qRJWr1495RUItgvlDEolMv4AAMApNMzqEVwXSqlVcmw7N2zYoKb3aB+VVPCdXr16hSBG586dVall2VD8Fy1apMoo2oRUx61bt9asQtxj0O+BAwdqGejfxRdfrH2Fco56wHsA1ECp9ccAvB08GOsUbUMfr7vuOqUPXMiuuOIKady4sXYDJ+3o28SJE8u5XqgbQACQz5kzR+PyoE7QzlpcoNzp06drgOIuXboo/wN4g5g/AIawbwAoAt8CCIB3oVxj/NAW9AeKPQAG0In9AS1AlxNPPFHb2LdvX40ZdPXVVytQhJTWaBP6ijlH6w7wddSJvoL2sLjBHKCCD3qjLQAxCP4MGjRI21y/fv3QZRLAFqzMMAa4sK9//PHHCgpgn928ebPyc1ojAhhA2bfccot07NhRgQaAFbCqA9AD8IaxqEhXtLFTp04CcK5Hjx7aTwAZqKNr165KE5SPchBLCXMRYwdwCO4faCPmEvkY6urevbuOB+Y3L4B7GEPMdcgaUW44dl1HfXYyaSKk2bZt22Tw4MFq1Yj6AGrginKFwbvWBSYK0MgWI4IWxlF8SOmpkfcyX7Cuy3b569yCA986oOGFabB7t/aZikCmTlTgcqKvZAE0rEtPpvH3f08Df8TxiygwRscnsBDPdD8KpLL1Zbsf1ebv1ELDAhoQFtABC2jAQgO/wZUUqVsHFg6WtatXaVwIXD6ggWcPqlVLFq1dr1kkBvToIu//7a+6IOlyMnLybDmjwdkydfQQefbJ1EnSlIVrNPbFEUcfI1vXr5EH71uVOrkaPFpOqXOGprj821/+KNOLhmr9BDQ4qJyQs1asU0bQs10rgWtCz4FDZdum9TJ/mnOn8Beo/c0OPso//cyGMmrKLA1MOX6YA2B4FRZNljr16stNV19ebmJ1791PWrS5XSbBQuOB9XJV0+vlnsLh8sD6dTJtgkvPyrRyVsjLtHaWrF4rx59wonRrf5v89R1mxUhKzZq1ZO6SFeo3v3jebJkz1WW8mL1khRxx5FEysOcd8u7f3lFAQ8fSWGgA0GDfa9SsJTOX3St/efst+cXJp8gbL78oi2algqBe1ripdOsz0GWXmTtNm1lZQAPPDh43XU47/UyZNmawvLTTxekg4NCl9wBpfO2NsmrhbB13XAA0rmh6nTy4brUsmO7im/CCa0rvwlGaOrVoSD/NJjN1/nL5+utdMqTvnQq4uHGKBjRWPfCwvPX6azJmqLOwcCfW7jSPAj7ejyVFkCnjjPr1pdkVzj0Ki2HrowGgMaRQ6Xdnr97SrlMXeWrHE1LYL+UyhMcxZmMnTZFdu76S9m1bax0ANEaOHaeABl1O8OywojHSuMk1MmrwQM1MQ0Cj/9CR0uzGFrJ2xRJZOn+WNgOZak6rGw1ocH5PnrdMDjroYMnLz5elc2fKqy89r4AGFQDLrwlo/PlPb8uk0SMcwBOLyYknnSyDRhVpSthbr28qZcUlcgbcRMZNkO1bHpSFQeYj1OkDGj07OmueKfMXqhXNkL695d2//VX2lBSrgFK1Rk2NOwEXgpVLF6vLCRR4bNBQKCGQoEy0F9lQIMwALIBSS/NRZsDA5r1204MaIwN0hhAxfMxYzXLS6KLz9XkIKhQaoXhDYEL5AE/w7K/r1pVGF56vAhXqRDvQBgok3e7qIa3a3qpjBuAEJqBoJ4S5/oVDBMFfX37pRWlxbVMtt1uPXtL77n6aiQNWGBC8wQsBCFx5VROZNnOWvPDcc9Kx3W36/Oq166TuGWdoJqMtmx/UNhPQQHv0VDkWU0uEW267XYYWDpKN6+/XNkLIRSYSBAX97LNPpdElF0kp8lKKyG+ffVZefvEl6d3TCXC8WrVuLYOHDZexY0bLurVrw8CbqKv/QKRYbSkD+t2tYEiTq6+RIcOHaZyMcUVFzm0n2NDpSgOaQoAEoIH0qn163il/+D2yU+UojdD/xk2ayrARI9TFZc3qVRrb4td16shyuGzs2CH9+93twIi9e2X+QpcB556+veWxR92pK34fXTRO2t5yqyxfukTmzJqhwjbSwSLA6dJFC2X+3NnupKykRE466SRZtfZ+Tc27fMVyVYgh/CJd8KqVKzUNq6UJTuguuOACTcMKRQgXgoJCyIcQTkFeQYB4Um66qaU0bnylLF68JAQ0SF/rcsL1gZPSIUMKVegeNy4VtwkKYOGgAVJSUipdunbTIiCE9undS3Y8+WRoocFy8H/BfBdDY+Agl21p1KgRcjRS4I4YpcoF+4X5PWL4UKlTp47cd9+6MCio5jlS1xiAGpozy/FMWGTiKCIDoEH+kQI0UgE6lfcEbNfKF5Y/2M9w81PkGOBqokySiVKJIzBovEwSyGyUBKBRLDkANZIJ5YnZAA3SH0VTKYjKcvJ9ADTYlyggg7xRgYwA0ICbGQCCyly+a4M1lYdlAEAHnPqDt0Jpx/omwAzFCmsBijkvuGlhjSL98YgRbg+BwgnLB6wnAARYv1AM4b4FCwTuGbDauOOOO1QJXr16dRr4jPJ56gxAY/bs2fLQQw/pM+A3WP8IJIxnoHhCKUcGIyif4OEAJtGufv1cRivUBeV+2bJlCryAd+KiiT4ACQT6BViD1MwhaBTEaGBb8J/xK2DxAMUfQAhi7aAfuKhsYr8DsDB27Fjdd/CMysWBFTTHkuASLFqQOQqWA7BuAO/E+6Q/LCCgkAMowOW7uwCMQJ1QfGl9Q2tG9PODDz5Q8AC0Bp38PsI6AWMPYIIWNzYWSJQVAMAPWIGAVwIoQRswR8DjMSYYb9IDcSHAlwCM0cKR+x35A9qE8UYbUTf6inJ4gVYAI9BOzHnMBxwWAJQAbQAq2blDt6mioiIBOIA/zBuAUABLHn30US3jX//6l5aBvgDExgVAHlZJkydPVoAOcxrtRZ+RghtWJBgvrikAGlgDCD6Ny7rzcC+3IFW29cpyYVmIdQmZZMGCBTp29uI88sv7JoCG7xJRjgdlwysqaaHht5X7y/4CGgluRNmI61k+hvOvkoCGr1OGdNpPC42oZh8ANAKqRKEtEDhC4SQI7PXyawgK+rzAQgOAxkUXXyKtWreRa5o2k9defUU6t7tF9gZZTh7/3QuhhUZecEqSlyNycaMrZeSEKcrs161YLA8/uEHqNWgobdp3lVPqnC4bVi2VpXNc6kgOULe+hXLZVc3k448+UFcUKKW8Lml8jXTtPVAZyJJZk+Wpx7Y5RpXMEaQM/XrXV7Jp7UpNO9j+jl5qYo96GUdj6PjpcsmVTeTpJx6T9auWaArYn5/4S7n0yqulRq1aMm/KOC3Ptofl4//i+7co8y0afI+mhkV9n3z0oQwqmqQZMG6+xim7Fgzp1guAxm0yaexw2foATj9FxkycLo0aXy07fvOIrFyySBHqE3/xS2l8dVOpWaumjAsyRkRN5EsubyRjJ8Ekv1QWz58ra1YskyubNJEud/SU444/XnZ9+ZVs27xJ5k6brP248JLLZPDocVJaWiL3LlssD2/ZKMV79wrStiJV62+feExeePrJtNOtPoUjpOEFF0vx3j0ydfRQ+eMfXg+bokrOiPFywaVXynNPPyEP3LdK3nn7LTn2+BPlwsuvVCuLxTPd6arvcoLf8Fzh2GkaO2XzulXyyOb18uOf/kxa3tpRU8I+/fijMnmks3jA1WfIaDn7Aheb5M3XXpb7Vy2Wf/zPu3Jti9bStHlr2bP7axldeLemaAXdmzW/WTp27y3//Md7snHtSnl8+1apXqO2XHz5FWpFs3nDOvnjW2+q0LNm8yPy+9dflZFDXIBMgBju5NpmPHFzc/SEiXL6mWdKs0aXO0E/JwA0Xn9VRg0ZHAIaVze7TufI3/76jprIP/fM7+T65i2kZes2ego0ZsQwzVKDes5qeLaMKBonWx98QANZMnre1dc1k6Eji1Tpnz5xnBTv2S2d7+wpF1xymb53/5oVsmy+yxx0z9DRclrd08tZaHA94//Nt3WUNu27yJuvviRFQwa4+W0ADT9oUeHIIjm17unywP1rZd2qFdKk6XVyw82t5UeH/lg+/OD/SacWN+jGXLf+mVJYNF4e2fKgLJqZiqHBNXDvtkfk008+kbtuv03bfc7FF8uQonESi5XJfStWyPp7V8t5l1wqt3ToKD8//gQFomC5Mm/WTBWaUQcUNQqYCBw6ecZMee6ZZ2T44EFhPAoIHzg5o6XEwCHDpPHVV0vhPf00qwpoXO/Ms+SKANCAUAueBOEA9fCECb8PHTVa44Rcdv65oeCO+3gOwhRAFJgPT5szT351yqmy8f51smbFcqlWrap06NpNrmzcRDOswFIBcTg0dWw8rmlKr27aTBDfYyEU0E8/1Qwgt7XvIB9/9JH07nGH/OGtt3Su/erkk2XOgkVy9NHHyIZ198nKFcsVvLyheQu58KKLZc2qlcqbT/zFL2TlmrUadHL8mNHy/HM75fb2HaV9p86aXhd07tOzh6buRLkANBAUtHcPZ/XmgM1caXnTTQ7QGD1aVq9aGdID9wYMKpSbW7eSwQMHynM7dypwM23GTGnarJk8+ugjsnjhQnnt5VfkhBNPlGuvv14DyE6fPFnLUECjRQspHNBPXngeZs0OGIcwflWTpjJkxAh1Odn84AMq7KqSs+NJVTrgFgOhF6bbl1x6iUyYNFne/fu7Mmr4UPno44/URafxVVdJIp6QFcuWqisKnj/n3PNkxuw5Koze06e3pqn9fx99qCess2bPk3fe+ausWrVCAzEDGOvetZsKszt27JBnnnlGTx1xEle3bl01F8dJpO4BcBNs106FdJzYWQsXABqtWkHwbRwCGqeeeoqeFiOYaOFgJwz7JyQjRw6XunXqyPoNG+Xee9dK06bXSMsWzbU9H374UQhoMJDnjief0hgd/v5kAQ3U0aDBWWrRgfHfsHGTWmMgVevNN98kRx15pM7hJ3Y8KcuXu2xiEgQVc/HhHAAMq0GFqsErcmqnWWio77txOQE4rnJFDgMWpiw14JxHC0B/P7MAvh4iIdmKmsnFFdSIxYvVaiNZVqoAhyRLROIlkpMsk3xALTn5Cqbn5NFCJCXHWDnHYSXg6wmJiqHxfQI0uG59WqK/CtJ6MTSi5L0oucJaBdh4CrBmgDVB8+bNlVdQ0XZAXlyVKryL/1QU4UbRvn17tXwCeACFGQADlD+4cADQgHINpQxACE7BrVIH835YSeBkm6fdBKRQF/YDKI5TpkxJC3xK5RrtQn0AJQF4YO1rzLYZM9QtAYox6mObYOEAJZRrFDSj4gk3lZ49e6pii4u0wd4BetjTb9zDqT36iD+4Ttg2WZcUgKKgJRRje1n3AoCdUNxRFiwwoPTD+oX8CDQByADrC/Ak/s56wA/HjRunVhgAf8BX0Eb0jUEtAS7AUgE0AQ04X9hP8C+MPawfunVDtrSSEGSyAVbRT7ruvPnmm2qhAeABY3jvvfcqKAtQCzzUuvgB0AE/wljay4J0oDHAAoAjuAg62LgetP6AKw/bBcABwaYButn5TRrjQKFNmzbqJgI6A7iYNWuWWuyAhgDDAILBlQSHFjZQKsoGuLdixQp9FvsX+oa+cr6BHgBH0EfsJXb+2PZErccoWliwCn3EOunfv7/KI4WFhere4wNaftnfBNCABUEUkBqWbYKKWkU7vF9JQIPv+sBAQRCU2f5O+dbnh/Z33ssOaDhAP2qP1jKyBE0Fz+Xlt13fzxIgM1sMjaj5EQVoZG6/O9DK1Mdse0S2+1Ht+84tNCygAQay84UXpU7dumFbndnXR7Jt6xaZOnGsum3kBvl/MwEa2DQanneB9BpQKL869TTNlADF+p/vvSsbVi+X7Q/cF568kuDnXny59B85UXb+9nEZP6Rf2n08s2TDdo1p0eO2Fgp2oN3IcnJHv0Jp3OxGzXKC67N/f6IBPGdOGBUuRgzorV3ulOatb5fDjjhSGRGYzuef/luefny7poCNGrxE0vlgXXNDS+nSq5/8+KeHqSI9Y9wo2bpxnQwcM1HqnHGmtGraqNyk6dbrbmneOh3QQDs6dL1LWrW9TX525FFhOz7997/l0e0PyfBBzhwx6kL7zj7vfOlfOFSDFyJjCp796MMPZd7MqdL61ttl5++elqljR4cxDXDa26VHHzmz4TmaLQMXQA24H6xcNEd2PulOIDkHkAZ14OgJ8sffvyFDesPlKNUW0qdVuy7SrHkrOezwIxTwSsTj8sXnn8ozTz4usyeM0vKiAA38DlCjc6/+Urd+QwVA4vGYfPLhh7Jt0zq5f6Uzk+YFQANWORvWLJMbW98uxx5/guTl5evYP//MU7JwxkT56KOPwwULWsA9qH23nvLLX52iAVHxG+brH958XYNpIm4GNpR7Nz+qgMaIwc7ixv0FFhqB6wkKhpA/ZuIkOaP+mdL0ystDRZAxNBAbAWtmxOixcvoZ9WTa5InS/a6eevoLwQ1rB7E2FsyeJW++8XooXCOVKCwCkOXEAhqgd7uOXaRd567y45/8ROv76ssvZfuWB+Ssc86VN159WWZOLHKAxpBRCj50vPnatDG0jP2yxtcoPTbdt0oe2fpghYAGaHDMscdJh+53SZ3T60k+0obG4/K3d/4sb73+upx1znkyacQQ+cPrr0ud+mdK/5Gj5dGtW2TxLBfIk3QEfdc+/KimKb3rtlvD+XzmeefJnXf3k5NOTo0N5i7cTNre1k6e2/mMptyEwIW1CcERggTo2+2unoLUxpPHj5VHH96mAgVoC8sECGt4Du+cfe55MmrceOVVKAs0rg9A4+IL0gKMQijAu2w3gJGho8YooNHowvNCQAN1A9CAAAQhEaduqK/vgEFy0SWXSu2DDnKWHLt3a514/vgTTpCW1zlA46vdu3WNw3IAoAR9yL/88gvZ8fjjMnnCePnXv/4ZCmJ4/8c//okMHDxEGl1xpRwcnPIB8HntlVdk6uRJCmhAMDv3vPNl5JgiqVP39DATDIANxPhodt310r9fH3lyx1M6NzTLyUspQIMCecubb5bCIUNl9MgRsnbNGme6HgAPCNJ5c6tWcs/dfeWpJ5/Ue7h69u4j7Tp0UHN08lGM9SPbt8uYESO0Lz379NEYGkMLB6irSBmCOwaAd+OrrtGMKGtWrZIN6+9XAALC2O3t2kuvPn3ksMMPV0G3cMAAWbN6hQwbMUpuvf12OfTQH2sZX3zxuWzasEEuuPBC2fnsszKgX1/9HWBIr753qyUhxglg0YKF8+Sf/3hfRowco0rMqlUrJScQQo484gi54fobVJhnhgCc9OIUDmbCuGgFBBcVmB736dMnsOZyPAN6ZOvWreTqq5vIokWw0Nih8TQ6dGgvDz20TVauchmdfIECZuHdu3fVLCY0iX7nr39VN5gGZzWQCRMnqaBc74wzNDMJXFmsywl5JAGNAQNTQDCAko4d2ysAw0wTOLVElpRmTa+RV155VeYvWOj2V3Xn4NrNQf4hFcOQ6UTbnQXQyMPpBQMMG1CDewU9mO3eammhPEMxiVzJUfc3WMjFJBYvkTgADARSTADUKBGJ7ZWcRJnkJROSk8wNAQ3OK/uf9MkWQwNp//4vx9Dw5YAoGQW/RQEa4bj4hXjfqcBSkcRt8N6zzz5bLS0A8OE75hJOwrkuoEhh3cCKAe+CH1944YWqhM+fP1/++Mc/qpIPfgCAYfny5WoiD96zbt06BUIw3+06U/D7nHNUEaVlCO4zxgc+AwzBfVg6EOxgzAbcx4k4FHAAKrBIggUW2oiTdpzYo52w0ICiDlcB8HdNIb53r4IXVIoB6EDhhZKLGD3gdbCagILLcaCCjHajfPCPefPmhevdn/f4DssU0BxWArwIEjGbB8AOxGAAKAAwA/sdFH9bHpVuWJJAOSfgQeABijT6B/cPABfoO2M/0LIANMA9HArgN+y9AHWZVQvjCEUdQBXGECAT3UEYV8QCO3AvgpUNaIA+YH4AWIH1CoADtIkxSzCGAK1RLuYX6A6ag8/ygpUZLGQAkCkA37KlAlqYR5yv4JMoY82aNQpigC6YI7BMgcsR9yi64nJ8Yfkxfvx47S/4I/pKmQO0BqCDAJy8AOhjnqBsjB2BCvQZAA7oBOs71geLJMRgguUIQTu22QKHWZan3rYWQaQ3rEsAnMPCCOALLBEtuOQDHN8E0AB4zcvnPSo7BXnHrc6Spr/sI6BBnsW69hfQUDfKCq8gb3oGpT+bx0y2GBoHAI3KzO7yz+xXDA0f0IA/bG7glgFTddwHUIb/dEsJ5BgVLPQ+rFQDwSY/yGKAhY10azilUVO5IMuJTtrA1JUTN6VUpuJJRG3I/qIK1lOoTOEdlhVFSr6fUvpSqbCihAUCGnbjseVywWRCwMqMDxNwCjAc69KAEyS2mchtRYCGTxPru0xrG5jkknnDRDdkEqGrifOt0/E0MTR8wVDfiwA0LJ2y+dBBQK3oQnrATBcBjU43N834DFLx2TG388i9lGLIFH74H3dLg1gZVE50fEIBPxnGzHBFBcHn8lIuG3piGSiA/EwlWV8x42sVflcPFKIgYrrJcqJh+fJcXQwK6hRQF3xSD0QZCC/pFNBwjD1f8sFjJikIN3pgHykuKc0KaPjrsCDHCbf4gwWWnnSWOgsHpV+Zq580teb4uF9Q4LLsaHvzXUBglFFSWuqCfwY+wzxZgrDEQGwAHGAWi+9QcFEnFFUIRBAwacKLk3WADSgb7YDAwnSuaA94D97H74xhgd9pEozfaQnCNKwMOIe2wroGQiLNfREEDBfqhZDDiOLoD9rP1HJ4d29pqbaNp4v4j/u0FKHvMd6lLzf6RmAB/9EnPId6QEdamFAIRpAwCC8UrvGf86OkNAUkcJ3ovAx4BAOjgrZ2frI+/Ed72De0wbYJad8YSwR9Iy3wjI5lVWcN8fnnX4Tj8tWXXys9Yc10+BE/U2ES40MgC/cIBuZXzVdhW+daaan2k+OFPsSKS/Qe6sJ30g1lAXg6pc6vnYk2VnIyV5xPsOOPcdDVW5+Wl+Az6EJwjZ8tf45KSwowAYHtZsyYKS+9/ErInyz9MwqAhtNFrWufEXLP4O/+3pFpX+LviE/h3GICl5Mk+E6ucm3w5oSkx9DwLTTIp3SN5zrXMNdux/fzTdYpu9enaIH90FmE5AbmuXHE0IiXSjxRJjllcEEpk2R8r0h8j0i8THITSf2D/3duvqsz3O88d9JMgAbms/Kq7xmgQV5q5wH6r/M+IoZGlExj3+V6sRYYnPdwncAJMIAx5f95eQpCUKGi+xWABSpsUHihcELpx6l627ZtNeYETu1hDQGFDxdO2qHswZ3CAilY23gep+BQ0qn4UQkFz0fAT7QD7h10dQNwgRgIaAcADLiIcY7hN7gfQOkFz8EFQANWI1CgwT9ZDpRv5SuxmAIZCAwMRRE8CTwGwCasTEgP0JcAAoAKfGcmJNRr+0a6IrAw6qCFi5+NBOUBzLnzzjs1TgjiVqD9UJDBCxnEEuMByzIARbCMABAERRv7Ji0KAIoAPALIhHfhWgEXBbSLVioAKwB6oF60H0o+6M41BSsaABQAFwAkwNqFVh50g1C5IBZTEAYWFagTZeEzgA0ATgBX0F6OJax/AAbAtQltxl6KmCqYd7SCATgBoADWDngPFiMAbgAsc78iOAX6Yi/BnAWNL73UBeqnfIL/1moGNAJAgn4BpMA859yG1Qv2RsxR9hHlg28ASACdMXc5l9CujRs3ahmsA+sAoApiw3CMLQDGfd3n6f76tNY9NlYGgoTCygn9grUIgSB/zrG8bwJoIEU3L5+XKD1jmdOG6nuVADT8PSu1h4j8bwEamfbJylpo2L3a8uhvG9DIzUllXPL74Mj/A7PQsEKUnZgcABCEA4CctWRiTL9OJc0F40KEcROASxIqhFCgoNVGQZ4DMPB8QV7qxI9CNOvDAFAJscpmlLBnlW274Gkyn1IQnaLIPyrMrl9G4AoWGmOE+BMy1YZ0hZjlkq7uRMu6KaSbL8W9oJ9sJ8uJmzzIvjKp5RofsCiGQsFRleogHgZdf3RcAksa/RwoyTQTxm/ZAA3OD7tILf0JqFTElP17th9M6xfVt96Im1L3dOnS6tpyViscHwAadiGXGx+bNjDIYmItMeLxshDAgLKD+QQhV02vMY+Cxtv5x3msbS5IARo6xwKwgzBOuJkGwZ2AaNs5gEB4Os4IyacB9JJh3AyME8fUF9rD+RoG5SsPasCqqE27LrJx7Qq1JmK77TqMBfM3fUwMk0QQEbVMd2alqszGgv84lYs53+NwPsfjaSb5AHRwDwpqQTUXHT+vIF+FJ1g95OZU0fex0aMsPFezVi3nrlFaKof+5Md66gVFlgE8ASRAAMJveIcCKONjMKUaft/QKw7lAAAgAElEQVT71dd6H+WhDs4VtEPTwgYBSpkeFQID6kVZGhk9mVAQpHj3HqeEV60WBgH90SGHSHFZqQpieBZl410InCgfnwHdKgCRTOj7AIhRHuYADqQREJFCCoRtgAfoF0/tCRLwZA1l4o9CC04XSX9aE3CtUknx9wCfl1JhB40IvKAtAHfsegr5PCMRi0jNmk5BwHNW4cc4AqCBwk93IJQJQRjlos8YR4AdMIvmXoCy0A7cAy04d/C88qtgXoT7Ul7KMqhKgQPDsL5BY1iQHPnzY8uB3XYfhMuIP/c5z0ELN4YmrXPgvhDSJUxPSouNhIwbW6TvDR1mgx+7Wn3hTf0Qg9+ZESVpzGyxfuze5PNJ9iWTQObvpVF7q12//uec/JrqyoBUqWrZklOge1JufoGa01bJCwCzEMyw9ATo4Phj+p5hUrnGU1HksZMqXeNmDy8pVd6YhAtKWbFaauQkil1cDSmT6lhDaJuivAzc4YTwhEBecUH1VOEK+H9ZzClfGGcEKI4nklKl1iGSzMlXi08EupVETC1BEhSE/E2skt/LjXfUHAjKino2WzVcy+jfNwkKSj5C3sWgyVToAVrghJyKHgEG3IdFAngdTtrJn2DVAQX0uOOOC4EHlIETb5j0A/DAu3AHgUKPQJUESFEHTsWhxONZxLGJmu+bNm1S6wyekHN8CSSDnwAMgSsFXD/w/NatW/UEHzwIz7/33nuqbBNkodJoY4rA8gGKMdxmcN+6hOA7aYcxAm+H8gv3B8ROIMjBd/AMQRBYtqBf6APfBd0J1AJAAM0QswHPgRdir8RvAG1oLcO5gf5AuQYAAusIgC72RB9tAS+F1QrGC+MDmoNOsNCA9QOAG2tFQECD4466YLWGmBAYN4AFPAQAHXhwgP4DTIKCDcs3gCMYa1iZ4F3ETmF6V7hj4AKIZF1Y+Bl9QPvgfsO9Ef8BlgEQozULxhLAxKuvvqpZU6Dk03LItj9qLQEUAGDEscAzkB8wlgA6EGOF+x73aYBCoBnqwwUrI/QZFh+YbwR7MA/QFpRPPYd0wnu2z9nWubW8wLOYz6An9k+sLYJUaKsFbWhBh3fgvoj7XMMqhxr5j7wEz/r6UCYeHiV7298IuGfcAwKXR39/YFugk/r7X2X2w2z09PdN+/y+8OGK9jaUmW3+OV3DXdF7e8VpX7O11QIaUfplJjplkjP856Oe+1ZdTtAAv9N24v5vABq+ImWJQIXPV/Rtu6MWWjghgywNPqCRWkhO2HF/KUCDlgc5Jp6APzhuwwpMbw1IYttms6zwd6sEZAM0EpLKax414QhoRE0c91vKAuP7CmhkYgoW0Iiax7qRVgBo4B17gorDWbxj42RkAjQItEDJsAzUzmXd6PLzBAqIWiNVEtBwbQAY6IACXZ8w1w4ADQBSBOA4piHQaDKUKBM0gIZt51XNbpB2XXvIay89L1PHDk+BjtZ6B0EmA195n1GFPCPM9pIIQY1EWSxUEqDQU6Dk/LXrlc8qfQocyJlfxUXjBxAgSWcBBsFvb6kL0AlXISimeLZGrZohEAFBA4Id3mWANAAFEHIUbM3LU0UZwht+g/BWvMsFh6VAQUUYQqFacQS6FYUzAhqkZdUa1bUs5H2AYAjrFFpAVKtaVSQvN8xEgt9hacA5ouBNngNm0E78hxsP2q60ys2Rrz7/SknPYKFoO61B8LsVGjlv2B+0kf3hPfJBjgHqTPG/8qAXTybxPs2M0X7QDuNDAZ9p5jjG7GOVKqnxw/gwbSsBnq+/TlnOEDQCjfAs6KquIR9/HM4hAuEMcoo2UNmi9Qv6SOWlIN/RH9chBx8ajHsNBTMgXMZyy7t7pAsv6RZeBDOoZBEEs7yZNA6kkHB/xe+/+tVJ0qd3b3n8iSdk3br705aVvw/r/mL2ZwIa2NI4/who+GOYab1aYdLnmXZfquhe2nN5SAecr3FHCGjgM35DNg0AGo4P8TAk3V0yN/AhziwQOyCX7UH6au0DLddgOZSISTJeIol4sUgMoEap5EipSCIuBbQADMB8rcek6sP3A4BGJrE1RXcrUHPNw3oB1gZQ6KmgU1nC87iHtYfMGgRFEXeCIAHuQYnGPVhNQHnEugTvAMiAbCY85XayVo4CCEjJCoUN/MHOG1puUZmDQsl2WRN+1IWgv0uWLFFFD/wF1hnIYAGLEVx4Bq4WeAYWArzsCXqDBg3UbQVuKATNCfpSUbGn9wAKAMTATQSZO9gn3/QfQBD6BSWfvAz1sw9QpuFGAaCIFnxoJ9w2YGmBC+1kGwjGAHgCYATAhIA4n0E9sCwAiEBFHDQAQALrBJzuk69ZsEaBMpMWGZYwUNIBOrF/bDd4OkASxJOA1QjoCv4N4Ah8Hn1Cql7wfwDxmD+gH/rLi3Xhd2RpwXgB8IC1HeYD2ozvKB9ji7rxHPoBgAvfmbEE88umFI5aBQAhADgAeAFNaYWJ2BkIaApQAi4dvDAGmFuwPsJ8QntRJ2JwIMgp0+Zi3505c6a6PyGoqj1Eqng1pt+lpYpVjGH5gb5hj8R8QyBeXHYupuZTCjyOAjQQQNinvZUjfV3Nts7es/sjebmVVzL1GZb6/mX3uu8boGH5KD7vC6Dhv+vo8u0AGhyjiuZilM4ZNVb+b//VgEZFk5/CWZRAHgpuGQCNlODtgrbsC6CBZ1PCZ8oCw7Y1/JzFQgPJ5qL6yPZls9CAyWxmMAMlpzYc63LCd+gapAqxcTkhTb9rC42oBcu2ZwM0lIkH/DCKoTqmnhKwAWi4TdvGynA+5Cr0ShIycmihodQNTlBJL25M/A5rAyqWUG6VgZlTPc4lbR/BC3sCSR/ECAsNZ62RAuQIatgNR3LKu5wUjp4oZ59/sbz0/DMyY/xIDRJp22031wSUlQh0OJz/sMAKlAxV8gJLDVhp4BlYSEAQwB+FH4I7WnDcnYbq5gZdA1ZbVR1Yob8nXEpWfC6Nu1NTgIwULPCsFZyg8ENIAg2g4CJbCoQdukJAwMVFP19YVqBsPI86KSSjDLQToAb+04KDrhtoh7qu1K7l0sfWrKXfEXiXdSfVpcTVh3LQDwhrKAPvO1ClurMsCSxB0De1/EDfc3Nk79d7VbjjCR0AFZ7koV30NyYNQ+DMWAZwPvgCBH63ApGdixxztBk0I4jBephpBmXiM2MxUNFXi5uCAgEgiHfRR/QbdIAfMzMPlJXF9TOBGTzHPuI9CLqkuXUJQvnoK61ySHOerNMlBSdQKBvfq1d3KXEPOugQFUJR9p5gfCyYkA4sOEsszkEf0MB3y7+tsq/leBYalg/5AAY3fvs7AQ19jxYKhn9EARr+fpANxLD1ZqKD36+wzFwHFuL0X3JgoZEnuTkFzmpDs404/uP2Fx4YpHguAQ22ofxeFgDywSvkNQQ11GUyEZcEAI0YAoPudS4oADUACgPkMDGgFHgxChjHTsf3B2ihgf6B9so38wscr8zNTwuYWZHQai0I8JwNtggTdSjfOP3mfLAnzFDgsO6gYPKCQg03ASi+uBB4EqAAXBHgNsCUr4xfgPgCWL9QdvEbTt5h7g8Aws5bO29g2o8TdVh3sM02HTdidwCEQFnHH3+8PoMAirB4gOsE+ojYDXA5gSILdwj0D3sCQByenCPQIlxl4AKBC7wd7YfrBvck/M6Te9wn+IHYBogngn0F2ULwDlxbMA8BOKAuuGCAnszSBXcFtBEuFbCywH1esGwAHQFKoL14Dy4oGCO4WMAKApYD6CfcNsBToUyjbXCdQX8RbBU8EYo22wULCIBIcKuhhQisNdA/7LWwFsF3jCfTmIJmoIlV1qhMIx4S4o6A9nSBAJAFKwLQBwAWwWjMLVjroZ9QzlEfxhkKOvqH+Ct4F+lX0R7sBwgUjpgXADp69+6tv8N1BiADAmWyHWgv6MUMMJnWANqJQKXoEy+UgXYhGCv2H7Qd8wi/wdUEzwOQwzjgQlsBfsCiA+AMgBzMdVhQYDwA6PjrrKI16d+zQBNogfkD68eFCxeGYEuUtYcDmtIBDR+Yg4WGD2Bk+h7Fw3lQRD7r7yOUF3jfPqe8KyJv7PcJ0ODeY8esIhCo3Nh6IT7K7+3ZYoBUPJN8Cw2f/plklKixjqopSjf9QQMaVfKdws0T1Chhg0ROO/ky1LMT3CeqjUfhW2lgsPQkKfSrTbfQ0N9NzAG/ba6uaEAjFPgC14SoBY3fAGj4Qq5d9LFEtMtE+I6XdihKIAyVbQnobAQ66yIU5XKCk+coBhbS3CCoUZN3f11OfECj3IL21rO/AC2gETUGBDSUnhEWGgmc/v2HAQ1VHH0+lHBKkwpCwWdtbwSgkclCwwc0lJlGWGhcdHljDea58+kdodDBdy2wofXnFegsz7QuEXdA2xwofQr8xJxbCecoXQqo/FkFuyDXARb4g3md8oECl3pOr6RzP1HQId+lsAOIRAsrWMBorI3iYm0jBGg8S+Diq91fq/8vhCQIb/gPgAP/IRzu2eVibyiQElhHoFrcw8X4DLpWg3LVoiIwSQdIBcDh4FouLWrxnr0KPgAwiZWVycef/lvLxjP4r5Yme/fq+xDS4HJiAY14kFMe7QfAU62gmgq0oCXaxJM39BW0QDl2c6EQSdpzXPkMac0xtXMG71Bh533UAeEazzHuCO4RTADNWKeOYeBbzVgnoDnNsQnEEGCC+S8EaJ5Cso+0usB3mMziP8oB3WBOTPqhDq530Bw0oQUM2uWAraQcfvjhAe2d3/eRRx4d+urDMYGXVfz5WbN7BP3imFMIwzOch+Qtflk2LavP58vtVVHBniNcTrBOuIYsoOGPdabybT/tM3bfiepPFH2SOVVUQc7Lc64mcDlRS43ASiPfgBgW1KDlYDYLDRtjibKtBTXwWXmPWmiUSiJWLDn4Hw/crmJ7gl06PRYWXC3djRT/icpy8n13OeE6VjDZxNCobNpWzg/wPAWo8h3ADV7UrFkzjVWAwKA2zgPuY+0hlgKegzJIPoU4DjjVhuJPvgFLBGSgQGBOWD1gfSEOBn7nvoN1DcUbAAKABGtxgfqg7IIHgP/TEgIKNvrNmEtQOMFL4faATCsI8gjlEm2HZQPADCj+4MvM8EFFE+0AAI0Tb4AEuGBlwX0DZR955JHaPlhC0AKNsTVYN5RrWFMgODD5HRRfWKpAsUV5sEwAGIF2c59CmaAP3U0QgwLvkQ8AKIASDyUbwT3BIwEEAChCH3DBkga/AThB3agT/UQbsT9hTHCyDysZjBvajNgPBAswBthLEWAS7jawXAA9EOcCPB7lwK2FQAuetzGjUA7cLxDvA8E0AUyg/RgjuMugb/jjvgbFHHTiHECf0GeML/YQWEGgTygPzyB7GH6HRRDKAdiBfQDjDRcjABqwdAQ90Af0HdZCFV0A0WD1ARCN48E5gdgciP9Btyi0AcAPgCEAJtwb0B+4SiEjDsafcgrWAsAitJll2j0llIEqaCAtkPAILDOwZgB8AWQBYMQ93boLOb2HJ/spCwgEmEbbuLa0/XTXMzKg1QcsaEVeY5vrAxp2X2Hb+Bv7bvchH9Dwdb3/6xYalha+7hKlL/lDba0xec++R0vxCidxBTezxdDw9SlfLsjWh6j7/xWABk8W/QVihSgyCP5mlSx/onMM4/TxNwqXFSzVXDa8UuBKeJpkTPijBcaKY2TQ5cQuWtsn30LDtg3vENCIEoaVAXhRessvmlQMFFhoqMJoQJq0mCdeUFDUT0DD0jcN4PhfBDSiGAKAAX/R2e8ENDLR/5sAGhrbIEAkMllocK7Q5B+KN8EC+sBbPoM2E8jQ9gfpoEIQbx9cTtLoFGGhkTZ+JkieBTXCMvJdDAsf0GDbCRjq9wCY0DYbKxNs1gQBOI+xaeK5qjjZDS7QRTdAE4cHMTSg8PuAhtILmy/82BMJFWjxDE4mIMQoIJBIyBe7vlIBlQoufuN3tAGCG36jtQOEVpQNYQzlA6igVQLNiRl4EvdhgQGlHP1Qk9TcPBXitG2xmABQUVeSIGYQficN0I49e1wQS/RdaRSc+GtshrxcOfRgF+QNCj3cafA+rRlAK7QFZeOPwogPHFmeakFhWxaFC3tiwjlA9w8IdHRRoZKAoSMIQkHJudK4k3Abz4PxLdB+jBP6BAEZY8B3GSOE8w0ABtqMZzAOEGjxDBUY1I/yFEAKQCb6KOOd2rVrhlluIJ8B3DjmmONUsUH9YoKacVwsGAcLkhBwY4wYAzJYXhO1+ZcZwMkKanYP8OUNW4610CCvoV8taBQFaEQJEX59mQSVTP3x287nEgJAK19yCWjAAiK3isbUwPzl/uJ4X8BHApAD/faDRpdrexA1OQVmpOLxhDE1NLaRcztJwrIJ/xF7IxGTnJhL7a78QhIaM8PGjQIIw/H+bwI0ACBkE0ZBN/A0a1EHOpIfYP1Accd9ApmgJfcRKrQox7piMCCl2zLc8zaYIdcDFEm0EeXDqotZp3ifp+3cC/A7+AKe80+k+Qzrtub3dHGg6wfbZNclFU5a81HZtMCKVS7DOedZyrFdAHzeffdd5VvgX+BrqBefbdvsyT3fZR/YJz7Pftj3AWjggiIPnotxsO5BoDvAENxHG1AH+TeBEMY/sfOFdEbZKANxKuDCR4DaKuN2vPG8/Y4gndgDyE9Qh+2zb7mQKfWonT92PnAM+R5ptC/xKdhX0pUupQQJMI60YgSgwedIZ2Y/QRthQYJ9HCAGgCNe1pUpk6zl7xP8jjkItyAAh9jfEMMEYJs/j8nDsd7CAyHjsWABDa7XfQE0ovgJ5Z1QxotIgWp1G+61/A1JVNL2Qy+ofTZAIxPN9uf3qL2zsuVVhufasqyuEKn/lDsZrWxL3HMENMiv7P9sv+n7Xvwrv/ao+z94QIOKHv9bIlgQwwpVJCYXfyYmABcBX1C1Amu6BUAK0ICbrZYZABr2JDN9kNwJNQffFxyzxdAoM/7BtgyWU2aybNiFz/v0mMjETLLF0KiMhUZFtLY+btFtiE4xW9Gy8+kbtZBDBmksHXxGg+/ZYmjEDOKRyeUEc0RPab2goGhDFKChikYQe4WKnf4PXE4qAjS0D4F/uB3vbDE0WCeV15BmOW4C2fXhf7b37TzXF/Nd5oyM64sM1cvGous2kQoEaZVea7YPl6aw7CBYMOhMATkvt2qYtQNxJvTdIEYChOm9JcVhRhAGhrQ0/3rvHj1ZgZILIQZKLsqAAIfTf5ycsC70nYo6ylJBLghwijaiDPxGawE8jxghmg0l7mJg1KxeIxQa4XKCNtNKIQS3AncaZ1obuNwEgEZp4JqjpttVq8jhPzk8dFWx5VBoo2BGn2h8p5BNNxnSF++Qn/I3tIm/W2sDzh9aujDjC+iHfoMWoD/aRBCEp5V4F0KdE/xSyg7AIgh3aCtOMx3Qk6sCHhUn1EehGu0n8MD3kM4UJ4d4h31GW1A3Txpx2sgxqlK9io41FIdDDjlU661RvVZ4amnlAdKBYBvoUVqant3F34P8775A4AMamYQE/z3yNx/QUJ5mrEos4OyvXcs3/X0pSiiL6psVRCP3uUS+Ay5gyZWTp4EzYbEBKw0NFKp7aCprThinKgAqCGhk4vHJINWr8ihuJQHYq+MFWmhGE4AapSKxMkkAzIi7OD458a9g5hZYviEiFaICBZlPckQSaHOwLrBX4J1YPMW3fqgWGgA0KiOQ4hmsZSpHVHSwRgis+qCHVfKtchmljFrFkhZ0FixF/VRC8ZnKsK8k0x0C9fFUGHOKzzH+AcFrWxbnuG2LVeZxn3sEwRx8B13oHsh91wI6ulYNnSzQQAWc4DNBIbxDRZntiXJHYFmkNWnL321ffFr5fffHz6+PdaBslEvAGOXwWdZnQR0G3+Y8w7Pk0bbfBAxIOx9swDsYS39egFbsL/mHpbHKbIb++Iw20N20IhnU8j2Uzb3Xui7571t3LL8PpGEUWEPLxWzKYVR7Ud6TTz6priyYN3AXguUL9mkXdNsBhiqrep+dDJCSzwFo4FmVPYIA4PsCaIR7VoSSm2m/4b5ndTSrn2WLoZGLFN0RWfwqy9sqMwf8Z/YH0NjXdvm6Qvk5UnEMjWz9s4BGlAxiZQJfhqhMX6Lm9H81oJGm1HkBTK3iSOL6BISFhl0sFF5S5dp4GOmAhgqIXlBQX2HkSb0v7IXfs8TQKA2EM7uw7cSqCNBwCns0SpaiQ8UxNJBCF5frK9N+plxvIDBb2vrK7bcNaESlbU0T1CsANFQYq2QMDZ0PFbicOFqnspyE4244hrVwCAGNYP4gW47+FmQ50Q0maDtTP+mcITAQgGRQ3nU+fMMYGkk4NVXA8Clw2nG1n+Fy4t+zTJJRsN2O6RRmup8ozcqC+Bh0KwlOuSkkAwhA+dqOfJd6tCzulGGNXZFXLbQAYAwNgEigJe4D0IDCSlcTxlQgOAFQAGUzDSoUY2zYEEwAaHzw0YcqpPFkwMZywGcEDWX/IchBKUfbGWgSbYLggDFUAbfAWbRonAxYDEjqRJMnXQqEFBcHJ2XOsgBKIQSi4hIX+FQBlNq1pGa1mmEWEK5TAkI8aWEMCvQBdKPwRNNdjr+1zrBzlYIfyyf/UeUuiC8C1xt8hvAJYYfmt+iHjnmQYYTCONqBP5ulCPfwPEAKnE7hdC6ZjIcWOGwHlQ4CGshigzECUIFTQLyHdpAXA2wBzUA/tBP9BuChGVO+/lL/wwz3sMN+pmXATYrxPDB/LO+lokJQAxZcUYo814CladSGT4sbX1iwQpEvINnvZG86P4NYNc5CzAmiPqDBcWX7uLZs/ZkEMiu8RLU3ig6JBFK25wcxNFKAhrpygtcFPthwZ0zNOdc63b89H2l//07kJUMrFH0nyIpEC7Y4AnlrcJGEO22KIX5GTN3e1H4x9qXG2MBviKkBcCMvGQvTzCdzXeYeVY4C/k9AQwEtxO35Hmc5Qb+opETF0MimRFEJUvrEYiGIwd+tAsk5wzlHgJSKv72Pz1TueIJt9xUq4VQMoaCB54CPc7wIxto9TLcho7jhO5VstIOHZvYZ2wese/AGZofC+1EWEQSnWbdtuw8IWOXWWkDwHYItbDvlWtsXC0pkshbB89ZSwdZrrQu4x/l0sn21oJTtG9tkgQLS1/abZfM3237SDP8x9pbWnAtU8umyY9uA8cG7BFbsfMBzbLsFYrCX2LGKsgjy+4nvpGGURYelEQEE1mHH2T5HulDesJZLrJ/gmQXfotpm5wfphndBM9AmCsjimuTeqQeeQaynKEBDwekM8iPqT5WT4um2rT5/idp7uO+QJvzuZPKUS63d0yiT/V8HNKL4Qzaea+mXDdDI5nKSrS4f0Iha6+Tb/J8mnxyw0MgRm7YVMTS4yfB/msKawbyXhKdpm69o836sLFAIM7ic2IwWDKCpylK+O5W2aVvLnV5rJeUtNOyAV8ZCwxeE7fulxmUmbaEHdInhdKqCtHfZgoIC0Ahpl8HlBL2MUnj192/Z5cQHNMoxyH2IoRElkGcLCgqFa79iaFQAaHCOpo1/AGjwZDb0wQ9cTjCe+WEmkmTWtK0IChq1EXBMrTAYCVx4Fhrl5lquExT0MpYlcD/R+RrEAKFyDEGFf7iPLCcUQgBo6IlXwp2kqJtGThUVUFRoCVxSQBMqzKWxsjD2BcEGBpVEWw/60SEhYMFgobTWQL2I18HMJWgXhGa8x9SoJV+7GBBoK9oDc2Z8JwiCoKcQyKrkOcUIyhWFCsTQgEIEwQLP4H3WgWfdqY/7DRleUGZJYPILOqDtu77Ype+jfvpl47sV1hj0Eu0m2MFxpcChtGaMlsCCiPyW9KWAgmdBX3sCCdCG/aJSgfba01DrakJwAhYODFxKARFmsfDjRjC86tVd7AuWbU/uUDZAJ2Y5AXABU11Y1TCuB+oByIG6QRfch0AHARM+4XtKXAwF+BPXrFlb6Yj0raC9gmAmDzvbzPnphL90/m43dwqUPl9J5//pabr9930Bz/+ezUKDLid27+Q69oUTf5+Jum/r9z9H8U8CGggCCuEXLhzqchIAGvAfo4KWAjVSexZMiu3l85d4bnDIEAYFdU/r/MZaY1p5ghqBdQaso+B2koSFhrqjxCQnXpYGaORKQuK5DvDUsQ8yYgHQ4Dr6oQEaqlDlFYRBQbMJvFaI5VonsMH5gDLALyxY4Pv/g56cl3gPvIMn5eRV5E/4T6Ub9VP5tMqBVcwoF+E3Gyug3FzSIIguZgrBYPJHCxKQT1sl2FeOOWftybt1zeGeZt1x2B4qx1Tao4Ai9skqjGwj62Q/WB7p44MRtiwLYvD5KPraNcnDBfI7gjkESez4ob3WesQCrD7QYOuw1jtRYAPe5R7s8y32yVqH2PL8PqM/4P1RgI5fNvcsPo93sQ9H9YX95n8q6D6IlsndJdMci2oTf7Nrwj7HvnE/VVknmPtch0qvKoHLfU6OENAgkKJle0HhfT2rYt0jexYPrmMrn5AP6G/g2ebywZXvA6CB5meiUzb+y0PPTHvk/xagYfcBKxdka3/U/f+ohUZFiyPqHhRWNor+SrpAAz93BPVTgQW+qYGfLLNpwEw+z6Rlg3sDFlWVILgfni/Ic5sMmaQd/Chgg20MJ3aES4gvuDlBNSXQYxJQiLcuKWrWr8K+a6dbvEw3Z1JvmqCafgwHbh5sJwETTgj7Xze9iLSidkFToKb1gCs/5YcPq4GoBZNieClBwgq93CgL0oKeBn0NUuyhDD5nGYmtz/eBLj+HyqddyrQ4/bF19aTSRkX1M5sLGWI8+IvRjpG1sLECFZ/J5vJDwMoHA0LwK/DRt/ftJu/PVV+hgQWD9jvwO3fvGgsaa2ET6RqSor+/GfnjYBWh1Ppy2Qp8hYk0xQq3F+lmhUxu7PY/LTSAt3DTRZ0EPlAmhNq8glwVfq0rBemHOkrKyvQ0Ij+/ipSUlUppSWBqHqzfXbu+CtONQiiBMGKtCkqCU0cI1zBtRlsAjLA+tof/YV0An1+UASuBvALHuwDcoIc2ilQAACAASURBVE8/PfTHKqh/8tHHWkZZYKGCGCoaQLMAbiZx2RuAFOAPFDSopMN6AQAC2vPBBx+E/Jf0Q79DMCJwP0C/8Bv7ZoUXKhe+O4pVUEBvCvDoB+rAe4gNgs8EmEg/fIdlDFxq2BaOE/3q1QUIp9uB8Ih+g36wosA99O3wI49wQE5gmYL2Yx5gDPSktHotpSvewXOgEV1pUC7oxBSu8E/GM3gXsTcAmuRWKVAwCW2lEkPhya13txcQxKDgTF6TzitS1n4p/p4CzKN4PAU2f42k+HO6S56//kOrDBNk13+G69Zfp8q/TUYuf28qz6vdL7Z8236fV+FZuEzCCkOjYSCWhqZwdXE1lIfAeiMA0BBgW/eTwEoNv+flpPMny+P1/WQ6IOu3GZYYvDTNtZ7qpQIS55V9oVZAcEFJIuMJ3FKSMclJliEctySTVUMLTth04H1Y1WA+UEYoTSSkWq0faV9gxVEFp71xuK4kJL5/QebTaB01J8rtB5kGLcPv5BU6jnmO92CcENAxmzC6j1UdePwABQ5Q4HtGAeWNgcJdv149x5/jDhjUfTLQ78rx5aCfPnBpn/P3kijSWP5mZcbUZ3fgpc8FB2eBt2Koq0W1jbyN5WcDXr6rYdtfHry/7ye8pBLl6IADAiMT+PLQN6k/jmxo+3nl5Ofn73swg+AE/j8NaNBCA+XSQsOi277y7C+MtPuBEmeVRD7PyVwRoGGDhlpAI6XABf62gYk7hbNwwXhBKSsCNPyJge8ANOzvVql2Y+5OCJ2glkoryr4R0PDnB9uHLB2+wBsKmFAaIwANxg/R2k1Q1CjG8X0DNPy5YcEhKjpWKUdQVvuOvafjZ/CaSNDCCO8+6BHF8H0GD4VQ3wuzBTjALVyTxsLGXwNuTqQDXha0sHPGBzssoMH5EoI0xiKoIkBD6ROcrKSh7oFvq94rc24S6nZh5hvpUL1mNb0PRZXP2M0qGbg6ICUnltKe3c56ISewqtizZ3eokEP5xR/Kg0INwECCgHZQwtFG9pUKPEALtAW/Q+mGsgzlGt9VCU44xSdW6tp4SO2DFGDZvetrd+obd0FLgQDjHShNqigFgMHevS7CPBVqWBjgfdSLWBFQ6i3dy23QeS6+C8ASlI82qKIY9J9jTIsWfMezPMnEsyjTWnaQF+MeAWsGPUP/OV4K/ASpdF1fHTgNQAdtxjsle/aGqXB5ugVwAe2EK8nBh7qMM3gW76qbT2CBov0QlzoX4wZ6ELBAP5jOVrPVBBYXADfwPKw5ADyVJRMKYjHehj2xQr9hQcK2EzAizVC/PUHy+YCursAlLIq3+/ezrXfWmwYokPcbC5tyPMKzuLFrPA9Bdr1AbHbd+wqz/z1b/xTQUOABPArWTXCtyxNRQAMBQo3LWgCMVhbQ0P3GWADa/Yd90DVr4lCBX1L4xf+82C5ntszMJ5rOtURyVJCHC6ED7HQNBIAG3PwOABq+RHHg+wEKHKDAD40CmQAN7pdJZKwKrii9bH8BDX/P8/Ufl2UwZPD6mVaJTl50JfhtszJi1L7B+9/1eO5vO/b3/coCGlGyD+XifaXhDxLQoNDsAxp2YvqT0i6slMKVCipoB9cqnj6gwVR8+ruJsRFloUHl0Z5+pZ2wVwLQsIvWF0YJaPgTJl1xToEaicCnm5YFmQCNVJ0pCw1fMcUzFtAI+8qAqN6JfxRD+64BDTUVquCyWTh8MMKNhQGMIpSGeJCW1L5rFQSf/uVACwMIlbtn2u0rEpwPuclgfkdYaOCZPOsyFGGhgQ0rE7O3ZMsGaNi5YzcIBAG0F+nE9ltAw87x0EKqNJ52Qk9lG/fVxLaqc+Xg82SiXIOxIDZHjRq1pGr1alJS7IAFAB26+eW6gF4AL5hpROd9gctKkpOfH6b6ZKBLtaDYuzcECNg/ggtQpEnTQw49RJ8tLS5RpbxaQRXnylCK+BEACtxpMQENuKigfLiyuawfsTBDB+qBBQN4I5R9KPDsr09/Kt+w+LBKJz7jfZ6w4H38hr7yHs25afJMywXQDRfaH5pmJ50FidIqCIyKctBXNc1OurJpcg6wghYUKL+s2Pnzur66WCVsG8o48hgX3Z/0xme6BqFeZHlhW5CWD20DWAEaAjhhmQCZjj32WAU+SDPNdhOP6fu4aIlhLV1s0E87dznHfYXen98+WJDtu79WCCj5v/M7LTQ4jn79bCfXL9cFgWgAGnb/yVRPpmeyARpQ/gFcINuWAzDgbpKncTWSmvHEZTHS9hgLjbB9gYVGJh5VGUBDaUCXFOv2hvUf3x3G0EjG92o6V6R1hZWGs9xI8X8LaBDgQ/+/SwuNCjc3z5om6lnHA4OsBgcsNLKR88D9AxT4r6JAFKABUJixPfYX0MhGTF8f8uVsAhr6nGeh4fYVV8MBQCMbpaPvZwM0EGPDyjS+jPRNav1BARrYXOFyQoAAgAZdTixQYE+ZfKLZe37QTiuYUQiMAjSoIBHQwHsaeFFPN51prPsLgpdFmN2rMJoF0KAFgJYfcVKWDdDge9aSgKCGCukRdjcNzz1fRk2cKg89sEFmTRkfWmj4Qi/ezwZoUPDMxDS8mG7l5vcZDRpK3yFF8sT2LbJi/oxy96MQRvtbNpeTygAaPu3TmWiOnH5WQ7l76Ch5/OGtsnTOjPDEDu8hRklqDFIm5yyDB7T8Xg4YCJzE0+ascVmKYghnNjxHBo4cI489tEUWz5njGHbgBuTKSXc58etML7O8S1ImmvttdPU6wMJaCdj6CGj44CMZn0XcUzRzVgv6V+riY1h3CMZcUDcEY5JumSnXJwANp5gXSPWaNaQgv6oLrhko5/n5ec5SIIiUDsUZyjeUYQUWgqwlaANT26FsACBhppNAKaD1gyrKJSVa75FHH+ncPBCEMEi9C1rgu+uXAzYwTzXtaRDwNL/AKXqYP/S5xXuMsQGeyFggVCoJajigxJnFA9Cwyi7aDmGEIID20Si1BJLxrg1chmcsWMQ6INxwPCyggbbp8/nOJ53+3aAhPgOUwH24rDCAqAIcZc4nlu1gFhO2GyAOPiN2BsqF6wIsMEBvurnAigV9xBjWrF07zFgDoMlaYLj54/g3aURLmJRVUHoQB1/A8vcTn4dnU/ijeL7lR3Yt2rr5DLMo+evIlmuFuZRlobMIsoCG5Qt+XbZNfp/td/85F7QYoCvSLcNN04EYGigUdM9zMVL0L9hDGQtH21eBy4nyH+PyynZkohkDhoZWGmhZvEQSAC8SZSIxpHMt0c/IiKJBQoN1qvPdWGiEgOsBQCNqizrw2wEKHKDAD4AC9sALLicK/nsuJ8qHTWBQ+93KFlH8eV9I5IMZbs9OZRkjoMEg+k4udTX8twIa+0LfqGdx6FDRxaChdmyiZIV9acf3HtDgZEMMDSwAuJwwRkXVAneCwNNTPhttPp+avFZIchM7/STKKlQW0HCKlDuto4VGOEAmhgYFQ4AbVCR8YVFbk2uzpKRSxKaEwJQFgS/cqhAVBE2zk4TCt/1tyX2b5aeHHS7D+/eRF597JszI4QMaePfs8y6QkROmKKAxe+qEcLH7SinKr5IWgyQVQ8OCHxUxjO8LoOEvwtRYBIDGkJHy+PaHZNncmWmARlngUxLFbN0Yp0y67aIOhe7AgsQyXJ/5+swgBDS2bZWlc+c6hp0lhoYFI9LLKx/DZF8ADabtsiAG14PrvjMpt5ed5z6wwbkdrr8SF3kev0PJxH+eKKryG/Qb5VtLDc7J/CA+Q3FxqeRXKZBDDnaxFj7/8stAkXXWHbjgekBwA/xHg20G85+KPxRyWBTQUoCKJONAoJzwXbQ137Udlkoa8wOe+cF3lAlAw7mmuMwqsGjQIHBVqgQgS14IaKBsWj7AnQPl0P0C7VAF0LM2oPk+aQM+SncSWsdYyxTSzT6PemjVgfvWBQhpdWnNgudIGwAabvgd4GWtPwAa4Q/1Vq/iYntYUIH8nu1CO/EZzyA7CdqCwKG4YEHxySefaL1wIcE40O0HYAgADc5Ngh60CFFLj8AlhwAagSDGcNGYD0Yg8jduyzeiNvUoAKQiUMRf6/53H2gIsxwZ6zH2Jaosa6FhAQ2fP7AvHJeo9Wv77tOBz0Pg1NTnGusIG3wVgaMQXL7wPwrQiHI5ySSQVhR0Gu9o2lZrocE4GoFpsmY3CVK6lgM1ECi0zGUVAk2xNvVzABiSzgcsNLLN2gP3D1DgAAW+nxRIyYdn1q8fGUPD7o8+n/5PAhrcY+w+6/aXwLUzcA1kDA3XroD/ZwBcuJ/6MmqUDPxdjN933Y59ATT88fmm9PpeAxr5xiQd+d9VcM5NBdi0FhoEOazyZInmK1U6GbyUQr7imRJkndBiAQ01KzVZRKJiaFhAg+2j0DhmxiLJL8iXAXe2D5vJ+lPtTld4/fvWQoPvpPfBKWPL7n9Ifnr4z2TUoHvk2d/uUMFr0IixcsZZDaV5k0b6DBcvLDQU0Hhwo8yZOsEJfGmxMlKZTfY3hgYBjR4Dhsmv650pXVtdlzbPv2sLDaRo9AXzdOE8R2nYZ/AIBTSWz5uV9nxZBpMrjlF+jsuAEVWHMuIK0GO7UdjP9dVCo0ge27ZFls6bH5xupqwy/Bgadnwt8dEum2e8Igbkr7mQ0QZBWS3QaIExABp+P3xa+KfLFpiIFbtsJrjoZkJFHO2PI8WipxDbU/iq1avr/d279ypocFBtl8ITgIbLwpETKst4jso2g2iWJVyMBbpNoG1Q4AFsoM+MoaFgRJChhW1Vi4tYqSrZyPCCfiDbCerPz3WWC5gaACX2FO/V5+BygnKq16ihFhiI/YF6aI3BdqEMWCCgftIP7ScPCnlZjgvmSUWdgAZpTBCESpu2DdljAhCJ6W4JauA/A3RqPIyCVNYXlMkMJ4wxgtN2to/zgFYYGgTVKJhsi7XIQ7sBUDCYKfsCawu4ltSufbAGDwV4cdxxx4VzAfdRfqlZn7reggwG6AfbwXFL8X8nxDkalAfjfB5t13dF99L5Ssp0zgcp/O/+urT3LaDBMWQ/fODErmGuGVhoRO2nFtDweUam71F8LgQ0wGdRF4IEaywNV28ir3o5Cw0LaOQb6dQXlnWMsqR1tcMXPmqs6nISABjjLhBoolRdTiS2VzOfJBJxySvdHQKlBDRAc+vidgDQqGjnOHDvAAUOUOD7S4FoQKOyMTS+TUDD7afO8lUtIQNAw1poHAA09m/mVRbQoGxj5Z9sckymlv2gAI0oCw0KuFGARhSyZhUqiI1WEPIBDVWKAFwEWU5oreG7nOjgBBYadDlBufn5TjCjdYa10pg4f6WO2T3dbwvHzhd49fQqg7uJU9gcuOALkal+OEDDfafy4E6Bh46dJHXrnSU3XHmpeSYpDc87X0aOd4DG3GkT9Z4PaPC3bC4n9mQvSuCkENl36Bg5tW496dTymrS+fNuABk5gK7qY5YTPlFcunIUGAI0ntj8kK+bPTgMoIOT6i9mOcZ4ZX/s7aRUPwA47xvazvyHgHgCNASPGyG9goTE/O6ARNS6pfmbOMoNn7LtRY+1OXt3F+3YNwOWkovpxzyrTKMcqlggKatcsA4CybSVlxWkZVqxSh7JyASJUQerFHNlbUqwKFZRuuJwgDkUymVBlWJXrwJUEVgDKh2BRATACrkWxWBicEqAHs2fglN8BI7lhcFJneeGADGQ50UCjJS7+BCwS0Ma8nFzn0pKbp88C0ABYsbt4rwIGtWrXVnAFsT/wPOpB32FdAD7I+BZ4hhfdNEhDlM9Ut3iX1h14jqAQPqd4oAvaSVpY5T+TcgyABhezjxD8Qfs0hkXcpeHl/GCZtLhIxtJj+JDXc17Ey1yqXLQfcTCOOOIInR8oG+lYq1SrLp9++qmODVxN+B7+a6DSKm5c7bxiAFlVqE2AR/sMrUSwL/h9t/zEKvGZPvu8pTLlRdURxaMIaPjrhuPrv2P3Kv3sBc0m/bjmfP5Tnj+WB2bsMzxBU7cTyVdLDbidOPeTXEnm19Am6p4dgCsANFgvAQ2fh/B7NkAjJrCOMjJAAKDR/SSZQECohMB0FsFA4WoisVL9D1eUghKX2UgBwaQ78ECWEwsafZeAhi8b2HnDOeH/5s8tWrwdyHJSEaUO3DtAgf9GCpQHNPYlhkY2QKOy/IvPlVeYA6u5ANBQ+SLg8U7mOGChsT+zNhuggbS4vtxTkXxTmbb8IAENKkVwOckEaEQpe1apAvG+DUDDpm3NBGig7kkLVun4VQbQ0LZ6J/mqnAUKcWYh2iGUBDTs56FFk6ROvTPlxsaXpblJNDj3vP8YoGHH4IcAaJQXCKUcoGHHCn7V/G4Vb44lAA37u31XBU6vQp/BR9H3zLPPkf7DHaCxbMECLaGiGBqOsUe7fZRvgWsQ218ZQMM+64N7lQU0fCZIhaEgxwWLpIJGsIAuIGUI4hcoZQQzmIFAFfogq0bNmrUVNNj99V4FMOCKgpP9kpJiBQnwLi1BEKeBVgi1DzkkjPdANwcEn6SLA55DPA1aPKAc1I/fFChIxjVFKAGN2jVqOgInHJCqZvhw44g7AOCr3V8rkFH7oIPUKgMuD7R2oOLBoJmwzmD2EtLdKunqulKtamhhgnLJS2k1Ya038C7AA8bEoOJPgEOBmADwYD3wp8Vn9AXPAdBAPcz4AosTBgS17Uc5Glcj1wUopasM+T5BlmOOOjoEYn75y19q7AzNPiPi0sIGWX58UEYDksJiRty40sKGAU/RRhsHgfRDOTaOBwANXrjn8zg9GYpIW5ZJ8fd5vC3b5z2VAT4qA2jYOv31idlnf/N5GcfF51tR7Y7qG9KXOisJZ52RFMTHyg8BjcpaaFQW0PB5HcYfVx4tNY2wizWYSOZLDsY1WWasNJC+NabBQvNLvgwBDVjjEdDg3EHZBwANf+Ye+H6AAgco8MOgQDqgYWNoqAxRQZYTymU+HawsWllAw5ZhQQ3NRBVmeXSfaaHh9usDgMb+zMNvAmj48tC+1v8fATQKCgqSvhBWmYbYoFwQVygcXXHFFdKzd185q+HZmj4PZX/+2aey8f77ZNTggU4wzEnIHT3vllvadZQjjjpahdrdu7+Wl5/fKQtmTpU/vPm6VA2CcA4eN1VdFu5dPEdadegmxx3/C80E8PWur+R3j2+XRTMmSvHePaHAOXb2Um3+y8/9Tpq1bCs/PexnegL0xWefysMPrJNVC2cFSogzV4KA0rp9N7m+VVs57GdH6gnRV19+IetXrZBZE8YGiybwU8/PkabNb5ZW7TrJL351slSt6gIIfv7pv2XdisVy/C9+KVffcFM58r3393ekQ/Or0gRg+Pj2HzFB6tZrIAN7dpR/vvdu+F71GjVl7spNEisrkx4dbpK9QYpJPHD0ccfLxNnL5PVXXpTxw/rLgJET5Nen15fW11wunXv2k9s6d1c/fHt9/OEHMrhvT4V5ho+fIg9v3iS1ah8k11x/oxx08CFSWloif3jjDZk+fozSHldBREYTMqrTTq8n7breJXXPbCBoayIel48/+kC2blgr65Yv0rG4vVsPubldFykoSG/Lvz/+UCYMu0cSiaT0GzZWnti+Vf3dL29yrdQ+6GApKy2VP7/9po7rn996I60fp9Q5Q9p0ulPq1DtL643HY/KXt38vC6aNlz//4U19FnWPnbVEFcaXdj4tLW7pIFWrVZN5k8fKjke2huW58zt3/eSnh0nHHn2l4fkXq8k/yv3bX/4sW9evlTYdu8qOR7bJivmzQmX/5F/XlVs73xG0o4bEYzH509u/l7mTx8nbb76ubZu+ZI18+slHMuDOLmnjji8n/7qOjJg0XV587lmZMma43m/boYtc37K1HPazI3QO7vrqS3nw/rWyePaMcG7DQuOeYQhS+pAsXxTE0MjJkcMO/5l0urOXNDz/QqlVq7aW98Vnn8lTTzwqa5YskL17XVwD0GbMVBdM9KnfPCzXt2wjx/z8eMnLA3hQIn9/58+yfMEs+f1rr6TRvX7Dc6Vth25ywi9PkipVquqzb7zyksydOk4+/eRjfbZu/QZyV7/B8rsdj8rhRxwlZ19wsXzy0YfSr1t7qVajpnS6s7ecdc75Ug0pPUtL5Q+/f0OWLZgjH/y/f4X0SQOAmJUgOBVNxt1a1XgasbgG6sP6peKlgTCDqP3qphF3rhlVqldTpUrBkURSFXcFEL78Qt3SGJASFj0oa9ee3fLZZ59pmlW8A0UYfAz1whqBynu1WgdpUEoGBLVKMpT6ghxRlwkq8GgbwBBcKMdZjyQFylJZaVyBDbRTrdHy8mTv7l0h0IJ+kr+yvQxUaONNEEBQC5PcglAhIyhkFdj8Apc+FeUBjGB6WvxG0IigCdrEWCGsA89YkINlkb5Ik0uXDjxH8Aj00voKCpR+uE444QSlLwCjY445Ro466ig55Cc/DmOcaH9MutnwZNlYB6EcAlv8zO/WGsO6LdlJnmkPzAxQZI6BxPrtf9YVqfxX4Jpm+2LLwFiyf1w31mXLuqTwPQt+wUKDFo3WsjGqzRX1o6Lnw/VMXgsLDLXQgMtJTYHbH9adxitBBpRcuDzBmiNH8uAKogFDaQGWApUgP9Bl0PbNjmc2gVmDf+qphxOEwV8AZuC/jlEAaMTK9kocVhuxMpFEmSQQTBTBbpN5kkjmSLXaP9KsLeA3+YirBTAkB3E3KrYQTGOw3+BLZWW2TPMXvAbjruBnkNkJa/C1N9+Ej59IfsVB4b5Bk/93X8lC/2QAeGVqVLb5k70zmS0g3buZswxlmtPZ60w9kW1+ZOtftvf3pS3fxrOZD2pcbWx/RiUa7mbeYU9aO7/l9bvfNDFBk6PLysZ/ssxPtUx3e1zDBg1CS1QeqtBCNxPgHAVq2LGIGh/UxWcqAvV1fIMYdvoZ0qCCGw54xmdEaqpoP8g2/7Pd3+/xy1LAf7r+zPtA+UNPNw7l+X/6+DkPAV5Wdv+mvOM/BmhYBlDZgYoCNDp36SpDh4+Uf/zjHzJv1gzZtP5+OeWUk6X1rbergjZrykSdsFPmzJOm194oOx5/TBbNmSnvvvNnadelu9zWqauUFBfLmCED5OWnn9SsIl37DJDG194oNWrWlL+/8ydZvWiW/L9/vC+3dL5LLmtyrTz9+HaZPmZIuBB6DR4tdes3lIN/dKiCGmsWOwXu9m69pV7D82TjmqWycsFMicWcGWmHu/pK8za3y/NPPyWLZk6TWCwuXXr1lfMuuUzWLlssM8cX6ZJBu3sMGCSt23eRP/7+DVm7bL48/7unBEp2sxat5G9/+ZM8tGGtLvxJ81donfd0u7XcoPMHABo3tLpNbul4pyyaNUke2bIhfPaqa1tI247dkfBO70H55Bjd2Pp2ubXTXTJ/+gTZvnlDAGicKa2vgTWGE3IHj50odc44U5o3Trmc4H1YaADQ+PzTT+WgQw6R1UsXyf2rlsvNt7aTjnf0kC+/+EIG9Ogm7//PuxkBjXMuvETuHjpa/Yw3rVku2zdvlF+dVkdu7Xynupb89jcPy6QRg0IbhL5DxwYuJ03SaFH3zLMV0Pji88+k9sGHyKY1y2TL+jVy7U23KMD01ZefS9HAXvKv9/9H3zv2+BNl0NhpChZsXL1Utm64V5q1aCPNb+kgxXv2yPihd8v77/5Nx2ng6Cly1HHHS81ateTxbZvlwftWyt4gWGG4AAOB4tifnyADRk+QatVryOZ1a+Q32x4UADY3trldcA8X+rhygXM5QTsKiyYp8LFh9XLZsn6tjn/LW9prHaMH9ZH3/v436TVohAIMowf0lbd/74AZLvS2HbvKja1v0TgmTzyyTTrf1UdubHWLvPDs07J8oZuv7bvcpe8/sG6NLJkzU3+r3/BsuVuDlG6TFQGg8fMTTpTC0RPkJz/5qWzddL/G18BaadOuk4IKf3jjNRk7dIAUFzsXhf7Di+QXJ/1KAa13//oX2bh2lbz95mtyxTXXynUt20h+foHMnDhGXn7+GaXlmWefLz36D5ZdX34pa5cvktdffkGubdlarm3RWt8fO+QeLfuoY46TgaMmKPhWo2YtWbdiibz0nCvjjrsHya/PqC/r16yUHY89Ilde00yOOe7nsjiIS0LapCHwAaCh1haBryTcEGiFYWNB8DOVe5fNpESqFFRTRRzKv673JAANp7zv2f21mpBDiFfAIM8J98VlziokHgTt1IwZNQGexZ0rAzMyAHQI3D6YyoztUKU9z7m84Hkq/ygLFy1PVLHLEY3XUwqFSXK1bQVVq8quLz9X2tFFw/YbdKKFEJVRAip0mQBIYunq8/hq1asosMKsIDSvV5ClzMUvYfvRDgAKtJ6hC6CmwQ2CteIZHavgWbh00c0EfSIYxVgeWLP4HVYzsMAA+AMgCu4lAD/Kkg7AYnlU4NEPH9Dw+4bvDO5JMMO6M0U9n+m3qN/dOk7FQKoIpMj8frRlXhqTDL6krYuAj1QG0LDtooDJ/4yhYd3ELI1tO6IElKwCZwDSqIBpAI0czXziAA0XJDQd0NBsKJhDQWYxC2iEbYKrCGJyeFdG5SWCqOpiEgQNRQwvC2hom8u+lqRaGZVofA0AGUn9D34Rk9IE3sr9XgMa6D/WMvkAgNsHH3xQYJ3m6QPlKJhNaP1PC+RR66LC37IppBVndd/n6sq/UDlAIxMdv236/Z8fv/0cgaz9o41sJlAj2/zZz/bt9+vfNqARNHDXV19Jo0aNVPZhUG0cRFSpWt3xzwxBN6MADfu8HR9/rvv7UOT+cwDQ2KcpdADQyEIuH9BoePY5smzlKvmfd9+VW1vfJMW7ndUEQhk4odtF/L+tYxfpN2iw3LtyuUwqGuUUhCAF2yWXXyFFU2bpaXe/Trdp6p1ufQdIm07d5eWdv5MhvTprMD+3WHJl8PgZcvJpdWX8kLv1hB6/9ywcLVdcc71aY8ydPCZUIqGAjp6+SE/r+3ZqI7u+2iUNzrtQ+o+cIK88v1OG9+uhigUVg/FzFsqvTj1N7rq9rSrKTa6/HnpeoQAAIABJREFUUQaOGis7n35SRt7TK4yhgTqtUIjPkxcghkZS+nVNBzTShMQckV+dVleGjZshL+78rcwYPyK8fc/w8Wot8qNDfyxvvvqSTB83LLwHq45T69STrm1vUOVxwIjxctrpZ0qbppeHgEZh0QQFNFpc5VxOKFQ3OPd8KZrqsnWMRBDRp3aETKlNu47SpUcfWb10oSxfMFfgw+wLwfg+e8U6teoY1b+HvPf3v4bv496gMZOVpnMmjZEntm/We3cPc4BGxxbpgMbpZ52jz6MtU8cMkZee/W1Y1vUAejrfqcDFuuUL9feBY6ZKnfoNZPqYwQpU0SD8vEsayZ33DJUd27fKsrlT9dneg8fIRY2ayPYH18vimZPKuV0oPQIhu+9QAGBnyWwo8c89mzbrB46ZKOdeeKmsX71MAQ1cA0ZNUHee6UXDVWEnfc+7+HK5855CTfG6eNYUtfboXThcHntoc7mAomNnzlOlv2enW+Xs8y+Ue4aNkddfekGKhg4I64fgP2zcZDnhpJNkaN+e8s/335N6DQBoIEjpNlm5eJ4+WzhqnLZnxoQx8soLz4Vjhh7e1vkOueb6FrLh3hWyfo0D2Xr2HyyNmjST3z7+iEwePSStvwQvYKkxckBvvTdxzhK1nBk3rL/8439SVkQAP1re0k7uW7FYHn5wg9Y7a+laqXXQQbJo1hR5aeezoVXB1IUr1OJlzrTJ4ViEWQiCk2bO0RC5T6ZiahDQQMpTKvZUWPE8lVUq97incSOqFEh+Hi0h3HPOFS1XkjAjD+LoOKsIBBDdrYCGuk98vVt5Aa0XrMKvwEWgNBN0sAi1Wo4AjjTCEgECKv5MF6vBM+MiJWWlmmUJoEd1uFSUFquCj+ftCSropP0IgpqG35mLPYhHYAEN0tYONrJyoZzatWtr+QwyqgE1S0tD6wuWb0/zGRjMmt/jOVo/gJ6lJc6VhuOE3+CCg4wkiH2xe9cutcxAbAz8jvKhWIHeuOAyEM4FY41AfuuDCP6GDfoSYGI7bXlRNMkkBEcr9E4jytSOyir82frhrwt+V1AgOI3i3OM60LgPQQYf3ssGaET5PHO+VCQMRdHRpwssGVRIxd5tAA08p2lc8/LVcgOxHNw8y1NAQ+8H2cTSghgHFhpRgjDbnFUhxAkt5A4cRGLtYPFpcHC4nCQlUbZHwQsFNGLFCmrEY8WSjMUkniiTGAC7ZI5UP+jQ762FBtYI1j8tz2AhdfTRR+v6RAyaii666WV6Jhv9s+IJFZ2eV9gydzMnm4VGlgZka382hTmTS2eq6RWfoFc0tyvR/TAWTaZnK1rv5PmVqee7esYHeX1eFQUC22fiMQdoZqSPSVoQ9Uz28a+YMvv7vlqpVXRFnLCnPa78r+IL+8lhhx0m77//vmYXg3yE/Rw8o6Q0FR9L11sFwIZfiw9YfJO1VpGFBuqzGU9s+9iWbHVmu5+Ndvt7/z9d/38doIEB2JdF5gMa4yZMkhYtb5Jed3WXx3/zmCCtXxSgsWTNOjnyqKPkpmuvlj1In6c55wN/19wcGTlxmlx2ZRMpGtBXXnjmSQU0rr2prYITO7ZvCQENBNXT0/yO3WXprMl6j4BGvQbn6on9n956I61PnXreI+dfeqVMHjlQXn5up/QcNEIuuvxKKSqEcv+EKhYUfnEK3btwiMyfNkXuW75YJs1brK4Cfbvcpoods5xQwLb/py5arfX263pLOK/9Ccoo7ONmLpZaBx0sPdq11GdhgTBz6Tp55YVn5Sc/PVwOO+LI8B7KXHDvFvnn++/KqAG9tQ4CGm2bNVKZDL8NLpqoJ+ItmwDkSCkGZ51znoyePF2e3vG4jB0KK4rUddwJJ8rsJSvllReflzGDB0QCGpc1vkZ6Dhwqm9aukvuWzU/rG/p3Sp3TZfC4aep2MbbQKcQVARoDRk2UF555SmaMTQE2KOeoY38uRTMXy5uvvCjTRhfKSafWkSHjZ6hlzPghfbVcGyNl4ryVUlClQO7u3Fbv9R48Whqcd7FMGVUor73olHz/AqDxy1NOU6uCV198TuZMgiVO6sI7F1/RRDr3vFstNFYvmiu/PPlUGVQ0Sf701psy3oAPpPHEeUvVxaZ3R7QjV6YuciBC3863h/PwjAZna6DRhzdvlHuXLZJeA4bIBZc2ksmjh8mLO3+XamsyR6669gZ1JQHItGX9fZp1pe/g4fLEIw/LqiXz5aRTTpVBo8bLay89L3OmuDS8/AOFqlevIeNmzpfivXtlQA/n+gJAo+F5F8qM8aPkxZ1Pl6MLrCkannuhTC0appYz3fsMkMcf3iLL5s9Mo2ONGjVl2sJV8ve//kUmjhyk9+asuF++/PwzGXr3nWo6zrZMnLtE1/rE0cPVAkuVsQiT3yghJDQBDzIRqYIcc5YV5Fl4j4CDKnMxl6NcY0DAdDqZq8pfcVlMhXf84bQB7i8Q7KBsA/yAxQViWeBKlMVcrIeCAi2LwThD8KTAuXTwO57RcoK4ECV7UrEaaDXBe7TaUJcMTR2ZoxYaZWVBPIrq1eVHB9dW1xe0lcKndanJq+LiVoCWaCf5D9qDCyfY1gUBv7Gv+L+3eLe60kA4wfsANFAGwROuGdKVbifsA9qF9/E7FCMbcBNlxMpclhic5jCQ57HHHqsWGRCQUOdJJ52k3y09aAkCgInzh6AV/rOfFgiwCj0/MxaKHR9/ffN7NoWd88y+zywolQE0ot9Pz4Dkl5NeV3SAUtLFXwfqEhGsAb9vnEv5APG8oNbl9qgAJMtEp4p+TxsfBkhGquoQ3ECWE2Q+QYDSfMnNL1BQA+4bKhMEVpG+hYYKw7DeMBYa30j5g5WHWlUDzEAsDVhpxBXU0LaX7XEBQcvgOlUsiViJQAkCqBGu+8DlBEBMWSwhBQgUjgwpApe4b9dlo7KyWqa5nZfn+B0zCdF6jCmyEVS4oot8JtMz2QTy/b1fYeMqcXN/68/W/2xNsC6vUXyJ7ftGczvg9RW1Idv8yUafrP3zeEe25/f1flT77W8cH+4HPn/1gwr79fsuC/vavmzPZ6N/tvez3YflZ0WXr/D7zzJLGV1EGY+KhzwAc1XOqCSQkW0+VXQ/cqyNhQbAHQfup+IKHgA00ke0IhknivbfW5eTKlWqlIuhUZnF5gMa2x55TBWoxpdfrJM8E6DxxHMvy5/efkt6dO4QCqy00IC807LtbdJ34FBZMmuabFyzTLr1HaguJ5NGDJA3Xn5eAQ13ipMrja65Xrr0GSTbNq6VNYvcCTosNKBYd29zXZpPNe7d2qWHNG3RWuZNLpLtmzfJlEWr1AS9003XOcVE5Rm3OM469wIZNXWGbNu0QWZPHCsPPrVT/vrnt6WwZ7fAIiM9Q4j1Q562eI2q3H07t01b8GkTB50VkXbde0ujJtfJlNGF8tpLz0njZs2lbcc7ZO6UIo2ncNMtHWX2pNGy8+kn5LyLLpe7+g+T9auXKKiAceqvFhr1pW3TRikLjTET5Nf16stNTfAbA4cmBYDG8PGTZduDG2XetMlpMx5t2/jok/LvTz6WO25vEwlodOrRV66+vrlMKxohL/zOWXeQqbFvsE5BDI9e7V0skYoADbicPL59i6yYNz2tLHxZvH67fPbvj2VA99vl8quvk869BsjapfNky/2r9VlaaKDePkPGqJVKz3YtNZ4KAI1T6tSTbq1dqthIZpmTJ5dddY20u6OXrFo4V37z0IPl+D9ihPQaOFyefOxhBTTwfIc7+yjAtWX9vWnPg869B4+U0+qeIT3atZI9u/dqrBXQa9bEInlpp7Pm6HhXH7nw8ivUDeSPb70pk+cuUcUP1hppbU26tLGwyNjx6HZZPn+21GvQUPoUDpcdjz6sIMdlja+WTnf0kvtW/X/23gTMtqI6G64z9HAHLvOgoIEASqIIDjFGE41JBMVZUaIiIqhMFwQBGQUVERWUQURAFIyKA4gxJooz+sV8GRRwiL9Kvsz5EOVTme693X36nP95V9W799rrVO3ap0/35d5Ln+fpp8/Zu3btGlatWuutNXzE/c3nvJVEWYcfoTee/hb3O499nHvbaSe5//mv/xRAY5/H7OuOPcwDaHqt4/sBz32huA995IpLxI3kWQe9QGJlwB1Gf/Cu8y++UtbjmSceLbeu+Isb3E9//EN3+YXnVwCNA573YokR8ou7fu5u+vT1EitHW2iw3phyKNdUPA0q2L3ZEtCg4g5hvMys4QEGMGa8C6AB7iFGBlK5ot6tt9nGp1Z1zk2tmPbxcx64X4JPImglN3PUi/cyaCbeRzcTvpNgAINr3nPPvUUMCVHQOp0C8ChAj5kZSdcqQKq4WPi1ihgaj9j1YQIyMIgl2sZUqgAJoHBAGcGHYAu+F4Et2xO1gMbs3AaxjkBbkPUFAADjVNiTf9RL1xQCKBgbpE/FM2gjBUj+h4UGyuL3Pvvs4/baay+/L3S78i70BWAGASjGycBvyR7TRUwFD2poxZ0gh6YZ3Gc9FmSy5UjzOeXdro3htZKOoZECJ+xaq6N7vdbIw2PlreDO/mtAg+/VYweXE1oW0oVoVKHStse2mb8p/ELIhoWGjGWbaVs7rtVGcNgJ1wpgBtZsSFCTtNCwLicjK34hc5m30AC44d1O4Eop33tY83Nufg5Axozrz21wcwAzerOuJ9lQekUMDQIaOobGpg5oMOgtraiYCYkKC/hS3UcHja0tmLiZsxDIKUC5dy71801k5Lo2ck2gjG5rDMgYmbZTMo9q0Ljtz43/xr5v+xMDNDQfhfVVjH+xHugvS/lZ6vEfF9BAbC/sz8j8BjkD/AFZ2/DBYUaTGBp6/GL7bVO6jo6VSsENQMPLCP4gC3/LgEaVeh9SgEZOeIstbAto/OOtt7u7f/lL98LnPjsJaDzlKU9zl19zrfvWN77qTjvxhAqggXd02i0JjHjG2853N37sOgkMeczJZywY0KBgzvYf+obj3fMPfoW74sLz3c1/dZP7yGe/5PZ81D5JvgUiuPETf+H+5rM3uHdfcbX7u299w73jjJNDu6suGRrQuOTD14sP6klHvqJyak6BUoT0IA//wdP/xB13ylvcjZ/4iPvLT3/MnXjm290jd9/TnfT6V7rdHrmHe8fFV4mlygcvvsAdfdIZ7il/+Ex31klvcP/17z62xKnnXiBBQV/1/GcVgMYZ571LAqm+/Dl/6oXHYJafAjTIWHKAxpvf+k73B09/pnvnWacIuMSPFpTfc+V1bvsddnJHHuyDoC4c0Pii+9XdvxRAA/FSXnHEcLBTPXEINgrXo3/+/q2NAQ3EQ4Elzocuu0gCf1oGDEDjhNPOEUDjE9d8UOKnvPywI4eCrlbbcZdYb/zo9tsktshpb79A6OZDl75X5uGiq66VQJp0L/nQ9Z91e+z1qFoa/OJfftZd9u7z3X5P/D130pnnCMDxiWuvljgZLzj4EPehyy9x3/zKl5R1Rhnvau0pZzgE9Xzf+W91P7jtu+74U8+sABqkDzI8WOEcfvQJ7toPXiqxRJ7zgpfGAaHQ4n//P3e44w4/RMoIoPHPP3SXX+QBDXyEtlptcZc55LAj3B577u3u/J//dp/6+HViDVSUsRkjcJirwAwoHgQzxDS859F4Agr4ri0zWsGkci6kZhZf/ZZXpu9fv8795jf3SqwRujhMTE2K1QbSjQLQ6M3MSt2Mn8HgeXgeH/AWKvcEO5gVBML+OmWhQT6kgQ0GC4XiAFc3n2bYx9tAm3fecXupn0FAqXziNwAEWHZAGSGYw6wlTCULq5SUYo32r95qpbh6oDxMzYX/wlVktjTF1RYdDACK9sH0FL+ZqhXXIPSgPE94V0yvEusPjClcS3SWErQbFjEsjz6hr/hNXoX/VJqsQq4FU4IZFtCwSoJ9JrbgUkJmXBhY2hgaFvyI/bZ94tiBJmYRPFeB2ZZXMyionuOUEpgTvmP3K+0NIIbEfeHJXnuFG8icBzeTEBAUoAY+xX6qgoKWG05f1rL9xBTDFGOFwA+hF1mixEDUn2YE8BQxNHoCaEjMDLHO2ODm59a7OcTYCZYadTE0NnVAg/G2MGYMCExLKbqcJTel4F5Wdz8HKOAEuO4z7gn5IHMEPXb9WQuEeoW4Z1wSLVCbU/Zy41s7uA0sOMBPN+UPgW7dRssjtWxjeSXAR7s/6ue7WZ+o8UYnx1PztecAl2YxXOr4owRJv+8+SYsO91e0GeMu7mbBpcUCcDkezPu6/zlaj45VADRkjiNBQZcBjerMxmUYXybGSzZrCw0u/BRziBF9zEIDC+D5zzkga6Hx/du+605Ze2yp7A988DfscS9/1WHuxNPOlowRf/PZT7ljToaFxksbWWigjhPOeLvbZ9/93TGvfEHFxxh9ePVRJ7jnv/QV7gMXvcN9+a8+52BJAcZ9zKEv84L0fKn8+yC/PPF27qZv/K0ET3zrqW8MRFBGXddgBp657NpPSZkTj/zzQlDXYIbUqzb0Kz72OQl4inZdeMVH3e3f+wf3ocveI3W85YJL3fY77uTeeOSfu/de+TF3z29+7d522vFFUDoCGoe+4IAC0DgdgMb+T3CHHDRsoXHOBRcOWWiwbTfe/A2x0Dju8Fe5Dk+wlBsDLDQOfN6L3EVvP9vd9o9lvAm9Gfv4Ic6d/Abv/nHyOReIYswsL6Sl/X/vDyQoaNpCowQ0DnzBwe7wY0+UeBhf/+Ln/amtIkrLVGGx0cRC41nPe5E77A3Hub+4+gNRC439nvTkCqDxrOe+0B36huPcdVdc6r5x81/X7jnB8l8AjR13fpg75ajD3ZOf9nR35NoT3Sevvdp9/Stfkucv/MA1Qqenn3BUhbkMwn6k+wZA442nn+2++ZWbBdCAa9bhR691H//wVe5rX/LtYXlYToCm33jaW8Q15eSjj3Dr1j2QBTSe95JD3Cte8zp3zQcudrs9cnf3zAMOcpe8662S1YSfOANsuQ9+7Eb3k3/+gVho4MSV7RngXBZHru2uxKU54ui1bpttt3VXXHqR+/EPfXYay3towUFQQ3hUyHSCNdsOGxpdHVCOQSoFpOhDofPWCzMS5HJSlGi4QgAQgPsJlL4iRsbAZ0xBulPUdc+vfi0nEVDK8T5aMDCAHkxWMQ7M7iFKerdb8hxJU+mFDqYOZYwJ1E+egZMQtAn8AG1EmQ2zs27N6pWF+wfoA+3Ec7TGQKwPvA99xn26iuC3WJ0EH/KYUotrO++yo7QB4ATTuuI3wQWUYdwPvpcRziHc4B3oPwEUWo+gHQAvHrX3PjJ2GBcdUJS8Ai42hXAUxoi/CfZw/HjaRoCD40gwh0CXBrC14DQaUDG8rOMK+9LG0BgF0NCCOS0MaaFhQf1iHwpKjQU0Yms7JgzpcqMCGkL/HVhotBWo0RVLDbiSShuDdU5dUNA6QTin8AFcEZljgKXnrcB8ylZ/wgeXs/5g3s0jtg0ym/RmHDKezPVmJI5Gb/b+2hgamzqgweCrXEv8z3WdU2hz45u7nwM0xj0hzwEaOZP72s290c08oKH3ay1D5fbZJq/Pjf+489ukDUtZRmTABi5xFsjgM9ZCw4IbyFK2SX8yMWJ8lK/0p51xidswPyeHFBgX0gqzngmvCCC1lb3reLKm6zpAQ68Lkfti4GENoCHPq/u2vthvO1K59bPUtLHY73/IARqWcHIIogU0Pnj1Ne6Pn/lMd8RrDnXf+6d/SrqcfPJzf+222XabIoYG3guXE3xgofH291zi/vhZB7q3nXy8u/UfvrO4gIZYaLyyADROfeu73F77/I57w5+/2N1/331ili7CjGijpfk+8IerPnmj23rbbd3rXv6CkDHDn9DG/i677lPy9InKQsOCHhrQOP60c90+v/s499lPXudedcSx7qpL3uX+4Tu3yJi86JBXuxcfcpj78BXvc4cfdYL78hducp/66NUCXuBz6jnvFJeTUQGNKy/xFgNc3OhHDtA46EUHu2PedLoEyayLoXH7P/29AFD4jAtovPnow9zjn/wH7o1nvcN9+fM3uE9de1UW0EBQUAQizbmcPPEpT3MnnH6O+/bXvuw+fLkPKKo/f3bQC8RF5G8+d4NYaMBiY+2bz3Zf/evPuxs+5tMDxz5+XL1A89yXvMwdfOjhEhgUwA7o7aQjXy3ZLfCBC8meez/avXnt64WuCkUsAmggeCkBjY9/5CoJZvqmMxGc9Dvugxd7AEwDGsjc8s6LP+Duu+9e95aTj5f5Pv7Us9x+T3iSe/dbT3c/+//+WZ7Rm/5xJ5/pkB72gnNOc7+1x57u0COPdtdd+X53y9duTvaXayAGaPhGedcBABpYB7/3lKe61x13grvla19xN3zyY0W7Nc8RN5Fwwgx9Q+71y1gZnQA40h0EaxaKORV6AHL4IGvRbK/nAQ0AAL0598D9612rO+H+369+JZs2TCnvX+cV+5VbrRarDFhoQNmHhQFAC9xD2/EdSvrqVSuET6AM3olrBBUEYJhcUWQJ4fMENphiVlKhtpwE0ITLycSEBy3Wz8y41Sun5TusRTB2cO/w/elJ+9bN+NgaAFgIaKAd+EObJ7o+swj/UJcocMHVYKeddxBXE4ATOv0qy+A5ZiRh+wlwMHUrXRU4LnCFAZix3377uT1231PGDGOC57QVhnSk7cEQnXZWA0C0dqGCjnbRJYaWOLTK0AFiyWdJ19p9RvNqK8CSuJuDH80BDbZFLyD7/tRvuz71b66POkCj3M/82zWgwTHFuOpx03wkJQg1ATRYhub1tNAQWmxPB3pEHA2frtUDGuCbLUnNHlhHuOb3W3+xzHKSEqBzAqEGNESWActGylYoAhIU1AcI7c/3fDDQ+Vk311vverMzEhR0fsO9FZcTm7Z1Uwc0sD9RKcR8EJAsFD4i8gmunxvf5GYRbuQAjXEtKHIhTKzCY9s7bv90WtbYWMBCQ68zDWhoZT3WjiZta1Kmbo4IIufmMXV/3Pfn3qv5Up2ukuSzAC+N7KPloO6Sp/XN9TBzf4kBjV7Ly1/Yh7GP0xoUdCH7vrbAjcTS0K2P8Wg7Z3VAyCiARiEzLgMaFQJ6yAAaExMT+rC7VHIrVyOLKygMIESYZ73s5Ye4i953ibvllm+4E9ceK4tABKZwkilJztptd8QbjnFvevMZ7uPXXesuPP+8kP3E13/gQc+VoJVQ0M487vUSePPYU850z37hS9x7zn2zg6LMGBrtTldiaBwVYmh8/EOXy/tgoYFUqke/4vkV32vUry00bv78Te6ZBz7PrX3zWe4Ln/2Mu/w954uFBj90CeHvI449wR1xzPHupk993L3v/LfJqQ4XoRaU8f2ya693O+y0s3v1Cw4YirchB9VBqSBDPeD5L3GvPPJY95Mf3u522HkXH9wyWHA8+nf3dchs8uMf3u72ecx+7sK3nSZxCmBRDyI99a2wgHiCO+yFzyr82HHtKX/0THfOySe427/7j4Vi+MSnPNWd/c4LJX7IlRdfWJlUtPszN39T3CHWHv5KB5M8brjsHzJzXHjltZLyU2c5Ybm3vPtSt98Tn+wuOf8c93ff/Jo8f+LZb3e/97RnuAvOPNn96LbvFu/c/8lPdkjp+nUTQ4MFrrkRMTR+6QBo4P1vv/hKt+MuD3cXnPkm95//5rOr8KPnAddOOvt8sdI56s+fV/SBbSz/e4Hu3Asvd7s+8rfceae90f33f5RZPFas2sqdef57BYT47PUfddd/2AdBPftdF7sdd95FUtPqrB92hTCtJrLrvOuyq90dP/n/3G/v/Wj3w9u+KwE2KS8+488OdK8//k2SHeWjIWWrCDSRTQIWGiecepb75ldvdp+87hp55ZvPgTXK49zlF13gbg0uHJ6u+u7IY9/o/vTZz3Wf/Og17q9vukHoYO0pZ0rsDVg/ffjyiytm6aCP4087R1K9vufc0yU17QXv/5B74IH73XmnnTiU+laPO2j6Ax+/0f30Rz+QjDH9wh/eg35UmPD/cY9/kjvqxFPc//rm190N13+0so6K9WfSYlIx44aFFK48oUcwP4kdoLKgaAGRmVHwLGNZDCa8ewWUcKR0lQCbrlO4TGy19dZFAFGUQ30MEIrfAEHEmiIACqiXJxkASXoBkCIowLJ0yXhg1gMSVOK1MCXjFVxsqKxjXFiXuJdI0Fef6hSgBxQSWkLQ/QT1UPmnaw2VlzWrVkvfdSpaAhQCWHQni2CfDAhKkEHG2g0EWMEcIHgpPgj6iRSsADVQNvfRm2xKoCeP5PwToGDK3Nw7+LwtFxOSqkJy9YjOltcCfx0YUdBz4jQxB2zo/uu6NJhh14a+pwEdPQakO/JD0qKeB80z9Tiifv18bA40PcfGAAIxYIl2e9KbL7cnnGvhL2Q5KbKblLxDt20QMqPpd1eF4tLkOqoUMm1j4LN6HqTt/TkBOBAvow96n5t1vbkZNzc74+P09HzQX4CHDErX6Xg3JM+/6494x1X46pQ4S/O5svH5W9oj6lz/c/fT88479Sb3ufr7mRgKbZpQJhhQzGRbF9UuJ1Z+sesu9opc+1Nrsgm/TPHMps82Kzeuy0Szt2g+VOFJwSVV80rdbwT3tfOQGvOFzUVufeVcRnL9b5ZFJ6Xo8sDN9q34HdJrsxWWhu3+sJAxquthbN/U89sG/45YdzRtR65c7n5udka9v9jvy8VYyfEcWril5JeFAKLzmcxCTcaslQoKGhKPpOswgIYoh287z6094Y3upz/5ibvi8kvdTTfe4H5nn0e7Vxx6mLvv3nvc+9/nU2he/IEr3fNe8BL39a982V11+aXu7rt+7l5+6GHusCNe7+666053yrFvcP/3X+8IgMYZ7tkvfGkU0ECwyKPfdKYEBbWABpRZy8wOg8tJsNAAoIFBP/P8i9wz/uw5cgL9yQ9f4370/dvcb+/9KPenBz3PrVq92l38zrcXC+MdF1/uDnzeC93t3/sn97GrPyCZURAE8kWHvMr97Cc/djdd/xfSvzed/XZ30IsPdh/5wKXuW1/9kttp9rYxAAAgAElEQVRqzVaS4tQrdv6UTAfVQvDFcy/8gKSU/frNX3DXXXFxxSXlvPdd6Xb/7b3dv/7LT905Jx/j2xPAl1PO9RYaADTY30MOf717zVEnuC/c+Cl3zeWXuIftupso1OMCGmj3U/7oj90p575DFL+bPnGdZADZ9/FPcoe85nVun8c+zn32E9e5a6+4RFL04nPwq4+QtLs3f+4GGbNddt3N/dsdP3WjABqoB2lQjz/jbSJQfu6TfyGuJ0hb+4d/cqD7vac93f3dLV8rUr+eGFxOUoCG36i8afMTn/KH7vjTz3U99OeTH3Vf+txn3FOe/ifupYe+1j1810e6+++/z337azcXgMYTf/+p7uiTz5B2/NUNn3S3fOWLougjbesTnvJU9/ff/qb77v/+28ICA+9CphA8t2HDegkQCkBKH4CdfNbb3FOf8Uz393/7bff5Gz7p7vjJj90j9/ht97Rn/KlbuWql+8gH3y9thUUGAA3Q6vXXekDjEb+1uzv1Lee57XbYQQKDfvWLX3Dbbr+De8khr3RPesrT3He+9Q136bvPK2gYgMaT/+APxfPwR9+/1d30iY+6//qPf3MHvehl7qCXvEyykbz7Lae5//i3/yPPHPTil7nDjlrr7vzv/3Kf/8z10l8AHU/74z8TsAfz/y8/+bG074qPf1bSJ7//3ee5QcdnOUGbERcHLivf+MoX3V6P2se94vDXC+B3xSXvcb/+f3e7E097i4BkH7zkQvfjH33ftzUCaFQUNwngh0Ca85KdgICGttjgybNWhgulaBKBCD2oMTvrwRFR/vseuOgGlwoExYIVBgAD1EP/cnxn6kIqMQQfUBauJGTq3NyljWHiZ+fKiNyeL3hliBYVNkAnGTHrYlBQWk8AsCCoov+zzuK5wHumuhM+uFdwPSAYw3bMzXvAQqeMJSgllhF9n2kG/QG4s/vuu7s99tjDbbfddkOxOJoIJinBiDxNu5dwrppscDGhpsk1WsDpd2jhrw7QaFZ/fZaTKrgynOWkKaCh14we45gASjqMKVh8lu3KCVgxQEOPCwEN4cMANRYB0PB8nYrCmIDGvHc5GfTmJWZGAWhIDI2eG4QsKAA0EIfDWzT5zEJowzKgUb86c/STu29rHy6/aQMa8wowia23XP9z92OjPwqwNUrZpny4Wm7jARrkOxXlSwEa+n7B30YANKp8p9loxPaX6pNLD2ikwAy0Qyu8UVAjE0MjBngvhGZTo7kMaDSjs1SphxSgIYNgTHaGBiYCaIBgX3P4a90xxx3vHr3PPoWp8f/9n/92n77+Y+6SC9/llfrWwJ311gvci192iNtxp52k6nt+8xt3y9e+7N57/tvdL+/6uZvuQOlvueNOPdMd+MKXuguNhQaCh8FCIwdoaMGzADQuPM/d/FefKxQiZBV5yStf7XZ+2K6FUvCru+92X7/5b9w7z/auE1xAsNR4+asPd7s83JednZlx//nv/+auv/Zq97lPfVz6hyCP5777YlH4sLC/+Jc3uHedfWoBaNBvWQuJZ19wqQTyfNdbThFLFG0hcshhr3eveO3R7tMfvdpdH9Kl1gEaSKl5znve737/j57uut0J972//zt37GF/Lkr1We98j1hoXHXJcJaTT9/8Dff/fvELd/xrX+UkRqE2UVbuNfs/6ffdG048xe316N91k1NTbm52VpTim67/qPvSX94gzxHQQBraM975Xvekp/6R0AP69uajXjMyoIFxhdXFoa87zu37hN+T9Lb4ACT493/5mbjA/P23feaVpoAG+wdA5jXHnOh++1GPlqw3mGtYh3z6o9e457zoYHf7P/2DgDT8wGrmkMNf5x6z/xMksw8+SEf67/96h7vxY9e6f/jbb8kJOj9P/P2nuZPOfKv76Y9/5M4746RAT1WT04Nf9Rp30Atf6nbcaWcxt8ap4G9+82v3v799i/vgJe/x4MDjnyQxMLBOkPKV7QeocfhRxwm9oT0Qru/+xV3u5i98TiyKNJ0B0NjnMY91n//0J9zzD/5z94jd93CdTldAmX/8zrfcNZe9z939y7sqfosAwg59/bFuz733kfnG+ABMQpaWT3zoCulXCtB45O57uMOPWuseu9/jHVxg0Lb//s9/d39102fc//rm19zDd32EO+l0ABpbuQ9eclEF0NDrrgJmBPcTuiMAHRIlexapT31GEtyjAm4BDXGRGMyFOBDeKgOgBl0ppiZ9BgZ8AGbACkLXhXUPMABmmLiuXTv4Xri5CBsNWZMIYnKjf2Bmtmgn6iM4wiCgohSZU/0CjEHMib4PxMnyADTYFvzHe+nOwTK0TkF7aXLNGBfoD/rPZ2Z7PuiouMUQ7AmAC9q1cvUqaT9AD1hmPOIRj5A0rrjGeob2jMQFq7wL/wjxRzh31r1kFOEoJpznr5VBP/X6sd9jglWsvKZlS9d1v3kvBnBoUMNaYljAwwIM1kKDtGX/k8fYNubG346Lnnq5J4AyYmh0vGVGG1lOEJdFbDmLtOjasqvyznDiEmuHvzYeoAFzTRlTcTkJgAbcTmaQ5WTODSR965y30JAgmX7tAASR91sTT0P7ufHLrZ2cwhlbU7k6q3OUO0Eepbbhsrn+5+7bGpcBjfx85GhmaI3mqxyjxMYHNCo8uKGFhu5gHU2OSq8PNqARmzhNH3WAhuwJGZcTLavwXaOOUR1xLQMaYyw9A1g1rUnP3yZtoWGFLengAgENeEpQeEc1dDmBBwOJXIJwDfwJLvLAk7XRLQVCzFQbUffDaWm36xD83J+4BhNUZdJOoUcLX1QkNOFrxQYMpTz183EzmLYV9eAEkp+UwG03CLaDoA1+ewWhdDPhd22hERt/LQ9Fhe/QvJjgKgJWP6THU5HurVCrGY0VZOtcajhvdcy+qYVP3WKyDFD/5pjwmv2v07pquijLeR/tFLMlw07eL04C4z3QgEa8xPCGXulfJJ1bdTyqAqcdK7ic8BrHCjTOLCdrX+0D4do/tpVAYG4TjylCUke3DAoaK9NCpOwIYMZrJVcoY3xU2gp/99B+C2jowJYabCBfktSh/dnSbL4IoFmCTO3OhAAZeAZ1wD0DoAEUeCj/DA6KNsBqA2VoESIdC2sfXxm4lH3D2K6b9dYNwiMDoMF3sS4CCVRWha8ENxXE0GB2ApQH8EAgQ68Fxq9gClqUAUiDDQn3AELQT5YBPgUYGXh3Fd02poRF1PPH7PtYeR9AFdTBQJ7oD9pCi4+69W3vxZR2bZlBoArlci4Puu48eOFLV8uV69M+b/loTHmvUyj18zHBzLYl9j7STmwN54S9Yo2pGEqeZEOsGwUoWcG0qVIUG7PKfCMLj6Rx7TqkPW21J9xAXE480AFQt5AXGCA0gOqecVR9Yof3ivJ+jIchbobm7VZOACACF7Z5pAKUTEQ9sdKYmwWQAReUdfIf9A8Zxq9ZL1M0EdyblKlbO7l5qKO/Jmsyr3A1qSVdZtz+k4b1G6p1bh4WGin5ZTHGp46/5mYvR1+55/P3lx7QqF0DsL4K/E/z0KLd8/5AIvbB3OCZOvk01//8+lpaC40cbdgT/KG+BkBDr0NNy7r8OOOUGsfcHrfsclJPgVu0hQa7XmFiYwIaFI5igIYE4XITtYDGZAv+7iWg0el6YR5+qlJ3xEdfTyH6QkWAAiKv+eueKXkh2aeEJKCB6wQ0UgInmZoeMyocojgJIONPXtEPKiIENJgxwLa5mAulr0Y3lxDA1Aq07Gt/4BX2mMBrSZ0MpyLQhhghVhklA4MQlxYmhuTN4dUVLHxyjD8luHBMUgLBgw1o5BlGdUMfAiTCwCT7FzqY2iwAaOh1TTqIARr2dJd0Uzu/RQag4cC48lwNoCH3lcISozGmBYv1QdZxSNsqggVdNea8lYX4uAfrCB0/gwAj1t764APPbEZIA+lBRm9xAeCC2T+g6COAJp6DAoPrAAXw0RYVABiY6WR6xSopC7AAbiEMHkqgdS5kWUgJrt2JqcIygq4dWlkCYMZ34TrjX3C90HWEIAfGiXE0AM4giwCeQT9xHW1krBDUAUADz9DVhu1En2CN8TuP+d1C4cQ9a4nCOUitby0Qsm7Na+m+Q8sMbWk3qrAf45/5a9X1mVLQU/tDTqHXgIReb7Y+zcNjayHG43U5Wzf5QGxeNHhhDwnsHOX4dq7/Mv+I3AhXqxasM2ClMSnXJJ1r4A8pCw0b4mDxAY0gE8AaA+4n83NufnZGspyA9/QBbPR9JgBZL/NzIWhts3SXo9KwHe+oTKAK6fu5srG5zCtcOQoY7/4o4xPfA5cBjVFpRpfP0Uzufn7+lhbQqGuf3KOJs5GRyS8RQyPXR47XQhT2/PraeIBGjFdDfq3tl4qhYWVUjIs9cFjIGNVxkNi+q/e2ZUCjnv/m9ZPh5/UcbrIWGlNTU4MYQedO2CUaeDhhRVBQCkO00LCABq0vpFwDQGPCwWTaWzhAKYgBGlw4WiGyQp/1dS5P+cqMJjFAYy4gtHqR6O+AZDRYoBUJtGeq6+NkENDg6S3BDW2hERv/nIUGndx0GyrfXTcKZvBdMQajx1GsaBIuJ/76xgM02I7UEo0xVKcsKGL3GUPD1lmUVQh07P25DTvPMMrTUN2GQnFQF6P9M0HnbHtygMZxhx48koVGfAzjYAbKIoaGpZ/KOEYADa1ExQANChugYQIaouQH8FIHBWUKV722PCDqT35n5nxQP1+ndw0BTRAI6ExMiTIPMAEAhrYUQB0AKAgE8R7XuNTb6og5Otw20AZmICE/mg0WNLhHKxLeEwsJI89In4P7Cr63J7yFG6/ZsdaAqZRvt4WPorwEbO77EyYoZOyntmyBywnK8x7iZMAyA/Ug48quj9gtuNB5wZQCDAEIgiepNUtwRtOt5l9MR6utMjS/bypskmZsO2LPV68NC9wpJdEKV3iX3nf0nsTviwFo2L1OtyM1rnbP0n2qCCwxq4jUZCau141xca/VdQATAWa4VteDG5ARurTgjAcFhYVGjAeXfGo8Cw3JsiRpouck0wmtNABqCNgWAFEPaPj4O90J7+ola1FHGI+MzygWRrHhzdF/ilabTmFe4Wpa08LK5fbX1L5dXq9XCHPjv9RBQRE0m5/U3rqwkUs/laMZ/WSubO5+fv4ePEDDb/rc+8tYRlq+d8pCI9dX7r16/HL9z6+vpQc0YnpHsT+pA9UoGDFmDI3c+ORo3+65dl9bBjTqRzCvnww/v9kCGtKVjIVGE0AD1cBCQ6wT1ImkuDNkLDS6AwTZ8kK4gAIBIKCFBlNBajePlBAn/CuYp5dKwTCgMd8rrTpygMZ8SCWprUDwflpiTE945UkDGt6HvSwTE3QLhqJiMEQZaqDICohBE3yZvrSFBhUcy4A1oEGT3Mo1ZfK7JQAasY2I18Z1OcmlpYuldavQr5qcOkAjutmELCeke1nOYpXks5z8zmP3dRrQqLPQ4PzrsdLvjNGHKNpBYEs9PzAK09A6DhumFbKKjSwEBZXfoW9eAfEBQrVCzGfQFgIarY4HEtiXuTlv1YH0rhiPX99zj9tqq63kO0AN8CHWCyUfFg344DvqgAsKXUVw/d77H5DreI7ZQbhW0deZ2Z6P+9HryR++6016/ZxvG/kJ55Bz1Zn04ITd2Nkfz3c6ch/lKMATSECwQ9wD8ID20W0Gz6GO9TNz8p+uLAj6udtuu0m/UX6Xhz+sAvKQPjiPOSFQW5vovpE/MztLRcgMxDCqMFSnWKeEeIBbdQKf5d0pAStV/7iARnJdqLgrdj/U61y/3/YzzfPLVLVN5yA19rB6gB+pWGkEQEPcTsA3Bu0C0CD9az4itKZiPFnRy5cdE9CAS+oAwAWyJ3krDcTSmJubcf25nhvMb5B1C9ByMPA8BzLKMqCRU0Wa3W9KX6xtuPwyoGFHOseTU7wqNmO5uvLzt/EBjUqbMjE0AGDG5HMtS1j5ue738FzkYtQsLaCR2xOXOoZGnj7q+cQyoNGMj6ZKbdGABjo9ROCbOaDBPo1qoUHFAi4netFY4EADGvpklQL9yimvUPhUi95NhoCGNg+PMU0R8JcQ0KDyYRnwpgxo2DZjPqyibwGBuvs6rVoMFMgBGll2wqiqyYLNXE50v6vt9NYRqU2UFhqkYW1NgGudgVeGtZKjeYAd39RYppSfOkBD2izuHd6yy5qVy7sSgEbBq/o+/ocoxowFEkAOWkwAiKArBa4xKKasv+68m5udLwCD+Xmv9LfbXQEwAGhAcWewTT0eUGQYbwKgB2NQ4DpObPHM3Xf/SkAOXCOowbajf72Bj62B9hFYwXUq9PNBoWZfyJfIh7pTPutKSugC30E7UIaWKIyBIVYjPX9CRcAC7cC78BvP3vfAermP+BhwS9lzzz3dwx72MBkbWGjMIJ7AnBf6GEiU1hQx/jIs0FVPxvBuAjscA0tzmgfnTlj1+3LCW2wMyR9yoEZMsNL7aer5cQENjo3do9L8oFwvmiZigBHnz67tVN05XhgbAwAEMsbyV1poYP31EVI6AGtNXE6i/HtMQAMWUsIb+wA1YoAG4uaULidI7wq+AhBExm/ZQiNHFrX3F6LwVJ/ZfAGNhfS9yWDnQIgczxzlfr4PGxfQGGpPxkJjVEDD7nm5/j/YFhq5fa1pDA27R+u9IyYHxMo3od06+YH7rd7Lli006kd1iwU0pienRLJMMbsk4bd88Cv8dSrWF34gkTlB/gelBfqdL49wfy05nfEE739LPSpuQ6c9cBNtWDR0xJSzG75PBHBAC1sxK41+JOCPJnhkkZDf/TI4KKxFqeDNzXmBH7iOKE5uIDE28IH/+vzAp42kEE7FjCejKxDrLAFoENyoW6RWYGXZUoCtZkGwgnVpTl8GftQMhuVTiioVButLzXbkXJJyTCrH8Ed5PlYXUukVbVXxHnhNzJzVZ6gO+E6FT1xgHjYZ1eVJf3rM9fvkJNJ8UmMSvZ4JSmpNKi1w0YIZtXJjsGPBoJxcZ+xH0ZYA2OToJ3VfA0Z6LRfjZVxScF0rtP0Q1FcUwwBuMDiogABz3vKBATnxrOYT7W7pXsI1rK0h7rvvvsKqge4atNIAUAEgQ68Na+WyYda/G0o/+keggBYfnckpcVuh9Qf6V4lj0fGAByx5BJhwLXEVmenNCeiCGBh6TAgCcB7pqmddQdhH1A2gAr/pakKrCAFxJqek3XAzgXXGTjvtJPyMZWxQ4xwt67nD94lOt7Dw4Phr95KWAgRzwld8jdULzDnhPgUWWT5cWdM1AFMd+GTHJsb7hscgHrS6fLYa1NS+XwNklnY1H0tZSKTGoW7c9D3Ui71XaFjcUBH127ufgO76kvHEA5u+DQA+AH4Gvt3yFkyaP1XHLbh+JEDf2P6l29cbAMTwe3xfQI1515M4Gj6LUgsZT+bm3IppAIse+CiCgkrAQQ02U7luFjA0Nv+pa6m1oQH7OK2PdwKs047H2jbu/p4bg1z91oK0rr6m+261XDP+EpMd0BaAdnqd6XL4nkmSkxue6P0cz0vxMu4zVkaoK5+bn3wHNh7gYWVnmZ95D9brexWFOcQos/OW79fGKpEbv7IdMR6SAzR44BSV3SIB7eN7dNmGUenFzpneQ1HruIBGbpZy7c3dz9Wfu5+rP7fWx7YgVwHFY2ukHdaHXjOa38X6N290stwYRPedTRnQgNBOdxMNaBRm40GgGQXQIJMaBHNtBgL1gksJaPR64QRbTn8RJA9CSwgkagANbaHB08qVE2UMDWuhsViAhmW4+nfq5J1EAEKzzFj/jo0p74tyaGI4jEp8uQWZqy8lKJRSQik8WqVaGN4YgIY8H4nyXNngTQdsezcmoFEBAgLdE9AgqGEBLrthcUMqxrJb7wNMRToFaGQ3ROVDr+mOfRkV0PBzFgIKw0Ki77OSiPIUxoQ0r0/P6cKiQQl9aizCT0gbSxBRxqrjg4ESLKArR2GBEQAKZhLBMwBKGPsD5us+9avngQA0JODpAJYkXTF7L3iZcjXjWLGN3kKsW6RT5TzSHQVAC9+NZxlnozu9wu2www5u1113lf+MiUFgKLdhilCeUPDlhX1vXUOXGwvIuAAoxt6TevdCFI4Un3mwAA3Nw23bqv32CmmdQhvrA69pl546QANjqoE+zqtekxW+Vzfnqr3yPDKdoDzcz3As0u4UgMagMyXVAvj0bei4VrCg8jc2DUBjesWkuLzBMmOi4wMKwx23VdEISkCD6y+3vzW9vwxoxEdqFEAjNScxGaW81gzQiNUte85mBmhYXjMkz0RSjDel4Xi5nEI+HiCn+xMDNABQpsAM2QO3EEAjtb/GTvArc65iaBDUsLSelP0iEz6qPrAMaNS7LOXks2VAIxBhMVAZCw0RQMR6I6RxVRYaOB1pFUED0xYaMUCj2/FAgbYg0Mo31wrP5zVCVPleA2igDi/wwY/WC97zjMEx7yQeJwAOKjtUZAhU4P+qyfoYGrETTr1IcwIjT4BiC1v0hXCEopVZjo1WNmLKPoVYMijNsPi+zQHQ0Ax2iLkKZdZEclYWGnrc+F0DGrH71ZCpw+/ZGICG3ZC14qItNPS64JjIqlSWLUOWOhkLDb1BRTe2SFCpSrmIhQaFEAFhQhaOmIWGnPTjRFVZaOBZrk+8Z8PsTAXQ4BxSwYZvvAYetWUClX7yIbSH1gXFOwKgQQsN8hSuS8TQYPYS1Ic24Tdjf8z1Z/3ps+sIv+n3B65Hq7KBL6vnjWuUfJHvg3sJQAtmDWFb+U7G0AD4AkAF99GvnR6+q2QzAaDBGBu8JwJ57ojW7hdGiJmbma1YuJFW2Q+cUNaBGbhnhaDNGdDQtG3lvbhwEgc0WI+NAWLXuKafFPjNfUD/t7wupVAX+7BRdMr2BcBL0rd6OhdAg+BGx1sIaQsNABpFMOdNCNCQLEv9uQLQcMjgVUl2UgU0YvvOQpW/ZUAjPnKLAWik5snzmYUDGrIGlEullq+K/TcXYmEBBJNTcnJ8Rz+/JQAa5EXR//3qgYHlzwQ09JiNqpQvYApHeCQHCNXvr4Bla/fXhPyWeiamZ4wzdsuAxjKgEVsMraWy0LCABgKBeqUIaRbzgEa71S9cTnBaSQsNDWjUCVwa0IgzLG+BQZcTbaGB8jTJhS8tyuFEF0qFKATyVz2ZFdQ2nABvTEAjxZStMlu3mcWYjQWJLMDyYAMaMWGjwkxDWtioMg0gIwAaVkAvFkmNywnKNLHQqNsQNjagwRNwKjY5QMNaUAzRg7HQsACGVjijm1luQ1SAhlbS2f4mgAbWMBQ3Ao6V+WiXwKheK8xGgv+wbAAggD98aG1B1xMdeJP8orjW6hQWGuQnDLyJdvTmPVCKD6032F68Z/3sOh9MtNV1s/NwnwH/6bs5CSIaeJdSFjXgxLXBmB64h7oBXuA/XFfwnb/RHombcd99An4gXsb2O+8isTIA7LBd5LdoxyjCmwZVqTzPbpipBGrW61AAExVDSPM4lqsTrkdVOGIbo66/DljRz6aesWBCrJwV0GL91Ne0whbn7cH6wZhNsw4CGpYv2HHVQJlex3Y/qGtvbP4kSlSwq8dabrUAbADQ8BYZrrNSqoSFhqdtpGr3MW789dKlxCqEvi1L63Iy6M8KP1gxNYERFhN1WGLKmh7ELTQQPDS538SIsMG1BwvQyMcAaND4MYrk+U/+BL9WYTNtG35fXmHUVQwBAJsBoJFa0zEw2dJhfn5yk58b3/z85t6g+dIQ/80EDa2LkYO+58Cj8ccn17vmgFuMPwPQSPEqaXuEfmNyXkr+tq0fdTyWAY1lQCO2ApYU0MALcQ4uin4RHyNYZGQsNABo0EID7rMa0EB9VAI0qKEFG31CHhMW6XKiAQ2xyAhKBgVviZUx7y0y/DV8LwENffKJ/hLUsDE0dNpWBie0E6LbmRcY6wVWrUTEBcry7TFGpF0GNLNhG8cFNHLsOHffKtBDwkMANET4NTE05PfAM/ykULOIFhqxdyw1oAGTSc475qwpoFG0NeQZtwpNscYyFhqkk9SGZmN0DNFgADQ0kKLXB11OhM7nQ7aP4Pohfe35zAM6LoNeE9CluA4rrijBqoPuEBhD7S6CdjI+Bd3LBGiYmyuyiYgrS2eiuIY6bBlt4MB2oa2wlMAf5AUAGhgn/EYWFggZ0q65vij8BTgV3AL0fKNPuA8whgFMAVCAXzF2B+4xeCjKA+jYcccd3f777+8mVniFUruCaJ6UE0D0/JP+mNVFLN6Cy4xdg8Ucm/06pbilha7hGDWaR+QEzo0FaMSE6pQiocsS0EiPSxljxfJ/PEOLI85vzu0kuc8aC4zUuA5fZ4aetlhbEdDw/AXxNFbWWmjUARpe4SrTjg/tDeD71oTOuO/kYmi4wZys76mpCcnghjgbOGzx4zjvOmF/8f2mNc0yoJHb1xfr/igWGk2AjVEBjZjSX5GjNiNAIyc/Nrk/ugK7cQCNGP+VuRPANZHSNQT9ze0hdbSc2z/HXweLB2jE5GQIKFpm07qXLd8E1Bh1PB7qgMa49LHschJGsFjEDVxO8EgqKGjO5YSAhigdSNna8v7vDApKk+kmgEaM4WpAo1T4SjMsCChyHawNAniw1BAB0MEHP7iiKKWJixr/pzvedDuW5YSAjCXKUQGNFDPWAjGVnti7YqAAr2lAI6YI5ACNHLMflYHlNsSh+gJ9auZa6e8SW2gggF1MkC6uBUCvtky4GR2rTFDQFKBBxSUXQ4NBOwko6P/SrDEBDa/E+DHSm2HR1wigoelar8dYUNDerAcYdOYNrgW/hgcFUEHhE++m0o3sHgzqGaNlWDIQEMF9HWtD+hBOkvWzuM42rFu3QZ7Hh9YdaBczn0zBNx9WIXN9t34GKWH7MuaYBwCsyDJCZVTzQF4jgIp2rlu3TqwxEAvDgyNzAl6gLIJ+oq9wNwFPfeQjHynZTDpT0wUgo2ONyNQjm0PG5UTf5/hAiSbwI1Z6Jqgjx0bGbMwYGjooYmzzz7U/xvNGuWYBkTmAS/QAACAASURBVFEBkhjNVa9VTyiHgY2S/8SEP01zGtTgnsJn9BxpcJH7w/B7SyChvg9U8r1bp7jIwAqDgnJntecNNRYaln6qvHRpAY2B84DGCmQbAmAx35Pg5WIN1p93XbjQFAqRBzK0hUaMJpvsBbF9PEaXSx0UdKktNMaVH0YBNLSMkJuDci9urjDGAJPNweUkR2s5flhH43n5b2kBDe7F5Hf6v9BDDaAh8oLKYpSj1dg45Puf4xC5+83oM8WjlzqGRhMQsa6Hy4BGbv7r7y8DGmF8mgIaYiJaE0Oj3YWpZjrLScvNFy4nsNAAoCEAQccHKWMwO326WlkkWYWvdDkhoIFNulR6/Am3ZDeRRAo4ES2DgiLrIRWmWLrCqbZPE+lN0L15O9O2bixAQwunMcWKJB9DV+01lmU9mwOgoQUVixIvtYXGpgZokEYJaLRDWuLYyayMlbLQ0K5UpAvNEIfG1vBSex+/AWjY+dE0NxAz8zIgoV7boiCHAL6imEaynADQ0BYBlp4npiaFj6AuZtmQ9S7BgT1voNAjfCysZT4DZUZbeOjnPN/w4AOVea55/AZosX79jAAIqJun5SiD7wAXJid9FhDG2ugpN4/5gQ9qyngfeJ+OK8R1j7rxDoAYyMqy9dZbi3UGA3wC6CBYgXYBzIC7CZ6ZC9mdOAccG74rBwjoLBo61lABuIQsLTGhWMa+U1qgJcvUgIabG6BRpzzEhc5KkIZIcNCQQUSdMmqhnTSuwQxe03PNNWrXYhNAwyoJeg9ptXwmENlvJR4BXE5KQGPQXpW10NgUAI3p6UnXQhjQ+Tk32Q2Ahuu7bl9byNBFrDpndSJnU4UnDSiVFkpxhWs8k/2HAqCh9yc9V35umimMqToIeOv1peWxBzvLiVb4rewXo9tRlfo8fS89oKH5k1WQAWho+dl+B4AZGxcNBC/G+q6ro/5enj7rAOeljqGxDGgsfGYX48llQCOM4sYENLTLCS00GEODysA4gIYwqZC21QMZcUAD1+eDkoONDIt9rle10CAQwoU62fJZFDY2oKGVGbapjnHFlE3UoeMWxBSKTQ3QGBIcMjE0CGjEBA7ZzKHTZxSmWqYcAdQq5TeihUZMaQGgoZUauxEzu4BWZPQJLRD8FO1YhhsDPGIWGtXx8SaNen1rAQIxKAhEWkBDgIzZOVH4rSsI68P8EnDQsS10G5gJBHXgA54jGUdC4Ew8TysLjCWBEVH2kVq1G0AJuJAEcIExLCYmpqQ+fBgIlIAGrCcAaEg/QqwNABpoh2Q6meu77oqpigVJyWtKqw+0g/E+YImxYsUKiZMB1xOAJqgfoAYAD7ia7LvvvmKdIaluVRYj8pGkcB7ZYQmgaVBJgyDgH3X8KQZoaD6WEhxLWqt3OckBMjGeN8o129ZY2+sEk5SiWq6B8QANjr22YtLzYcfHgppNAQ2tNOj1225TySe4SUDDu5yMAmjEefjGsdCwgIbnqfMFoOH7H1LEqxgaOaE0r/D5GpYBjfhIjmqhUcfb4vt8XmHULRuaT5MlTd+n/JGjkVHvjwI6sD05PqTX9CjtydP3pgFocI3pPVDGZAsENPRcM4ZGUsbNxUALxJCSEZcBjVFWy+KXfcgBGjmBTyu8bThhiPnwwLWDGTFOqEUhCYpPJwQFhb8pPgz+Jc84X7YbMqHI5oJzm6AwdIPyAdeTCeSqx/V2NWuBf3/1r44MvMXF8B+fmUfUT/Wh8sRneEKMcl5493V5KQPtKwUqcZkRCw3vf+/7VTW5t23Njb89IbAbj33e3o9t+KlNJr/5DAtXreBDvBhLMfb+3LUcw7QCRKydtXW0y/njs9Xy1RgdlrGTulIMv69OsGN91esvJnTQvNlvvt7qQP6YKWM+uFQVQF05AvK+0D+uQYILRVvC/RRt2LR0VmBs9cv1BXBE+qPqbLe89YIdHz1PWhkbAm3mSwAA65Ptp0UCLMS0JQbu47cABr2erGmUZRYQvovXoPSzfQR6yCPwbHdysnAlwXVmMEH7PRhbZtkhkAFgAe/B7/UhCwrBEzwnQEOvJ+9dP+fBGt4nsML5mplZL+1HQNHVq9e4HXfayc3MzLlf3/Mb4UFbTUyLtQbq226H7cUy4+G77SZ14zosWOqE/JTCzuvsC60zeJ1jpflTbJ3lhe+cwFvPeZoK6nW11NXRtH6Ws/8tYGDvl3EZSj9vCt++zeX4xMaStKrXkLaqsfsH148GNTV9DPOBegsA67E09HxnpVhuILg4zPNb7Un4n0gmFKydLl1eVfa0Yq5wz3mwMPWhHGLfy7Gadz2JzePHZ06+9+bn3Hyw/PK8YsatWIF17MtMdibFmtMNOm7gZv2rAawLr0Ob+Om7QW84i4DeR0ZxT4n1MW9BkbPQGG992Tbl13M860Jq/mIm8bpsdv/v12dxYHtz9dRzmfTdPsyOw8GR3uc0DSy07iofGKeW9LNN+ZuuQT+zVOO6WL0l/0vxZwT+1eOsdQlc76jVHptTru/UODRZL3V9Zb2peZoP7Uvdx0GvbreVl2Pyc+VaxiW5bq0K28xZ2EfSg+u+CM8u9LGgcwY3V//uKv8bel8syFKFmOuDcuban7u/WHScqif3fq1/xOl32LVUrwFmAeK13Hzj/nzLB/we5yNBQWOLJ6dQPxiABvYAABoCDgRAw57gWoErNTg5QMMG7SPz4riUgAYCD3prDawfjKVsUGExiSAIlxmx1vAnut78vFR4Y8SVG/+YyaOex9jz1Q2lCtjUEXiO+DnGlfo3MUDDMskmG2qs38W14OOfrmfxAI0Yg0+dkJJOY4CGKCxMV9wr035qplMIVwrQ0KezRVsUoBOlX2OSOzROAdDAdVp74FSe7wegwXfF6tcKGYEJfQ0WGprBog7el+vBJU4Lk9piBd+xViXTCOJWhHgcvAYLB+2GooUbYc4qrgbXBdekf2enAnjQkgH3ADj88le/ETAFgTtxjSloaU0y32oX4AveR6CGY9Wbm5F2b73NNm7HHXeW9v/i7l9J7AxYaqy79z55/3bbbef23Hsv9/CHP9y1u35DQV0IgpwSLFL7hQaVGCyZ17SCwLlI1a/vpze38RSuhQjkti0poCDGDy192DJWcN6YgIYFBrlOrBDCvTUFalTHpzmgEd1fkOUEe4gAnd3NF9BQ/vg0Y5dxggBR+8ndr396GdAYVjgqClcE0ND8aKmV7y0N0EjxN02ldWOa2gsyi2TJbmv5OQZq5GJsxACNFH+MyZCLAWjU7XEANOrub+qAhqY3Oz/CXpcBjdq1kdPptihAI4aq2NHRAwLrCy+kVy008Az0Pjk1DGVwMiJKPtOvtQYSHwPXynqQl75Mg6otNJjtRFtoUPjz9ZZKUd2MxgANXT4W804rSMyy4IVBb6VBQEMWG4KDBaSRgAZjacQADT2ezca/DDoWE6BjdTyUAI3YBlkRaHJBO8OgJkENkwVleFMqTd55T//XcFLsvmUotn7QUJ1CVZo5I4AVrYj6Q4AGlXjSUPGedrmWCMJp5R/gA8fYts0DBlWTf9tWveHD/E3qCO/0fGPYQsMCdhWAIlhbUYGOZdGg4iaB+9oeWBRAJbiLaJcRBMokmEGwAe9jX2kJoV1OpN6w5uEioq0TmM7Vb7Yo50ESjj9dNIQPdjrurl/cLTEvVq1aJeUZzJOBSmcKENXzSQYpRVlYbsClCN+33X47t2rlVu7X994jcTtWbbVaUrHe+T//V+re/bf3cHvvvbdbsWqVWGagPStXrxJrkNga0sID6QHXOEZMk6vLkRfFBLfUvpIX6MYDNGI8UwtJuQ0/JkTl6kwJ97G6+P6YMO3rKX28Y8JdEwsNrp8YoEFatkAU1wzpnjQwzAPq40XkFO5Be0URQ2PQAqCBP2/ZBAB0gtZcm7qFxjKgIdSaX8/NynAN5Sw0svu/AtRjPGiple/NHdCIzWluju39JvtBnQy/lPe0/Bzl9SatK8eDZYOBdk0TS8Ayt9csVj/1+PcyWZ42B0Ajtu+xjwA0eB/QJq5jTsqxXrbQqKOrzRbQmJqYLEhbE3yOOVlAQ5QQsRoPwf7wIwAaKEt3khigAZcTDXpI3QNvei3WGHQ/6aKeEFxTuZxoEGOxAA0KXCmgASeYIsj3mOFA+fQjRnIwDZcx6NA9xisrMh7dEnjRimJKKB7edNNBvyyYYefSK2b1eaZzG3psMVSeeZAtNHT7UhvnKBvq0KbTwEIjBlQU85tKJxsKgKHUtS8GIug+I0tPwfAL0+m4hUbM/J/WEto6wwIald8297qa/xhf0SBkzkKDwmlMSdbWGVSscQ08hYpajJcxKLGohsHVhBlGAGxA2YeFBNYr38Exh7LHGD6FgB3ACZrtz83PF3FotLUH2uLdRkqXE7aBgArKrN8wK9YZEqBzbk4ADQYPRfn1cz4GivS13S5cY/CsxOSQwKKTbsWqlWIGjzq232GnIn7G/TPr3fbbby8xM1avWSO8bDZY7TD2h1UKNF/RCjcBIe2uw3FJCWu5tZfff+pjZOSEwBhPzD2j7+eej7W/7poVmpca0OCax3tjgAZoTQuMpAUNaHD967Vc9rHewoDxqlJj3mpNOeGBMN5GNiBxOemI2wnWDg4HpE1BDhCXDoLUDVxOWoOyfGys+whaOobLiZOgp9rVhK4nwQ1l2UJjaOpza76yv9VbfFfqjvEa7fJo+VyMJnP8ahTeIfx+M3c5GYUXFjKPSfGc2iM2loJfN2dWZrG/bdDQIf6tXGotH/X01txCelTaipW3a8sCGkP72SbucmJpyo5/Rf4Nh13LgEZJGbk1ttkDGjkBzS4SPSBNYmhoQAN12RgaGtCQBW8sNPA+xKIAoCEWDiHbiT491u4n2QlT0d+1cFf2s+oyYPuPLANUoAhqSMKFYNIPYYgbZatNa5PSNDwGaFjwpI6R2Sj+dv60khpjqBUBMLwo9f7cWMY2rAc7hkYdvVoBpomwkgI00ptyVWG14MY4MTSaAGBMOyx0oWJo0OVkfm52KIZMQa8mhoZdV9KXjMsJg67GwAy8hye8Qps1Fhp2HnV9XGvayoFWEeATtFbAfbSZ/ZB+dnxwT8+LPHhESwgAAvgDoABQgMAqg3hqSw4CCgQqaamwYXZWniU4wHIizAoI4WPpUBkkKMA4GXgX3Ta00ol2os7eoFXE5cB9XKNFCX5vuH+dWHi0ux03O9tza9ascbvvsacANQgM2pmelO+T09PeuqLvARjUj++wmtPrRAsM+I6yVISZbcXGy6jQU5hIPeZ6bpvymHK9LQ6gMeq+F+N1cf5a9i4HblhhTI+LvWcBg/T9+hgaes+zoAZ+EzzTbdd8B/Sm15QFBayP8vA6rmqkQwpDayqkcpXTgMLtBNnTsGoLFytlobGpARpFn8NpLkAU0kpLBQiNzf9CglpW6San8edcWhbHAiq1XmKyzVIBGna/F55vTqgt/0Fb6uSCUfmV7e+WBGjE+F+O540in8VoZWNcszypwgtr0roKvQVAIyX/5OTvxexfbI9jDI3k3KkDKStvxn7bNaYtePW92Lppei01JrE9UFsoi+m8mhP/vmULjToa26wBjVGZjyXeJoDGQoKCCogRLDTqAA3tP259yZOLIJghoe/6ryxfNam3i67X9z76ADFEkA+WGl65asnpTrEptvwpKuQyto9BQckcqNg0ZWSxtIRW2RsWIrVVRj1CbAXZJu2qPLMJWWiw7XoOFwRiKKsKplVL1WNP4McBNKICWbCASq3dphYa2sKB79GAhbbQ0Cex4ksWxiMmDOosMrFNU5us11loxGhYb2Aa1CCYIEFAB2VaZbZTtx8xf/ksAQuU0+4lUNroKkLglEo8niHgQD4lYECv5687VwE06FLC/nS7Pugm+mKDMeJ51M94Gdr1BeXRlnvuX1fwFx3nA3V6cLgt1hidia7EIth2h+3dDjvs5LqTPhgqmBEtPAhO6VSBPEDSiir5JNtNy5ZKdpfQQc5RSvCv0JKZZDyTU25yaVlz/Com5Olncu+P0XTqGuut22djSq2ub/j+eC4nGvD2+5h3keKa0IBGDNTQfIF7Gtvr972ITXNlUnRa09LdgO9qt6YEuJB5Du4mCAjq00m3XTtYOgJ383uoeh/225ZfX6kPwYUo74K4O7aFBgXmgfCigfM8yX9w8jGc9rE6zrnxq6fwnEtPDnDKpSXNra8Y384902TNFSOYw2siL6vs/w9yDI1ByHKWsigeFzAZZSxz89L0flp59zXk2lQnnzVtw1KUiynM7VaZBMDqD/hNwCz2bMEDQmObyKIL6VfdHpeLoWGzANq5ic1V5doSBwXVMkJs77SAhuxJymomayGT278yeZVz6zd3fyHzPcozufdvUYBGjvHYgVuqGBoYdLHGCJlSIM9oCw0BO0KQTW4M+jS5boIhLmhGNLz467Om9JG8tRAEg9tJADXkurbpChHZNaCB7xrM4PemRIkT3jqGpZUP1lknMKUEOzybI/5o/Q8yoOGF6qrUMyqgkeq7MFMjUNl3MUaMrkODGksdQ0NbaMRiaNBCgwoM57DoR4hnkXI50YCG7mNBY8bJeWh8YEYePk0sNPSmxXVn1y8tBAQgUFYpeI21Mpnt6fXrvxOYAE+BdQbHRltfEHyA9QWFNN0eKoqwfGCdqJcKowg7YglRpldlvAJcx33fDw+YarCEVhz4/5t7HpD3o52IiYEP3FLwgavMDg/bRSw0Vq5a5ZAiFuWgGGoQpsiSMuGtRehGJ2CDEvjt2OM36ykAnGCZ1pRXkF9bfqcBlDpeOC6gEeNZnM8mPDgmROk69TjU8Wn9zphCkBOI0/ebWWiwzdbtxIJslj9wPWkLSb0eAt6aHEpJzaqsJG0/Wg4WIB7A8FlOJpyDEhjWTacbYuxs8oCGkwDhspbVqWBrUEbhj81hbvxyNPpQBzSy+/+DHENjcwc0YqBzjH9pOrX3R5HPcvS+2PdzCrN1OdG8T+QNJjwMa3+Yz9fH0Gi6j6b6bfccu7flYmhsDoBGbO8seSlTZUumBs9/lwGNglxy9LXZAhqT3YnKUUBsIeSYxVIAGoyhIaeNDCQaAA3JLhBcTpgGdSkADSpCGmwoGF27jJnBoKC00hClZM5baMhHWWiUiDyDo3oz75SAnxp7KswpYTklcPN6XQwNy/xyxB9TDh5sl5Oyn3FQI9anVD9jG+84gIaniWpaLH+pvCankeaj71P5TQkMdS4ncjIf4iVoCw0NuOi0rRbUEPoITbVAXEGPxgfT9g8nrAXdKJcT1scsJ7Z/rB/KuN3QqJTRQkNbWwgwGiwu8H3D7JyMN+pjoE1cBziAP6ZZRZ3kMVTy8Bzusz6tDDLzCQANAAx4hoAILSI8wOHnm2AIgQuCBUgJSXcX7crBbCftzpQP/hkCguI63gcwA0DGPo/bV55vdTtubm7e9aQdE+IqJG0ahHg+nQCiBHN4jCkytEyotMGalxCwsWlZeT1JD4aWY/yuDgSwa0EDhrn9KXa/Tvhusgfmnrc8o07AjPHqFFBR1jO+hYYGj2TPEiCtjM2Ca6tWrXQHHXSQe8YznuEe9ai9ZSh/9rM73Le+9W33pS99SbLmxCw0cgo5ASm8Q/e14NsG0Nhq6zXuwAOf5Z7+tN93e+35W8I//8+//of7zt/f6r76jb91D6zzAF+x3y6RhcaKySn3nAP/xD3j6U9zj9p7T/jGujvuuMN981u3uK/c/FV37733S9pWSdfK5hTpA8tAqQA0yL9i/c+NX47mlwGNMq2gHqtij6soN8Mygl2vdcp3bi6i/Gczt9BIAc8puVPv1fp7alybypwLGfsmz9j+2X5pcJI8TJdB0PPYui6vVYMmLzp9mXgllp5zMTS2BEAD8yxyyTKgMUTyufW12QIa3W53QbaNwaKodKsw5ueFVUWwrrAxNODDLoq8Ky0h8B0ff135vQdAo9v2QjiE4YmO9/n2ygYBAW+O7QGCMu2jnk0riFqBamiixZy1jBkgSgjM7YNLCYObifI0p8x2w4klmbdvkw4EyswwVTCjfH/GxyvDlXMCTU5ozwlUdQK6b1q9D27OoismhNR1eRQwIlbP0IainGxjdQ9U/6wSF/tNui6l3HQWFKGZAGiMstHpOYkBGqKQFzFeeoWFkrbSYB10CdFAIfvl10N9DINBsEoqhHquI15AkD8TGLUQNiUocMkXLOgi1gRK+SLggvoIYmjAgSABlW7//EAAAZTHbwAB4CWsA64aBCC0Kb4ArB1/ulwoXwGIIj+CCwgUPdznmLFdwrsmJhzClurn6b6Ba6gfgAGtQAC44Lo81+87pIztruq6/lzPTXenEX/QISr5APE1ple43ffYw63aYfsmcltlDmJ8kn3Af1qIoC9og+WlWlAVK4+aT2WuDZjn71VdEmzbdAyW2GtyComeP93uGF/Lbf6pbtaNjxWQU4pAulwpEMfKWAs+21/dZ37X6wxr4/GP39+dddaZEjg29rnzzjvd+ee/091++/crgHxsvIavKcA/VF7hXwAFoBS0Ou4Jj3+8O/P0N7lddtk52o677rrbXXTpNe4HP/ppeT9YbqT2EZgk2zZVZAFYYJqgoPvuu487680nuocl2nHnz3/u3v728933v397dv+b73trKu9+wuNcP6fCA4IslF5C9esrt7+P63KSyzJiY1TY9uSez7U/dz8276Os4+pp7jDgkatLty/K67pePk3RZ67+WubawL0j9/y493O8b5T+NeMn47a4/nlLb7H+6Rr6vTR/9su+dDnDzxh/rG/R6Otft3leHPrSn6XOcmJlJ7akqRyfm226/As/Ddb0NvNfbNz1++tk74GJwTG0lnP6j7Eez/XH3s/xv9z6ivEn/Y7cgSrLpuSTVr8+y1msvz03Xlw0mc9xAA07KFqRawpoQLHlczoQXQ7Q6Lb6EiSUbieiY4U4FV4J84CJJVrLiCpCTMRNASdBXoErFSwCGrJYBqU5uY6j0Zc0rlWmsQxolGS8OQEaMcaXAzT0M1E6BJRn6FMzIc1QmoAaQwJjvwQsdFBQ0uVgvh7QqNKqBeOGAY0h5SCcUKb6OAhpWTlOQ2MUAA3NOPUmqH38dVsJPgAEIPiJOjQo4fmNByV0LAG/nj1QAUAD9RJooKUGs57g/cx0gvKok5YcKHvvvfdWXFhYN0EPKGo2uKhYljDoZ69XsdDA83w3+rZhsMFNtjpuxdRK13UdieHTmphw2+2wo3v4Ix/h5pUFTG6zjG1+dlwIZtDFhFkwUhtbE0AjJTxoQIPjluvDkECRScscAxBiQmpq7eUEityGnxP488/XC8zapUPTta3Xri/O+2Mf+1j3/vdf2mjYjz/+je72228vAtzmBEVf6TCgoed60IeriRMw49JL39uoHaee9W73gx/+xJeNABq6XRBubTu1LNAf9ARo8Hyj5/Z77O+6Sy86T5659bYfuCuvvsb95Gc/c5Odjtt7773c61/3WveEx+8v99euPcHdetv3a9tcAhoYijCXKlBoPu3j6ApNtUHjBQXNARKbIqBRnf96hU63P8Yfc/zNKmxD+5sBNJrs8Y0WQSjUlD+NUucoZev42yj1xHhJ6tqo9Y5Svg7Q0Hyr4KfhwNPy1+KdBtAY7tN46zPX3ocCoMF5sYCGzIFK2qDpoA7QqPCPZUBDhm2LATQQFMcSQh2gYYOCwkIDH2uhQYKiG4uAFMFCA5naqKQIoIEYGgHUKAENH3yTgIbeSGKLfKGARhnFuB7Q0Bsbx8f/X7bQaLqh5NDGug2uqaAwVM5IZEMKe8ZCg31LKvTh+eR9ZQER6/9Qewx4louhEXM50euDAhveY8ENebex0BhqY8TCpVImWGhw7oY2EuXTo+/pU2RNP5qx6jWNZ/lbX+/1GKjXW0podxCx4Bh4VxNcB4CAemDFgf90d2HWE/zGdfxGXSjPD3iUzj6Ccrg2P2hJOQIzdFvhffzGcwQxWB8ULMnC0t/gVk6vcFMT0w6JrWdm5lxnasrt9ojfctvtvKPboE6Imq4zXY7gCtpDMAP9pFWLnpMYX80J/Pb+8DqtT0ud69OQAhEe4PWYwK2FT1t/Ex6UosfYxl8nDOh7qXJUyFN1LxTQwLgg+82HPnSV22WXXXLDLPfvvPPn7ogjjnQPPPBA9BAhzp+rLjN27HBQsHrVGveRa69u3I67fnG3O/aN57r7H1hXGAimeKcFNKxgpgGNlSun3DUfuMjtsvNO7sPXftxdefV1DoAEnpnsemAUHlpHve5Id8RrXyPj8ZrDj3T3339/cvwkaHMrBA4XN2+fd4Dt2tIBjZxClVtvFnCtI9RcXbFn6wCNJvWl9vWC/wT518oJqd+NFqIqtAxojDpi9eVzAMHQfZWWOar0RQAN3YKmQZVTrc61N7f+tgQLDe6NCwU04vtWcBVeBjSE9LZYQIOTD4aNP1ho4APvDDHTDgo8wQkoRFI2WGh44KK0qNCABnPGW0CjcDmRzG4AMsrUjG1lsp/agLSiw8kZKpuw0NCABuoRE3iV6aQ4CVeKJpVDP1YPLqCRY/c5hhrbMKvXNm+XEwibw0qWinGxEQGNGGPNKZTWvI4KM/wJdQwNKvNa2bdrmWua//3C9uvXCmDFtQYxQmLPF/UlxpeuJtrlgOtPC7m0rmDATa49vhOpTAnUaMbMPiJ1Kb6zbrqKoCzdVLSyj+8ENHif7dEZUmTowA8npgqrEb7HZk1h+7SrB/sPPAiABqwzWq7j1s3MuulVq9xuu+/hplauQNLr2iXOd6YK4Z26XYwzQgAmB1jkhP7881Xzw5yAZvtRR1s53qfpwdJ3k2ft86lNn3XZtZcqXwVhSveEmGAxDqDx0pe+1B133DFNuyrlLrvs/e6GG24srC3reKevuHoCaecXrs8ve9nL3PHHHzdSO6685np30+e/4loQFtRnmB7jJ6CFTKBcTl7ywme7tUe91t32/R+5Y4472e/1EUBjot1xl112yo4J3QAAIABJREFUsVhqXHrZ5e7Tn74h2XZmoZJYG8blRPhvxmQ351KaH7TxToAfbAuNfP/GL5Gn4fQ79IGAzKe1Fg7BbfW9hfKa8Xs6XMNiASI53tek7bG9JLe/NKl3lDJ5eddkcTFpW+04xLIcVflVLhJAcwut2N6ZW7+bO6BBnir8POJy0sRCo3b/yJiYI2hC3Wdc+s2tz1z9+vlY2Yecy4m10CBjpkKgAQ1c0zE0ZAAD4JCy0GB5UUSCvxdiaHjgwmc+EcWgE+JqIA5XOE32wEYATAIgEZ00lbKVQuFQuQyggaOgwtc+AWjICY7ys/ffvcJgFa3y/ePF0MjFsMgviIyPnbEI0EK1X8ibP6CREjBE0WsIaMSEmdjzthyC8tQJVDGFVM+pTtsK8I00yhgazHKiQT1LE1oII60WbVKAhhXW5LcBNKyCyaBDKcarNwSuEQtcsE3sG5Vwghk6AweDdcLqwtfnM34w0Cf5SmGp0WkXlhgEJDhWBBqo3DO1K8dPv1+DLLp9k9MrC0AD5dk3WTkhzgbBJrq9aDBhYqrtJmER0hu4TsgAsXq7bd3Ou+6G7dvlgvJy3KtKcnXNs01iETI7W4yV3ahzm2dsY2cckhqVYOhWjmeNKkCM2u5Ry+eEeTv2sblIgxuLC2iQf+N973vfe91++z1uFHnf3Xbb7e74408o3E5yFjg5QAMC6aWXXeb223+/kdrxgx/9xJ1yxruygEYqhkYxDgrQuPjd57j99n2MW/umM9x3//HWWkBj330f6z54xftlPI5b+8Zk22mJIbJBcL9helfZC5YBjUVTCBbCN+yeNirYkAM0ID/U7e8jEf0SFF7ImMWakeOBTZoe47uj8uIm76krUzceMcCA+m6y/8FCI73/jgc4DsvjVcAlZ6Gx1EFB2e+ma2DU+RZeSv3OABoyNsGCdcHvXwY0ZLmk6Du3f8XW2oMaQ0PnYaYyRgUDv3MxNHIWGhrQ0BYaVDyQ+YTxMwBqiJJSWGp40EMrYbptHEytzHFyhhZOQwsNOQHvlYqjttDQi7dsxzKg0XSTacLMkopxxpc+KaioKPUabCjabE5YrMKuQayYcKQFmuj9GpeTWF/tphoDNITeQ1DQJoCG7rdeP/L+iAVUZY0h1WJtjBCT99YQgwU0tMKFfkC55/u4jgl8ECBAmSI1KTIjhSwnKIegoLQ6wG8E4KSLiQAdg6qrCeqkKwldQeh6AlcUfBAoE3wAfAn1MW6HbjuBFaRQ1dlL6EqDNvBZ/TzBF9Y9NR1igMz1Xbcz6VZstcZtveMObuU227iZ+Z7rzGfGN8xNWmH2vIzZXrT1CMYrJuA1WaecZgr8sXr8tSogOqqArcvXCcQLFWia9rWJQB8rUzcvnp4yQedU0FlNf3rvSykgn//858TtZJQP3CsOPPA5xb6bAzRgAZiee+D9A/c3X/ri6O14YJ178SHHCKBRN++jxND46xuvk2wvBzz/5e7eX99TC2hMT0+5r331ZnE3OeDA5yaHsOy7j8JfCQ6KvWe+GjTQVrS5W2hIHLKaT269N11/McWuEV3bINYjpK9H/TlAw/K3UfrTqP1jFsqN/yjVW1426pzUreNR2jFO2dx42PtUqHVfK2WUywnllypvHg/QiIEsuv8PBUCj2PcigAYCqmv5lmNDWtPyux63ghaXAQ0Zli0G0NBpi0gYdYCGjaHRxEKjACVCSkG6nOA9YmgdrDN8ZpOBt94IoIbN0hBVGhfBQoNZTmKABsaFisrwGC0DGk03mCab/aYIaGiGaemPFh4ppb8uKGiMEecADdwXWgyABmNocDO1PskahNO0W7zbABq6H/I9AD6p/tWZPOLdbfW83fDRBh2UUvedPEO7nEh9wbKL99evnyniQRAkIKAhcSpCWltaS6AfHCMG/6SSz3XOWBoELVieAADaUcTU6E5WsqiwLoAZAEiQ5YSAie4LwJQVK1a4yam2ZDkBMANwZNvtdnBb7bSDBAPtuYGbnG9m8qg3JD2OtMhAG3Q/9YZv6bDJOrWCQ0rg0wpbTDjLCZix99Stx1RfFipM23GyG78GhWICv16PccBj8QAN25aFAhoHHPBslWWsSn/DwJG3BkqBGu3+wH1hAYDGAw+sdy865OjCQiM1f6PE0LCAhqyHgc88pGNowOWkBDQecAcceFB2ixPBubDQUIFS+2Ucnlglmzug4ZgmLzFCOV7SdP1bGrP7WmqCWpEsTbpNufal9r2SL+RcorKks6QFRhnfXEMeqoAGxyUGWLQMID3M43NZIpq7nMT47DKgkQc0YnJ2cW0Z0FgGNESpYLqgBi4nMUCjtNDw7ifdrrfG8IFAvftJq12mb8U11mMJlIxGM5OhjSqT5QRIO5VFbaFRpMdUoAkBH/+OZUAjtxGmlJLYc0sNaAwxtwYWGosFaMQYq+5vTPiwFhqkUebk1oBGLNCmRqijwlkE0KiAGm0f9Dc2BrLBtuOn/MUzyiRXr1OuZw3E0G1Ej4NWKONKkwco6AZCAJTxKhD8hxYd2tqLJ28AHGjBoIOETk9PSywN3Gff8QytLQhoIMsJ76N9DBBKcIV1o4y2HEHdcnre6rn52TmxZEBdO+7yMLdmxx3cul7PtScnXGe23mUspnBrPoi0s2gz+hYDu2LCfU7Ir1vvVqBDDAX70fNo22TLDivQVQVCWxBY+kZdeQuDhVnAULjMAR51gIavo8yiFVMYuC9xXKxQTbrX65P1vPe9F7rHPW40l5Nbb73NrV17fAU41HOSAjQ4Hros2gFA4+LLLnX77e8zhzT9wOXk5NMvqLicxGhBW7hYQEfGquJycq7b/3GPcWtPOt19959u8wBfAtBo6nKi56XickJFZwsHNFrd+hR9dv3Z+WdspBRd2PUVo7M6miKgkeIjTXhdCtTwbRmOP9WUxjdGuXEBDbum7PiPUn8KlNwY46DXae59FflDbb8x/kxAQ9+rfl88QCM21ls6oIFQBoXcqCw0SIdNLDQ431EesAxoyPAMA3Ge8Dc7l5OUhQYFJFhQiNVEAASwfQnwQEIIaVBTMTQIkAtIwYCi4prvN4JJFU8Dlhu4PqEsNqAwEfywwjdN0q0QVWG6wWSeIAT7ZZ/ximKwxOh7JQnXuOFqZVFvcO1OGXSyCnSEKLommKhlpq3MCUduwxglbWqMkWuBMM70x4uhwfaPI1DE5qwp8BHrc4WOIuMfU/JSTNH60Go6EzoMJrl1QlHdBqtBgOj3YHIXuyf1MlBdYFpDSh9dSriOEQcirDlpv6z/8m+orYMS0CPYQhAFz8FCg0CCjpFRlunIWqPbBgNx0jpifh7Kvl+XtDCgtQUAgl6IK0ILBD6HsgAj8B5YSuBPW31QyUcd+BRBOkPcC1yTWBf9lvzHswA5UL8GPub7c8VpNupgfAyOGdO64jfaIJlRQlpXWHFgQ8a9uf7ATU2vcNvuuJNbtdUaNw9lDCkXMlG4afWh+QT5Ft5z3333FVNmeYmeJ0vfpBOxHKn52Pfmfld4c23N/qa2jhlaW2IpU03pPcznS5dFzUfYTh2UVjcnpkjF+Wc5PjFezfbr9anHQMdgqF4ftnyI1U+FKja3L33pS9wxxxzdYJTLIu9738XuM5+5YcgSyvLgkkfWm1T7oKAHu7VrRwsKevk117sbP/8V11Vxq4Z4lzQqTp8cb0krO+8Bz5e88EC39ujD3a23/9Adu/bUwHfgzjbjVqzw1qHgN1PdKff+yy51j28QFDSWtrYyFwHYKLOfDERILPfFekBgpMmLFq6fHwSd5SdKv0Fft/eKuWj7WEZ2bY7fbl9DjK513Zo/xNZvlGZGcDtJyRmWXy5Wfxe7npz8OMr74vwnF/Sy/g258bVPL2Z/LE+r4+8pOuT15P9MjA3oV3V91BawsTbYoJ9DlSmXsNhasOs29luPU2o9pWY5JffXUYV+Ro9r7LvreRlP8wrdRj1mMVrL0d+490dZX0tRdtygoDmXyVib51vlIehC+9TqdrsL4ixLBWhwEeQAjYl2y3WCGTkEik7Lu5vA7FMCzlUynpTKtd5ErRCtB5EK57Cg6zdLXKfwQ0ADcbx4TZ8a85quqw7QsJMZXVAPAUCjjqnlGEZKcEg9l6tvqC2bCaCBcdCgWsHE53oVhq4VJ6HvEFQpSYsUaNU6w5oraDwENU0KrMGNjPUPnbgPyoC5aA9BDfIHZnHgPa5JvM9bRPhUqrzP9cj77e5EAXboZxl3A+9hsE8+QyVWZzHhSTeDjeJ5WFtMdH0WEzyr07bSAmPDzLoCDEEZPK/LIa0r3WpwHWX0766AFs4h2eOK1avdttvv6KZWrHQ9AKoNAI0KrwtWZAyiinYjHoje7G35lJBTzmd8SyL95S0QqjEWrPCR2/A4Lyn6Y5YpK3SV/SqDSscEM+sjb/lNToCu23u4Zjn+ceGsPihoTqGrc+mBBdBVV33Q7bzzzrlhlvt33nmne9WrXi1pWwsLSnEDLUGjYf6aBzRWr17tPvKRaxq3A2lbj1z7Fnf/+vUVQCM2fzFAo0pjHtDAWli5asp9+Aqkbd3RXfORj7urr/kLNz8/DGgc84aj3RGvPdz9/Od3ucNec0Rt2tYYoFFZbwWgoVxSQqBQz682D0BD96kiSwULPi2PNSK2hoWari9NG3oN5xSqnLyQa+a4z+fqH/d+jn+NUn+srnHrH3X8xn1fUg5KDEStbhH2Wz5K2avy28TYsHuxBTRs/whopMZ+cwM0Yuu0bk6svKDlW3mu5y1odblRdIMc/Y17f5T1tRRllwENFUQJk+kXXF8sNCDkYPsVxSBYW8CkWzazkLZV7lVOdcvMIEX8jQBKigIAAKPtBNSQ9zHrSdffg4+m9pvXmxVPXOsYbQzQsIRTB2hoJdKeFqIeABpcpJWN3gSxTC3kLd1CI7ZINZPIMQw937quUZhW3XOx8a9rn31vUwsNPf8xJTLFzKwSZAELRnkeuk7UOtj82zVStEFWtM/LzHWmAY2WyTI0tPk4r7DqzVz/7s/79U/FUZfDdcauseujLDecFlKncO1M+KCdun+0+MA1WEHgP9duEfui7bMaMUgn3k/gg0AAAI3pqZUhC1NpaYKyDGQ8O7dBLDZQj47h4fs2AOcsABFagzAQKn5PdSdcb9B37c6EW7PNNm7NNts5151wcxJMEDyxHqfWCj/eRyAGbaJ7TB1/zK3FXAwMbTIeE+isAGcFlNwmHgM0OLaeZsrxia0rZMGxCrnm0wS37LP8nROgcwpXal1wXHJBQWNuQnrM6uYH5fZ/3OPche+9MDfMcv8Nbzjafe973yvoXfbnkE2IY6bHzveh3qTa97/l9t9/f3fppRc3asdJp53vbvvRT4T+mWVN77F6T8AKG+LJlRO7EtDoD3puv8f8jrvsfedJFd+79fvuqg9d5/75xz92K6Y7bu+993SvO+K17olPeILcP+64k9xtt9+aabPnT6k1BlGnGKO+d4FpC8jMcau3gGw0YLWFFsdCI7aHCi3UABoYk6b7e27/S42xdrnSdBH7bveY2G/bjtz6H7d/489vfQ259o/y/rp9ZJR6YrTU9PnF7M+o85/qf2wPKPY5Y6Fh978mgEbduG/qgMZC1pxeU3Zs7X7amvcxkJrQRWyt5tbvuPeb0vVSlWsCaFiarIxlJqh1rN2bvIUGAQ0PQIQTVwVooFMLdTnxgEb4C3UyaCjjaAiQEk6KSGDaH76OGPrhhNgKrLGFErPQiJ2Ka6FOAxpa6Gq8eDJRwnOEvtQuJ7kTpNz7LaOx45JjGE0Fk1S5us1T3h0Z/zolb0h4NmnbrMAPhD2lLI2yoZJpW4bOPNz2frmhlgHq9FwU/RgEgToBaHS6EzKEWqGpjOnAW45wnVDZ5DVaN6ROwm2MALaLoARPQPW4sh9SZ7tTuHnwHVSyaS1B9xI8R5cUloUFA67TjQXfcQ1gBr5PTkwLKII/tEH3FffhciL8T+IAeeW5Mkct71LD+3QR4W9Yos31593E5LTbZrvt3Mo1WztYdQDQAFiWMeAqrMzQBgmCOjsrrjY6AKier9x6HBboS5NYu/HxnfhftynGeC3fM4ogYteWf69XDFNrlvxL06/eOzRdWhrnXNbx4JgwGxtvu27L8cpbaNgxqr6zarI8NL8DJ3E0Tj3tlKSFBCwzzj33be673/1uQcscI1oVaXetav/ygAbpY//9n+DOPPP0ZDvuuuuX7oKLrnC3/+inYp2E8fcur8NuRUUbwgZkheByHEpAA2sV1hr77buPO/v0k9wuu+wUnVpYZrzjHe903/veD1yrnctSMAy4ViotwJX5wloOfvdN6D639ze7vzSARrFWMoBGszY2L1W3FmL76ULljeYt2rRLLiadxeoat/6m8t8o+8UoM5J7f47eYvy/ck0BGnqP5HcNaMTeZYOuD5VRBaJ9eZBdTiqy4gIzFdpxq4yBstDI0WJjnUw1Okcfufuj0OJSlM0BGnX0i3sLiaGxSQMaOE3QMTQ0oCEbSJC4U4CGNgmOWWjAxx6GGAA2QByw/PAABqw12kVgUIIe3LS0UFpHVDYLRZ2wmQM0+KwWfFvtUqCLCcR1C9pLj/VB6XJEngMUcs/nYmgsJqAxjnDR9NkmTKtSZiMAGlrQqhXOI5MVUxT1tVaIkUGFqe4/FQtNx64fFIYAaEj7OmXcAQAaus1D82AADdat42Ww/3p9FBt6x7uMxE6ivQWFzxJAIALP6RSuGtBg/Sijg3Jq9xMNjKKcdjUBTwEgQJADyhxcTuT/hAd2aI1B6we4x+n3adAD33v9Msgx3y3LPgAg+N/rz7vpFavcmm23lf9zAyfpZqHOFbGKEguZSjdBG6aw1bEbYjwvxxdKAdLzp5gwhuv2PZZe7btjG2iuLZxXvY7K9lX573Bdw26KFtCo8HMVD6CJsNKkPymBzK/V+iwnMZeesu8+LW6d0M39AW4fzzrgWe6pT3uq22uvPREcx/3sjjvcLbfc4r7whb9299xzTwHEyT4cLCYJaIB29R4cG//4PAJQLWlo9eo17jnPebb7oz/8I7fX3nvKI3f8y7+5v/3OP7gvffVb7v4HNghICTtPWIrRJSvJQw2gMUx/w4AG3NhWTU+75zz7T90znv5U9+hHoR0td8e/3OG+ecst7itf/qq799773aAP+WM8QIO7u7QrxM4ARdrYKbk1sPD7iwtoDMk4SxxDI8e7NO3Xrdem8oMd55yStPB52ThPLmb7F7OuhfZ+sdswKo/Xe2GKVip7ggE0KJ+xHnC6Ov69JQEasf27ibzOsbJjJ/XNe/lQy70p2mr6Lv18jj5y9xdK54v1XFNAI6ZnyPgG98hR2rNZARpNg4KSeGkSjImPBQUVQIPuLOE0G0I8BahO259uakVEC1xa2OWgayJLARoxITMFaOgFY4VfZCmwCp9+f+p7QSAPAUBjocJEHWNJMZLcu4ae20wADb2RppgPFXQLeNQyewVocF0R0MA7uxOTMg1WkC024b6xSAgnkrTY0D7meq2yTUUgXpNFqOzDfGE9AeUK4AQydzBQ5+T0iiKGBdtJawuU164XVNLsWJLXoM0EBGBtIZYZE9PF+iaYwowh6M+q1SvEIgKAAsrrlLEo3+pMVIIas990WfFWJqhnjVu99dbibgKrMlyDu0qX2aRqdhQGI7VgBh5JARscgwqvVAGM+TqdpcTSUQy80EKHbnKqbJONckiJClYw/tmcwllV+Enj1uJA7ylNrf9s2+uEbSuMafquW9vjuJwI/QWPHPSP/IEBcFG3WAKp2DZsFy1XGA+G9GrXcM4lSivupXuMB5k87a10AwGRkN4MMbNwwOEtr/ChfKD39sqeGvHYqNJa1eUEFhoASfvIcCJAKjIADQcFBd03ATTQ/9i881orWMDB1cTHM8J/BrHbGJYa4wEaNosC57+wbNqIgAZpIKfUxnhaSi7I1dWEP23KZRazf4tZ10LHbLHbMIpCat8t/DVYHST3N5PFqpSLvBKOA+PYPlnsv4mgvMWeQQvbVKDbTchCQ/Pw2Pe6a3p89V7ahtWdkh3r6CM217n5H/f+Qul8sZ5bBjRMDA2/4BYeQ4NpTVFLN6Rk5RoTYoHLCc5jcCIEOWaA00vnujwRas0X4EbdyVpyMai0inZDtAshBmhYQTQGaFA408KeBjnqFuqWbqERW5g5JtHkmc0N0CgF+KoLSm4sNINOfefmFmPssOCoZfgZQCPncqJd6PV7yjmsWl9oxQqb+8yMD/qp16ZeR0zjzNSrAA/WrVvn3UEmJx1iaOA7lTQ8CyVMB/ekFYYGLkRZCnE08B91MJgmrSfEKqQzWQTxxHW6daBO3F+5arrIpoL3MgsKXW06Ez67Ct9Bd5jitLvts59svc12bnr1agkOKnFZOm1xPemYoKt2bcTAjEKZCi4ytQqXEcgKQSm8iIBGjIY0b9TP1b2vjobr1r0FNUqeWpUI7bt10Fk+w7G3vJzXm1r/2fbG+k16t2u0/F1voaFjlNi58b+HXYIq7epX4xjQlYsWRrAO0u5hmnZkz+52iwMFftd9GgfQ8DxxRUhZLMGznIMLgxxydBy61lEuDZqHFt/p+qo6XVUuqoBGvzcvgYYBaPjYO/2xAY3YvPAaoo4VdBGUmzYyrxTAL2LlLOVnPEAD8X3KtVbNeCXrZxMDNOx+aulZj7Sm46WcgQez7sUEABazroWOyWK3ISd/6Xbm+Lvm8cVzYc3b/ZO/mwAadfup28QBDbQ9BSZafq75TIw+rHyJ3wA08NGhAVK0tQxo+JGx8nZ1v6zGg9oiLTRygAYGKeZy4geuDNplLTQ8oAG/c5/dBB+mbhWXE1hmKAuNFKBhF0KFcBOAhp5EfPcLIvjIqywnMSWtcoLX8gKJBTOWAY04WxllA7HCR93vFDPU74u+eyNZaGhGotvBk64UE7abWU5ZrFM8rQIq63Y+KESJGBrtjk/BlFIo+z2/YWmggpuYv+ZPIe1Jc6FQ9aoWWOwf15goHyEGBdrBGBFQrpDFYW7e8xe6XOA7gA6CFUzdymCgbCf+axcQ/TyBCWnzoF1YgwB4QPvgksIgoL35WXk/7q1YsULu851ox2zPAx8ENLjx0uoMCuXK1avcdjvs5KZXrJT0rX242nUQe8O5dsbkj/EyMC42OKrdqEhjmoasUG+fSQEaln/qulNCZ6o9OeE2RXtCv+aE3r4bQUEtDx8F0Mitz1EE3thewvVBYVj/x3cLaNj7GtCw97ykV65P+WlSJIP+0C6uR65T8ijSLgPm6jS3IlDmYlq2fOrjkvfwAf73FlBIb4zK8N8ryVVAI8Y/vfwwLDBX+dzGATRiYy/jE4IuC10S0MBX54GsvsqCkFsHC7u/eIAG56AC+EWC7i6snc2fSvEXTSMpXtf8LVtGybqxGrWHi1nXqO+OzedC69DPjSqP2jHg80mlcARAIza+cDmplQE3A0Ajti5j+hHnxcrsVtbQvzsDb2FIGVOPFeXQWL1110ahj1HpZzFodpQ6chYaMZfWinz4YLmcTHYnBrEFoQ5wouOQS9vaDSa9FCqtOS4RRit0FgJRsMoQUCQE+IKlBolcu5JAt8RziGzO5xE0T7/bnqLR5Fi/34ILtuNasOT4+FMqzzx02taqcFS2u1ikweXEvp/3OSeW8OsUbX2vnzE5HzeGRt5ke5TlM1x2IRFCKmNVw7BTzKTpdS9IR9ocyVATY8qeiMu0hiyTmttou8ZM26vp035He2IbbfVaaf6tabhwzwhAo/+tUmCGeWm1CQb6TYUKMhV3AJW0fEB7tLUCytBFAwo5QYLpaa/kiJVDx2cjwW+4eiClJD4AD7TbgI+34d2/dJ0oS7N5ZjTBc2Ld0ekU8TgIBqAswAnUg/KoCxYhuI52AczAb24E3clpuVfhY8HiQ3jKhgdcG9lMpjzYsWFmTursTk3Ku/srtnI77bSTgDN6AyaIo01UOT/cvNFmuN/ETtgt/9FUbjf9FJ3gugY0WC5Hc1pYsC4vlh5z3EULPjG+TtrQ67OOt9o9sjCdZ7Dr4N5I2tKgV9O21o0v67BCWuy6jLeKMh5by7qvUYE4xHBhOU07+M7gsWLpQ2sNFTWeVhkYjwlaa4R4V9K+VpnlS4+Pfp/tW4UWnY9NI0CGmxAgb9CaEL4q14PMkLSaUYCGfafva09AHQFsIPwqlxNv1dUTF5RVq9AOpHedcxPtCW/5MgC4knNpytyvZFwpe865mp/3aQeFfoOs1Q6Zo/w1Dygv9JPaC1mf9tG39CPjZzZIK+fYedHrNUaPtj2xMgvt60PlueqY5RDFHP2ON2qb+/zl2p9bP8KjjKtm7Df3zKH/GUAz5TJa6BXMUreJupxYC0K7n1v9IzfedmwJ+Mv1AB7BqqAYHyXLx+rOvW/c+7nVNS79Ic5U/aeeP+RklZyFhnVJ9BuZ39PH+bQ2FqCBCdZCYBNAQ/qIYJ9BOKGlBurSafM6IQVsB2JMEDCLYKFM6xqynRQKV7AAsRutJUQt7FSEyYCAekYzbKFhT5Z9X8qo6wwKat/PcppgUm2qW2gPNUBjaCyoODdNgzsCGIF3bUxAQ9NOsdgXAdDQm6pWNu11/q6WqQ+aCD8w0nYlBSY30pY3n7brpLBEcB6Y0K4WMu7hGSpULM/MJLRowPxQaaUCj34wWCGDdKI+gg7gKQRRCAywz6KYBQAC9cDCQX+Y0QTXCHIAbNEmjRqU2TDbK2JncHxpfYHfvQ0PyPsmJ6eF1uZm5xGHVcYUYMHUdju47bbbrrDuIP3bdmvaIXiD9jGAKUENy280r4ttMJoW7Hc/BqVLhxbGUrSl3+H7WArUKdqs2/hIe+y//T0KoFGnYJU0XsZr0vOoeT7by/7Ze7ExTwm9tuzQ7xpAw45brH8YfqtkklZorcH/iKch39Wc6WCgGtCgDEBAI8bbuM7ZzqjwNpiQdYEAuAAyPKDRCYAGVPvSzcEepki9EQsN/b5NBdDQ60UBy6gEAAAgAElEQVS3LwVosPzGAjRS9FkHaKCNNrZZai3oNaPpNifQ1/GGh+q96pgtAxrj0EGO/nIKbWxd22t8h5YhCj6vAI26fSO1PsE3U2tLrtfE0EjtabrPtkzsmbrxX2xAw46tHtNlQCM2EwsHNEBz7ZzLc+zAfXMDNLRQybRDFSVfxeGgvhYDNDD8UGAoDGHtiRAZAA3ZMAOQgfqtdYZcU+BHDFSICVoVwb0G0MCz+oTUMg55X3u+NiioJrE64CJ1bxnQ8Aq1/aQ2mqZlWW5zBzRim2ed8jSswA6nRKyaFIfgfDUWGk0ADSq2hSKkAA0NNuj+YI5m5nz6VArORWyKjm8XLBQAOKAsrDZgXUGFDfcBeHAd0zJDW2DgWW3pQdN6ggZ4HtcAkKAswAm8B+9DW+57YH1h7cH3Mt6H8DJkK2Eq15CRYsOcN5NEXdvu9kiHDBQAUtg3qwhqHsZ20cWEGV/0xq55cQyQ1fQRAzT0/R7StESynMRoTF8r1pc67Y8JbDlh1AIY+neMt44qcGmezj1G/9f7k95fOCcxQGVTBTQ4j1yv+G8tNAR8DICGCDQh/ouPJ9Px2YaU1WQdoGHnNg5oYP8HouEDgsIFVaw18NvBvLMEVO34yxwoa0/9vlKJ2DQsNCyfZlthEVKcUspJb98HCqTp5aBUWHJrJXY/p5DZEzY7R/PmgN/OgbVMs+vP1mfbk1MoF9LnLf2ZZUBj8WY4R3+59cOWxOqJ7bPcb4t7Jmjo0P3wgnEBDbsudb/s99i9uufrZmNcQCMmC+mxqFiwGAsNlEv10+pyqT7k5j93P0ep49LfYlloWJmFvx8ygAYFOp1HOSbw5QCNmMuJttBomzR61v+ZMTfYHgqjWgmw37VgBwSzZCL+RFH7/MZMvrRQ3e5UTW5TAndqAdkFMbThZyyKtiSXk+hYKJeT2DzGlJo6ZtVkfFNMKno943ISa7OuJ8+QciyxvG83UCvgW+UV93UWC71+i+8Vly/4tjPsdgCagoVGbMOVtYOYEBKfphprg0oV6qMij7XNIJe4D2Vy/cwG6QbuMdAnNznUS8BCAx5Q0vBBedxnXwhoAEhA/XxW8xQ/Jt59hS4qW221VeHyQusOKoJMy4rn2A8GJZU2wFt+0HezMyHWThfWI33X7nTcmjVr3NYP27WI+aGtWMijNP2gzSgDMIMuOrFTH80LrYWErlfzQb2haTqhhYYVtGIboKYB0klqo8xt5KRdbQ2o+2UFLD1OOZ5q14Wtl3sI/msLQg182f4N8ZUGZsixudDXZIyCD2tqHGN9qV6rbiB6HvEddEy6goUGAQ1NN1wfsNAgoMH1pgGNHH+OzvkguFRI/IwJiVkjoEbIcjKQGFveSiNmobE5ARp2vj2v8XxB+GMIFloVInMn8M33h1hJOALH2sW54oEKf+t1x/WRmh/yaf3e3DoZrzcPjaer6yhHH8suJ3VUkduHRlVYY3KQ5el6f4VVAe9zL9eHqHafYV+K9djQQsPul7pf9nvsXt3z9eM7HPBd77c5l5OKrBzZU+sADduu2Fzm5nfc+0vNkfL6QzMLjYcUoBEjZl4DoGE3OU0EADT8hld1OSFRVwTGiIUGN8vYpolrE8GkypZrsgBlEg2gIcxGBTFLWWiwfgIaKYGailxqU7cLZmjDfwgAGrVj0ADQyI1hrUC1xDE06t4tAl/GB24hG27sGb2J6u8W0BhS7kYENPQGLBYLveHUhFap0tYbVLLoGgIwgOVRN64TcIDyRaAD7WbaUr0WUUZnPdF14B5BEipLDA5KwALPIr4FnqMLCtO2wqoCWRkIrKCdTPeK8hLTI/jvy/euj8/hWi03Pb3Cbb/99q67ZuuCf7KfVOJ5+i90EsAMvJv91EFA7ZzreagDFfQ9Oy/+t18gsXK8bmlriIeZOAI5mo6tGc3fLa+t4/V1vAH3tOIe20O4P1kwg2XZ1lSfrQAa+52aHxnf4HJSVyb1Dj8/w4CGnk9roSEgXggcqpVYbaEx0fGZT8QtrFUG/U6NRV37fFpT71oiVhoANbDGRdFG1pOJAtCwNCB0UMToKl1rqrQ6/6DG0MDop5Scch4C4BuChYJnlIJ+TmEdT2RGJiX9sW0F/9X0UlVGSpcTe9Bk10PTdTJebx4aT1fnKEcfy4DGxqSKlOwV20P9wqoCGvaAQu/jsXXaxOUkpwvptZra13J1pMZ4MSw06vhTDtDQ8xHjSSk+ldvLmt4fl/Zy7dMxkGLvsvt/vAzTiFf/o+wWaaFRR8yIcaE3OVu2zkKDygUXEYOCagsNXZ8tj/dOhhfEhFFNdLoeTeTczym8a0ADz+csNLTLSYzI6xaUHStNbAUj28wBDVjYjPIZWsBLHEMj5tLTVBjzhF8fFNT2fajuMWNo5BhebCPVNKkBDSusypoKJ6VeoYsHBdUKrd6ARQmfK08grWCM+3YDZ7YFxi/A/BDkwPNUMHmyzFgaBCLwfgEaEL8iWGrgNwOF6iBSeLcGNPAM68E70Qa6lxC0oGUE3gtXkbl5bzWh24P3sc0AfGnWPTEx5TpdnDi33YpVK90222zjuqvXFDFC+H4NrojSqNxzNJhh3UlGFaYsEBGbD1Eqg1Jmy8f4o1aCSfsVfqtcUJrwhZiwZfcE0u1C/tsxs0qztgqIWWhoAdAKn6g7J5DaMRoCLjIxNOzY2jHNZUHhehP6lgCZPdcLMW9IX+yjdjlhbI0Qu7OQAWJ7WIwOir0y8HfvXtL1GX7ErsnTXb/jA/TG9n6ZbwVoDPcdvOPBBzRS/R+auxDMTqd1bbJGxikzH1xaUqBLH9zLAJJ6/VmXE2tFY/cn+zvGs8bpz0Ph2U0J0Bh3vDf3+Qc91+27Kf5eyEI1Fhp1vL3YZzMWGgiqXvBaFfuPe6Xeo3jN7rl1+2pu/hcb0CjGLbyYMomMRyQoaJ3+pfuV6kdOvs7dz41P7n6u/nEBjRiNaX4PXbzus9kFBZ0wPg1WCdeAhl4QLNfE5YTP2RgaVnCNgRajWGjEiCMFaHDh1G3mXqDyCKv+6Pc0XVCxtgmzXAY0ljSGxuYOaKToztJkhfFXTtzj8UkKeswEBWWWE7tpFu8LTthUlm17qTQRMNBWB2KJEUzuGSsCFg5U8uXUuNstUk6izbzG9xEYwXvpQsI2oH6CH+RBdDWhhQjdVsTaJLi4oG48B1ADQUG10qrTw9ICBKCRZIuQVKwD15nouq3XbCuAyGDax/ygYsBMLXS/ocDEGB42PWsTEEPzshgowWsaXCqB3FJgszTEcbQ8MrUBDinrxoQ0J1RYsEGDCSmhywIOdv+KvVOX0S4vWlmzSrZ+v+7npgRoWFpB27jeBJTre2BuLrhbaVqRdRSsMrSFRmdiWGBusheyTKffliC5pZXGhFhnDABiuE4F0CCooetvw+c0EuG/nINNF9Cw6wfuRaJgKL/6/5+99wGrqsz3vr9zSp00R8/RLHEamRqx8c+TcxidN6wBp8AZ/5QNWoGVeAroCBSE0gU0B5wTeBJJGsAJaI4bS5xS3izSjlhv+Dbik8YcexEnsens6ogzhvNSpPMA9cxz3WvtBWuvvfZaa//fwHddV1fqXuv+87n//dZ3/e7fbWRM+uO3r/638xd+bR/5+m+ugrTaVlHmLcVDQytoKONHuz641N0flRklaVDQCJ+Gdje/K2uuuqS6AoXJsa56H1TVaZt5aCiChnbdU5dbK2CEk6Ch2HpmHPUEDfX6pbdGuPs3d+uXka0QqB4ZLEHDnW02agQNpQHFsapaY1JtRJoJGk5fwHS2nAiXfD0hQ2noceoTRzTxNvQGsYvY4HD5lzu/w3j/m/xVVJk49AzBoRc+ecF3Nwj0nnV3r7bzjjZBQ3fw/s01KKi7QW7139X3BVvQcJlEffTQMOp72kVA/2XWXNAQ6Vjx0FCPeyUvoYdqX5jV41kJyinuUdzflUVM2s/vcHkWp5GIvyvHrYoyKVtJlK0ZwrhW0hF5KEdOKv+miCLKfeI54YGhNhrEPSIfcY8QT6QXPEdgUOX0FGXOEmXvGxja0qLwFvcphr4QM5RtL0LQ+OqrrzH+6gmYds11kqDR+5Wcn/poWYW34k2ibLERDJTyKfdo5xcj0UH9m3Z+0xM1xL+pj23V6z9KW+m9xOsZIbpGnQVrQD2Xa0UK7fqjJKd+ATYTNtTlUt+rFjS065DIR/Hw0auC9HLqWJ/02skSH9URdFqjQ1mflHS0eci/O+9hVrMRf1ZELLWg0e8YA+rtlqIeeoLGlWOdg1bqrWFG5btCLLN/E6KGsu1kSNAQ//63K+UjnPXYS2NgGAka2vaSDQzhYiJvORHxhoRHyTckW8T1Q4mFYeLxLVYEDb1+p7Sz2mtJu+1EFEbxqNP2O6M+4XElRtkDFDTCp8Fd3idURdOfj52/eP9NFUNHuz6Lv6s9SvXWi9EgaOjNm7ov4DoeGtotpdqeYyYY+Pq7rz3VLH9/eWgMG0HDFKhmD6zamJMWJLHAas7yVf9dETQUo9LF2PyG/AVTObJVMoxU59iPvXJoy8rQsa7quBxDe3TVRo1SLyVGhzZ/5V51jA71Pcqf1Qa7mYGpvwi77lHUm8jUBrmSt7vBpeVt2oaGNwR2D6XVsrk3dJ2/EHkjSqjLYDYBuGNvpR56aYttGFpjzek+jZuftqxmi542xobRC4NeHfReaPReKrUvdAonoScMjrsrHEFBVdtPtNsetGVQ3Kell6OvZS8HfO0w4MULyRg5BoWSnxAQxIu7sl1ECeCpeE6I8fzNb35TMpTVBoAiIigv/6LM0hGw48ZK6QkhQPHWkF/Uh8qgnEoi7rt8+bKUtshDpCG+FivPKqediOeVF1nxmyijuMTz4jelfEpdxo8fL8Xq+V99Axh71TdxzbRr8fd///f4xpVXwLEjxyWOhtIeogxCOBHHsypBTJUFXl0H9aJvJHJoBQ91GmpRQ0lPfWyr3vynbX+z8WfU341enLTrknYc6b3wSu2n6lvSOqQ6NUubpnaOVuehfXFTnlVEC+Xv2i/SZuPDTOj46qt+qRjuDA7xEqy99Mayu/lN4FHGg+LBJAmJX38teyQ5BBWlnsoYUsabcpSrwkfpQ0PzrNn6I36XPyDI20yEd4a8vU2q999dJcfSGBQ1rpDGkmRRiLlVdWyrbt9zHEUre1jJQU8F00FvLckrpR8TJogx/L8hTh0Z83ciaLA4/kycumIsLJj1d23QO53GMm7fr5yPlXZnG7gbV9oYGeq+JP1ZiarqKJg2HbP+qx4zSt9QCxtK/Y3Gr5W1l/foE9Br9+HKaiTVRd0GRnO8er7Urs0ija+/kk95U8atMlcrf7/i72Tbw937haJnm71/ePu72fznTlAf4uMcg8ndmmy2fsk8ZA83tRj8d5qg2ko6ZuUezM+xQ8Gt3W3mQm8yGPXfKYY+QpgJFsqWYO28rmSrZ1Pp2RNG/dWoCnpj9ht/5wj07cNE9I0vvvjCeLOLD4nzURIgARIgARIgARIgARIgARIgARIgARIIBAEKGoGgyjRJgARIgARIgARIgARIgARIgARIgAQCSoCCRkDxMnESIAESIAESIAESIAESIAESIAESIIFAEKCgEQiqTJMESIAESIAESIAESIAESIAESIAESCCgBChoBBQvEycBEiABEiABEiABEiABEiABEiABEggEAQoagaDKNEmABEiABEiABEiABEiABEiABEiABAJKgIJGQPEycRIgARIgARIgARIgARIgARIgARIggUAQoKARCKpMkwRIgARIgARIgARIgARIgARIgARIIKAEKGgEFC8TJwESIAESIAESIAESIAESIAESIAESCAQBChqBoMo0SYAESIAESIAESIAESIAESIAESIAEAkqAgkZA8TJxEiABEiABEiABEiABEiABEiABEiCBQBAIoqDxIfY83o5JD8Zh2YK/d6rL5yffxL9X9eFnzy/HTZ/9vygpBtKrf4yp/qrxF6exZ0srWl75Gl9NvQLXLYtCeu6P8Z1xIoMutGT8J66rXo6bPMrP2+c8yiSAN3+AXQ+V4Ygqhyuvug4/WJ2OB+O+g/GByrm7BSVPvAA88DQK4/zWwtZL+8EuPFSmrrXj0RsewNOFcf7rc9ZLxDtJgARIgARIgARIgARIgARIgAS8IBBEQeMMdt30Hj69dyru27wUNw4W9gx2FZ3En166Cnd+cKeHooKVGn+Kffe+icu5q/HgookAevHJK6+h5OT3sHXzjzAJolxnsMjjvL19zkqZg3GPQ9CI3YTfPChLOZ+370JxxVF8J30rchZNCkwhQi1oONXqMj7YVYiyI5dxwwMloRFYAkOZqZIACZAACZAACZAACZAACZDAiCcQZEHjDKZv6cH57z6IBxfIbAeOv4Ktn03B9bk9sqig8dDofvMlFBf3YOCGKXhoy2osmgFAuqcH1487jyPvT0f2W3fixj+8ie2P/xEf/Rdw1bIbkbPlDtwoPDA+a0XJbd2SWDJ/sDk/xJ5V72J63VKguBEvvCV+uBoP7L8eRyvV6S7D1DebUFV+AX/6L+DK716N+GfuxurvX0ZLhuq5d9ZiUbcq/7ujkFe8xOEBAnS/8wq2F1/An3AV7ng8Ah8dHIv06h/hk/IGnFm2Hknflwt2/pVd+O3Uu5FzmxBeTK4P9qDwDSD+Z/FYfNNUjDG73+V3V0EDGMDvn3sE1afuQEFVkiQ6Xf5gH7ZXHcZHfwW+NTsemZmrceN41/u6W0ogO14UQjhe6D8HQCtofN6OPVU1aBEZXHUDFv1TOh76x6mD9w3E3IHrPmrBiT8B18WkI++hf4SQWszSH4iJxZjjR/DJ/Axsz/xHXY+Tz49vR17NKYyP3YSSB2+S7zErT+x9mP3RPrz5KXDdHTkoTJKfc1sej9uFD5AACZAACZAACZAACZAACZAACVghEHRBY9FbE/HCgQiUpM0G0Iffl+/DFw/+EJ/c5vCSUAsa595GYUYv7nvpTtx4fB9yjkehKvd/YIy45zY7Zh9MxuobAHzRhu13f4h5u1YjfgZw/sA+FB9XPDC60fJ4I/b0TUfSffMx++YITP+WtNfEcak8LbTpnnsHhY/34r66OzH/W1/h/Csv4cl3votnnolx9uz44l1V/lfg/IGXUPzBfLmsog6DaXTh8ONN+G3f9/F09Y8x6fgrKD73I5TcHSHe9NGS8RbGbLkXi79lpemAgfMf4GjLGzh8/BOMn3cX7oz/AeZ/x6pnhZ6gAXQfLsYTvx2DB54pRNyAY3vIfU+jMH4Ah0uexL7x6diaswjjf/8cMqs/wl1PbcWy6Z/j6NbH8e8Djm0bimih89wktaCxuBu78spwfF42tj40H2j/DfIqTmHRpq14cOpRaWvKR9fdgYLCJEz/ZBcKy45gqtiqMu+UvG3FIP2PrkvEUyXLMN0dSlGOwhfw0fhYbCp5EDcJVWLgAwvl+RmKSlYD+/Kw+Q0gUdR/jHtOVlvDWovzLhIgARIgARIgARIgARIgARIgAYVA8AWND36Ijx5+F9dV341/xP+H5x7vwerqa3FQ2fahEjTGv/MScv4QjZq07zm3mLgn9a+4b7+8deXyOy8h6/h8/CZ3zpBIcetJ3HTwXiySxIFufHDgXbxx8Dw+eOtr4LtXI27LMiRJsTw0goYqXZducvI1PFQ3WRIjpqqem/7mbuR99EPUSCKNuP4Le1adxOyX7sZ33tyFKixF8fJr5Z/+cAiZVVehWEnj4S7EP78E00WdnhmHzC1iG4yn1wA+//2r2P7vb+CGzN/AsYPEJBE3gobK02LefzrEDYfXhSx2XIeM5x7BP+L3eC6zGh/d9RS2xn2K7Vk1uOyIizEoiug99/lQDI28b+3DI9WncEdBFZKkPUjncTDvSTROT0flA5ex/YkXMHDf0yiOF7E2HL9NegBPLmrBU0J0MUj/88SnsHWZGznj8gfYVViGI5dvwAMlskeJuAZ+/5xpeT6J3YQaAdgRiyN202+w7FMDTp67znja+LyfBEiABEiABEiABEiABEiABEYlgRAIGndiTP1OHP5+Mh7s24+S7ttQcnfvUBwLlaCBA7tRg6UoXK4JHqndluJyn/B2OAQUr0XcNdp27UP3yRbUZP4Zi156EPEzNIKGJiDp5XP/iZY3u/DJBxdw5ng/vrhJ9q5QCxpTD+zGE7lfajK6Gg+8sxbXvVKDxhmJQ3XQlP2D2l34dPmD+MFJN3U16JYB8dBQBI1nCnHdqw/BNX7mDQ4hQWw7yUT1p6ux6a5TKKsZwD89k4fFk8S7vsFzGBI00lHjtE1F8lIpeQIv4AE8nQ7UOAUPHfot7foXUOsS19NRLlX6+kFHh+JmzNPECtFumzEsj0rQWHTciNOonFdYaRIgARIgARIgARIgARIgARIIOIGQCBo3CS+FV67C6r4/4nLaeixzIyoYemiohAcjD40ffPAKHnnzRjxX8D+c4kx8UFuD44vS8eACA0HjD4eQU9yLZZlzcMMN1+M7597GI/X6HholvUuwVdo64nx1H9iFrf13DP3m5KEhe2xs/+hGLPrduxh4XE+AcdMHghBDY5LkkTEJ6ZU5WKRz7InwaMis/hRTr/sT/jTpn/BM3mLJu0T20HDznGrLiW8eGubp6wkaQrQofOEj57gZDsRWPDQGT2dx8dBwzyngo5gZkAAJkAAJkAAJkAAJkAAJkMAoJBAaQQMfYs+9b6FlXBSKdy3BdO22D0WsUMfQ+MNryKubLG/V0B7t6hTDQhNDo+9D7HrwHXzxYBweWP5dTMJX+PwP76Aq8wLiXxFbUoSg0Y6b3l+NRV84Hxn7+Zu7Ufj+D7A1dw7Gf/FfOFjcjEZH/AvZQ0N5rhUl9/0XFkkxPMbh8kdvYnv+17jvpaW40SCGhux3Io6zbcWpvkjk+POoWtPO7Lrl5PInB7G95FUgyXHix/nDKHxyH8ZLJ4AAh0uewG8v34enSuIdsSk+wK70Mhz5Cpj9T88gT7hniMvoOW0MjZwyHP+BQQyNb8Uiu+RB3OiIoTFd5HPDcfflMjxFRfby2IMHUKJ3RKuIoWFSHj1B48FJZpxMG4M3kAAJkAAJkAAJkAAJkAAJkAAJeEggRIIGIDwk/v2alQ7PBfdeEoOnnEycjKTn70Xc4CknQLpKALjs7pQTAeSL09izpRUtr3yNrwBcdes0rC5YirgbhNvB/4/fl+9HTd1YJEmnnKjS7fsQ+/JbcPjg18Ct05CUOQX/eV8P7pBOTFE9pznl5Mpbp+HBzSuxeMaVUnMMnXJyNX6WOREt70xFiRRYVL7ay2vw2k2qbSkeNqJ3tzsEDdXDV151HX6wOh0Pxn1n8FSQz9v3oKqmRTrl5Kob4pCemYT5qiAfH+xKR9mRGwe3myjJuX1OKzh0t2NPzdApJ3HpmUgSGTjuG4hNxPVnXkXrn4Dr78hETtJ8iZvl9J3gOLatfKRHLBabfvMgbjIpj66gcZNBebxrHD5FAiRAAiRAAiRAAiRAAiRAAiRgQiCIggbbAujFJ799DTXjljhONhEHvZzGb+5tx027rJ9uMipIGnpajAoCrCQJkAAJkAAJkAAJkAAJkAAJkIABAQoaAe4eA8JzpPiPOPM+gKlX4Lpl85FT8CNI203OvY282zsxtWoV8u5wnIIS4PIMm+QpaAybpmJBSY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YFv/O1vf/tbKDJmniRAAiRAAiRAAiRAAiRAAiRAAiRAAiTgLQEKGt6S43MkQAIkQAIkQAIkQAIkQAIkQAIkQAIhI0BBI2TomT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c+lRYcAACAASURBVD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TEJkAAJkAAJkAAJkAAJkAAJkAAJkIC3BChoeEuOz5EACZAACZAACZAACZAACZAACZAACYSMAAWNkKFnxiRAAiRAAiRAAiRAAiRAAiRAAiRAAt4SCEtB4/Lly/j000/x5ZdfDtZrypQp+Pa3v40rr7zS27ryORIgARIgARIgARIgARIgARIgARIggRFCIGwEjc7OTrzxxht499138cc//hHXX389hIihXH/+859x4cIFzJkzB7fccgtWrFiBa6+9doQ0A6tBAiRAAiRAAqOTQHNzM37yk5/4/MGiu7sbZ8+elWwEXiRAAiRAAiRAAqODQMgFjVOnTqGyshJ2ux0rV67Ebbfdhrlz5+oaNsJz4/3338dbb72FQ4cO4Y477kBqaioiIiJGR2uxliRAAiRAAiQwwgikp6dj7NixKC0txcSJE72qnfgQkp2dLdkRaWlpXqXBh0iABEiABEiABIYfgZAJGl999RWeffZZNDU1QRgzP//5zzFu3DjLBHt7e1FfX499+/YhKysLiYmJlp/ljSRAAiRAAiRAAqEhcOzYMcybN29QvBA2wOnTpyWvy/LycsycOdOjgv3ud79Dfn6+9MwDDzwwKGh0dXXhL3/5i5QXLxIgARIgARIggZFJICSChvC0yMnJkYiWlJRg6tSpXtMVW1Xy8vIkz47c3Fyv0+GDJEACJEACJEACgScgBIwzZ85I3hT33HMPnnrqKfzsZz/DyZMn0dLSgq1bt2LRokWWCiI+bNTU1Ejrv/D4nD59On70ox+hoaFBSuuhhx6ix4YlkryJBEiABEiABIYngaALGsIz49FHH5W+zAgxwx9BPsW+2UceeQS33347/vmf/3l4tgRLTQIkQAIkQAKjgIAQNCIjI6W4WK2trbjiiitQUFAgxcZ68cUXsWPHDkmgMPK8FLaEEEKEd8bTTz+N6OhobN68GW+++Sa+/vprSSwRwcUXLFhAQWMU9ClWkQRIgARIYPQSCLqgUVtbi3feeQc7d+70i5ihNJ0IGrp27VppD67VLzujt9lZcxIgARIgARIIDgEhNAjPzPnz5yMqKgq//vWvJbFCCBgifpbw2BSeFOLv4hJbUoTn5bJly7Bp0yYXW0F8xBD/LraeVlRUSCegiUvkI/7tySefxOTJk6W/X3XVVZLHhtjSIjw6t2/fHpxKMxcSIAESIAESIIGgEAiqoCGMkLvvvlv6AuPpHlkrNESkdGEo7d271z9iSe8ZHKqtRX3zMXRe7AdwNWZGRSMmKQXrVs7H0EaZXrTbirGl+Twu2jsh3eq4xk6JQuS8eVgRtxJxCfMR4TZMSDeasn6KzrT3kDtfv7Z97eVITrcjuWEbEiOtxxvRS629/IeojfoPVK70fruPlTbhPb4R6G5rwDOV9Wg5dRH9Y6cgtmgnypcyCK5vVPk0CZBAMAkoQT+FR2Z7ezt6enpQXFw8KGCI34VHhSJoiLJ9/PHHeOyxx6S4GsIDQwgU4hKihAj+eeONN0r/Pn78+MGqCAFDbDlRgoKKv4s4XULwmD17tiRqiL9buobr+t9ejh/WRuE/KleqbBRLNR5eNwWznsHMy4NW6G7Kwk870/CeO6PRg7R4KwmQAAkMZwJBFTSE2CBcTIuKigLG7N5775WChN56660+5dF3xob09BZElxYjKToSUyX9oA/d9jY0twIrk2MwFItdFiPak95GVvRETFRpDX29vbjY1YqW+j2obbZj9uOV2JY8X/WsUkwTQaOrCVmrbYisaUDufN/EDJGjrqBxpgHJ62sRta0JxTHeRZr3CXqQHz7TkIz1tVHY1lSMcKxuV1MWkhujUF6ahmhJCetFb59z/woyMmZHAiRAAh4T0AoWZn9XMhDCxxNPPAHhgSmCiAtvDuF9sWrVKkns0G5Z1RM01AKHyFfE2zC7hvX6H6Yv32bMPf49mPUMZl4egKCg4QEs3koCJDCiCQRV0BBig9gne/PNNwcMqvD++PDDD6WvP95fZ2BbWYCLpVbFA3PvCqks3a0of3QjWudtQ01BjObriUEafe0oT06HPWUfKlf65+u8vqBhQ+JaG+b/apQIGrZErLXNx6/CUdDoa0PpkkrMbrAhMdL7nswnSYAESCDUBMwEDD0PDaXMIlbGv/3bv+HgwYNSbIxf/OIXTp4c6rr5R9AY5ut/mL58+70PBrOewczLA1AUNDyAxVtJgARGNIGgCRp9fX348Y9/jKNHj/pnO4ibZhEupSJQmIhw7vXVXomYLRFoaEiEtXdJi4KGKJBbccJdGl1oyloNW2QNGnLnw3ffDJkKt5x43TuC8+AZG1auvYjS93LhZgdScMrBXEiABEjARwK+CBpK1g8//LAU+NMo8LdfBI3hvv6H6cu3j13I9fFg1jOYeXkAioKGB7B4KwmQwIgmEDRBQ5wHL4way/tXvcTuj3y6D2Xhp68neLAH1QNBQ9I0yrE6vQ/FbxcgelCh0EujD+3lySjuy9Xx6PASkOMxChq+8Qv402FqQAW83syABEhgxBHwh6Ah0hCChhIfQw+SPwSNYb/+j5a1I5j1DGZeHox+ChoewOKtJEACI5pAUAUN8YVFuI0G8vKHoAHxhSa9HzWtVr+OeyZoAHY0Jq9GW9rbKI1TYlW4piHFUGhOQEPlSniz0aTX3oomEdS05ZQUqPTqmbFYmZaGtKWzYdcNCtqO8h/WIuo/KuEUK7TPjkNVlahtOoKPvwTGTpmHuHVZeDw5WifoWB+62l6HraERR445AqRePRNR0TFYl5WJpY5gpuYLsZuyoA/2Q1WorG3CEbkwmBe3DlmPJyNaHd/USpkNjZRenDlkQ/2e1+WAnBiLKfPisC4tDStjIl1joHQ3IeunnUgTHhXdbWh4plLDPQuZSyPNPWykdDbjmM4gSdqpDhjrQ/m6DqG04Bm8fioK+Y629rY9hoQxoM22BeV75AC6oo+syMxH1srZDlbdaGt4BpX1LTh1sV/ui7m5yI3R79lOwVBFMN7YlUhT9Z9AziFMmwRIwL8EhpOgMezXf7frmvD2TEZzQoNq66pqnR0nB0G3ts4r/cP6OtTbUoAljbe4/VAkrUFbIrHTnd0lvBY3AtuaUjBbZG+4fsvrTW1jK9oUO2FFJvKzVmK2u/BgvXa0NtWi1rFG4eqZiF2ZhrS0pZhtNwq06ry2QdgKUbdgXX4xkqe3DNkFLkPKizJq0lCv271nDqG2th7NDrtLbe+5VrkbbY21aGg8gmOdDvsm6hYk5eYjxcmQGsrQ+prse738O/swNRIggdFAIGiChoAZExMjnRGvjkrub8jiTHqbzYbnn3/eh6TPwJa4Fk0xOy1u8/BU0ADO2FZi7cVivJcb7SincxpCzFhti0RNQy68iQHadSgXyVuAtMpcJM6PkF6k+7rPoLlqM6p61yEzohDNLqec6IkIDiMorgalifLLqZTOsX4krNRsgek7g4ZHH8Xr09OQn5aAqIiJ8gt8Xzfsbc04MyUZSyVLBPD2BVoWeeJQU5ooGyZ93TjTfAz9CStVnCyW2Z1B1HcGtvT1aIrMRXHaCsx3HE0jBCJb8UbsmZiLhm2JcDpoprcFBUvasGInUJ7VhUQ1965WVG3ciNZoD7YNGRlr3pTPIbikvBaFhs12JBcpgUZ9aw/Rj6umFCOhOReNUeUoTYuWTvLp62pDbUEWWkSds6agOWsj2hKKkOsQOHrPNKG8YAsu6sSFkU7zKe5DbmUuYiT2skjWOSURcdb2gPkw9vkoCZCAvwkMK0EDw3z91107HN6eKNbYNCJeSBWmFCegOXcPIvNLkbZUFuzFOv/6lnSU9+din95HFU/XIWmNbEbC26UY/I4z2NF6cSi3Em1TmjFuZYvuSW/2xmQk2/PRqpzo4Xb9lmOOtcVsw7bMGPlkub4utNUWIKtlvr5N1XUIubLBhNxEx2l0km1Rhc1VvViXGYHCZp2TY7paUJxVjPMry1GUJK99sk1Shc1b2hGdnwh780QUaU+ccWw99qiMOoNStqNS8FqUTQogXlqchOjIqZLdNWSv5Lu0X1+bDVvs0UhLiEKEI4r94Jqc9hoqlzqffmd5TfZTvfw9/zA9EiCBkU8gqIKG8NC4//77ERcXFzCy5eXlGDduHDIzM33LQ1qoNqJlaiZK8xMRE2l06ofngoa0EDWrt7UMpZGJciSv70TyazVI9MI1o6+9Esnpvcg9VKBzeocwbNYjvbET0fnaY1t1BI32csRURWFfjZmXiBzro/mWBmxLNvdE8E7QaEd5TBWi9tXAMDaq1TLrGkTdOJR1J2rdxiyR67ll+ja8XRCj8rgQ7NLReHU08hsqXcvXewi5S2oxf3cjUhyijmEHdStoeFu+NpT/sAEXfx6BxNxc1VYn3wQN0Y53bmnD9LSdaNRWTKrz65jy8358GV2CUo2RBHsjUpLbkHJIbeA6xkHKexjU+nwbyXyaBEggxASGl6ABYBiv/3qeC+69PcV8eye2tE1Hou4JakLwWI/O3EMqb1Lpk4QX66RyGtxRFMRoooGJtaKgH1lJ7cjqTESTyyLZhcaU1bDntg6JHR6v37Kok96X67x297WjMjkdvbmHUKBz3Jl4mV+f3ojO6HyNd4kQvtajzU2wdkkESG/E+eh8vOYkaBixc1NGN+NXsqMaexE9MVESTVzNRUcMtijxYcFCDDatF4z8+Uk6xa/TdE32X71CPF0xexIggWFIIKiCRmNjI5qbmy0dm+YNSxF4dPny5aisrJQe//73v+9NMqpnZNe58qpmdEUlIC3rcSTruuN5LmigrRw/tKkVf0caCSWwl+9Bb+Qp9Mbtdn1JNK2R+NKxBM0Jb6N8qRsRRjpBIx3nLQga0oJ5LBFvl8bpHDU7VBjhTrrUFo0Gm7VAql4JGpKXwTEk6n7hGSqL1TLrGX59baVYUjwONfsMPGOkcjQi7jWbSnASgsZ6tOe/BpuuCtWH1tLF2BKxW8dY02lUN4KGr+Vry9+HBp1jU7xqD8XTZst01DjFg1HqI9f50VP52KcbYLcLTel34liSeuuV4FiAKbubrAk/puOBN5AACYSawLATNBwvcsNv/XfdiiF/XQeKdb09Zbtjy/QavF0QrbslUnhGrG5Lc7IBvF2HXLwsHB1T2A8FvY+jMu4UCpLtWKdsK1E6rlhz7+xEmno7is4aKZUrC6jUXY+E24IQ2YWXSDkU86j3UC6WNCfg7fKlbmycPrSVLkH6eWdBw9vnvCmju/ErrdubgSLtNmH1A+LDwepWJKnq7H4+EOvvFkTua1CdrmZtTfZnvUI9XzF/EiCB4UcgqIKGEBzuvvtu6ejWW2+91e+0qqqqpHPqxfn0woCaOHGiFEDs9ttv9zGvXthbm1BbVYXWiWkoL0lxjtegKNhp6hgHxlm6Bh5zGBZtUUis2YncKc3IWm1DpO5XE4O0Lb30yy+ae+Zb8NCwNyBx9TEkv1Zp4C0il71lhYGIoimydy/QdjQkrsax5NdQaeS6YqnM+ntw28tjUDBlp4no0IuWgiWojVaLA3qGgHOlpTq3J+Gok2eHm7Z0I2j4Vr50jN3ZiiydY1O8aw9l61CKauuUc33krVWleE9xE9ZUV8TgKJiiFnl60VK8FOUTK9GQG20oovk4qPk4CZBAkAgMT0FDgTOM1n9RZPXa0dWErORmJOh5DTpEG7F2tyfpeE0o1RfpbYl0EqW9XofsjUguAEqdBG6xnmbhYqb4QCA+yKTjyyz1CzUgfTBpTXQWXXTWSFGudNQMbUtx6d9y/LIzmUp9ZdvlWKJaVHcdFH2tpVi8Z77KQ8Pb50TzeFpG94PU2scbvZhtbiUS2RvDyZa1tib7s15BmpaYDQmQwAgiEFRBQ3ATMS7+9V//Fbt27cK1117rN5THjx9HXl6edFxrRITseHfkyBFs27YNs2fPxi9/+Us/xO7oRbstC+lN2n2YnntodDWl487ONJcYGm2Jb6PYscFUiB531noYR0Ms8lVReM1ki4j+KSf6gTileByFbZidWYr8xBi47r4xf5nXNrS3L9CQ9roWom228VYg8zLrCRpWXSsB6auVPVfVfu6CmA7V3HWbkUH3d+NOa8310/PyedseZs+Z/S764XrsdBY8hAvw+nTsQQJy89OwwhEDxm+TBRMiARIIKoHhLWgMCRthv/6rBI3XSiOwJ6VUuGYg120gLgu2i1iL1gM7B48Q92WddMTs2KkKPC5ia2RdRKYtUdoyITwf0r/MUnkSig8wS9Cy9G0UDB0LpxMU1IrIIN/TnKB8zBHrdhWiXjPfxvrDWrVHrbfPeVNGE0FDsiOND3cX6+yWSFfvzO4zh3CksRmNp+zo6vwYXzqycg5ALh3NZ7Im+7deQZ2cmBkJkMCIIBB0QUNQE8aN8Jq45557/AKxra0Nubm5eOqpp1w8Py5fvgxxlNvFixfxq1/9yi+ihtjSsSdGvbXAglHgVFM9Dwm9NMSXi6Uon1KJfbn67qC6QoFTbA59xJ4IGlIKjpM7aps7EbEiH6X5K4eCYkpeIc1IMHJ71BTD7EUXMBIIHFHFa5vRGbEC+aX5WOkUodORmVGZVYbffwzub5W3jcDpNBF9fq7iRDAEjcCVz9v2MHvO7HddQUNCLqLn16LqmUYc65uPzPISt9HX/TKJMBESIIGAERgZgoY8L4Xz+i81oORRYcctuIiLfXZMcRPjQW5sC7aLi6DhyzokeyjsiR6KySG8L7IuZg5t1RT2xMZ+5DsEDskWiGnCLW8XwCn0hovoL5drj4VefEuRQ9Cwarto8/L2Ocmu8bCMBvUxW1+VR13W2d52NGzciNenrMO6dXGIiYyAHBvUqD8Yrcn+rZeFJuQtJEACJOBEIOiChth2smTJErzyyis+e2h89dVX+O1vfyudaCJEi9jYWN3mFfdt3LhRyi8/P9/nLiBvF1mB/6hc6ji21IJRoM61rxWli2sx2ykGg5s0xL1LNuLLUm1QLv1quLpG6t/nsaChJNN7Bo3F6dhiT8TOhizHySIi4GSt+VcOVVHMF2JzgUB66W0sRvoWOxJ3NiDL3Vco3TLreWjIMR0kd0vl8Bk3vUX20MhXfRkxL6/vHhqBK5+37WH2nNnv7gWNIfDdreV4dGMjphS5Rl/3eTAzARIggYATGDmCBhDO6/+goJFuR37DNiSONdu6asF2cRE0fFmHACnWwqE4R2BO8XEnHedT1PGoRJlEYAiHF4cIVNkYhX3arZougoa8tcKeb33rLyRbbA/mm32M0ebl7XPwoox+EDTayn+I2qjXUCNFU7ejMSUZLYn7VMf3KplY6A9C9nBZk/1br4BPSMyABEhgxBEIuqDR0tKCF1980adjVYVAcfToUSm4qDjRpLi4GDNnzjRsnJ6eHqxatQq1tbWIioryrSFdFlJri4CSqb0xBcltKTjkFGjTfRpytGw7UvbpnJ6hrYlY/Nd2If+o5muG031yDIjGWyzE0NAlJdxG16IzV9l3qt2Xao7XNYaI5hmrBgMcR+B25poELtWWWU/QsBq4U/5K93qcml8wBI3Alc/b9jATLMx+tyJoiJ4hBWCrmo/d2mBx5l2Nd5AACYSYwEgSNFyDSYfR+i/aWWOfWAkK6hwzQdNZXAQNX9YhsX1BfKQ5hpUiwKf4c/p5pAx6Y8h5dzWmoPzqSimwuYjD1Bi1z/VkFBc7TLZrRED0UtdzYd2MANku6Mo3iCEi1p+WAixpvEUVQ8OazeP6nDdldD94lWNb3zP8AqMpqzgFrmAKduqupdb7svOa7N96hXi6YvYkQALDkEDQBY1f/OIXmDNnDpKSkpxwdXd3Y/fu3Rg7dizmz5+PG264YTAWhvDqOH/+PD7++GO8++67EKLI5MmTkZycjBUrVljGLoKGfv3111LQUF8u10jd1hcB9+KEURqOo7zsKfrnwTtVRj5mratYs99UfU9fK4oXP4qLitvl4G/mL+XKrVoPD2GA3NmSqDnWzICyEF7WX0SpOmq56nbBafV6O9LMvpzoGHDucnXxSnEXJd3slBMpangLEp3KZs7Odw8Nx9etQJTPy/YwEyzMfrcqaEBy8e1E2uA+bl9GMJ8lARIIJoGRJGiE9/qvH+z6jC0R69v07AcLtouLoOHLOiR6nXj5TYZ9XROSLpYi/XyK68lgInho7RTUlEaiObkWU2rUR3s7eq7O+i29ZB9LxNFi9ZHqxj1dCCbru4rdnvIC9KG1eDEevVjkZN/Iz+Vrjm93MrR0n/OmjO5qIK2vbk8ZczwlHY9+BlmOk18M7RDHCXjjaix4uWjWZH/WK5hzE/MiARIYGQSCKmgIYeKOO+7Avn37BrebCCGjvr4er7/+uiROXHnllTh9+jQ+/fRTXLhwQaJ8xRVXYPr06fjud78rHcUaFxfnlZfF+++/LwUJfeGFF7xvvb42lK8uxZRtjapjJS0YBYNueq2I1j25xCQN6az09ehMeU3HTdC5OlJE8MopqNE9pk0WRwpa+hGZthOVK6eqHjZ/KZdvls+EP5OlEk362lGenA674X5ddTkdwkv+265fXqS01mPPx7cYH0fmSE6IKavPZBkYJG7KrBt4U5zbfidskTvRkKt3brvjXPfonZojdc3Z+UPQEOwDUz7v2sNMsDD73aqgIbkpV87GPs2XPO8HMp8kARIIFoERI2gMg/Vf7zhyed1YDVtkjWZds2C76Aga3q9Dco8T60Ih8pHZuRmdSTU6J6gJr4IGTP9VDF5/BsjXOzZed/0+A1tiAS4W2JAb7ebYem2nF0FJl1ZiipsT5aSPUAUt6I9Mw87BeFuS24bpc48Wt6ItIkXzoceLMroZqILjnVvaMD1R267KA6Ldk9Gc0DBkNwoPjfQ+3aNtu0R6m4/BJSioTv6ua7L/6hWseYn5kAAJjBwCQRU01NtNtELGunXrMHWq+uXa8erc1SX9QTm5xBf0XV1dUkDSpqYmg2TEmeN3onZcJjKT4hAVMVE+m72vF12nmlBeWgukNaB8qXySimN5lo+6StHGXuhDb+9FdLW2oH5PLVqRgPzSAjg9qk3D6OjXMzYkrm3Cyt1qMUWvKn1or1yPrGNRyC3KRMLsqVId+rra8XptMcovpqAyoRk2FJkKGl2HytEyMREJ0ZGYKieCttoC5HYmoqFypRSVfPCSTiDZjPNxuchPW4H5ERI5oK8b9rZmnJmSjKWzh24XC+LSrE4kVpYiLToC49CH7jPNqNpcjotJ5Uhotg3toxWPdR1CectEJCZEI1IuDLraalGQ24lE1bF0lsvs5mhU9LahPCUdrfPzUTxYD6VsW9A+bxtqCmIc8VOU+gRL0BCGVGDK53F7OAzTnxpEWfdY0OhrQ0NVF+YnJTj6j4N7gQ0TDaP1+zIz8FkSIIFAEhg+gsYIWP/drWu6Hx28FTS8XYcUk6kJWbWdiDwfiaRK+XQT7SW8Shq75uPLmFz9LSTu6tnVguKsYpxfWYr8FYqtIBki6La34Yg9Eolxzjn2tVdifdYxROUWITNh9qCt0/56LYrLLyKlMgGyObLSad2XnktvQVRuMdJWzIdk8vR1QTy3pSkSRWkXsXaP+nQURy29KKPe+BReIlVTirGipQD1E9NUdpdc1z3FBTgWXY6aLPUR6EJ4WIum6F+hMjdGLnOvHa22YmxsicKKyP8b45JVtqwna7Kf6hXIuYhpkwAJjEwCQRU0xHYTEZhTeGooHhnuhAwF9/79+yFOMRFHvfp6Cc8PETz0pZdeMk5KTO7NDWhsbEObcpTV1TMRHZOIdWkrEeNybmk3WgpWY2OzcuiVI/mxUxAVOQ/zVsRhaUwcol3PO1WVw4JhId7phYJui8ROXe8L52p1tzXgmcp6tJy6iH7x09UzEbsyF7m5MRgrXBVdXkRdX8q725tQb9uD5mOduNgPjJ0yD3HrsvB4crTmhV7JWz6BpLaxFW0fyzyunhmF6JgkJCclIFoRORS7ps2GLeV7cKxTLuPVM2OxMjcXuTFjJU8Ee1orspQTybrb0VRvw57mY+iUC4N5ceuQ9XgyolVamOUyuzOIpLJ1o72pHjZbE46Ieoi2vCUBSSnrsHK+q/BmfCqLXFn/eGgMcfZ3+aQyetIeARE0utDaWIX6wf5zNWbGrkRaWhqWzrb4xc3XiYLPkwAJ+JXA8BE0HC93w3n9N1rXupqQtdqGyEFvBAt2h66HhrfrkPKcHNehKVF9Wpymy0nxwNqR+XY5lupN/Sbrt9YOEfZPVHQ0EpPTkKg2GAar0oaGZypR33JKsnUAee0RJ+jFjDXY8tjdjsbactS+Lj/nZCNJZZynCiCvrqOrrWRaRg2ioW2046RTwWrrmx221NWYGR2DxLTHkaxX1z47msqLUeUos2RLrchEce5K9FaJAKKq+GB9nq7JvtfLr5MPEyMBEhgVBIImaCjbTUQMi8TERJgJGQp9IUIUFhZKp6L4etlsNtjtdimIKC8SIAESIAESIIHAExhWgkbgcTCHUUJA2v7bnoTWwa8yo6TirCYJkAAJBJlA0ASN48eP45133rEsZKg5rF69GllZWW6PZbXCTJyMsmbNGuTl5eGWW26x8gjvIQESIAESIAES8JGAmaCRk5MDsQ316aefdru9VKQRHR0teWvpXcLGEF6gDzzwAO6//37pFuGRKeJvKc+INMTpolwwGgAAIABJREFUaLxIIPAExPalpTi09BAKoh3bbwOfKXMgARIggVFJIGiChi9033rrLVRUVGDnzp26cTaspP3ss8/izJkz2LFjh5XbeQ8JkAAJkAAJkIAfCJgJGr29vdiyZQtaW1tRUFCAhIQEl1zdCRriY8Vzzz0nBfvesGGD9NFEuSho+KHxmIR3BMT2nqyLyGxMgSp0mHdp8SkSIAESIAFDAsNC0BA1KC8vx8mTJ7F9+3aPRY3Lly9jyZIl0rGw3/ve99glSIAESIAESIAEgkRAT9D42c9+hlWrVjmVQMTWEl4aS5cuxeOPP47x48cP/q4naIhA30888QR6enqwdetW6RQ09SU8Nq6//np6aASpnUdXNr04VLwRp6IzkRQXhYiJQ0HQz7TUY8szXUjaWe4mCPzoIsXakgAJkECgCQwbQUOAqKqqkk4oEUGa9L7gGMESX26EkXTXXXcFminTJwESIAESIAEScBDQChpCaHjjjTewYMEC3Hrrrbj99tsl4UFc//3f/y1tDe3v70dpaengEe1aQaO5uVkKFn7bbbfhySefHBQ/xPHsYnur8OwUgodIS8TtEhe3nLBL+pNAr70VzQ2NaGxrQ6cUBH0spkTdgtjERCQnxMAwDrw/C8K0SIAESGCUExhWgoZoq2PHjknbT0RwUfGF50c/+hFmzpyJiRMnQrieCmPo1KlTuOKKKxAfH48rr7xSauJXX30Vhw4d4paTUd7hWX0SIAESIIHgEtAKGiL3Tz/9FL/73e8gjnMX3pfiaPa4uDjpv5tuukn6gPHyyy8jOzsbSUlJkhghYmiI+BjCG0MIFsI74yc/+QlE/AyRjkhPBCCPiYmR0hHxsiZPnjxYWQoawW135kYCJEACJEACwSAw7AQNBYowYIRB097eLhlGf/3rX6Wfvv3tb0vbSsSXGfFvDz30EH7605/iyy+/xLJly/Dmm286ubEGAzLzIAESIAESIIHRSkBP0FCzEDE0hBghPCvEf+PGjZM8N8T/hVemEDIuXrwoeXGIWFhiPRfbVf74xz/i3XfflUQL4akhPD1uvvlm6Tm9i4LGaO2BrDcJkAAJkMBIJjBsBQ0rjXLkyBEporkibAjDSBhBwrODFwmQAAmQAAmQQOAJCCFBCA7Cm8LsEltNxLYR8fGhra1N2nqidykihkhXeHRYucQR8CK4OC8SIAESIAESIIGRQ2BECxpKMynChviaI4yfbdu2jZwWZE1IgARIgARIIIwJCEFDiBPhcL333nvhUAyWgQRIgARIgARIwE8ERoWgoRY2bDYbv9D4qfMwGRIgARIgARIgARIgARIgARIgARIIFYFRJWiECjLzJQESIAESIAESIAESIAESIAESIAES8C8BChr+5cnUSIAESIAESIAESIAESIAESIAESIAEgkCAgkYQIDMLEiABEiABEiABEiABEiABEiABEiAB/xKgoOFfnkyNBEiABEiABEiABEiABEiABEiABEggCAQoaAQBMrMgARIgARIgARIgARIgARIgARIgARLwLwEKGv7lydRIgARIgARIgARIgARIgARIgARIgASCQICCRhAgMwsSIAESIAESIAESIAESIAESIAESIAH/EqCg4V+eTI0ESIAESIAESIAESIAESIAESIAESCAIBChoBAEysyABEiABEiABEiABEiABEiABEiABEvAvAQoa/uXJ1EiABEiABEiABEiABEiABEiABEiABIJAgIJGECAzCxIgARIgARIgARIgARIgARIgARIgAf8SoKDhX56O1C7gQs80TJsckMSZqBMBsmaH8JbAcO47w7ns3rZXIJ/zB09/pBHIOjJtEggVgXAaG/4si1laZr+Hqj2s5Ducy26lfrxHJqBtZ7Z74HqGP9j6I43A1TCUKYdE0Og/XoH121pxzbrtqFg+w2L9O1B3z2ag6GWkzrX4SEhu60FzYRo+TlbKGT7lvtRhQ2HpQXQNADc/9gSmPfu01zwvNBci80gsqkoSMM2vnD3hFb6s/YpELDle8/aEp79LraTnrzJ4ko7Zvdq+48+6m+Xta16BLLuvZRPPd8CWuheX1qzB2oS50Oq6/ReO42DDq+iY8xgKE8TsEXheJ3dXw3b4NLouDwBjJmFOzFqkpMQhcoIorz94+iMNf7AP5zR6YNwOwS57oPudeX2M5/XQl8+8BlbuCPQ67Qknf45Ts7TMfrfCzt9rqNU8/Vl2q3mG+31m89cFNBdm4vmz6nqMwfiIOYhPycDaBcpKKN839I7guP/SSdRll+L4ogJUpC6AtDQF5FKPF207B7rdPRmrZpWnnWFGaLT9HgJBowctxWk4MTkGJ09ORpEtBVGWqPtzIFjK0Mub3ExWXqbmz8c66u7BjvFbUb020udkvX/BNsvak3YOX9ZmtfT0d+95e8LT01KF8/1m9Q5k3zHL21dugSy7r2UTz8v174iYibmpZRoB+hKOlmSg7uxlzEiuQokkaATy6kdHXQYqLqWgeMNizBgLoL8HHQ0lKD06F0V1Yv3xB09/pBFIDqFO20o7BLuMgR6n5vUZHYKGdmz4m7sn6flznJqlZfa7ef8YusOTOnqSrrt7/Vl2f5Qn1GlYmb/0mPWjp/MgyjYfQGRBBVLnCplC575LHajL3ozjczeiLHuRy0eAwNVeW5ZAt7s/+zHtjMD1i+GZcvAFjXMHkJ13Fsm1y3A6YzN6NuxE9iJhZYrrEuzNdaiob0XXgFA2FyI5OxUJ0mc0zUC40IzCnL2I3FSB1AU6WuaF46h+dgdaz14GZt6FglU92HxwlsOjwHVQuRgWl+xorqtAfWsXBsaMx6yYVGzIWAzZn8RdOS85KbSzHhYG+2fOniXadOOzsSllgWMCE+VqwPgNc3DadhCi6ONnLUNBwVpESVU04mPUAbXKcTyKXo5B66DHi1m+4iPmSdjKKnBYFCoiFmvm2tFgj3fjoWFSTlMGiieOUTstwEmVGh4+rB092d6MuooGnOi6jAHo9WWjdvYnb5lhz7K7cOnoQZz+XNungEumZW1BxMOfoeH508DCjajdtAgTDMeHti+q29Gsr3kyBxxFRekOtHaJOsVjTWQH6gf7pFG9nceD3HcmGMw9rmPLnJnMvKdFHscRMeuQnZrg8AgQQ1kzv7jMA87eaEPzk16/V4sCHahbW4YxRTakDCrFQkQoRE9KBSSHOK/zFt5YgqtOf3BC5Gjvhx+G/fRkFGUvgjLDo6cFxdV2RF4+iLOxiqChGefnWlBRVie1a0TMBhRkL3Z4gbnJ28P6yEUVnEqBgu2Y2TD0VW1oHnGtI9yOE715f5orZ6c1RNi17vrvDLxq1obDzt5wZ8gq7bBbFr5M5hXzcafTNw37k/HcqMVsnr8/5/WhOUx/HvF0PIh5YD1a4naicLFsM53bn4GcjmTsLFzs+CLcgbrUE4itW4Oxbm0x83Ya4qY318o2kdGaZNYPnNvFuW+5byNvxqkntp56Htart4U5wW991WydNVoHvCm7h7ap6ZxtMo5cB6azvW55PfVwTXPxEFfPX+7FgEsnq5FRMQEF0gdczX1CzMgrxfHIDSjZpKx1RhO8J+N4IY64rNcT0CDZ/lWatW8zYo8UDXqYyGuhWZ+10M90bAN928iC7UI7w8P2GV12RtAFjU5bCjb3bMDO7EWw21LwpD0FtcVx8gu9fTdSCz9DSnU2Fk8GLrSUIMc2w+HFoVq0rmlGcc5eTH6sDNmL9AJVdMKWuhlnV21F0fIZGLDvR1nhXpyOXGdR0BATTg6OLCxBwapITMAFHK0oxA6kojZ7ESYYltPoa4Sc7t7ITShLXYDJ/edwYHMe9kcWoDp1LsY6RJuWWckoKViFyAnncKAwD3tnFcEm3k4M8zW3cIWHRsNMvZcIma3bfOHME+cOYHNePc5GPqwvaJjyMWcgby0yE57ClPWloyhLs2HyoNgmt2M91qG2JAGTzdrZr7xN2tZiWY/GFqA6YwHG9ANjx5qMD5euqBU0DPqa1Tlg7lCfLFk+A5fs+1Fa2KDqk2Z9WtN3PBlbFpkdnhSPgopULJjgmD8upaC6cDEmSwaN1TEgw3QWXI2/okhz7MAm7Fb25l06ipLCHqRULMcMn/OWuTr3B3cCljCYGjC5KBuKZt3TUgzb+FTMeTUHR3QFDdGupbiUUY2MBZdwoDATh2OUrYl6eZuxlFntnbwO2eviMXfaoLSiKrT+POJUxwGzMa33pctgDVGNcb3+22PYhuZzffjdYbUdDJhZHHfOfdO8P7lf9zQULebvt3XUsU64n0c8Hw89Yuvi6bvwoiQyymOn3h6DTbszsEDS+eqwtjUGu+NPGthins7/+uPLPSdP01etL5F+HqemtozO1oHBbuPNnGA891nuq6Y2hrV5c2hbhC82sXY2MsvbbO32Lj31dnXn9dTKmmZ1/nLXH06i+p46zNhejVUzVP0i0o79pYXYO2Ydthdb374tld/KOE6FznqttsfMPDTMxqKnbSXf725Ou+DRuqfUg3aG23fVUWZnBFfQ6D+OivU7MFn5eii8NXIOI36748thRx3uKetHQXUGXJ0u5M7bv2EjBnbXYSClBJsWu3FXFoty2Rin7SzCyH/ybLI1QaPThpRnJ6OkepXDI0O4KR9Hxf2HsXBnIRbbjcpp8JI9xoaUzT3YsHPIwMe5/cjI6UCySHeCo44FLyNDsi40LzKGfMxNWDNBo98gXy1P6cvOibv0BQ2jcgq2Fhj4LGiEmLXLkusUA8O8nf3G22HYuG1bnW6jt9irn4fZ+HBxmHIVNIz6mtkcIPrGuksVWF8fia2qMao3xt3XWzNOfRxbrsxKgSLHV2fBWHgmpB1GTG0JEi54MgY8FzSk9lGNsUtHS1DYkyLHK/Jo/Onl7dp3XbvQUHuv+UwIGAUOLzzBXAgcyejZnKkvaIhxKxwndLci6uRtWh+Ht1NJGQ5+LMfPmDlnARbHLUfc4kiHZ5z+nO3U503HiSYNkzGysMOk/xq1oflUH553CC8/o3bweF7RCn1u+ocH/cnTrX1mc6XT7zp2ieE6Ks3dBvPIZC/GQ89+ZBT24DExvoRNk/Y+Jiw4ijHLZI+uTlsqjiysQyoMbByP28l8fDlx8jh9d94/FuZOs7w8svX0XrRVL7hmeZ3zbO6zsl3J7fpnOm96Np8Z28QaLqZ5m9hHWswW0zMTNMzme8lL2aN1RF1QNU/Hn9dUYebeHDx/dgzii2qROldPbHczlYv3Bivj2PFR0LluHggaZn3W7J1F9+OWddvIyXbRTUv2ZKWdof+uOtrsjKAKGuLrXNreBdg++BJyDgeyc7B3wVOyB4L4YlCcA+HZPn7WQqyKX4aYmCjIH9Ucyp7UqSOQvL0Cq9zEE9Wb6EUg0vtfnWNJ0IB4+XSO7OMYStcgWVFY3ZbTvaCR3FOC9QcXakQA2WVrZlUJEqZZ8Ehwm6+5DWsmaLib8CUemgCgzjx1FnI35RQTlHUGFng4BVcauj/UrEWgQXvHSZxsPQv7uZPoOPsZPh/0aDGulz956wVcdB0fXpTVcHxo+4OroOHeuDCfA8Szd50rRObHyXhZFSFY7+XCMB+nvmOUr97YMmOmjGnlWT/3Tb2gYoPFlOfVs8kvInsRcLwiB11rxJchwLPx517QMA7OrGrvGS0oto1HgfgifO4ANu29BiXZkWgp1Bc09MetK8Mh5xOz+UTVdv3n0HmiAydOHMHhE2dxeXw8iipSMXeCkaeXuu2N2tw5DakvGoyRmA6z/uu+Dc1n+jC/w007XHPUbN2VlEGP5lX9/u6+P5kLGp7lr07P83ldbRvoldl1HTEf352wpTyLySXVWNVTh7UtC7F91l6UDTyGsuU9sKUexJxq8cHF/Xxo1rdd7TLz8eXCyev1xayPeDZOpa/plm09Y0HDjFu8XW8u87avGtsYE0ztMH9ycuZi3kfN7D5/p2csiLnMppbXEWdB48CmTHSlCM9jmW29fQwQmYwNcw7j2Za5jrXI6txtdRzr1c26oGHWZ1fN8KytZHvUvW2UOteTdY92hln7jDY7I4iChtxR67t0BuyYGGxUeS30X+hEa+tBHN5/AmcHFuCx6k1Y7PgaYV+3HakDZcg7IeI3LNc9YUPXKDlZjXv2WouhoWd46E0z+uUMpKAhl0I/X/OJ0J+CBpx46uetV84FHWYvIB6+/AZM0PCBdX8H6jJKcXTaQsTHLsSCqFmY0PEs8lqVU2E8FzS85a2MG7cv9j6W1VpIR0/a1Ij7UDr+FzQ8aG9LzPQWbfnLhF/ENkNBAzh3IBs5J9dg56YxqMvpwhqHiOy7MWnF+FPfI4JAV2PMpkJEtmzC3mtKkL1IRFIPgaDhNE3ZsTs7D61x21G9aowm6rxOHU3bXOcFwOAUKGmNMhTk3Leh+Uw/nO4Yaoei8TuMT84ybQOrL/heviR6kb+ZoGE8r7sz/pUvnFbr65xOR91aNMzcjg2XN8N2zVYURh5Ghu0abE35DHl7I7BdFfNGbw2fddzTE868EDQ8OkFNxWGW2drr2ThVeoo1W8+CoGFQL/+KbwEQNCy0iRXb1Pc1KMSChuV1RH2j65YTsQV5a8nQNlDx9+0enBpobRz7QdAwbHd/CRpDXhvubBfXVY12hpkAP9rsjOAJGsJ16Uk7UmqLEacOeyFtQ9mGntRaFDv9ILqvHbsz8nB2jfjtnCq4pmP//Jrt+lHyRV4aN1Nn107XQej0u3ANLb2Ex9RbQwxtRHU5+90bxxa3Qbj/qqwthDpfvVgizvd7K2hM89hV1qCcEft92nLi3I6+b+8JBGvJe0WIZ2VDgptZ//PNNdmoX6jHjXyfOq/JXpRV2mft0fjwXNAYqpH+HGB1y4l1Dw3rY8ta+5ZhzFOqwJwiiHHmCSwTW8uEa7HlbVdyuYz7vc7kJG1xOYqYhyfg1ctrUK18NvXCPdes7xobGrJXSAVWYe7ew4jY6vj660bQEK7u2u1WQ+nrGGdm9bGLvgoU7E6F9rRvMR+WjRHegZNNBQ3zNnfdwmQ0RqSjyw23TCnblHTacDjpFYPagYV2WHjEcF4xbwOd/qGzdhn1JyMD0Zv8fZvXRX0M5hGHu7eTt5TZeJggds9W4P7WSCR/dhRjHivDcuEZurYVEWs6cDZiqypIu7qjqebha/Z6OP97JmhI9oaX64tYF4zXXs/GqetQM7L1jAUN03XTj33V1DPTtJ/4k5PGNjXN28OXZC/S83hNk/qkp+vIUH+4dLwCaXXXoKRuLSL1TjmRDjmoB9a5eafRmfOtjWPfBA3TPqtz5Lr5ViijOc2Tdc+5brQzXDvJaLMzgiRo9ON4xXrsmFCAWin4pfMl7X0/uQZbk8+isG4CNpWlQjqy+dwBFOYdRsxWEWPDufP2d9QhrfQCUqsLpQCizpcmkI2UjjqIpSPAT6TjvGcRbb5wB1qnKUFDz2F/dg4ORD6GEinCfj8uHN2BQtsEZFenYtbJCqx3W0457feX7cQmKZK41r3L+2CA4uXTfb7mVq7XggYEjzyciHMESXXh6Zy3NIgM+VhlYNZOYcraYZBtcAS37emwoaT0ID6enOzYbmW2YPuTt0leXpQVUn9wPz5ct4JaFzSM+7g6HfdBQdWBV80EDWWcGvdZzdiyyEwdwK25pBAN0zY55j95fnIfHNjTfq839uXjsevORmDNVvX2PF/z9tRDQ0TTP4qSbBu6FmVLwY+VY+vMg4KOgX13Hgo/S5aCSCtBk523u1ipT44UFHRTahyiJkvntjqO0juB2O1iq5/RPOJga9rm2jTMxohZ/xX5umtD87k+/O5wtJNhO5gwOyu/6Hoyr0IKiqYEWjTvT4bGuGkf8O+8rtgO7ucRvbFoNh4c4zFtB06PiXfEGROnJqRhx+mFgx9xjOdDs76t/2KvbxPJ9zpz9zR9FQchiBr2Ec/GqWe2nlm9zerlx75q+qJp1k/8yUnfPjcLjm/9Y5O1uux1a+9bWdOszF9a4U7U2+KxrWJYCtFjWwfiipTjXU1mcbGumoxjPWHL9Z1E/b7iWbvPHWs252nrIN/vfk7zZN3T5E07w+Vdde7Y0WVnBEfQkL4W7sdCJfinto9LwUEPIm77Vsw5UYEde99Hl4jfNn4W4rM3IUVSN7QD5xKOV6ThWTwmnzyiTfNSJ3aXluKgfGYi4medw8Eu1TGjTkfmLUPBsst48uDMofgWlzqwv6IOe9/vko7dnDQnHhnZKbLQgkvo3O+unOJ0lmLk7DiNgfgivOyIMjw4OTsdVzUJc+IzkO10bKu74xpFBGSjfOWJaOglwXUy9F7QEFXuwO7SMgdP82Nbjfg4H8lmwsCkncKT9SV07i5F6cGzuIzxiJizCqnLe1BR2oPUF8UXaguLgN94m+XleVmlnmU4PvQXMWuBXo36uKYumr6RPOcknr+c4oirYVZv7TiNNBzTzjWywsz52Dnn40e1R+Zpx4D2qC3X+cm532t9D+TSSl9w6iNVMYsctTCcg8zytmL8uc7V4oXp9ColSKp2rjJu16Fjq93kbVYfXMDJ3XXY3XIaH38+ACjz+YYULHDsmTKcR+QObzKmtf1prvkYMey/Jm0YfoqFhRKZt4PxvGLWBm76h3YNGTwG3XyO8HzcG63fnq6jonxG84j340HYCs9fs9Fx2olDUDixTHV8q7GN49n8b2ITuQgavqwvZn3E03Hqia3nOg+7zNNm66bf+qqFvm0yb3pWdpP+4mKfq48t99QO1plqzNYAQzvSypomyW4m64i8rjmHfxmDSTMXYk1GKhIilbcUPeFDXmM66rKx+egCFFSvwYVSY3te+TBgPI7NPDRcx4Nn7W6hnzk1l9mc5sm6RztDiiHn4ZzibCd7wtvCEh/iW4IjaIS4ktJUpBPYMgyK5d8i2HejonM5shPMt5/4N+NRmBpZh12jCzfSvM82DB1XGnYlDHKBOuqQeiIWdVLAZV7hTkC3/7INw73ZWD4SIAES8D+B0Wxjct3zf39ypDiS7QwKGgHrNsFPuHN/GbpiNiHOWqTG4BdwBOVI1iFuTMn9+wJStxfK/V18gcmzYcKmas+OPwtxNQKX/SWcrC5Gx/IyrI0MXC5M2UsClvov29BLunyMBEiABIY1gdFrY3Ld81vHHWV2BgUNv/UcJkQCJBA8Ag4X1/2n0XV5QLM9LXilCMuceppRmFaPnvgCbE2d67odLywLPdoKZdJ/2YajrUOwviRAAiQwuglw3fNz+48uO2PUCBp+7iVMjgRIgARIgARIgARIgARIgARIgARIIIQEKGiEED6zJgESIAESIAESIAESIAESIAESIAES8I4ABQ3vuPEpEiABEiABEiABEiABEiABEiABEiCBEBKgoBFC+MyaBEiABEiABEiABEiABEiABEiABEjAOwIUNLzjxqdIgARIgARIgARIgARIgARIgARIgARCSICCRgjhM2sSIAESIAESIAESIAESIAESIAESIAHvCFDQ8I6bh09dwIWeaZg22epjnt5vNV3eRwIkQAIkQAIkAHCdZS8gARIgARIggZFAIIiCRgfq7tkMFL2M1Ln+RhfItH0taw+aC9PwcbLVemvvD+e6+cqGz5MACZAACZBAsAl4ui4Hu3zMjwRIgARIgARIwCqBIAoaVovkzX3h/NJ/Ac2FmR4IGp7e7w0vPkMCJEACJEACo5UA19nR2vKsNwmQAAmQwMgjEERBQy06iD83YPxjsfhsbz1au4DxNyejJGMWWspKcfDsZSAiBhsKsrF4moCu3B8De10D3pd+Xofs1ARETlB+V3l/XLKjua4C9a1dGBgzHrNiUrEhYzFmSO3nad4ArKS3YQ5O2w5CFH38rGUoKFiLqAmy0fT8WbnjzHq4CiUJ03DJ3oy6igac6LqMAYzB+IiFSM5ORULkJZ37P3P2bNGWJT4bm1IWQN7N4qibbllGXudljUiABEiABIYJAYN19NLJamSU9SC1uhCLpcXsHPZn56AlbjsqVvU47AV367+VNboFEQ9/hobnTwMLU5HUU4ddTuvyBNib61BR34quAfWaLBkYvEiABEiABEiABMKYQAgFjc1ombUOW4uWY8bASVRnlKJ1YA6StxZj+YxLOFmdgdKBDXgxexHGSi/qm3F4UjwKylKxYPIFHK0oxI5LKaguXIzJjt/l7SxCRMjBkYUlKFgViQlw3ItU1GYvwgTHvdbztppeMkoKViFywjkcKMzD3llFsKVEQezTdfLQuHQUZWk2TN5UgdQFwliS76/HOtSWJGCy9n6duu2N3ISy1AWY3H8OBzbnYX9kAapT5w5yapnlrixh3BNZNBIgARIggRFKwGwdvYTjFWl4Fo9J63TP/mzktMRhe8UqzDBd/83Slu2Ho7EFqM5YgDH9wNixmnXZvhuphZ8hpTpbElQutJQgxzYDRbYUiFWcFwmQAAmQAAmQQPgSCKmg0V/wMjIWyHA66u5BKYqwWwmwcbIa9+ydhaqSBEyTDJpSXNq4E9mLxsoP9LSgOO0o4ncWYvEElffHGBtSnp2MkmphCDmu/uOouP8wFqrutZx3p+fpXWguROaRWEfZzV1bje/X1G1zDzbszIaCAef2IyOnA8lu6uacdvh2RJaMBEiABEhghBIwXUfFmn4UJRk7MGFZPOyvnkTc9gqskhZxk/X/nOdrtMuHho463FPWj4LqDEjfGXiRAAmQAAmQAAkMGwIhFTTUAUKFoNEwU96S4VA4cE/DTJWg0YCZVSVQfpaNHGWbydCf7zpXiExlj4dTM1yD5O3VWDXDNd6GUd4Q4oSH6ZkLGj2wd5zEydazsJ87iY6zn+HzyIfdCCBD5U3uKcH6gwsd9ymVk7eZyGxc60ZBY9iMRRaUBEiABEYkAWkdMlxH5Wr3HC1BxrPv45pksdVE+SShXuPU6568/nuz5rsIGsIzsjgHYkfK+FkLsSp+GWJiojDN8f1kRDYKK0UCJEACJEACI4TAMBc0SoGi3UjXUDJnAAAgAElEQVSdqxE0Br0j9FrJC0HDw/QMBY3+DtRllOLotIWIj12IBVGzMKHjWeS1uvPooKAxQsYaq0ECJEACo5KAVWH9woFCZNafxaT4Isc2SoHLnaAhr/+SoOHhGu0qaMjN0n+hE62tB3F4/wmcHViAx6o3OWJ6jMpmY6VJgARIgARIYFgQGEaChiJeOLi623KCOqwtvYTH1NsynJrCM0FjWofn6RkJGv3HK3C/2EpTthwOXxSc25+BnBN3mXpopIrtNBa2nKg9X6waksOit7KQJEACJEACw4+A6Toqwk0dQGHmYSwsWIWOst2YUVQHKQyVY8uJ/PFCZ/23e75GuxM0hsDasTsjD2fX1KI4Tg65zYsESIAESIAESCA8CQwjQUMEEVWCXcqBPm0Tsp2CYcov8nJ09AORj6EkezGmoR8Xju5AoW0CsqtTMXesh4KGI9q6J+npCRrvL9uJTYsniGAhkuCywRF8rKfDhpLSg/h4cjK2S3E/5Jgbg/d7ERSUgkZ4DjaWigRIgARGJwGzdfkCDhRm4vBCeauJtIbunYWn6kRQTnnNdr/+m6Wtd6y78zorPjSsr5uATVLQcRGr+wAK8w4jZmsFlg8G4xqdLcdakwAJkAAJkEC4ExhWgkbPsrvQ03IQZwfGYFbMBjyWscjh5aAxWC51YH9FHfa+3yUdizppTjwyslNkQ8VJIJCbxzh+hzgSzrP0tF4RF1qKkbPjNAbii/ByaiQ6d5ei9OBZXMZ4RMxZhdTlPago7UHqi3KwT+f7YXBs6yTMic9AttOxrarja8VHL50ApUdiVbFKwr2HsnwkQAIkQALDn4DBOiptNdmvCBiiqtpjWzfD/frv+RotcnBZl/dXYMfe99E1AIwZPwvx2ZuQIhkNsvjBdXP4d0HWgARIgARIYGQSCKKg4QtAvS8svqTHZ0mABEiABEiABMKfANf/8G8jlpAESIAESIAEQkeAgkbo2DNnEiABEiABEiABQwIUNNhBSIAESIAESIAE3BOgoMHeQQIkQAIkQAIkEKYEKGiEacOwWCRAAiRAAiQQFgSGiaARFqxYCBIgARIgARIgARIgARIgARIgARIggTAhQEEjTBqCxSABEiABEiABEiABEiABEiABEiABErBOgIKGdVa8kwRIgARIgARIgARIgARIgARIgARIIEwIUNAIk4ZgMUiABEiABEiABEiABEiABEiABEiABKwToKBhnRXvJAESIAESIAESIAESIAESIAESIAESCBMCFDTCpCFYDBIgARIgARIgARIgARIgARIgARIgAesEKGhYZ8U7SYAESIAESIAESIAESIAESIAESIAEwoQABY0waQgWgwRIgARIgARIgARIgARIgARIgARIwDoBChrWWfFOEiABEiABEiABEiABEiABEiABEiCBMCFAQSNMGoLFIAESIAESIAESIAESIAESIAESIAESsE6AgoZ1VryTBEiABEiABEiABEiABEiABEiABEggTAhQ0AiThmAxSIAESIAESIAESIAESIAESIAESIAErBOgoGGdFe8kARIgARIgARIgARIgARIgARIgARIIEwIUNMKkIVgMEiABEiABEiABEiABEiABEiABEiAB6wQoaFhnxTtJgARIgARIgARIgARIgARIgARIgATChAAFjTBpCBaDBEiABEiABEiABEiABEiABEiABEjAOoGgCRr/cG+29VLxThIggRFN4C8vVYzo+rFyJEACQwS4/rM3kAAJKAS4/rMvkAAJ+JsABQ1/E2V6JEACpgRo0Jgi4g0kMGIIUNAYMU3JipCAzwS4/vuMkAmQAAloCFDQYJcgARIIOgEaNEFHzgxJIGQEKGiEDD0zJoGwI8D1P+yahAUigWFPgILGsG9CVoAEhh8BGjTDr81YYhLwlgAFDW/J8TkSGHkEuP6PvDZljUgg1AQoaIS6BZg/CYxCAjRoRmGjs8qjlgAFjVHb9Kw4CbgQ4PrPTkECJOBvAhQ0/E2U6ZEACZgSoEFjiog3kMCIIUBBY8Q0JStCAj4T4PrvM0ImQAIkoCFAQYNdggRIIOgEaNAEHTkzJIGQEaCgETL0zJgEwo4A1/+waxIWiASGPQEKGsO+CVkBEhh+BGjQDL82Y4lJwFsCFDS8JcfnSGDkEeD6P/LalDUigVAToKAR6hZg/iQwCgnQoBmFjc4qj1oCFDRGbdOz4iTgQoDrPzsFCZCAvwlQ0PA3UaZHAiRgSoAGjSki3kACI4YABY0R05SsCAn4TIDrv88ImQAJkICGAAUNdgkSIIGgE6BBE3TkzJAEQkaAgkbI0DNjEgg7Alz/w65JWCASGPYEKGgM+yZkBUjAvwS+Nf4q/PPyWCnRA8fbcerjc/7NAAANGr8jZYIkELYEKGiEbdOwYCTgRIDrPzsECZDAcCRAQWM4thrLTAIBJpAUuwjVG5Lx+aW/YuXmKr+LGhQ0AtyATJ4EwogABY0wagwWhQRMCHD9ZxchARIYbgQoaAy3FmN5SSBIBAJp1FDQCFIjMhsSCAMCFDTCoBFYBBLwgADXfw9g8VYSIIGQE6CgEfImYAFIIHwJBMqooaARvm3OkpGAvwlQ0PA3UaZHAoEnwPU/8IyZAwmQgH8IUNDwD8ewSeWRf9mC0rnA72z5uPONsCkWCzKMCQTCqKGgMYw7BItOAh4SGLGCxj/n4y9x16KzJRv/1689hDJibo/Fa/9+N27tOY5/eLxhxNSKFZEJcP1nTyABEhgOBEacoFH+dBmSIsfgm4P0B/B5zwW8tbcBD7/p/+CG4dbILoLGumx0LYvEhRP1WLDtP8OtuJry/AAvVK7D8sl2/PqBChSGeWlHU/H8bdRQ0BhNvYd1He0EgiVoVD1TgeQZOrQvfYiCf6rCnzf+C36zcCJOHNyEpfV+aBUrgsbNd2PvukVYPOOqQbvkf12yY2dpBQo/BPDwJnTFTsM3x45RFWgA/+tSL9pP/x7P1b+OVz5T/aSb5z/gkX/ZhNK5V+Hzjias/OVbOKWt3jXfQ9IdP8Csj/fil61+qPtgEuEjaMy7+XY8svArZD5/xJ8VHPVpcf0f9V2AAEgg7AmMOEFDNmj+jIZ7tyATgFjgnnj4p1g+7atR4bVAQSPsx9ywLaA/jRoKGsO2G7DgJOAxgeAKGkPrv7agdwdb0JiTjP+ZvwhRlz/Er+sbUNj6F1w/JxZPxE7Enl+/jqOigA6B4pOjZVjwK/mjy7ybY/Dz+FisX3gtJl06h53PliH3fUdtdASN69dtwrvLZgDnjuP+xxvw/+i1kPTctwJgB4WLoBEu5fB4eAyLB7j+D4tmYiFJYNQSGPGChtSycx7CyaL5mNTxCr77y5Gt3HPLyagdy0GpuL+MGgoaQWkuZkICYUEgXAQNv8Mw8dBYvPFf0LTwKmMRwSiNm5PxPzcuQtSA7GHynEoAGdzmor7niSo8p/bmUFeYgobfm3+0Jcj1f7S1OOtLAsOHwOgQNGLT8YcN3wdO1uP7W8S2C1nJn29/BU8PxOJfFvwD+hSx45r/w97ZgEdR3W3/fp8iVAvVJ6BCaYn2SawW/ICK5JGCWuIjpoqhhSApkQgKSQVCI6lGKDE8RLBRagQboIDB0CiIJX40YA2tgvqC2kQrqDW0NVQa/CCvNFgM2Pa9/rO7yX7M7M5s5uzO7N5zXVxcysyZc37n7D3n3Oec/7kc6xaMx7hzvozTtXo8jg/eexv33vcIaqSjcMN8/C1XtnCswiX3yXpRubwzAyffxszZa7DN+38DOzPn4/6luZia/mXPstMTx/Fq42pcs7HVc3fq5VhXdD2yfMtSP23Hiy9swYSN7xi2pq9dPhnrpl+GkWd4lqoePdSEX31yAW72j6Fx7Rz8JT8NH/jt8f3atTPx+OQLcd6XPEkf/fBNlM9djxrtv1Iwcfpk3HFFGs77kncJrOS1oRTXPApoK2DO8Otcac/kYs/my3Deoe49tGHfcfFkPPvD7nz7L7/VTT94ye6J43j3rVdw17JtXTNRX5u3GG+MPolf1bTj0twLMKS3t2yHmlC+zFt32v+KUA/u+e3GLad2dGpoaMSt+vhiEog5AccYGsGDeu37OBhvNjTh9CtG40LvN/GzDw/g4XWrsNC3KkL7Ro9DbVEmvjv4VI2fdk9rPxSONI6hkb94GVZEimkVyRSZtxhPj07Bm88twRXr2rtWdGiGxtYr8NS9E/FtHEB5+SpUebsTwRWstxXnaNcEz2Dkz7sJZbIaRPtuHsfB/a+geEn39zV8v6B7ZcSkN1KwIjPN8/090Y4XG8P1YXz9sBfwqy9dhpvP8XDVfy4F+fNm4o5LBuNsX7/lk0PY+fh63NLYDnj7OZ4+m+/qXqnztcsn4qGpl+HbZ3nr7tMP0FC3xvOst99TsGA27hAG2n8fx8FXn8Yl99m6NyfmvzsVL+T3XwVVpkkCJNBTAglvaAy7YjLuyb0M3z7lEB644wEs0WYvvB/ST9vR56wUzWDQPu7V8HQOTmnHrzeuR17jcYyeOhnrsi7A2f94G3fNXoPVuA7P1mZi5N9eQModXuvi8tl4+5bBwJc+x2vlS5D3lqda/AfnR0uX4KFLTsGLdasw4UlJ9wqMe2Mblsi9Z/o6Je+het0jWNiSioqiHBSmhwnu6Z2VGfKPt7G66nEseetU5C+YiXtGSnmOd88IBRsaZ07ECyuuQPpHTbht2SPYdtpluP/KU3H7Rs/Kle8UlmLTlSk4uv8VLNn4OB5tTcHoK9Jw1luvaPt4TRkaYd9xGR5fk4txp3g7YP9Iw+Ks87Fzo2f5bUj6XbNPXjYvn4qphbm458rB6HPoFUwurvNbtpuCzz49jpeeewTFj7bj0uk3YUXWOejT0ohRi57BXyXAVbh66OmvKYme72mnhoZGEjUWFjXpCTjb0EhDnxPH0fLyNtxW/QqQORObpl+IIZ+8iUlz13tM865v9CHUbazDnBeOY+L0m3BP1jk4GzAOCuobaH/6AX5V94h+HK9IcTikf1F0AU5vacRXFj3jZ2isxmvpM5F7Zjvq7luGOf7mi16L012h4Yu9AbzasAW3bGzt+m7Cb0Vr+H6B19DA3/HuR++g6ud1eBSXo3bBRHz3rA78+p4lyNPNm/e5U07i6N+acZfhc7489sLBV7dh2n0v4+g3r8OKoisw7ozj2FmzGJO1AOgGW058faVP3sRd98nEjTdvZ7SjbtkyzHkL8GzZOQsHX6rD5AebcfoVkzH1tMexkIHVdbWL3/+kl3QCIAHHEUhQQyOI84l2/LpuPfK2+4KCej98XwKOtryA4qpt2mB94oIlWD/yVLxavwzXPOpz7oHRhaV4+sqzcfClVbjkwQOouPcBFJ7ZvUpBW4lx5gH8+rTLkP7WEmRUy7Me4+PC1qfxlUU7DYwATz497wV2/nwxJnftiNExTvyKpeXhnHb8qnwJbvEaKDKLcv+9i3HzOWEMDW8H6+hLS3DJg91l1JL+5k14vWwEznrvBYy6Y5tmAARfpgyNcO/wruY422D7T3D6FfdWovCc0E6RZ2tNL7xaV4Jrnuzeh/zBq6txwX2+VS0pWLdyMb531iFUT6nUgozq599xv0tXZKgnnRoaGq6oYmaSBGwh4HhDI+ib5/m+nMTOqsWY/DIwsXQJ1l9yavf3xkvFY5B/OewpJ9+ZPh8PeY0PfPoBdr68E+XrXukO2hnJ0AheAem9/+inx3H6l04FJOBpuK0mvhrUMzQun4m3iy4EXq/DBcte6arrxUsrMT/9Q893M2K/wGdMHEJ1cSUW+ra8ePsBn3WtjA1uSiaf8+ZRDB3fxISnv5KLPWWX4bwPm3D93EfwkoGh4elDfIiH51Tidl/evNuQ+3jz5qnv4/jVnCW4xWjLji2/hMRJhN//xKlLloQEEoFAghoagUFB50/PxPcG98K7z69HRrUMdn0f0vfwQN4DWKLVZBpqV87RTtjo/n/eKj7zJry+agSGeLdUfK2wFG9ceaq3s5OCVSsW49KWJag5swT3fOkVz8oN7WOeinfrS7StGr6Oz9FDb+LhJ3dgyQs+c8U76P7SARTPWOXd9uF5r/Hg25v/T9/E9XPXe1YoeK+QGBoGKzQuxN/x6ss7sWTrC3jJ+wH3bNvoh1e9edZr4KYMDe8KDb13AN4VGmccx7uvvoSqx5/Bo37LZAPT95o6n4SW07fEFPu34FwJ2W6wP9jD4+9dQWKN6yERfs6xLQM7NLHlzbeRgFsJxNbQCKXUtb1Cd8tJ4JZM7emA+7zfaL2+QUQzwteHSEPBpPHIHylbOWW7ShNun/sIHu16V7ijX4O2dHrfKVszdr51EqMvOVvbMjt2yQu6kxBdNHS+kZ5v/ql48RelmNDox83v3tvSI/ULjIJxevJtNHlhuKIiaNLDs3VXr1/im7Dw9ff08mGUt8D/3xVU9ZP38Kv6Z3Dv9gPhWbr1h2hjvvn9txEmkyIBEugxgYQ3NDyExuHZ2usxEu+hPO8BVPkMjU+bcPHcR7wfLt+yyeD4EPJ8UIfCO2Px2fOyGuMKvLD5QhyUrSYXyxGpwOq8B7BTPsIX/93PHDkfFaUTkXuJZ4/mZx++jSVL1mD1R92rRXRr03vcnBYMrOsKjVnh+6eIhgaAr2XehE2TL8SFWuyN43jzuY24Yt07MBNQ1JShEeYdWj69MTHGaXuRT+Lg68/g+mWezlhg+sbl7DY0vIFeTRoaEkNDvx56/FtKqgR60pkRUFyhkVTNhYVNcgKxNTSMTzkJMb51YkyFGhph+gZmDY2u+h+MosVzUDb01K4Vn75TTrqCfAa3FW8eA817WTEqqyxlQmU2cgfLKW6VmLA9aNWlf1o630jPN98buyKkjXpWejaMlHvCbH812uoRYTWmWUMjXL8k8FQ7PfPC24cw+v11xf3yxugYORhnS/yP4JNlkvz3G1x8fv/ZIEiABJxGIEkMDe9Aues4V70Pn4kVGu/54mZ47h13tBFf2Z+Gv115HLdpwUAn4oXNl+FoTSUOXr0YuSf94mz4dWh8sS7QIttR2vH4mukYd0JnFYJha5H3XIELP/Q3ZDw3mzE0fMlKoKx1t1yBkV/ybF15OMtoJqQ7I2YNDaN3dG+P8QRC9eyzRddSXqsrNLqWs5o2NHw5G9wVc8RTDzud9tt0bH562pmhoeHYqmXGSEAJAXcbGsM93+hTdCY7LBsaEo/Du+LT15+IkEbR0kqUpR/v3pIafL/vaFg5CcXiKSeerTSf49d+sb+CG4DxCgnfnfFeoeHbUqqXD09fKd0XfyRi65ag6J7YW6d3bWWJ+FBS3cDvf1JVNwtLAq4hkCSGhnebw2lBKzQ+6T6VQ2rMsx0hNIbGdxYsxtaRflHGJe6FdATSP0Tde4Mx7uQ27/5Tz/aTcR+9goPfvAxfbJyPKzbqtYXAD6/nvZ+HCZ4VnIYvVsYHqCv3BLXyXCZiaAQn5W8E/MNzGkzIXlW/Z7pid/jvNfWeInO23yknAa8Jd1xc0AxZoKHhK097EJsULF5aivkhnbwvhxyPF7zlJLD4PLfeqlLZ0ZmhoWGVOu8nAXcTcLeh4RdMuqYUE/wCRZqJoRFSc97v5RcDtkvqbzkZdsMcPJ2bhj7+MT50DJCuLRPBcSb8X673HfbmpfPV1bikK/ZUUI699xj3C9QaGjB6/8Uz8fpdF2LIey/h4jsex191V956+xBfeQ8PFPuCwkf+LTHWlj4jfv8jtx3eQQIkEB8CCW9oDLt4HAxjaAQZGl2RzOWUk7o63LXdc1KGRDI//dArmFZc13VMqGfLw1n47JNT0FLf3cnR4mtccio+OKMDDV1BqFKweN5E4A1P7AxfJ6UrinjXDMt7eHjjM3jgBdm/ORjfuWE4zmt5Bqu7DAu/RuI1Avp8+CaWVG/D6o9SUDA9F4sv7gf0/hyv+TpewUtqr5iM2m9+iNUSOwPDsa40F98b3O41RrqjiX/gf8rJtZfjwlZPPnwdp879jZhW/QwOpssqj8sxUo549Rka4d7x0XVYNx3YqcXO8C2/7V7OGu6Uk4c3Po7bX0DXyoqAfcOmVmhEqIf4/AZd81a7OjM0NFxT5cwoCdhCwO2GhhaAsvQynHdSvtGe79DUWybjnssHo8+XTsFBv2PR/YFNnDcfBSffRNULzWh4qx1y6tr900dj5CkfdJ9MEmJQpGD0pcMxNXs0vpeeAhzynkjmC1apu6IjBRX3lqLwHIQENe/KT+Yc/OXWNEi/Y+ySN4Ez2/HXj9K6tqy8+tw2LHnyFS2mlvSbvveVVizZLkfTR+oXKDY0/N5/8NVncNvGFzz9julXYORpfhx9W1YHt+NX9yzBLX9Lwdc+asdfr52Nt/MvwOkfvol71+1A1RuHgDPTMDUzFXh0pxbHZOotMzH60Ata7AxcfhMeLxyB8z56Bdf7TlGz5Vfg7kT4/Xd3/TH3JJDoBBLO0Lj/3gdw8zl+1XbiJI7KeeVPPu53ZFqYmfnUy7Gu6HpkDT5VO84VJ47j3bdewb3rPCehdF/dcTkCgoh6o2dLANGLi+u88TkuR+3K6zHuLG+aOI4PWppwV9Xj3WkGv1fibJz4O17buhgT5BQPnWtY5k1YlztCCzImlwQcfeCFUzE/dzDeNDA0Lp0+H49nnuM9bx74TKKuP/kI8p70BSmVM+lzA857x4m/48WufKSgoHQO7rgkpeu89jefewVHL78C3/YaRGHfkTkTr+eejyFigMj1qQQn3YZb1jXrxNDw3BJ8hrw88+brO3Dbgy8HRYqPtELDRD0k+i8+yvLZ2ZmRLDCGRpQVwcdIwIUEXG9odH2HLse3z/J8uz775D08urEdo4tGALqGRiqKFuRi/sUpOL2393uHkzh66ADqtj6OhS97413cUor2q+XwV/9+y3F88NEh7HxuR2iASqMtKl3BuA/h4UWVuN0v2LYnZTEm5uOeoV/W/qs7Zod8829C2cizu/oFOHESH7TswAVLfFsxw/ULVBsaktvgPOpwlNt8x7xrcTC6A62H9CGk/uQo3Z8vw5zXUlGxtAA3p/v6Z5L2O3igaj2qQhi68MdnQ5b5/bcBIpMgARJQSiDhDA2ltJg4CSQhAbs7MzQ0krARschJTSBWhkZSQ2bhSUABAX7/FUBlkiRAArYToKFhO1ImSAKJQ0BFZ4aGRuK0D5aEBMwQoKFhhhLvIQFnEeD331n1wdyQAAkYE6ChwdZBAiSgS0BVZ4aGBhscCSQXARoayVXfLK37CfD77/46ZAlIIJkI0NBIptpmWUnAJAGVnRkaGiYrgbeRQIIQoKGRIBXJYiQFAX7/k6KaWUgSSCgCNDQSqjpZGBJwBwEGBXVHPTGXJGAHARoadlBkGiSQGAT4/U+MemQpSMBJBGhoOKk2mBcSSBIC7NAkSUWzmCQg52tMmU8OJEACJKAR4PefDYEESMBuAjQ07CbK9EiABCISYIcmIiLeQAIJQ4CGRsJUJQtCAj0mwO9/jxEyARIggSACNDTYJEiABGJOgB2amCPnC0kgbgRoaMQNPV9MAo4jwO+/46qEGSIB1xOgoeH6KmQBSMB9BNihcV+dMcckEC0BGhrRkuNzJJB4BPj9T7w6ZYlIIN4EaGjEuwb4fhJIQgLs0CRhpbPISUuAhkbSVj0LTgIhBPj9Z6MgARKwmwANDbuJMj0SIIGIBNihiYiIN5BAwhCgoZEwVcmCkECPCfD732OETIAESCCIAA0NNgkSIIGYE2CHJubI+UISiBsBGhpxQ88Xk4DjCPD777gqYYZIwPUEaGi4vgpZABJwHwF2aNxXZ8wxCURLgIZGtOT4HAkkHgF+/xOvTlkiEog3ARoa8a4Bvp8EkpAAOzRJWOksctISoKGRtFXPgpNACAF+/9koSIAE7CZAQ8NuokyPBEggIgF2aCIi4g0kkDAEaGgkTFWyICTQYwL8/vcYIRMgARIIIhAzQ4PkSYAESIAESIAESIAESIAESIAESIAESMAuAjQ07CLJdEiABEiABEiABEiABEiABEiABEiABGJGgIZGzFDzRSRAAiRAAiRAAiRAAiRAAiRAAiRAAnYRoKFhF0mmQwIkQAIkQAIkQAIkQAIkQAIkQAIkEDMCNDRihpovIgESIAESIAESIAESIAESIAESIAESsIsADQ27SDIdEiABEiABEiABEiABEiABEiABEiCBmBGgoREz1HwRCZAACZAACZAACZAACZAACZAACZCAXQRoaNhFkumQAAmQAAmQAAmQAAmQAAmQAAmQAAnEjAANjZih5otIgARIgARIgARIgARIgARIgARIgATsIkBDwy6STIcESIAESIAESIAESIAESIAESIAESCBmBGhoxAw1X0QCJEACJEACJEACJEACJEACJEACJGAXARoadpFkOiRAAiRAAiRAAiRAAiRAAiRAAiRAAjEjQEMjZqj5IhIgARIgARIgARIgARIgARIgARIgAbsI0NCwiyTTIQESIAESIAESIAESIAESIAESIAESiBkBGhoxQ80XkQAJkAAJkAAJkAAJkAAJkAAJkAAJ2EWAhoZdJJkOCZAACZAACZAACZAACZAACZAACZBAzAjQ0IgZar6IBEiABEiABEiABEiABEiABEiABEjALgI0NOwiyXRIgARIgARIgARIgARIgARIgARIgARiRoCGRsxQ80UkQAIkQAIkQAIkQAIkQAIkQAIkQAJ2EaChYRdJpkMCJEACJEACJEACJEACJEACJEACJBAzAjQ0YoaaLyIBEiABEiABEiABEiABEiABEiABErCLAA0Nu0gyHRIgARIgARIgARIgARIgARIgARIggZgRoKERM9R8EQmQAAmQAAmQAAmQAAmQAAmQAAmQgF0EaGjYRZLpkAAJkAAJkAAJkAAJkAAJkAAJkAAJxIwADY2YoeaLSIAESIAESIAESIAESIAESIAESIAE7CJAQ8MukkyHBEiABEiABEiABEiABEiABEiABEggZgRoaMQMNS30h2kAACAASURBVF9EAiRAAiRAAiRAAiRAAiRAAiRAAiRgFwEaGnaRZDokQAIkQAIkQAIkQAIkQAIkQAIkQAIxI0BDI2ao+SISIAESIAESIAESIAESIAESIAESIAG7CNDQsIsk0yEBEiABEiABEiABEiABEiABEiABEogZARoaMUPNF5EACZAACZAACZAACZAACZAACZAACdhFgIaGXSSZDgmQAAmQAAmQAAmQAAmQAAmQAAmQQMwI0NCIGWq+iARIgARIgARIgARIgARIgARIgARIwC4CNDTsIsl0SIAESIAESIAESIAESIAESIAESIAEYkaAhkbMUPNFJEACJEACJEACJEACJEACJEACJEACdhGgoWEXSaZDAiRAAiRAAiRAAiRAAiRAAiRAAiQQMwI0NGKGmi8iARIgARIgARIgARIgARIgARIgARKwiwANDbtIMh0SIAESIAESIAESIAESIAESIAESIIGYEaChETPUfBEJkAAJkAAJkAAJkAAJkAAJkAAJkIBdBGho2EWS6ZAACZAACZAACZAACZAACZAACZAACcSMAA2NmKHmi0iABEiABEiABEiABEiABEiABEiABOwiQEPDLpJMhwRIgARIgARIgARIgARIgARIgARIIGYEaGjEDDVfRAIkQAIkQAIkQAIkQAIkQAIkQAIkYBcBGhp2kWQ6JEACJEACJEACJEACJEACJEACJEACMSNAQyNmqPkiEiABEiABEiABEiABEiABEiABEiABuwjEzNA4cuSIXXlmOiRAAjEm0L9/f9vfSE2wHSkTJIGYErBbF6gJMa0+vowEbCdATbAdKRMkAVcTsFsTjGDE1NDo27evqyuFmSeBZCRw7NgxqBAkGbxQE5KxRbHMiUBAhS5QExKhZbAMyUqAmpCsNc9yk4A+ARWaQEODrY0ESCAqAqoEiYOXqKqDD5GAIwio0AVqgiOqlpkggagIUBOiwsaHSCBhCajQBBoaCdtcWDASUEtAlSBx8KK23pg6CagkoEIXqAkqa4xpk4BaAtQEtXyZOgm4jYAKTaCh4bZWwPySgEMIqBIkDl4cUsHMBglEQUCFLlAToqgIPkICDiFATXBIRTAbJOAQAio0gYaGQyqX2SABtxFQJUgcvLitJTC/JNBNQIUuUBPYwkjAvQSoCe6tO+acBFQQUKEJNDRU1BTTJIEkIKBKkDh4SYLGwyImLAEVukBNSNjmwoIlAQFqQhJUMotIAhYIqNAEGhoWKoC3kgAJqJ2JldQ5eGErIwH3ElDRUaEmuLc9MOckQE1gGyABEvAnoEITaGiwjZEACURFQJUgcfASVXXwIRJwBAEVukBNcETVMhMkEBUBakJU2PgQCSQsARWaQEMjYZsLC0YCagmoEiQOXtTWG1MnAZUEVOgCNUFljTFtElBLgJqgli9TJwG3EVChCTQ03NYKmF8ScAgBVYLEwYtDKpjZIIEoCKjQBWpCFBXBR0jAIQSoCQ6pCGaDBBxCQIUm0NBwSOUyGyTgNgKqBImDF7e1BOaXBLoJqNAFagJbGAm4lwA1wb11x5yTgAoCKjSBhoaKmmKaJJAEBFQJEgcvSdB4WMSEJaBCF6gJCdtcWLAkIEBNSIJKZhFJwAIBFZpAQ8NCBfBWEiABtTOxkjoHL2xlJOBeAio6KtQE97YH5pwEqAlsAyRAAv4EVGgCDQ22MRIggagIqBIkDl6iqg4+RAKOIKBCF6gJjqhaZoIEoiJATYgKGx8igYQloEITaGgkbHNhwUhALQFVgsTBi9p6Y+okoJKACl2gJqisMaZNAmoJUBPU8mXqJOA2Aio0gYaG21oB80sCDiGgSpA4eHFIBTMbJBAFARW6QE2IoiJc9MiWLVu03Obk5Lgo18yqWQLUBLOkeB8JJAcBFZpAQyM52o7yUnZ0dOCPf/wj/vznP6OtrQ3SWP2vvn37YtCgQfj617+Ob3zjG+jXr5/yPPEFagmoEiQOXtTWG1MnAZUEVOgCNUFljcU/7fXr12uZmDlzZvwzwxzYToCaYDvSpE7wk08+wZtvvok//elPaG9vx/Hjx3HWWWfhzDPPxDe/+U2cd955Sc3HDYVXoQk0NNxQ8w7N4/vvv4/Gxkbs3r1bMzLk+uc//4m8vDwMHjwYDz30EKZNm4bevXtj48aN+Mc//oHU1FTtXjE2xowZg8zMTHz1q191aAmZrXAEVAkSBy9sdyTgXgIqdIGa4N72YCbnNDTMUHLvPdQE99adk3IuY43Nmzdj//79uOiiizTjIiUlBTJh+uGHH+LQoUN444038K9//UsbW0yZMgUDBgxwUhGYFy8BFZpAQ4PNyzKBpqYmzaB45513cNVVV2l/WltbIZ2SZcuWYcSIEVqa3//+97Fq1SptZYas2rj99tsxatQoFBQU4PXXX8fvfvc77c/555+P6dOndz1nOUN8IC4EVAkSBy9xqU6+lARsIaBCF6gJtlSNYxOhoeHYqrElY9QEWzAmbSItLS1Yvny5NmEq29KuvPJKnHbaaYY85H7ZxibjC5lUlT+9evVKWn5OLLgKTaCh4cSadmieRCSqqqrw0UcfaaJy3XXXoU+fPppwbNq0STMvhgwZ0pV7f0ND/ufHH3+MBQsWYPjw4SgqKtLu6+zsxDPPPIO6ujrN+CguLtZWb/ByPgFVgsTBi/PrnjkkASMCKnSBmpDY7Y2GRmLXLzUhsetXZenq6+tRXV2NWbNm4YYbbrBkTBw8eBAVFRU45ZRTcPfdd3O1hsqKspi2Ck2goWGxEpLx9s8//xzr1q3Dtm3btO0kkydP1owMuRoaGrB69eoQM0P+LdjQkP8n205++MMfBpgaPmPj8ccfR21tLSZOnIhbbrnFknAlY73Eu8yqBImDl/jW7L59+1BWVhaTTMyZM0db4cUrcQio0AVqQuK0D72S0NBI7PqlJiR2/aoqnW+y9IEHHoh6olPGLz/72c/Q3NyMBx98kKaGqsqymK4KTaChYbESku12WVWxcOFCfOELX8BPfvITbRWF79q7dy8WL16smRnp6ekhaPQMDblJ0pw3bx6ysrK0pWD+l2xN+d///V9taZk4q9z/5twWp0qQOHiJb53Lh18MjfLycqUZkdVestJLdIBX4hBQoQvUhMRpHzLAOHHiRMCScRoaiVO/eiWhJiR2/aoo3bPPPqvF4Qte+R3tu6S/8Yc//AFr1qzhZGm0EG18ToUm0NCwsYISLSlZriUzqOPGjcNtt90WIALyb7feeiuWLFmixcXQu4wMDblXgvfIErI777xTCw7qf0mHR4Rs586dtolZotWNE8qjSpA4eIlv7YqhsXTpUjzxxBNKMyLaImYGDQ2lmGOeuApdoCbEvBqVvFBWaP7gBz+AnFIgA5WhQ4dq76GhoQS3YxKlJjimKlyREZnYzM/Px09/+lNcfPHFtuRZxhUSx08mX6XvwSu+BFRoAg2N+NapY9/uMzNkBUXw2fDSKZk9e7Y2EJk6daphGcIZGvKQBBctLS3Fhg0btFNRgi+j2ByOhZZkGVMlSBy8xLch0dCIL3+3v12FLlAT3N4qPPmXk9Hk5AG55NsvcbhUGxrSj5CT1rKzsxMDogtLQU1wYaVZzLIYBs8//7x26qHotVz9+/fXJiwliKeVoJyLFi3CwIEDbTcexCiRbfM1NTU8XdFi/dp9uwpNoKFhdy0lQHoffPCBtvpCz8yQ4km04aNHj2onmoS7Ihka8qwEE5WjXyVGh57g+UyNX/ziFzj77LMTgG7iFEGVIHHwEt82QkMjvvzd/nYVukBNcHur6M6/nDwggcW/973vdX3zVa3Q8M30Gm2LTRyqzi4JNcHZ9dPT3P35z3+GmBA+4zA1NVVLUk4/lKCecslqbv9DA4zeKc/I6u2tW7eiX79+Pc1ayPMS809WiMnqcF7xI6BCE2hoxK8+HflmOXVEVl+MHj1aMzWCr5dffhmVlZV45JFHIoqNGUNDXN358+drQUJnzpypy0QEaM+ePdreN18wUkfCS7JMqRIkDl7i25BoaMSXv9vfrkIXqAnubhUrVqxAZmYmLrroIt2CqDI05DS1YcOG6fZl3E3UXbmnJrirvqzk1rf9XPrvwau5fenIxKVMTpqJhyH9fRmH+E5CtJIXM/fKhK1se3vqqafCHv1qJi3eEz0BFZpAQyP6+kjIJ6XjIctCZe9a8IoJ3/5XOVo1OO6FHgwzhoY851sGJltP9BxcMT1+/OMfa0vE5N28nEFAlSBx8BLf+qWhEV/+bn+7Cl2gJrivVfivxLj55pu1FZ/XXHNNzAwNOYFNBlIPP/wwJ0Li3HyoCXGuAEWvl765TIDK79rIzPC9WrZ5yHYUn3lplKXc3Fxt9YSR+WlHUeSkRdkub2YcY8f7mEYoARWaQEODLa2LgEQALikp0VZf6G3vECF65513tBUaZi6zhoakJWIn7xdDRe8SV/Wmm27S3q1S6MyUi/d4CKgSJA5e4tvCaGjEl7/b365CF6gJ7moVcpLZDTfcoGVa+hTnnnuutp9eJiX0LrtXaMiSconVwf6CM9oNNcEZ9WB3LmTFdnV1NWprayMmLeaHrIwQPbj00kt17+/o6MCECRPw3HPPWYq5EfHlQTfIFnY5SbGgoMDqo7zfJgIqNIGGhk2V4/ZkRGxuueUWTJo0qStQl3+ZpINy4403WgqmY8XQkCVmkydPxt13340RI0bo4nzmmWe0fXVG8TbcXgduy78qQeLgJb4tgYZGfPm7/e0qdIGa4PxWISeXyWqITz/9VAsYLpMTUm9y5Lsc0yp/i8GgdyqanYaG7MGXZetnnnkmV3Q6pNlQExxSETZnQ37j8juTQJtmLpm4lPh7RttJ3n77bdxzzz2mDBIz7zO6R1Zv7d27V/nR9D3JY6I/q0ITaGgkeqsxWT75gcseNyOzQDoI0jlZuHChyRQBK4aGJCrvf+mllyDnRetdPtNFlrbxqEfT1aDsRlWCxMGLsiozlTANDVOYeJMBARW6QE1wdnOTCQmZ8Pjwww+1jIp5IYMX+VuWkPsu+W7r9SGiMTRkC6yYF2+99Zb29x//+Ef86U9/0mJ7nX/++bjrrrsixvlyNtXEyR01IXHq0r8kcvypmBl6JqVeiWXLyQMPPGA4aSk6L+anxNpQeUkfRzRH9XtUlsHtaavQBBoabm8VNuVfREk6ARKcU+8Sk0FWb+gdr2qUhYceekjbN3v66aebyqUImTi+IpJ9+/bVfUaESLa9mFniZuqlvClqAqoEiYOXqKvElgdpaNiCMWkTUaEL1ARnNyeJgyX9A/9LjAs57UBOLPBdEgNLJjqCL6uGxrPPPouKigp8/etf1/5I30X+TktLwxlnnOFsWEmYO2pCYla6/J7ld3/55ZebKqDE1Xnssce6tqMFPyQBRvft26fcaHjttdc0w5WGhqlqU3KTCk2goaGkqtyVaFNTk7bVw8hllSOZZG/bxRdfbKlgIl4ZGRk49dRTTT8ngiazPEZ77CQhWSoWbmuK6Zfxxh4RUCVIHLz0qFp6/DANjR4jTOoEVOgCNcHZTUpWS0ycOFGLq+S71q5dq01QyASEXFdddRWWLl2qWxArhoZvL/4dd9xhONPrbFrJlztqQmLWuUx0nnbaaaZPEZKV3nIZxa6QFVY/+clPUFdXpxTY008/DennLF68WOl7mLgxARWaQEODLQ7Lly/X9sEZHZsq+91kqahRhHIjhFa3nEg6snRUIhA/+eSThkGBpPMj59jzHOn4Nl5VgsTBS3zrNZ6Ghvz2JQBwtFd5ebl2TCOv+BFQoQvUhPjVp9k379+/H7IqUyY/5AQB6TNIn8JnaOTn5xsOfKwYGrI9Vv5wdtVszcT/PmpC/OtARQ4kkP+iRYvw+OOPRzxJyBcnb9myZRg6dKhudsQYHT9+vBYUtE+fPiqyrKUpRoysHBdN4hUfAio0gYZGfOrSUW/97ne/i5///Ofa8tDgSwRGog5v27bN8n7UaAwNeX+kY5vE9Jg7d652jjSv+BFQJUgcvMSvTuXN8TQ0RDPkdIL09HTLEMrKyrQgX0bb5iwnyAeiIqBCF6gJUVWF0ofEePz973+vLTeXgKBiMsg1duzYrtWesuJSVmrI4OG2227TZnP1LrOGBldnKK1SZYlTE5ShjXvCcmrJWWedpZ1eEu6SiVPR8UinJIoJWlhYGHaVdk8LLUaGbG0PtxK8p+/g8+EJqNAEGhpJ3ureffddlJaW4oknntAlIds7pLMhnRKrV7SGhrinEkPDaMWI5EPSFqf3vPPOs5ot3m8TAVWCxMGLTRUUZTLxNjRkxicaU0I0Idpno0TFx3QIqNAFaoLzmpqspnrjjTc0A0NmX6WvIJfEsPjGN76hfb+NZmKDSxPJ0JD0n3/+echScbm4OsN57SFcjqgJ7qovK7mVExDnzZuHiy66SPs72LSUFVuycktWc8jEaaQYNxLbQoxQVdtBZAu9TIiGWwVupfy8NzoCKjSBhkZ0dZEwT4mRIUtFjcRDzmuWYJ0yu2L1itbQkNgb27dvx09/+lPDV8psrAioXoAxq/nk/dERUCVIHLxEVx92PUVDwy6SyZmOCl2gJjivLS1ZsgQSnFO+wbId1bdCQ/6WPoPRiSZ6JTEyNKRvIuk1NjZqq7YkzSuvvNJwpYfzKDFHQoCakNjt4JNPPsF9992nre4cN25c1wpL2W4mv12JpfejH/0oopkhlMQgkcMENm3ahAEDBtgOToIJi6kSzZjG9swkcYIqNIGGRhI3KCm6BO0aNGiQtudV75LVGyJQmZmZlklFa2jIlpL58+dr21yMrkcffRQSWV2iLPOKDwFVgsTBS3zq0/dWGhrx5e/2t6vQBWqCs1qFTCjId1pWSUr/wf+SGdbf/OY3kNhbZo9z9Dc0ZJurzJ7Kaozjx49rJsZ1110X8h5nEWFuwhGgJiRH+5DVD7t27dK2oMklJw+JBsjfVi5ZpX306FHbV2mIwSK69Mtf/lKJWWKljMl+rwpNoKGR5K1KDAGJTj5mzBhdErLXTKKJX3DBBZZJRWtoyItGjx6NF154wTAwqJxnLR2ecKs4LGeYD1gioEqQOHixVA2230xDw3akSZWgCl2gJjirCcmA4/Dhw5qhYcflb2jISSh/+9vfMGPGDO5xtwOuA9KgJjigElyUBdmmctNNN2mnoVg9jMComGKUzp49G9nZ2VzZ7YC2oEITaGg4oGLjmQX5gYtoGO1Z74kpofJZGXTJEVBr1qyJJ76kfrcqQeLgJb7NioZGfPm7/e0qdIGa4PZWET7/PkPj7LPPxiOPPKLF7erXr19iFzqJSkdNSKLKtqmost1MJlxl0vLiiy/uUaoSTFhWm0t8Dwkcziv+BFRoAg2N+NdrXHMQyXSQgF/RHqEUKe1wBY/0rGw3kSjFRsFM4wo1SV6uSpA4eIlvA6KhEV/+bn+7Cl2gJri9VUQ2NA4cOKDtwV+5cmVUpxwlNiF3l46a4O76i1fuZWu5mJsLFy7EVVddFVU2ZLWHBAs/efKkFufD6KSlqBLnQ1ETUKEJNDSiro7EeDCScRBp60dPTImePEtDI/7tT5UgcfAS37qloRFf/m5/uwpdoCbEt1WIJqi8JPCn/JF4GfJH1RXN6Umq8pJM6VITkqm27SmrnHQik5YSBHjnzp3a37Ka3MrKLdmaLnECv/Wtb+HOO+803MJuT46ZihUCKjSBhoaVGkjAeyPFyIhkePTElOjJs2+//TbuvfdeSAAyXvEhoEqQOHiJT3363kpDI7783f52FbpATYhvq5CBhcpLJijkCg4wavc7edyr3UTNpUdNMMeJd3kI+MwMOe0kJycHcorKgw8+iJdeegkTJkzA//zP/xiu4pJYGWJkyOptCSwq2mUUI5C840dAhSbQ0IhffTrizfJjz8vLM4xGLv/2k5/8BOedd57l/PbEDJGVIb/97W/Rp08f3ffKmfe1tbU8j95yrdj3gCpB4uDFvjqKJiUaGtFQ4zM+Aip0gZqQ2O3L6NjWxC518pSOmpA8dd3TkgabGf7pySkq9fX1eP755/HPf/4T3/jGN9C/f3/tFjkqWk5ekj8XXXSRttJLTmjs1atXT7PE5xUQUKEJNDQUVJSbkly+fDnOP/98LfKv3vXjH/8Y1157bVT716I1NGS2RoKVPvXUU4YoRdTkCCZZRsYrPgRUCRIHL/GpT99baWjEl7/b365CF6gJbm8V4fNvh6Hx8ssv47LLLuMAxoFNhZrgwEpxYJbCmRnB2X3//ffxl7/8BRI8VI6KldUcQ4YM0Y6IZZwMB1ZuUJZUaAINDefXu9IcStAdMRAkmrDe9dBDD6F379649dZbLecjWkNDlott3boVcjSc0SX74mR56tSpUy3niw/YQ0CVIHHwYk/9RJsKDY1oyfE5IaBCF6gJid22empobNmyResvSODAu+++m6aGw5oLNcFhFeLA7FgxM/yzL/0V0Q9uJ3NgpYbJkgpNoKHhrjZge25fe+01TQiMYlGIubB58+aoxCJaQ0OOY5VLAgAZXRL7Q7bLXHrppbYzYYLmCKgSJA5ezPFXdRcNDVVkkyNdFbpATXB323n33Xfx6aefaoXQC8zZE0PDZ2b4CNHUcF5boSY4r06clKNozQwpAw0NJ9Wk+byo0AQaGub5J+SdEkDnu9/9LrZt24YzzjgjpIxy5NHEiRO17R9Wl3FFa2hEMiskQJDk6de//rXlPCVkJcapUKoEiYOXOFWo97U0NOLL3+1vV6EL1AR3twqZfPCdlCKB/YIvq4aG9AFk5egzzzyju5KTpoaz2gs1wVn14aTc9MTMoKHhpJq0lhcVmkBDw1odJOTdRUVFuPrqq3Hdddfplk86I9dffz2uueYaS+WPxtCQfXESP+PJJ580XDYqnZjnnnsu7JYUSxnlzVERUCVIHLxEVR22PURDwzaUSZmQCl2gJri7KdlpaHz88ceYN2+eNgEjMTN+8YtfhMChoeGs9kJNcFZ9OCU3PTUzaGg4pSat50OFJtDQsF4PCfeEnP8uQTYLCwt1y/a73/1OixwsKyesXGVlZVrHwxeF2MyzjY2NEFMj3Luqq6u1IKYqz6s3k9dkv0eVIHHwEt+WRUMjvvzd/nYVukBNcHersMvQ8JkZ0h+R6+KLLw4xNWhmOK+tUBOcVycqc/SHP/wBzz77rBa0U1ZTDRw4UNtqJgcMDBgwQHu1HWYGDQ2Vtag2bRWaQENDbZ25IvXOzk7tbGcxHlJSUnTzLJGEv/rVr+L00083XSZ5Ro57PeWUU0w9c/LkSezbt0/rpPzHf/yH7jPt7e2Qzq1sgTE60tXUy3hTjwmoEiQOXnpcNT1KgIZGj/Al/cMqdIGa4NxmJSsxDx8+rA1annjiCd2M2mFoBJsZvhf5mxpiZkjsLemr8HIOAWqCc+pCZU5kC/s999wDMTS+973vYdiwYfjyl7+MQ4cOaUetSsy+2267Tfv/oglyMklOTk6PssQYGj3CF7eHVWgCDY24VaezXix7WEV0Fi9erJsxiSAuDXDhwoWmM251y4msFJE/4aIVL1myBIMHD8bMmTNN54M3qiGgSpA4eFFTX2ZTpaFhlhTv0yOgQheoCc5ta7EyNORYVjmm/Z///GcADJmIkVWbsmrji1/8IuSoedkiK1tpeTmDADXBGfWgMhcyMfqjH/1ImxS96667dOPbySRnaWkp5F7pw/fEzJA0XnnlFUhMnldffRW5ubkYNWoUzUyVlWxj2io0gYaGjRXk5qQk+OekSZO0uBTnn39+SFFkduTGG2/UTkMxO/thxdAQcbrppptwxx13YMSIEboo33nnHa2TIke69uvXz824EyLvqgSJg5f4Ng8aGvHl7/a3q9AFaoJzW0WwoSH6IbOvcs2YMUMbuNixQkPSk1lemXTxmRpiZsgEyJAhQ/DnP/8Zs2bNwvHjxwPe7VxyyZMzakLi17WcTiinGf30pz8Ne2xyS0sL5s6di3Xr1pkeSwTTk5Vga9euxX/913/hoosu0laBy4SsmBsyfpg/fz7OPvvsxIfu4hKq0AQaGi5uEHZnXY4/27lzJx566CFdQRLBamtrQ3l5ualXWzE0Nm3apLmsYqjoXZ9//rm2VG3cuHE9cnVNZZw3mSKgSpA4eDGFX9lNNDSUoU2KhFXoAjXBuU0nloaGv6khQUFLSkq0LagSU0v6CHfffTck5pe/0eFccsmTM2pCYte1bDWRbetmJzylny+mZHFxsWUw8uzevXs1YzN48lUmRiVI8G9+85suo9PyC/hATAio0AQaGjGpOne8xGca/Pd//7duUE4RrR/84AdaJ+Lyyy+PWCizhoaYJBIEVJaNfv3rX9dNV7bEyPIyI7MlYmZ4g+0EVAkSBy+2V5WlBGloWMLFm4MIqNAFaoJzm1msDQ0hsXv3bg1IZWWlZmjIyk1Zvi4Dmp/97Gfa8nNZtcHLGQSoCc6oB1W5kN/j5s2bw24X93+3rLYWQ0ImUa1ccnhBXV0dfv7zn3cFF9V7/tFHH8XTTz+Nhx9+mLH2rACO4b0qNIGGRgwr0A2vkmVbsky0oqICl156aUiWZfbjwQcfxCOPPBJx24dZQ0OWo0qQIAnmpXdJICGJ3bFhwwYtfgYvZxBQJUgcvMS3fq0aGmKE3nfffVqMHaO9s3olkt+9nFTkf1qRaMaiRYu0iOjBl5iasgdXDNVBgwaF/Hu4Z+NLNLnerkIXqAnObUPxMDR8JyRIu/BdYmpIHI2PPvpIW/bOyzkEqAnOqQsVOZHYd9JvMBtjT/oMV1xxhbZFxOwlZuXkyZOxbNkyDB06NOJj0r+QIMGiT7ycR0CFJtDQcF49xz1HEnxLtpXI0i29WQ4JzCnLxSJtPTFjaIhDK2K4Zs0aXSdVOi633nor5AhYM6tC4g4viTKgSpA4eIlvI7JqaHzwwQdaRHO5ZOZETh0wc1k1NMaOHavpjnSa9I5spqFhhrr6e1ToAjVBfb1F+4ZYGxqy6oqRiwAAIABJREFUonP27NnayozgS1ZpZGZmmhrwRFtePmedADXBOjM3PWHV0BBz4uqrr8auXbtMF1O2mUjcDJnYMHPJ5KvE2gh3yICZdHiPGgIqNIGGhpq6cn2qYjRIXAtfwC3/AsnWE9kiIss6Ze+q0RXJ0JDZVtlDZ7TVxDcLM336dLqsDmxRqgSJg5f4VrZVQ0NyK0s8pT3cfPPNYQOC+ZfMqqEhnSZZqioryGT/fPBFQyO+7cb3dhW6QE1wRt3q5SKWhoYEBZXZXflbBiz+F+NmOLeNUBOcWzd25KypqUnb6lVbW2sqOTnWVbaLmb1fEpXxiG97mZmXyESL9BV+/etfm7md98SYgApNoKER40p00+vE1BA3VJZ4BZ88IhHFCwsLdf/NV8ZwhoaIjay8kECf11xzTQgWEUg53qmnRzu5ibfb8qpKkDh4iW9LiMbQiCbHVg2NSO+goRGJUGz+XYUuUBNiU3fRvEWloSGTJzJQkhUZ+/bt6zpWXvbf+5saNDOiqbnYPUNNiB3reLxJTEZZpbl06VLt1JFIl6y4Pvfcc3Vj9Rk9K2ORf/3rX9q4wcwl2vHd7343xPg08yzvUU9AhSbQ0FBfb65+g3QaxNDQMxYkEJC4rHqrOKTQRoaGCI10UGQJuZ44+YwUMTSuvPJKV/NL5MyrEiQOXuLbamhoxJe/29+uQheoCc5tFaoMDeknLFiwAG+88QZSU1O1/fByioJcMpmSnp6uBf6T2V6jPohzqSVXzqgJiV/fErBTtnjI9vHTTjvNsMCNjY2aSfnYY49FjMPnn8izzz6rmZgyHjFzyQrw5cuXW1oFYiZd3mMPARWaQEPDnrpJ6FRkNYY4qqeffjruvPPOgLOjfVtTJGDngAEDAjjoGRq+TsrAgQO7Zlt8D73//vuaAB09elSLz2F04klCw3ZR4VQJEgcv8W0EYmjI6olYXMHxMHyDo2jfLQMbvYCi0abH56wTUKEL1ATr9RCrJ1QZGhJ8XE5O8F0yASK/belDyIlnvhUbF154Ic4+++xYFZfviYIANSEKaC58RMYJEphX4uzpxd8Tw0PiYEjQXrOxtnwYZFW3nLK4bds2U0aIHO8qlwQL5uU8Aio0gYaG8+rZkTmSID5ysol0MK6//npNWHwGhgQP9Z1+4m9qBBsaPjMjJSVFOy++V69eWlk//vhj/PKXv9RmW6ZOnYpp06bxqCVHtoLATKkSJA5e4lv58ltvb2+PSSbEJPWfzZFOiywrjfYSbenTp0+0j/M5Gwio0AVqgg0VoygJVYZG8AoNMTikfyEzvDJwkksMDgb9U1SxNiZLTbARpsOTklgXspJq5MiR2u+zb9+++Mtf/qKdaNK7d28tqLesrormktMXv/CFL2gTq+EumYT94Q9/iHXr1gVMwEbzTj6jhoAKTaChoaauEjZViTAuqzHEwBg9erRmblxyySV46KGHIFGIZSmZb7bE39AINjME0Ouvv66ZGCJ0spxUAvjoHceYsDBdXjBVgsTBi8sbBrOf1ARU6AI1wblNSpWhISX2j6HhP1kiK0Nl+bkcFx1uebtzqSVXzqgJyVXfn3zyCV588UW8++67OH78OM466yzN3Lj00kt7BELSnTVrlnZCilEAcjEz5s+fr40nwh1a0KOM8OEeE1ChCTQ0elwtyZmArKrYvn07du7cCTE5JGioiNfJkye1PW5paWnaKSgye3Lqqafirrvugsy+Tpo0SdvzKkE/xbwYN24crr322pDtKslJ1V2lViVIHLy4qx0wtyTgT0CFLlATEruN+Y5ilFhdvBKPADUh8eo0XiWScYQEBZaVpHJM89ChQ7WVHzIOEZPzN7/5DQoKCmhmxKuCTL5XhSbQ0DAJn7cZExAh+f3vf4+3335bW1omgnP48OGAByRmhqzckMjGF1xwAb71rW9xNYbLG5UqQeLgxeUNg9lPagIqdIGakNhNioZGYtcvNSGx6zfWpZNTVWQyVf786U9/0l7fr18/ZGRk4IYbbuDYItYVEsX7VGgCDY0oKoKPkAAJAKoEiYMXti4ScC8BFbpATXBvezCTcxoaZii59x5qgnvrjjknARUEVGgCDQ0VNcU0SSAJCKgSJA5ekqDxsIgJS0CFLlATEra5sGBJQICakASVzCKSgAUCKjSBhoaFCuCtJEAC3QRUCRIHL2xlJOBeAip0gZrg3vbAnJMANYFtgARIwJ+ACk2gocE2RgIkEBUBVYLEwUtU1cGHSMARBFToAjXBEVXLTJBAVASoCVFh40MkkLAEVGgCDY2EbS4sGAmoJaBKkDh4UVtvTJ0EVBJQoQvUBJU1xrRJQC0BaoJavkydBNxGQIUm0NBwWytgfknAIQRUCRIHLw6pYGaDBKIgoEIXqAlRVAQfIQGHEKAmOKQimA0ScAgBFZpAQ8MhlctskIDbCKgSJA5e3NYSmF8S6CagQheoCWxhJOBeAtQE99Ydc04CKgio0AQaGipqimmSQBIQUCVIHLwkQeNhEROWgApdoCYkbHNhwZKAADUhCSqZRSQBCwRUaAINDQsVwFtJgATUzsRK6hy8sJWRgHsJqOioUBPc2x6YcxKgJrANkAAJ+BNQoQk0NNjGSIAEoiKgSpA4eImqOvgQCTiCgApdoCY4omqZCRKIigA1ISpsfIgEEpaACk2goZGwzYUFIwG1BFQJEgcvauuNqZOASgIqdIGaoLLGmDYJqCVATVDLl6mTgNsIqNAEGhpuawXMLwk4hIAqQeLgxSEVzGyQQBQEVOgCNSGKiuAjJOAQAtQEh1QEs0ECDiGgQhNoaDikcpkNEnAbAVWCxMGL21oC80sC3QRU6AI1gS2MBNxLgJrg3rpjzklABQEVmkBDQ0VNMU0SSAICqgSJg5ckaDwsYsISUKEL1ISEbS4sWBIQoCYkQSWziCRggYAKTaChYaECeCsJkIDamVhJnYMXtjIScC8BFR0VaoJ72wNzTgLUBLYBEiABfwIqNIGGBtsYCZBAVARUCRIHL1FVBx8iAUcQUKEL1ARHVC0zQQJREaAmRIWND5FAwhJQoQk0NBK2ubBgJKCWgCpB4uBFbb0xdRJQSUCFLlATVNYY0yYBtQSoCWr5MnUScBsBFZpAQ8NtrYD5JQGHEFAlSBy8OKSCmQ0SiIKACl2gJkRREXyEBBxCgJrgkIpgNkjAIQRUaAINDYdUbrhs7Ku6CmUpa/FEXrrxbR27sHh8Gfqv+R2Khhnf1rmnEt+pTkPdxolItVz2I2gonoCWGS+FfYflZDta0LhhPWob9+JA+wkAfTEkbTgypkzDtKxh6N+VYAf21VagsrEN7QcPQLvVe/VOScOQocOQNfZajB03DIP6GOUichk691Uhf24rcmqWYWKqYUKWi5loD6gSpGQevOyrGo3Z9dlYuaMEI0w1vU40VY7H3PpsrHmpCGF++haa3z5Ujd6A9KdWIKv7x2fh+aBb91Vh9IZ0PLUiy++3HH1yhr/sps2o2lCPvc0HcQyAaMLQ4VmYVpiNDH9BaGvE4opatB45jAMH5U7fJbqTjvQR45CVnYmM1H6GmTzSUIwJLTPwkpHYdu5DVf5ctObUYNnEVJiqSvuRxCVFFboQf03Yh6qrypCy9gmE+wx3AT/SgOIJu5C1YzkyjZtRXOpH96Ux+o06p8BqcnIkhhqEiHXWhobiXNQOWoZVJRlKtTcSzcTUhEilNv/vbdtmYdKDQ7Hmd5G+4a3YNmcx6gO+Xb2RkjYUw7OmYWZWBkI/W1a+5x1oqi5F1Z5WHDzQDl8Xu+tbOjMr7HfRfIm9dx5pwuaq1di0ez/aT/RGypiFWLs8E4MsJ8QH3EZAhSYYMfg///73v/8dC0Dx76jEopQ9e4dmQmwZGnZAIPeUbmlD6/DCsMbHvuqrUNY3gjli3I233dDobKnF3Dm7Mbx8IXKGp6K/1vPvxJHWZjTuAbKmZKC7P+gxI/bn7EDB8H7o5zdK6OzoQPvhvdhVuwUbdrYifd79WDZlmN+zvkJFMDTaGlCcW4vUlTUoGpZMwxDrbVSVICWzJoihsbplFFJnLEOJGUejoxF3VjQCuwdhWtwNjQ7sWjoJZS0zULNxSrdhGrHjbb3tBT7Rhl1Li1GNHCycmYVhPvOisw37dtbjcHohMv29YMnP6iGoWZaFdH8RQSc6jhxGy956bKquR3PKOCxcvgiZOr2r8IaGdyCRuhI1RcOSysyQelGhC07QBFMTC75+uhheu7KwY3km+rVsxvRZG5C+bCsWZTjU3dD7jXbswtJJZWiZUYONU6xPf0Tzqz7S0oi2vpkYpjeicTTH2GtQeEOjE/uq8jG3NQ91K7LiPkBMVE2Ipo2HPtOKbdNrcWDYbvS+9tkIk4ViTqzGkJr7MTHd1z/tREdbC3ZveRCV9cCMtSuR1/Vv8jYrhkZ3H3teRr+ub1dnRxsO7m1EVeUGnJi2Fivz0nv+XZO+dn490peVY8aIQVp6HR2d6BfwTbaHMFNxHgEVmkBDw3n1HJqjI40ontCMnN+WIMNgjL2vaiqah89Ec/0JLDScCRXhzMfBkvCrOIyRRF7dYA1nC2q/vxjt5WbNA5PvP7IHVcWl2DNMb2YiTBq+WdW8OqzIokccqS5VCZITBi+Ryq7m34+gsbgCJ3LGYHNDf6xaMlbHkAt8c0fjnahAJgaVNdi3osJSB8g/Px3YtXgCyloLYmpoCIMJDWPNd9xNGSwdaNlWgTkPnkCBzkotY0PDWQMJNe00fKoqdMEJmtDZVInxVWmoibi6sQ3bZk1C87QdWDK2H9BSi6n5mzD0fvcZGosnlKG1IFaGhgy8ZgNrDFaAOphjPDQonKHR1lCM3NpUrKwpghPmZRJVE2zR15ZafL82FWuz9mLS7nHYUTIijFkQ3pzQ6n19KlbW+de7dUPDcBW2NuG3Hqkr63o44edZWbo6rQZrJ8bGLLWlrpiIbQRUaAINDduqR2VCHiPicMnvUKi7plyMgQYMfSIL+79fi9SaJZB+VMgly2An7cc008vZg1MwaSiYRbGvGldVDjTRQfQlaOH9huaEURrJPatqtsr871MlSE4YvETDo+fPSNusABYW4sis9RhUE2m5ugycKtFnWRE6i6vQZ4VNW0SiNjQMCJgyEKKlJybQBDTn/BYlRm5vcNIW8mM0MDAyNJw2kIiWak+eU6ELjtCEziZUjq9CWs1GhO2Dt23DrEkHMCPMBERP+Cp51sJvQsn7tUQjGBrqXtzDlOOjQUaGhm/LbF7dCjhlXiZhNaGHLUceb6n9Pir7rsLasc0m+ueRzIkgM7Xrd2V2C2nkPrbkd1Z7OX4Xbm97RC4yZslHe7nN29cjvpc3OIWACk2goeGU2o2QDxGRpX1XYKNeT6p1G6avlxndUdhfOR57r9VfgdGxazHG783Cb0syolwuFlnsrOA80liMCQ2ZFvbWW3u/fNhz557AwgADRy8Nz6xqxYmiuO81tcIv3veqEiRHDF7iAleMS48xkd7wfVT3X4sV4YJYyO++qg9WrBiFvcWzcKTQ5P7+iGWL1GmKmEDgDUoHS/tQfdVsnFhpoWNkKT8evagfsxVrJ3av2tIzNLSBRMUJFK0qQYYdsUcsYnbK7Sp0wRma4JtVrAtoC8HcZT987oGCCDOtTqktbz4s/SZU5d2thkZ8NEjX0NCW8TdizFpnxf9KXE3o6W9BBvZL0XeFmKQeM+LAjHDmfORvs2wrn31ipV98p8jPdJcich/bzBb4yFSs5ClyarzDfQRUaAINDZe0A4+IDMdTKzJDgjuJMVBxYqE2+JGO9qwjenE0OrGn8jtoGOVdButX7o6WRmxYX4vGvZ5Am32HjMG0khLkjQjulfuLXQdaGjdgfW0j9mrBg/piyJgszJw5A5npJvcJywqNuSewMmIgJF9mI4ttYHXKADEXzTP9yxyahsyq5jdmosYBe01d0hy1bKoSJGcMXuJRE34f+fZafL+yL1atnWi4/1lMzvWDarA880SE2DbyW92E2i0N2L1ffqu9kTJ0DKbNmImsjFSdbS3+nY0jaNpchQ31e9EsATR7p2DomGkoKJqCEHkANP0JCZYZdrCkk35WIUoKJL6FmTrwzI42ZD4V3vzxT8ri4E3TXllJ9kQefKE4QsrpHUhk1jhnVtQMPRX3qNAFp2hC5M68DEpycaBgh18MHIPOe2crGldXY33Dbnh+WkMxZloBiqaM6P7Ga8FFWzAjTHwcibuzIT24/R9B07YN2FK/y/t9lsCBo5BTpPddl8UReoF7Q7+VWtDiLeFbTY7flpEjTduwYUs9dnn7FhJccFROEUry/MroXZmhm+yohX4THuEGQT3QuN6eoORh6yFskeOjQSF1pq1KlRV+Zrfwqvj166eZyJrQI4qy3WRpX6zwbmPTgoMemBFm0jGyERD6DY78jBVDQ5sYrc/QnYgMDIor/YwsFJYUIKvrY+7RlIq9OtRy1gQE2Y6cljcNf41sa0RlWRUa9qejJCioeVTpBQQt9YyNsmYWoiAzXKDvTrQ1NWCTn+6h7xCkDc9AXmEBMoMOGjCdLymumW9Gjxpk7B5WoQk0NGJXfz17k3aKyV5khSxjFaNiFtpyvMtgRSCr+2NtSBwNidK+AelbA5ela0ukq3pj3qoSZKX39wTmaWlA1eJKtIfEkvB2cKZtRfqmfNSnl2NhznCkapE8O9C6ZxMqSregb4nZGBQtqJ2aj4aMNSaD51k1NDzL+fLbF+KlohE+9QsY/HGJePTNUpUgOWXwEj2ZaJ+Ujsd2jNJ+4/4zNzrpacvft2D4U7ItxdOh3q93+lBnC2rnzkLDkHkBATM7WvdgU0UptvSdh5plExH4jfV2gOpmoOXOCnTkLMTMLO/JQRJos2E9Ku7bj4w1oR1nS4aGd1tYU8YyLC/I8JxM1NmGpg1luH3XUNP7v6WDNaHsGErMLrG2aGhA094tyNi6qmsJd0A5GUg4oIGq0AXHaELnHlR+ZwuGGp0AJKumio9hkZ/5pR+UT7Y45qNxzCqUT0zXTMXOIy3YubcT47L8AslGaWh0NtWisnU4ZmamY5A3yF7Xd33mVqzIDJqsMGlohFM2mVjJbfCbGOhsQm1lK4bPzET6IG+AwY4WNFQtRmX7TGwNmZyJtELDyBiKRuNEX6vRf2EmGks3I7VkCWZkesxdqYeGyjl48ESR6bg88dCgAEPD4fG/EloTov3caz7iVagcUtO98lrbrtaMaTsMto2b2A4qpmNZSo3f4QD2GhrSp74Ty4MOH/DGjmrKwLLlBd5TxWRgvwFlt+/C0JAg++HyZDEtr0ZO25qOLRWtyFk4AyMCjjm0mJ72vW9G1hqg6vY2ZN9fhOxhnqClnW17sPrOUuwZYRDwu7MFm28vRsPAGSjx173OI2htbkRL/yl+Acot5gsmvxk9aI+xfFSFJtDQiGUN9uhdbWiYMwdHioKXle9D1dRmZD3qmz0U42I7Ru0ICiAqRkfQjG/nvmrkz22B7l5LrZNejzE1a/32C3uXXx8bjr7ZsiJEJ3Cmt3OfvrIGhWaiUbXtwtLiUuzuX4DykuwIR0JZNzS0gUej/7aW7jQKUIX82S3I2boKfqvJe1RLyfSwKkFyzOAl1pUZNHjR7zh4MqUFKKwfhae8gUONZmkbiydhveFpG564MZWDlmFHwDY06WxUYv9QYOi8tbrBv3z7tGduXQH/sZF5Q0NMGKO8eT/0J4qC8mVUIZ1oqZ2LWRs6MW5eCQon+h/1rPOMVUNDZ29/VzkLgKr82WjJ2YpVFBENtgpdcI4meFY61g/fgeU657G2bpuO4mOLgjr7Op33fVW4anU66lZFOIEiSkPDULqkH3AnsDzAcDG/QsMwXUsrlMRM0DIRdARuNIZGOB2R3BppnPQDJqGyeSCydU80kzzOQkvRU57ArhGv2GtQt6ExHHuLc1E96H5sDRtQMmIhlN2Q2JoQJTZtUqICAwOOgvZsO9mbo68vkU8s0ftt2WhotG1Dce5uZAV/9xuLMUmCkeoEofX0FU6gKGBMYpwnMUatpdWEqtFbcCR7ELLnFYUcd289PcnbXNT3HY4SvRWXcrLc+PUYWvNokH55tKZxVA2WTYl8VLvlfJn9ZkTZHGP9mApNoKER61rswftkgFPVfxVW+RsJEvm7YTge7QrQ4zlpoDknMI6GdLQWY4lfDA6PcG6/NnBvuH/2QgdU3uVi8F8GGlqgVtlDvDfHc2SdqfJ6lp1Xrd6Jw+njMKOgCFP01rPDuqGBpiqM3pTutzzOm0ZmOVqrtuBY6n50jKnBo3n+5zqaynTS36RKkJwzeIlxFQcPXowGH+hA453j0ZzdvddWz9DQTI+K3kERz4PKpL2zHmO2rvUz9TwDi105a1BneOyoDOzGo3Jg4BHQZg0NLW+3A/cbBSjWOg2NyNwRKTBqd3m0rXNVldiyvzdGZRehcEam/rYVy4aGmMmT0FLQHafDU85MlLdWYcuxVOzvGIOaLlM5xu3GYa9ToQtO0gRt20nDKOwIOYVItjgW49givYF6YFA+rf3sydZJQ+/3Gc2WE6NG4TErh9QFBTbtyQqNzn2ozp+LtkKzg3+ZmR6NyiF1QTHBrBsa0Wucpx9QOWilYawT6TPlNs+MXEd+qGOpQR5DYwjK07dgfXM/nGgZiKKnjGb24ysSia4J0dD1tN2BWBtkLmrtbm+eQf85/MoGzdhvzgla/WSDoeFdmVm54RiyV5Vjov+STs2Y0T7mBkfNe/orjZn+Jo3Raqto05qNpgXBeqLN/ESZt9nYv8BobOQxtSsH+q+CAbRVWpuGo2btxO4j640aRhT5Mv3NiKYxxuEZFZpAQyMOFRn1K8Whkzgafh0pEb8tg9YGRPiXhl/cWeTXWZCPd1DQQG0g04hMo6WzogXScatOQ13XMXWeTsCe7NA4HAFlkmW3uc2YabhszoiAbFtpwPrq1djbbwaWlecF7dO3bmiEBh71dmSa05C9ci2K+u9EcW4tUnVnaaKuqaR4UJUgOWnwEtOKDNpPC3hmCdvLg4L8ymBfjnH2MwNCDUvPctaylEDDIbQ8YoCOx/rh/p0B6WyUIaUmfJBRU7El5IU6gyXJ21ysDBMp3RP/5kChhdNLvIXrbNuHnVtWo6q+A2NKlqAkK2i2xLKhERr0T+tcVDYjLXsl1hb1x87iXNQaroSJaSuK+8tU6IKjNEFbkixmW9DgMeT366sKnc5762ZMzd2LnK0rwq8OtHuFhtGkQNSGhmc1VRlKUFcU7rjJwGapf0qQdUMjeo3z9AP2hzsdSZhUDvHr/5j/acVCgzRdnVuPvsNLULNiHI5U5WNua57pbTLmS9PzOxNeEywj8gQYrgiaENCS0frPe5Gna+bLb2Q1htTcj4npsglCrk4caW1GY3UVNiAHa8sNtpCG6et3Z984xkXKuIVYuzDLszXU/5JxyVyEjYWnmTQHCv1igxgYGlGnNRe91+icAhl1ejqmr1+ZNf3an+NXHg+3XVlGK2tsYGb2m2G5LcbnARWaYFSS//Pvf//737EopqM6KrEocE/eIR0pGch0BdGUH1EV+pbrdKz842iEPOcdZJSlBAS6C8mafDC1Y+GL4Dkt1qyhYDALZLrsHdhXezvmNgTvozf7/u4XtTXMwaSWGSExNJqyd2CRdylpuKVfprOchDeqEqSk1QSdQYV0BPIPyNaL7sGCdorCwXkBZkDoAMEX7+YldIWPMWijWmfjYJHfb8TkjI422NqPHL+4PuZWaJgxRj33NFoJ9hlcvrZGLC2uCI0FZNnQkCWtEn8oKIZGUzZ2LBrrWYV2pBHFk9bTGE34LSdS2R4TcG9WoNnWdfxiyNYj/d9TW+OdyC9rRnpBOUqyM5BqdNR6VEFBPT+GIy2N2FXfiPp9rTh84CCOeX8j/oE7tf8VpaHR2VSF3EqgXGepedfP8UgLGnfVo7F+H1oPH9ACoGpXUBDAyMe2BnPsicaZ6EuE9H+i+Mgr1CCtzrRj76d4ghV7V8q0hMQ+iyLfNj+ioq/g6n6CFounEgN1Jw08Zv7uKXqBrj3bIRpTeqO93ftD8gacnDJtGrKG6R2vZfJ7HqaPLwZdfdXt2IAS1CzPDAhUbmblQOjWb/082ZmWpn8mVsKZzZv/T0L/mfAmSMjzEVbohb4DMPXNsPm3qyo5FZpglFcaGqpqsUfpyke4GJ1F3uWiYlSUHUNRSABQ6YDv9AYX9Ky0GL97XMCgSPux6IYaDs5gTpSGhuaEIPqjqj3L1LaM8l/2ZaITEpB9z9KwLUP9Pwx6aXi26VT1v9/SLFOPqjIBHlYlSK7uqPSkXkO2R8kW8G2YlXsABV2rMfSXtetHNjf3G4zmg+7p+4Su8jJnaHhmYiMclqC9YtRCC6eX6LGXWfNZhwOPbrZqaMiMWf5BlPidxqRXTm3JaVV/3F8Xuo+3J83Cbc+q0AWnaULoEeiymqoSfVf5b93y1VyYAYU3iv6GnS0YeG0JlpRkBQbojXaFRsc+bC4tRUPKNOTljcWoIYPgiQ1q8A2NxtDQJkqqkb42eC+5r9wd2Le5FKUNKZiWl4exo4Z0BSi1Z4VGpBUd3b+ccLG0DPsodhgakgVFGqRrQskW5Pxm5Enwd50QZ/HSkmTQBCtsNf0o3Rn+kaELsDXklDMr5oQJ/QnJQbg+tsSImBQyyWDm5CPvxzziiUV2piXvtDs9H64QPTGx4t0fdXT58qYQ6ZthpSHG8V4VmkBDI44VGs2rZRaoetBaLUq5GBWz2nKC9qFKqp4B+v4czxIseaY+vS5gW0rk4+f0cmfWUAid0YymrJ7tIll+R9Wafb/3bZoLvgFpAfEBDNKQe8eXoqPc/D7gaMqUSM+oEiSnDV5iVWf6nfygs+mN4mqEmCHeuA9y8onvgB+DgnhWaJRYP7e+rQFzJnn293edIWTq2FbPDNTBkp4YnmZrRbaLaOthNS3ULouGht4qGf268sQVKe0oD9gWaDaniXKfCl1q3CnbAAAgAElEQVRwnCZog/m9yPYZjfK7XD9Im70MXWhhYhDS0YJtFXNwX2s21tQUoiuedlSGRiu2zcrH7my908bsMjS8AfAyjU80k1ha+buzdbdA2GNo9ETjTPQl7DI0oEaDjHRMi2G2xVkxfZJCE0wLuN5kXdDDurGttI+XZ7Wgqe0jdhsa3mDkQXE/QvsPZkDol8POtCQXdqdnaGjA2pgnunwFcTX6ZpjB74B7VGgCDQ0HVKylLMiesO2jtOj/LVVT0ZylPzsiWy3u7CzBxonAtunr0X+VzrYUvWjnYTNjcomntgfwAApDjpi1VFKdgYeJTojfK7QOVfO0oMGFcRq+kxt0T32xmPVkuF2VIDlu8BKjytTv5MsijVmY1DxNC053uPb7WNp3RaiJGTJI1w9cFVoUT+eqYaz/SgjPPl3/LRZ6CEJj7HiXeGpbvHzugZ6B4FmyL0HCzJ0g0JMK0Pm9WzE0NKOzCgODZqGN6kqWfVflz0WrA5d994SilWdV6ILzNEF+NxOwf5onvo1MGqwfVKN78on5QYis8shHS5Hf70K2Mk1oCBPrSmcVovQRylJCgg166tAeQ0M77rwxM0y8BjltrQwpASc4dLciewyNnmicib6EbYaGGg0yNmY9ZpOTYvokhyaYVEkt4HUDxoY1JTzf5dpReoFz42doQOfYam21SWOmpeC5RppoZ1pSG3anZ2xoWIv5FV2+9NqXzjfDZDOM920qNIGGRrxr1er7RVByW5D9RAb2TG3A8Ed98S2CEpIZo9pU1BQdQ1kFsDBkW4r8EJai94qNmJJqNhPegJphIoNLSpqRcKDAMHq42bdpM6MHS/xiBZjohHgTNzYnwqXhPS7SoYG1zHKL1X2qBMl5g5fYEA09P9773q5YFdloyTVY1q4TwM7UCQCtsqVlN7IDOleepdzGUb4lX57VCBvS6rDWL2aAuS0nQEfjnRi/Jxu/XZShne+u7NLpgJlfoWE8MDA0NLSt7HJMXav+cdjKCuqchFXoghM1QdpwfttMPJEH1H6/Fqk1RidMmJ9VDT2tyCAwsK+6xUDLnY3Wmd2GpN7e667WoUXXn4veK4NWR1nZciLbGma1oDDciRphl2B7AiLO7b0y0PhEpJVboRyj1zgTfQm7DA1FGhRWx+QYXQcFO08WTTCjwtq3TwyACKcAaoPe9cODgtKa15LuvFh5JtLvQo5JllMU/eIHaQbNHmT/dhEyTH/MDfJkZ1qao2Fj3vwqVze+hUw87c7221YTpjVElS/99PROuDPTDuN9jwpNoKER71q1/H4RnAr0npGJhu0pWFZiNCBoQtVVezFm2TGsbpsWMOjwvVIEc1J9BmpWZAUE+THOkrw73Nntsue/AcX5jcjUO7/ZSlk7m1CVW4mU5f4rUCKJrecFR/ZUobh0D0bonlwSIQ0tsNZstORtxQonbUK1wi5G96oSJCcOXmKB1PjD5D2mdVAO9rSmY22IOemLZxF8vKNnz2tt6hrU6B6/6h2wD18bdGyxJ/CY4TnsvkG7GKVBwQDNGhraCS5TF6O9ZC2KRpg73DmaOtBmkvdkB67SMrNCw7uc88ETRRaWzHeNMrGvOh+zW/Kw1bS2RlM6Zz6jQhccqQnSKZ3TgcIlwOItg7DW8FtsdkAh28tycaAg8PhDWf0x63CJtiozcLzgMeBnbzkYGGtGi+x/QvdIZPk9TKrYi6iDgmorkMqAkjoUjQg3epEVGnNxQu8oR+kjTKrA3pCgoJ7B0i7DU9T0OEarcSb6EjYZGqo0KJIxqwU7r051REyfpNGEiJLsaXemTsPQzMcKDAxY5WRWS/wzYuWZyL8L0aM7sRxP5GmhaLWrpXYqFreXYG3RCJ0td3pQjPNkZ1p2581XEl3T2OLqTOvl1OOo/82I2AwdcIMKTaCh4YCKtZoF7ajWA8PQMaogzJJtWdZdhl29gaF5KzBRdxVGJ+Tc6jmNQ1BQMhOZ6b7AYUBnRxtaGvcDWZnd+3m1YySr0X9hFnaV1aLvjBLMzBrmOcap8wham7egomwPhi9bhcKIgxSZpZmEDb0LUZAzBumD+nk6a50daNvfgKrKDcBMWcLrH9nKaMtLJzo62nF47y7UbtmAvchESXkJAh7tghxZsCWI19T8BmTVGAU7s1pjiXm/KkFy5OBFeRV6tmHUZ+gHwdRmdcp2Y0y5wbFgRnvtO5pQNWsu9gxdgIUzszDM82PFkZadqF5aif3DlmFVSQYCYqNrx1I2I2tNb1SX7kfmwhJkZ6R6Oire8+grVh9DXs3ykMBz5g0NMT93aaeQHM4qR0nWcKT2DzyGbldrKiaOjRDZrm0b5tzZjDGFM5E5PBW+JDqPtGD3pkpUNg3H/Wv9YhJIGWSgsjodW1cFGbmdHThyuAV76zehuqEF6TOWoXzKMN0OWrgVGt4uHmqn5qMhqybILFLekOL+AhW64ExN8EwutKQCJ8YsQ4nhAD+0897WWIVdfbO722xnG5o2lKG0JTt0gkEGNhNuR0v2/SifMUL73kr73lm9FFXtU7AssxGbsBArsny/YjEL89Ew4n6smJfh+T53tGLPpgqU7kpHVmo9eucExdYxtULDY6BUYKGBQRrY9KTDnt8wAvevmIcMTybQumcTKkp3IT0rFfW9c/xOVvI8q22v2z4Ga+7Pw7B+QGcn0KfLNzGa1Y1C48yc2GbW0IiTBkUyNHyx1MoQ/5g+yaMJEeRXgnxPasa04COfdR/TO9rVijnhS9TKMyb6xxKvqyr4OOM27FpajIrDWSgvycLw1P5d5mvnkVY072pF6sSxfhOn4fJkZ1qaqtiYNw9Tw1VwbY24M78CbWPmoaSrv+UbHzWipf8UZHb5QNbyZembEfdeQOQMqNAEGhqRuTvvjn3VuGp2C0oiBAbSjixdPyr80azSzWhpxIb1tWjcewDtJ6S4vZGSNhTDM7Ixc0amX9R1PxHq3YLGDetR27gXB+ShvkMwfFQ2ZhRNwQi9k6P0KEonq3EL6uub0Ow7Us6bzrSZWcgIOcfuCHYtzkXpTt+5b95Ee6cgbchQDMsai3EZYzBC9/w7XwZMCLa20KQYk2pTsSbccXTOaxkxzZEqQXLm4EU12gjxabQlio3I1D2bvvvEkaynViAz5Pd3BPsaNmFTbQN2y5mJ8nsZlQnDY978zREtovYG1O9t1o5b7J2ShlGZeZoupOssrLBkaHi6BmjaXIUN9XvR7DvPUTuGbgSyc2ZgogkxObKvAVu2NGBP836PFmn6NQqZU6ZhWtawQLNGMzRqcf3c1V6t667XvkPSkJ4+AuPGZiFjTLpnIGhwRTY0vKvVJtUidU0NirqiPKpuR/FPX4UuOFUTtHZQOQgru04h0uMf2nmXNrtp0+aub27vlKEYM60ARVNGhLZX7WfShNrKKmzxfaP7DsGYrCIUFWWgt3yrWmfgd11Rb6UD3YqGBytQ3bDf0857p2BoViEWzstCx+rR2JAeZJyaMTQ0XajA3ghNrPtkok60NjyIiuoG7Pf9LodmoXDhPGR1rMboDek6y7OPoKm2AmUb9qL9RG+kFKzE03ld0XzDBES0qHF2GhpSPXHQoMiGhrQDWel6O1pnGgdvjYViJJMmhOOpHbluZTt2SDwcK+aEIkPDF2y/bm3IROmRps2o2lCPvc2+I6L7YkjacIzIzsGMif7aFrkcdqblkVAb8ya635hpsL0ktE8jfYvhGVOQkzMOI4I6FmbzZfmbEYsfdg/eoUITaGj0oEL4KAkkMwFVguTUwUsy1zXLTgJmCajQBWqCWfq8jwScR4Ca4Lw6YY5IIJ4EVGgCDY141ijfTQIuJqBKkDh4cXGjYNaTnoAKXaAmJH2zIgAXE6AmuLjymHUSUEBAhSbQ0FBQUUySBJKBgCpB4uAlGVoPy5ioBFToAjUhUVsLy5UMBKgJyVDLLCMJmCegQhNoaJjnzztJgAT8CKgSJA5e2MxIwL0EVOgCNcG97YE5JwFqAtsACZCAPwEVmkBDg22MBEggKgKqBImDl6iqgw+RgCMIqNAFaoIjqpaZIIGoCFATosLGh0ggYQmo0AQaGgnbXFgwElBLQJUgcfCitt6YOgmoJKBCF6gJKmuMaZOAWgLUBLV8mToJuI2ACk2goeG2VsD8koBDCKgSJA5eHFLBzAYJREFAhS5QE6KoCD5CAg4hQE1wSEUwGyTgEAIqNIGGhkMql9kgAbcRUCVIHLy4rSUwvyTQTUCFLlAT2MJIwL0EqAnurTvmnARUEFChCTQ0VNQU0ySBJCCgSpA4eEmCxsMiJiwBFbpATUjY5sKCJQEBakISVDKLSAIWCKjQBBoaFiqAt5IACaidiZXUOXhhKyMB9xJQ0VGhJri3PTDnJEBNYBsgARLwJ6BCE2hosI2RAAlERUCVIHHwElV18CEScAQBFbpATXBE1TITJBAVAWpCVNj4EAkkLAEVmkBDI2GbCwtGAmoJqBIkDl7U1htTJwGVBFToAjVBZY0xbRJQS4CaoJYvUycBtxFQoQk0NNzWCphfEnAIAVWCxMGLQyqY2SCBKAio0AVqQhQVwUdIwCEEqAkOqQhmgwQcQkCFJtDQcEjlMhsk4DYCqgSJgxe3tQTmlwS6CajQBWoCWxgJuJcANcG9dceck4AKAio0gYaGippimiSQBARUCRIHL0nQeFjEhCWgQheoCQnbXFiwJCBATUiCSmYRScACARWaQEPDQgXwVhIgAbUzsZI6By9sZSTgXgIqOirUBPe2B+acBKgJbAMkQAL+BFRoAg0NtjESIIGoCKgSJA5eoqoOPkQCjiCgQheoCY6oWmaCBKIiQE2IChsfIoGEJaBCE2hoJGxzYcFIQC0BVYLEwYvaemPqJKCSgApdoCaorDGmTQJqCVAT1PJl6iTgNgIqNIGGhttaAfNLAg4hoEqQOHhxSAUzGyQQBQEVukBNiKIi+AgJOIQANcEhFcFskIBDCKjQBBoaDqlcZoME3EZAlSBx8OK2lsD8kkA3ARW6QE1gCyMB9xKgJri37phzElBBQIUmJIGh8TYeLXsM7/iXtNcXMXDYdbhx4oX4TxU1pSzNj7B75Sq8n1mOqRcoe0kMEu5Ax/F+6HeqmVf53fvRbqxc9T4yy6fC1cUPV2wXlVGVINk7eOHv38yvLLb3JOLv38HaHGNNUaEL9mpCbFt76NuoSfGugdD3J6ImOYdysmhC2/afYfUeIKPgR7h2kHP425mT4y1PY91jr+Hjz7+K6xbcipH97ExdYVoWvoPOKGNij31UaELSGBq40c8E6GjBtnWbcDhjAQr/2y2/RqkqB3eaTevQX7G9ch0+uc6MKWPlXtMZcPaNFkQ33gVRJUj2Dl48gwf+/uPdWnzvt/KbtnJvvMvnYG2Osaao0AV7NSHebYWaFO8aCHy/FZ2xcq+zShnP3CSHJkjbqMfHAz/DxwOm4UcJ6Wh04NVf3Ic958zB3KvPjGeTUvhuJ5Qx8XVGhSYkp6EBoO25n6HmWDZKJ56r8Idhd9IO7jSbLqpOZ87wWSv3ms6As2+M8eCjJzBUCZK9gxf9NsTff09qvifPWvlNW7m3J3my41kHa3OMNUWFLtirCXbUd0/SoCb1hJ79z1rRGSv32p9Tt6aYFJrQsg3LdgzALdd9jHWPAZNKJyLdrRVmmG8Hf+dsY+2EMia+zqjQhOQ0NDr+gu1bX8M5N07GBbLtQTp8j72Pc/q+j9feO4bzJy3CpAGv4bHHGnHgk8+BXgNwSfY0TLywF179xWp8PL4E134NwMlm1C6tB7IXIW/4KQDEVduBAQXTcMbz6/DYax/jc/RC37QrceONY/A1uUUea/u/AWlfemM+rk/XXynSvfSpFwZcmolz3tuBY94tJ8HpePLo2UTz0au1qNlxAMc+74tzrsvHzSO9bmpI59bvxzvAs6Xj/Os+x+vyLPoibfw0ZKIRm7r+Ox953rQMy6G94wDOyeyFd56XPEjeb8Qt15+B11auQuPHHg7ne1fN/L83t+GxZ/bh8GefA+iFM9LGY1reOXgn+F5v/nxbTgzLb/j+dETe5XIcLU8b151+XkfiTC9XU+y67v0Mrz/zHo716ou0zGm48b8H4ZSg+jFuK+HzaZu2h0lIlSDZO3jRmw3l77972xZ//+F/03o65tGRcNoc+LNxi6bYoxoqdMFeTbCnnNGnQk1in8TXJzLTJ4m+pTnlycTXhJN4s3YpXkyTVd8fY9uyGhy7bhHyLvR2+sP1ySP8W3R9QAv9QxPjH88Y5TNty7uv/47zb0T51AuMxzOm0+3nGYPpjhk8vw/D8YyV8ZR/39rkGMWojF1jreAy/s9V+Pg3babHUM4a+8RWLVRoQtIYGgExNKTUfc/Bdfk3Qxuba427Eb0y56BwzBk4efIdPLb0GSC7ADcO/09ZzoF1q1/DwPxSZH78C9R8lo25Y84E/rINy2peBy7J96z0+Ot2VO4YgIIr38N99V9E/vzrce4pHWiuvQ8vyhIteebkm6gNSXsfztHbc9fxKn5x3x4MzM/H9ed+EW3PrcPqFw97jIA0vXQ8eZw44P+i+r7XMWxOIcbgOaxc9R4yfHvdIhoajcCl+ci//lzgzUexaus7OOPbBbjl6kH4TPvvXphUPhnp4crRy8PTl84X/fhNPDeoM9fhyWtawS24etApONn2HFavfhEDp5VjcnrQvf55132/t/x9w70/wo+25XGUGdVduLyeEfjOsOy87e1Y2nUouHEk+h57FY+tbkSv7AWYOmBPd5yQcIyPhclnjHRJlSDZO3jR2a/O379fHJpgQyPJfv8WftMBOjYgjDYHB/hxi6bYtOdbhS7YqwkxEkjD11CT2Cfp7lO6apFwlD+dhNcEbXJzD9IWFEJ2sWuxND6+EovyhkOzNLzfGd0+ebh/i7YPGO6bE1yHpsY/vjFK0OoFE+OA8OMqb7rhxgzhxjNWxlMhhobRGMVMGQPHGl1l/GgPVvuNfcKOA5w29onytx3tYyo0IWkMjYA99Cc/wquPrcMzn2Viwa0j0U9r6PtwyfxCjPlPWXhRi6UvnoM5c8fAt0vsr9srse5YNsrHf4zqms8xae4YfLa9EjswDNgHjC+5Fl/cvRJbe+WjcGAjltW8h7Tx2fj2JV/FoFO7XVot7ecHYs6Prg5I+zHciBJt2Uf39f92V+OB9zK6RRF/0Zzfz7LLMekz4zwuOOd53Pf6JZ6y6YqXf2DN4AFNNweP0fOOrhmSFq4cl74XwDMw9kekpVQf4f+z9/1hUV133p8+z5hiiwlxMcGICb47ZLGRN9hg1kR9NQluocEWupiCRUMS3MKWJGr0TUksvtokNhuSmEoqqaRBZYVWNthKq32kra6YsJFWuphKC11JxGiFJ2rAQgPP4/vcHzNz5869d+6duWfmzMyXvxLnnnO+5/P9ns893889Pw6/WoOhbOGMDX1BQ2xfz0dLLhi072f4iSKVtu98SypsFVePmMNutohrJ9Iq1sK1DdEdX6Ltkn8MMU7rtGBnoJRjXI4VIdmbvGjEG41/A0HDXAxH7fiHwZhWnGGUPaTPzT4HNkcKp6jeP4GyBgtesJcTAu2ZXeWIk7yQ9PuRJdY5ya64C1890c4Jw+/uQHWfYq5+/iBerRU+JEoCx/CJnbpzcqPfDPMFozmglXeOVv6jm6PEeV1MYGifKg+w8qwyZ8gd0cfOSj4l5TNy7qPqs3eO4i1oGOaD6lxDXa9BDuV7sUGYc58Q0wMLTohNQUPotbCaou4ycoUbM1Qv1MFj21EzkCUup3L9ef4tGe/uaIKjuBBoqsPlvGKgYT8SSvMwVt8MR4lAYOO41H0IzW1dGLg8AUd8MjLzipGTOhliPe41Wwr45eVbSof42uEZaFlD+jZWJLf52K/oiOqmEN8l5+7l6OqJhuL/E436kTWk34ZapBCWjA2eRkfHKVy4PIT+C0MYGZmQt6PoCxpi+3o+Mmzf36jV951QUtdW1XYYL/IUCvqQqfdtLW5fK2w3xLjIqRtj/npo1++sCMne5EVHQKPxL98UROPf9JhWCBq+/Gu07zZSOMWeu6NY8IK9nGAXAwZaD3GSNUFD8a6MyTlJoHHGT7no5oTzOPhqLTou++KdML9MPBxUK6fwzS00UlzDfMFoDmj8zjEaf8Y5SqKXoGH4rGoebuVZpcCglet4YWcynzKegyvf397vcsN8UJ1rGPCT6F31lnKucp/Q8gULTohtQaNhTDy4Z5Y6yIy+/i9PhaDG7kcGcOQCFlbmAy1b0R6fiZGeOHHlhtfZv+OXcKatCfVdSSipzEeigVKrdobvCg3PybfBrdDox8KNKyEe++HzRdLc5CHZqB9GX1zUgoZbSc5CRnIykhLH0FErnFMS7AoNnVUoVubsKt/NMrLVsqDhf4WGIcbKYFHbGSJeYkVI9iYvBskDjX8a/1bGtOEKDZOnkkcKpwTBISx4wV5OCKJzthQlTvJNqGhOYktocVpJVHOC+HFkCNkbV0JxZIaYJ1S3p6B0Qw4SAlyhYbR6w8vVRnNAf/ND1XzduE3vZN/wWSv1GuQMRis0TOPj96OivqDhf4WGuZzJR9DgOfcJAY+w4ITYFDTGL+FEUy3a4gulsy/Ug0nnfIbE4vVYnjpJfH5HXTsup+Sisihd3KJSfWgA8QtLxXMyhk+8heqOZJSVLcX0SeMYPtmMmiMJKFmbg+mjJ7Hne4fc53NMEg4obWjAQOYarFZf6CyeodGG+IIKFKXH4dKJJtS29iHF4AwN0cakTs8ZGvHdaNzWiriCSuSLRy4Lk6n9gFzncHezeE6GWKeVpNyoHyldBis05G0zwrWt6YAo2nQ5JawwjDNtDajvuACneNDqgLTFRn7Wy09GPkpQnEMhRrj5U4uNfBdnZGuyqk0jpdZ1hkZaASqK0hF3STpDI76wEvni+R8yQRpgXIhm/RgLARkJTbAiJHuTF63l3TT+afxLg8SQf9RjWskjyQbcrBJNI4VTfN4/AfIIC16wlxMC7JhtxYiTaE5ifk5iW9iFsaJo5oTelq1ojSvxvaZVnqPGF1ciP0lxrp16Tq48Q0P9W4BzwHijHEQdB+q5qmGOIh0MOiBfTAAreYCVZ73etQbYWcmnDFdJ6wsa2ucedkLMtdS5hoUVGkmc5T6hpgcWnBAzgobXoaCOOCTNyUVhfjrEO0F81EFg9OwxNDcfUd1yIt0g4kqQe+avl0QIUXhoR7L7YM9h9B5oQHPXBQgXdzgSnMguXikdQOpzKm88kjPzUJyjfdr16NmDaKjvwIB4U4j3LSdGNl462Yi61h7FDSOe+r1/U9RpRdAw6ofhCo1x9LZsQ0PXCJJz12P1nAs4UNeEziEBqHg4l+TB2d+A9sRSbMhJ8n5WJZTo9t+wfX8TCQPfjfbq2yruFzSp1Ir29SFl/gS6OgYw4b5F50bfJWleN+IoY8Uoxvz10R7qYkVI9iYvGgfw0fhXcEOsjX9V7FsZ0yph1IibvVuJFE7hlxfs5QR7+hl4LcRJ0q1nNCeREsPQvK8Dj9fgS7KYK3DBCaJo0e4+DFSNlCB2NIzkYuPKdIyYnpN7jw3vW07MzgGNcxAvOzXyH/02fWNV91kr9RrO2QGjfEbfVpU3AhU0hBvN9PJBCwKGzwoNo7kHk9wn+HFsZw0sOCEGBA07XUB1RQMC492N2O8ownIr20/s7LgG0dtZvSiahaCPrAiJi4mK3Q6h+ggBlgiEgFPMms+CF4gTzKJPz0UiAqF4X4cTF+KEcKJPbRMC/CHAghNI0ODPz2QRYwROH2iBIzsfwu6hsPyFIPkIRR9ZERIlL2GJSmo0khEIAaeYhYcFLxAnmEWfnotEBELxvg4nLsQJ4USf2iYE+EOABSeQoMGfn8miaEeAo+QjGKhZERIlL8F4hcrGJAIccQoLXiBOiMmopk5HCQLECVHiSOoGIWATAiw4gQQNm5xD1RACsYYAK0Ki5CXWIon6G00IsOAF4oRoihDqS6whQJwQax6n/hICxgiw4AQSNCjqCAFCICAEWBESJS8BuYMKEQJcIMCCF4gTuHAtGUEIBIQAcUJAsFEhQiBqEWDBCSRoRG24UMcIAbYIsCIkSl7Y+o1qJwRYIsCCF4gTWHqM6iYE2CJAnMAWX6qdEIg0BFhwAgkakRYFZC8hwAkCrAiJkhdOHExmEAIBIMCCF4gTAnAEFSEEOEGAOIETR5AZhAAnCLDgBBI0OHEumUEIRBoCrAiJkpdIiwSylxDwIMCCF4gTKMIIgchFgDghcn1HlhMCLBBgwQmxJ2iwOA2eRZ2anhnG8OgUTJkcRHiFzFazNg7i2PYaDGRtRtFss2VczynwUPZL77/FYjplrDZt+HyAfgrUN4GWC7LPrAgp8pIXm2LYij8C9Xmg5azYxt2zAY5Ho37EJI7mHMuCFyKPE8xhZetTYY/JYHjQJBIs+siiTpPdsf5YCDC2bpTfEsQJfiFyPzDaewB1TZ0YmkhG7vrVmDfFfFnmT0bUWDFAI1r6wdzh7BpgwQkkaLDzl801n8XBl+pwOTeQxF9hCncDOdAXtAEeun20CUNDzwbRRqC+CbRckBHKipAiL3lhEMP+fBOozwMt588ebn8PYjxy2ye+DWPBC5HHCWHwUdjHdqA8aAGrsPfRgq1MHg0BxgzsJk4wC+owTuysRkdKBR5fOs1sodA9Fy3jL1r6ETrP294SC04gQcN2N7Gq8DQaNzUBhSRoSAgb4KFLVjZhaOjiINoIlGQDLRdkqLIipMhLXgKdZMZOrAQZakEUDwLjIFqN5aIseCHyOCEMERCm94Cnp4HyoAWswt5HC7YyeTQEGDOwmzjBLKic+zdaxl+09MNsWHH4HAtOiE5BQw7WtNwxdLX2Y8QRD2dWMQrvmY5JhtsRvMnEs/TLgfi0TKRc6MBEtoag4FNnH1KyHOg50oeRCQcSMwtRuiwVkzGK3gN1aOocwgQciHcuQWHhIsyc5C/aJLvahqTn0u2DXhwAACAASURBVGRRY/z8u2hqakPf5QnAkYiMvGLkp98oPqP7m9dADtQeyY5L3S1oaj2FC2MTABxIcGajeOU8TBPb0MMAUOKamJmFlP5DGNHacuJDOi7/VCC5TYVHotDmALI2F2G2po+zMKTGUFlGA7PMwhIsSxXW+5nFybqfvDzvjtsJdB1Sx46vT932afRXM/b9hZnF31kRUiiTl8ETe1AvYh2PlNwSPDLP81XEaHwZxbC6nCeOlABHUqyMo3tPNfrmVyI/Ve6DEHPNDpSU3wNhhJjjG6Gs8YRN1x+6XCDwsd74tIixevwhHs7sYmShDQ1CjIj/X4KVQowo7Ek8th01LnJ2uTgxCxWPL4IQTebigRHGAsc1DSAlfgCd/SNIK9iIonS/LxyLTOD9OAteCCUnBN554/eE8ftyAGm5Mu+biDu/cxvTcSf1Nnw8qIF21M3fQjRfCjxwmZeMXU6wAq33+wpphdhcNNv43WrE7UbjyGj+bsQHXu/hSzi5pxaHHLmoKEoX5wG6HCfMot1baXzzKf13pNm5tzbOZucT+nYbtW9sG6s+WYkonp9lwQlRLGi0YcSZi7LCeYgfOYGm2jY48tajKLFDO/GVXuue8xyST2BndQeSSkqwbFYczh+uQ237BbeYoJWIepLpNiCzBCXLZiHu/GHU1XYiqaQS+RP7sGl/HErWLMOsScM4uaca7cLSskVmlpapvjSOd2PPc61AXhkK594IKNtJNvgtXpH49wZhz/C72FHdBWdZKZZOn4Tx84dRW9uOpOLNWJ4gtKGDQWKAuKr9M1uFh55Q5UXABmU08TyFlLK1yBmxgpMFP81SDT/RVh3cNH0q2+dQizk6sT/b3kSGFSGFLHmRY3hORTkW4TC21/RjvmvPqtH4Mophp9bYk/00XU23kRMr4917UN03H5WyojF4bDuaHSUov2cKYISVkm98xrAKDyN/GAkaDqPxaQFj0VbP+EN3I2qae5CwsAylS6djTPx/Bwo2L0eq3hee0dNo3LYfyFuDotmTdbDRjgcmGIuibRscWRUoX5SAcUyCvSzgO4VgwQsh44RgZoBG71ML70v/cWdibmP0PlPzUNh5UPs9GFXzNwv+95ozWpkvBRO7jMvGLCdYxlUl+Pt9txpwuzyf1BxHyZ368/ckaW6vOS9yv/dyMdFYg1Z4xAwYxXiSwbzfaM5kae4d4HzCyG4YzC2M+N62fMJyAEVMARacEMWCRifSKtbCtQ3t7MGXUDeSh81LLpgSNHJHdqK6JxMbV86VJ4Bn0LK1HmN5ZlZonELGmnIsEhdLKAgqrgVb6/vhzM7DwoxkTJ9sZWrpPTEfP7kHz7WnuL8CCi25+rjR2aH7m1f/zwRjjzp0BnH41RoMCStYxEm0NgbZQzuwrX++dVwZCxpOAc8jSahYu1T8qurCswmF2JDWacFv5v20ebnrc7fcoPiy0MatYMzAvsx+VUzrxL66vSCpjxUhhSp5GT6xE9VdGVi/ep74dUH5ZzS+1iS16cawoZ9yZqpaiaBYEV7Q1X2YX5mPVJHTmuEoKYeoZxhwkRff+BE0jPyhXBEhnR1sllctYCy+GxTjTxyPPR6Ry3B1n2zTjlqcmlOGclmkFrHR4xV1PLDA2IeLgxz0Joqz4IVQcYKJ7uk/Yul9avC+9Bt3/uc2hu8zVdyFnwe1BA3/ffRaianiBP7mbyGYLwUVvGwLxywnWIbVW9Dw/25VzhctjCOfuaCHj8SxozMvkt7DfUhMu4CekSVYv1paoan9p6pTJ58ynDNZmnt7W2FtPqEsq+Bmo5zNgO8N3/tB9MlyOHFcgAUn6HX3M9euXbsWCiyYTFQ0vp4JXxRrBrKwOWvIlKCRNSQ/7756w0M04m/uJcZpKKxIRpvWdgefCfw4LnUfQnNbFwYuT8ARn4zMvGLkpJq5tsR7Yu7uj+JqENe/VSS3SX3V+M2r/wjGHmB88DQ6Ok7hwuUh9F8YwsjIhLSCRbWVQ5l8GOHqc8uJ4TJze1doaC4bF/wnLvtzWvCbeT8p/SOFimKlhSp2vGNOMTIF+wxjWqhWHcv2jGxWhMSEEzS6bISLtfGlxw0qP/kEeGTFyunG76Ir4zvS+FZsNzHCyptvVEKE6lYjwzg15AIjHrOAsXIcaY1HQ0FjFKcbt2E/8rCmaDZcjC72Sb0dxc0rvtc62Y6xDxfbM/aNamHBC6HihODQMX6fmn5fqmPdj5CmNbcxfp95x134eVArEZO3j8o/Rf78LQTzpeCCl2np2OUEq7B6CxrW3q0WxpGwlUVn/u47R1fU61r1kZKChP4ROCsed380Fp4yX6fZOZOVubd3/63MJ3S5ebYRp+v/ZvzeD7xPVqOJ5+dZcEIUCxpmFf5+LNy4EnPFxRIeZc53JYHJWzUMJ94KuMcv4UxbE+q7klBSmQ/17gNfx5j/0mh6hYayEav2uNXJLGQkJyMpcQwdtbWKFRrKCYmHvKzjqu2fIpu3nCQbfK338oVfnMz7SXuFhjZu/lVz5fkhtELDDJHb92XSww2GfvIxKsJi5XQjvtuVgbLkNs92E2ES43eFht4Y9gbE/xcVE/X4jE8LGCtX71kUNAaP7UDtqTkoK5fOzXD9GfZJK0jtxpgEDTNUYP8z6ji08r70K2j4n9uYfp8JF5nbtlItUB7USsT891FaoREh8zcr/lesPrM0X7I/im2rkUXyEhkip1UIra7Q8Bb+vFoTx4fOOMo8Ja869p2/m5lrLtlchKTD21HTl4EK1zvPIMaN4tj0nMnv3NvqfELGzmhsKrVfo/ZVvyXalk9YjZ/IeZ4FJ0SxoNGGkbQC8bCauEvSGRrxhZXI99rTLUx29wMFFShKj8Nwd7O4ZzpFWGUQ1BkaeknpW6juSEZZ2VJMnzSO4ZPNqDmSgJK1OfDZXu/jGXnLi3Bta7qQRWifk5FYvB7LU3o0z9cQf0vwnCGSfCJwey4d24FtXU6pLxjGmbYG1HdcgDNvI1YmK84pEfuhPpukDfEy5pdONKG2tU/C3OeDpYF/ZqvwMHWGhkGZ0ZPY871D7jNJJg2fwcGGBgxkrkEhmi34zYKfUlVbjozEsBR9+1andKlWHenEvn/VzBIbsiKkkE1UlHvH47vRuK0VcQXywZdG4yupCzurdWLYyE8+F8pHWqz0omVrGy7EAxnydhMxYIywSu3T51j1eDfyh3irkTZX544Y8ZgFjBXcKJrmN7GUeD7ldCOkYzOKIByb4fVnwCurfeJBKGkzxiRoWOK0YB4eNnifxll5X/qNOxNzGytxF3Ye1BI0TPTRgBN4m7+FZr4UTPSyLctirhCyeQJbaNTB7znHT3gJGb1b1e8rtZ2u1RQaedCSAYP5u1M6X0M8Q0M9L/LiprM4+GodBhauh/AuM4xxpzBn0jmT0GDOZG3urQLAiNcU/Ugy4Oa8iQbduX+8Uf5kWz4R0uALaWMsOCGKBY0+pMyfQFfHACaUN4CoJguXTjairrVHvo3E+8aNgG7jMFyhMYzeAw1o7roA4WIQR4IT2cUrIV2s4O+6pnH0tmxDQ9cIknMlAhk9ewzNzUc0bznR/c3LviDsGe3FgbomdA4JHYmHc0kenP0NaE8sxQblmQ5qQWM2MHr2IBrqOzAg3gBjcMuJcGqyrn9UePgk9Ro3nsCgjM+p8PFIzsxDcY5wO40RTuohZM1Pvoq6thgmiD3epyYr7PMRc3Ri32a6YkVIoZyoeMeX6zYiCSjj8aUfw7p+8sE/8mKlt2UrGoayfM4dMcLKiGPVkBj5Q78eo/FpAWOjRFItcLif9b49ydOfNBQKNy4Z8or2gLQVYxI0bGY9o+oM4tDK+9KvoGFubmOeh9TvWdY86GeuI+/Tj6r5mxX/q+aCVuZLIQx2S02xmCuEcp5gqbNBPew7NszN5TUaNRpHRvGYM1M171bwgYqbxnv3obphDNnfXom5MMgJcmYa3m6oz1VB5Cg++YNOPwyxSDDI2YzzAlZ9Ciq8OCrMghOiWNAwWIoVkFOFL33NiCveAJ+z/QKqz7fQeHcj9juKsNx3a7VNLVirhjd7rFkfo09rnB/DCglWhBSdExVWXgii3gBiZfjdHWhyFIuCKv2xQSDSMWbBC8QJcqwFMGbZRGlwtRrOLZj0Mfbmb8F5yN7SxAn24mmqNibjyFTLJh6yZzxGY44SjX3SCggWnECChh4CwpU8zRMoqChC+pRxiFsj2uJRIJ7yz+bv9IEWOLLzod6JwKY1/7XyZo9/i+kJ34NF2WHCipAoeWHnM6+aLU94BnF4ezPildtNQmRq7DQT+Riz4AXihOgSNAznFpZ5SYMdaP7GFWUSJ4TBHXaMI7vMZjQeozFHicY+kaARzECyZSCPovdAvdf2kKzCQtwz3cpVq8F0gsoSAgEgYEvsm2uXxSRFaJmSF3P4B/2UlVgRnz0CR5bnStKg26cKvBGIEoxZ8AJxQnQJGoZD3wov6VZE8zee6JU4IQzesGUc2WU3jUe7kIyWelhwgh42kX1ta7R4nPpBCHCMACtCouSFY6eTaYSAHwRY8AJxAoUdIRC5CBAnRK7vyHJCgAUCLDiBBA0WnqI6CYEYQIAVIVHyEgPBQ12MWgRY8AJxQtSGC3UsBhAgTogBJ1MXCQELCLDgBBI0LDiAHiUECAEPAqwIiZIXijJCIHIRYMELxAmRGw9kOSFAnEAxQAgQAkoEWHACCRoUY4QAIRAQAqwIiZKXgNxBhQgBLhBgwQvECVy4lowgBAJCgDghINioECEQtQiw4AQSNKI2XKhjhABbBFgREiUvbP1GtRMCLBFgwQvECSw9RnUTAmwRIE5giy/VTghEGgIsOIEEDS6iYBjDo1MwZbKNxjA54bgXLa8egWNJHrLnToPXfS/jgzh5aD+OXEhD8epFmMakfQCjZ3GsuRlH+i5jAoAjLglzcguRn36jArxg8AymrHX/dTduwqGEUmzImekufKZlK+q7kpG3cSXmukE+i4MvHUJi2WrMm6LTDivMdZpjRUjcJC8aeI5f6kZrUytOXRjDBByIS3JiSXYu7pmlcIqpGLUeK/5LDOLY9hoMZG1G0Wz9p88ffBW1HcD8srXIme6/Vu0nzLXlU9YwRgOsM+AuCDe3DCBrcxFm2zZ2FPxhW52BdjA85VjwAjecYDukNrxvgoqzANsPtM1Ay9mOezgrDBDzcJocZNvECQoALY2BwGNltPcA6po6MTSRjNz1BvPGIH0b2uKhmiOweI8HaLuleAmtN4JpjQUnkKARjEdsKSskqnW4nGuchNjSVNCVnEbjplYMxMdjYVk57lHkcOMn96D60ADG4hei4vFFmBZ0W1oVDOPEzmp0JJWgJHsWpkwCxs8fQ319OxIK1mN5qpD9B4NnMGUD6/DwiZ2o7srA+tXzIMEpkF4DOicuIylbERPDJ7Czfgx5RtiGmPhYERK3ycvZg3i1vgfJeYXITZuOyZPGMXymA81N7UBWKR6ZJ0S9mRgNLFb8lzLzwhRifD+GksYwlFiMtQErGmba8m+x9xMs6jSwwfbxEnr+sIpwKJ5nwQvcckJQgNoULwHHcRDtB9pmoOWCwpmnwkFgzlM3LNpCnGARMPHxYGJFnoekVODxpWxm44H0KPgyoZgjqHC3jbNCYXvwCIeqBhacQIJGqLyn244gEjQBhZEiaLQhYX4C+hPyUO5WNATybMJA4hi6BjIYChoCVm1IrngcixQcPXj4VdQMZWOz+Fk6GDyDKRtgIKnJUhAuaoewcMkAWoeyPSs3uhvx0sBCr5UcPi3aRrzm+sKKkPhMXs7j4Ku1GFrybaycq1pKJQgddUPI2rgS6ZPMxKg5fK0/ZeKF2duCrYcSUZo7hLomoKAyH6nWG5KFN/+rQaxVbcJ+axUaP237eAkDf9iJh011seAFPjkhWMBsipeA4ziI9gNtM9BywULNTfkgMOemD9YNIU6wjllwc9kQv0sD6V5AZULRL9UYtY2zQmF7QKCGpRALTogSQWMc3Xuq0Te/Evmu2bkQhM0OlJTfI375Hj//Lpqa2tB3eQJwJCIjr1japuATrMZBN3hiD+oP9WFkIh4puSXyV1lhfq9YviyiqqxnFL0H6tDUOSQuU493LkFh4SLMnCQ90zYkuSFNFjX82ZqWO4EuwQbEw5ldjCy0ocH9/yVYKXwpVtiTeGw7alyNuDyemOUWHtTtZRaWYFmq1r4GOVkrmY+eVsVqgeF3saMByJrTiYYuWdBQ4WGIW9MAUuIH0Nk/grSCjShI7NT2Fc7iwNY69KUUoDAvDdMne216cWPuhWfiMWxX1Z+NVjS1nsKFMXHTChKc2ShemYIeE75QYuNZ0udAfFomUi50YCJ7I+Z0Gsei96A7g5atzYgr3gBx10l3Izb1ZGLzkgvYLuhc8oqMMy2voitjLfJn+cay2yYZ87TcMXS19mPEEQ/nkkIULJoJO3czuexnRUjcJC/KGB48jFdrhpAtbE/wVZLEcdy/cCNWzr3gJ0a1KfdSd4tGTM6Tt271ISXLgZ4jAu84kJhZiNJlqaJPlTGYmJmFlP5DGNHdciLw5HNod65H+T1DaNlaj5HcjViZLo8jsb8BtKUxxnTHsIoXrNhvjNEAvOI+qxiF90zHJK0xofpNa8uJLl8B0LZDgz8EXFxbWvy+g/Rw13t3hGUOYqpRFrzADSeYQsDMQxbf/X7jR946BbPxYr19r165x5U8F1Hxku6cwotTpfGhOW69GuNkfudnnqKcG5jmiNkG73MzYRQhzxAnKBzlMwa0uD8BnVbmo0KdivicNgUYHJbbTCsUP/bpvj+FmbNeXqPBO544N8s1kh3M5zhqTjLKj3T7Neabk8nvcXfe5Yfr3Lml4fzMAnam4kWaD0bSHwtOiBJBAxjv3oPqvvmolBWNwWPb0ewokVYRjHdjz3OtQF4ZCufeCJw/jLraTiSVVCI/3kiIUMEjJO7VXZhTUY5FOIztNf2Y79qbZiRoOPZh0/44lKxZhlmThnFyTzXahaVg4jIDlRro19Y2ILMEJctmiclvTXMPEhaWoXTpdIyJ/+9AweblSNVTFUdPo3HbfiBvDYpmT9bB5hRSNPfXu74+l8DRXI+JAmmlxPC7O1A/UYBCNKFGS9Dwi1sbHFkVKF+UgPHxHjTp+WqWyLx4q74V/SPC+RmJSHJmYGHWfMy+0SVuaKmrivqHO1FX3QVnWSmWTp+E8fOHUVvbjqTizVieasYXMjbxJ7CzugNJJSVYNisO5w/Xobb9gihKFUwYxKLGiDvduElMMlfPmwLh/Iz2lPVYOXcALVuF1SjC3sdBHNvRhsTyIszWjA/ZJocQy20YSStARVE64i6dQFNtGxx561E0Wy3+BE99rAiJm+RFOYZON2JTW7Lu6iPBh23J8pj2G6PavKIZkwmST11jPk7JXYn6Mah5hsb4Sex5rgPO9dJ2MfEsjaEl2LhyrnQejtjfANoSX/gmx7CSb4XVSDpjyMd+mUOMMBpx5qKscB7iRxRxn9ghjQnd3zTO0DDiKyM71PyhjB8LvO7l4wmjd0fwY5hFDSx4gRtOsBUwM+8beZ6SbHIO02slXiy0L7x7lX9GXKFpq/IdpRxzOmNT9b7iY37nj+NccwNpnhj0HCPg841sDVJbKiNOMBI0dN65s8yMT++5n3sejcvoUJ6nZfTeSjLIa4zmmyMWuMbE+zvoOY6KkwzzI6N+TdfOITTtM+Jlo/mZYU6oxbXenKlpi5qjbRm57CphwQlRI2iIokV1H+aLS6iFrw/NcJRIE3fhfIfn2lO8kpGzB19C3Uie9CVc8RXNe2WFNzy+5x3okJT4z4oVGnEt2FrfD2d2HhZmJKtWFngPHv+2nkLGmnIsEs7AFAdwj7aooiloCIlxLU7NKUO5vGdDbO9IEirWLnWfeyFg04RCje0NnuX0aT3b0TBSgLU5DvHMh5GCtcjs264paCT7nBOhxs3TJ8P+L3ctvxnH6PkB9PR1orOzBwOXgaTsMpTfoyEQiTgoMPOJ+EEcfrUGQ+J5FRq+0MGmLPEQqnsyPckghJUW9RjL24wip34sag04Ma76l2Dz8jivgz+FJLkzbSNWzjmFPcJqjZVzASN/ZfaLIttCxWGi7jh3Y2cfQbEiJG6Sl0AFDRFioxj15wNFTIpigTJ+PbySPbQD2/rna8egxqGggvAoiL5uAeP8QbxaK4iy8nk4PmPFZFsqG/1zmPRyTjpmzX5VRuUZt2L7nUirWAvXdmFvfjf6zVfQMOQrC/yhXCXn9PsO0vZxkeG7w18ched3FrzADSfYCqn5d/9GZ4e5OcwZo7mG2njz7W9Wvz8MuKJgzGBOIb6jlGNOZ2yq2+Nifqeap5ieNwU2x1AeFG5r2IWhMuIEI0FDh/stzEc3iONKrx4th3tiMndEfY6b53nD/CCt0yCv8RdkDOY4ak4yyI/E97Hu+B3xPgbAH9fp5JZrktr052dW3us+KzSs+NmfH8L3OwtOiB5BQ1jr0PhddGV8B0XCBFex3URYrVEzkCWfsSB12f1vWUOmBQ2tetwAGm45Gcel7kNobuvCwOUJOOKTkZlXjJxUYZGQ96TCkq3qNjWWc4rLqUUjR3G6cRv2Iw9rima7lyeJ7am3owiPy8vUvANEcT4AjmF7wwgKCoGmBqBgQw7ihLo0VmiIW15U+OvhZth/nasbBg9vR01nMkoq8zFLveJFQ9gZHzyNjo5TuHB5CP0XhjAyMiFv99HwhQ42Fcltqj55b1XSi0XNASfYWD+CvLJEHKodQvaGHAi7T8SXiSCaZHShbigb5YtulOJWz18+sayIc6NrLwLkNFaExE3yooydswfxUt1l5PrdcqK9EsY7Rn0B141J1bYFpVCaNaQeV0bb5aQzQDou+7adML9MOhzUgMMM21LZaJbDfHnBeLufeYyM+F3nN0XfDflKGJcm+cNn219A7yCjd0eAA5dxMRa8wA0n2Iqd+Xe/7/tGL8atxIv59qXzqXSSMmlG5b5hSeQKM+8ojXez0RyLp/mdv3mTWY7wV4+t4RbGyogTjAQN13Yx73Gk/sBmbe7n+y7Vi0nfd7vHVuP4dBrkNWGY4xjlQ1LS5871NLfhu/MeaAga2j7Sws7FYcY5ggWeNszrIvdcDhacEFWCBk434rtdGShLbvNsN3ElhoYrNJRftZVqujc8/ldomKhn/BLOtDWhvitJMwE3+3VTnF5YEDQGj+1A7ak5KCv3voHEsE8+0aE88FBIkJowlOjAhcQ8cTWHOJA1BA3/KzQ8ZGHY/7RObDqUgFI54feIIsL5BkKyuRyp/gQN9xesLGQkJyMpcQwdtbWaKzSMsLnk83VZdTKyTixqDzhhdUcrRpInMBCfh0rhoAzh79Ix7Ki9gGTnBTjmPy6eseE/BgewZHMR0uWGaIVGELM4r/Fl8lDQnkYTMaqyySgmDQQN3xUaBqeii4LMELLFg0s97YurNtpTpDFlIGgYtqU+K8LvagS9FRoG9vvFKEQrNCzwh7UVGnqTWkWs+Lw7gohthkVZTFRiQdAweveZXqGh9KvfeAl2hYZ2zBp98fWas4h8Y3KFhtCvsM/vPP01fA9b4Ahr8y+Gg5Zx1cQJwQsaZuZ+ng+YqkTXICaNxqvp+PTHNX7f39pcYmmOY0HQMF6F6e9QUA+24mo00ys0dOY3/rAjQSNodvrMtWvXrgVdi4kK7J2o9IrnDlyIBzLk7SaiCTr7lxOLhas++9C4aT9QUIGi9DgMdzeL51KkaN06otxbHd+Nxm2tiCtwHUQqDALtenJH3kJ1RzLKypZiunDV48lm1BxJQMnaHEx3bVUQrm0VslAjWxOE/eCKgW9S0Eg53Qjp2IwiCMdmeP2NnsSe7x1yny8yafgMDjY0YCBzjXimg/ef9w0OYrLcMYEM4SySWfIXI39naKhxU/fBqP8p/dhX3YABZwGK89IxTUjMxgdxsqkOh+ILZSFA3vrhwlNVvyhEdDklX2AYZ9oaUN9xAc484UBH4dyKeoy5yhphk9bjZ/+/TizqjAlhe0lTD2Q7XBmnRIAdExmy+CUstDHwV0qXdJbB/BIU58yC1158BvvrWExSBHjs5QQTJKT3iMb42lHbgYTcYuTNUV7begRjS+QtT+O9JmLUu0HDmExWjXnlVrZk4QyKNsTL3HXpRBNqW/s0uau3ZSta40p8r2mVx1t8cSXyxfM6dBJro7bUootZDhPP0DBnv3+MfM+OiS90nZFk9JufMzRUfGWJP5TxYxYTMTQ8Eybjd0cQsc2wKAte4IYTbMVN9a4yfPf1aJ4DJs5hFPOC5BNGcw218RbaF69E10nKVDFblOLvHaU6Q0N15pM4bjXfV2Gc36nfBQbv4YKxBnvmGD7zL1uDL6SVEScEImioxqffuZ++KG743nJ2es4GVM/PDdosRLNBXhP6OY7hB17xtaqY3xjmPdKB6e48wGj1vbC9XOPMP5GXk7p05zeW3uskaATNVREqaADCxL1hKAvrV88Tbzdx/Y2ePYbm5iO+t5wIH8JPNqKutUe+QcD4pgDvZz23DQjt6NczjN4DDWjuugDhYg1HghPZxSshXEYi7LXvbdmGhq4RJOdKB0Pq2mpBgZztfjYLQ4rTkj2IpKFQXj7vfSJ5PJIz81Cco3VqrupKSuGrb8OYePWjeF6nzgoNYTWJLm4ay06NfIXhMzi2vxXt/UMilnAkwLkkD3mLZsn+VuEpJvkKoh/txYG6JnQOCY4QbgHJg7O/Ae2JpdiQk+TjCyNs/N3QoBeLWqNTVMJbgVzXIbPyQ8IhofVjeV7bpXRtkrFMyxpBR9sAJhzxSMstRZFwEK7XrTtB84NYAYtJilAvN8mL1nalS9041NyGroHL4o1FcUlOLMnOxT2zFGzjN0ZV+BvFpHLPuTpxmA2Mnj2IhvoODIgnb+twl5gotbsPA1V7X4zTkVxszL6MWoPzhHTb8llFItilw7cqTE3ZLxjsF6M+pMyfQFeHBIp/AwAAIABJREFUEPfqW6yMftMQNIz4ygp/qLjHLCbeY9Xo3cHnclMWvMANJ9hDnXItFt79whAwNaaM4kVtvLX2TQsaPjd3KOYUPpNznbGpg3PY5nda7wKvm/MUfbTCEfOmqG7gM5p/2Rp8Ia2MOCEQQcN3fPqb++mu0DCMyZn683Of20CU8WmBa/y+v/XFGNNzBCv5kWG//OQQqrm0Ub6ib7sF7EjQCJqrIlbQEJZQNzmKNVYXBI0JVUAIGCCgun4V0u0v0RyLLCYpXAkaFO+RgYBGsuE23Oi3yOhdxFnJgheiU9CIONfaa3AAYzPa36n2AsxPbcQJ/PiCLCEEeECABSfo9StCBY1BHN7ejHjldhMePEc2RB8CwvV4zRMoqChC+pRxiMv92+LF1SrSXSzRH4usCImSl+gbLkx7RIIGU3itVs6CF4gTrHohAp63LGhE/zs1ArwWkInECQHBRoUIgahFgAUnRI+gIb4cj8CR5bmSNGojgTrGAQKj6D1Q77WNKKuwEPdMnyTv1Yv+WGRFSJS8cBDekWQCCRpceYsFLxAncOVie4yxImjQ/M4ezMNUC3FCmICnZgkBThFgwQnRI2hw6jQyixCIVgRYERIlL9EaMdSvWECABS8QJ8RC5FAfoxUB4oRo9Sz1ixAIDAEWnECCRmC+oFKEQMwjwIqQKHmJ+dAiACIYARa8QJwQwQFBpsc8AsQJMR8CBAAh4IUAC04gQYOCjBAgBAJCgBUhUfISkDuoECHABQIseIE4gQvXkhGEQEAIECcEBBsVIgSiFgEWnECCRtSGC3WMEGCLACtCouSFrd+odkKAJQIseIE4gaXHqG5CgC0CxAls8aXaCYFIQ4AFJ5CgEWlRQPYSApwgwIqQKHnhxMFkBiEQAAIseIE4IQBHUBFCgBMEiBM4cQSZQQhwggALTiBBgxPnkhmEQKQhwIqQKHmJtEggewkBDwIseCH6OeE0Gjc1AYWbUTRbGU2DOLa9BgNZm5HRtQlNPTqRllaIzUUOtLx6BI4lecieOw2TlI+OD+Lkof04ciENxasXYRr02pMLnW7EJq/GEpFV8TgWTbMQ6VZuMbFQrftRZf22tTWM4dEpmDJZuHlduDlvAFmbi+DlkkBsjfEyxAnBBkCv+bHNKm5Hz+JYczOO9F3GBABHXBLm5BYiP/1GRecU48dyl4Mpa7kxqYDfPkk86UW7jjgkObOQVzAPwqWG0OHSwWM7UNOegMI1RZgt8An9eSHAghNI0KAgIwQIgYAQYEVI0Z+8BAQ3FSIEIgIBFrwQ/ZzgX9BQCh2nGzehLbkCj3spDEIdrRiIj8fCsnLcM8UTLuMn96D60ADG4hei4nH/gsbgse1oGCvE2qVWFIwQh6ftidtZHHypDpdz1aJSiPsVhc0RJwTrVCtjO9i2tMoP48TOanQklaAkexamTALGzx9DfX07EgrWY3mqkNkHM36CKRtof830SYOXBXG4qQ77RxaiolybS0dPN2Jb02UsrCi3JgIH2pUILMeCE0jQiMBAIJMJAR4QYEVI0Z+88OA9soEQYIMAC16Ifk6wS9BoQ8L8BPQn5KHcrWgIE/cmDCSOoWsgw5Sg0btvEzrTNqMonU2M2FKr7YKGn1Urthgdm5UQJwTrdyE2zY7tYNvSKi+1n6xapTV4+FXUDGVjs6i2BjN+gikbaH+D6VMvWrY2AwWVyE9V2T54DDtqO5BYUIHltDRD1zksOIEEjUDHApUjBGIcAVaEFP3JS4wHDnU/qhFgwQvRzwn2CRrJJfPR0zqGPHElBoDhd7GjAcia04mGLjOCxiUc21GHkdwNyJlpHKq9LVvR4VyPlemuDS7DeHdHHS7nrUWOQ7llYxS9B+rQ1DmECTgQ71yCwsJFmCkU8xEmPNtshDzpUncLmlpP4cKYuNAdCc5sFK+ch2k6W04Sj21HTduQt+GJWbKQo1dfCnq218BVLE3Y+pPoveVk/Py7aGpqQ9/lCcCRiIy8Ymm5vWhHH1KyHOg50oeRCQcSMwtRuiwVk2HQ76hmAe/OEScE62w5+TYztlXjafDEHtQfEuIyHim5JXhknrzqSniuaQAp8QPo7B9BWsFGFCR2asc4zuLA1jr0pRSgMC8N0yd7bWgTBrG4Nc5n/Kjqz0arxljWGHuzhRUg3uMts7AEy1KlZWejvQdQ19SJoQkH4tMykXKhAxPZGzGnsxp98wWRQcZb6GOzAyXl90CxYE3+0V+fhMf0hZYzLVvRHFeMDTkjnu2Cicewo6YdCYVrUOQlZhAPqEcAC04gQSNYnqHyhECMIsCKkKI/eYnRgKFuxwQCLHgh+jlBY6+2IlrEBFtxkIP+lhPhK2oJHM31mCiQzrwYfncH6icKUIgm1JgSNHqxb9N+DCUDQwMjmHDEw5ldgpWuREgZxecP4tX9CSh1JQzK/1cmVr37sGl/HErWLMOsScM4uaca7SnylhkjQSP5Xeyo7oKzrBRLp0/C+PnDqK1tR1LxZixPUAgOeqs1Rk+jcdt+IE9OMARxR68+jS+t7jM0xrux57lWIK8MhXNvBM4fRl1tJ5JKKpEfL9jRBmSWoGTZLMQpf5sw6HdMsIHUSeKEYJ3tWk1gYmwrx4Ic73OErQ84jO01/Zi/fjXmCdm9+FwbHFkVKF+UgPHxHjTpxfgs4fkTeKu+Ff0jwvkZiUhyZmBh1nzMvtElbviuVPCqf7gTdWbHnuZ4O4WUsrXIiT+BndUdSCopwbJZcTh/uA617RcgcGTBxB5U981HpaxoCFvnmh0litVqKj9Y7ZOiuFB3zUAWNhdBEjTyCoFDTehJLsDGleneZxgZ8V+woRGh5VlwAgkaERoMZDYhEG4EWBFS9Ccv4fYctU8IsEOABS9EPyfYuEKj4nGk9WxHw0gB1uY4cGx7A0YK1iKzb7s5QWNYSBjakFi8HvnC3vjxYbzbUIMLSyqRLyQ2Xn+KFRnTAa8VG8rE6kwLttb3w5mdh4UZyd5feP2s0PBubxCHX63BULZqBYWmoDGIYztqcWpOGcp1TzNV1DdbKyGTDgV1ntyD59pT3Ks8BJvOHnwJdSN52LzkArbXnELGmnIsEs9HVKwwiTPoN7shyF3NxAnBusSzPcLv2FaMheQTO1HdlYH1q+f5rlAQn/PErXDOjm6ML3cteRjH6PkB9PR1orOzBwOXgaTsMpTfI6z60Bo/ynGhxkB/7Im2HElCxdql0iozebw1oRBliYdQ3ZOJjSvnyqLBGbRsrcdY3mYUObuxp7oP8yvzkSqOw2Y4SrzPE/L1hIU+GQgaPXAgaU4acKrPd4WGEf8FGxoRWp4FJ5CgEaHBQGYTAuFGgBUhRX/yEm7PUfuEADsEWPBC9HOCvYLGIhzD9oYRFBQCTQ1AwYYcxAlfFE2t0PCNDWGvvJC8V/oqGhjv3iN+qVybM4KWrZ1Iq5RvBfESGcZxqfsQmtu6MHB5Ao74ZGTmFSMndbLfLSfjg6fR0XEKFy4Pof/CEEZGJsSvsV5bQnwEjVGcbtyG/cjDmqLZUF4yoFufgaAhbmMRv8Z6lsm4v9BmDaluQ1FumTHoN7shyF3NxAnBukRx3oO/sa0YC1px67ZEvTXFKMa9r17yVHF4O2o6k1FSmY9ZmoKG9y1BZseeOLbU28aEVtMKUZHcphqL3lvUTjd+F10Z35H4QXe7ib4/Bo36pCgmnDO0P77UveWkP61Q5JoR4XaTNiDL60BQ4gE14iw4gQSNYHmGyhMCMYoAK0KK/uQlRgOGuh0TCLDghejnBJsFjWnncfDVJgwlOnAhMQ8bcmZCTBICFDSE1QjC11GhHt8/4UrJU0jLGsF+xXJv3WtPxy/hTFsT6ruSpERITKz6sXDjSswVV68rvty6VzhkISM5GUmJY+iorfW7QkO4MrH21ByUibcQKP7cX0o16gtqhYYycfNOsNytq/sdE2wgdZI4IVhnKw+w9DO2La3Q8MSt4QqNtE5sOpSA0g058GKAwcN4teYycjcvR6o/QcPC2Bs2WFly6dgObOufr1ihoboh5XQjvtuVgbLkNuPtJt2N1vvkdqN8KGihsGpNzd2j6G7chubLrltQVL6PYR5QIsGCE0jQCJZnqDwhEKMIsCKk6E9eYjRgqNsxgQALXoh+TrBb0JC3RHRMIEM452GWsBDCpKBx9gC2Nowgt6II6cJe+/HzOFzbjLhC6UwOrb/ellfR3ANklKxFznT5Ca/E6i1UdySjrGwppk8ax/DJZtQcSUDJ2hxMFxOh/UBBBYrS4zDc3Yya5h6kFG5G9tAObOtySuUwjDNtDajvuABn3kasTO7wrIxQtJUiXJkoHptRBPUlA2IypFff3AFp6bpwbatwu4vyC7bOGRrCtpzlCQo7xK57BI3cEaN+xwQdkKBhi5u9b+QQtzvpjW29MzTiu9G4rRVx4s0cGofxGsV4Sj/2VTdgwFmA4rx0TBOER/n60kPxhfLKLXnrh9b4AWBp7I2exJ7vHXKfWTNp+AwONjRgIHMNVqf16J6hIS0kEcSGNlyIF/jIYLvJeK+JPvny8vjoeZxqrsf+sSx5K48Gd4tn9zShP0VatTFxgnhAPQxYzBNI0LCFbKgSQiD2EGBFSNGfvMRerFCPYwcBFrwQ/Zxgv6CBswfxUsMYCsTl4NqCRo86LOXbQBzdLWjY34Uh4UKPuCRkFBS7bxjQjGT14aBiXq+8JWQYvQca0Nx1AcJlJY4EJ7KLV8J1zuilk42oa+2RbwjJQkr/IYxkbUZRSi8O1DWhUzQkHs4leXD2N6A9sRQbMvs1BI0sDCluW/DYmobCzUWYPWpQX04Selu2oaFrBMm567E6pctrK8no2WNobj6ic8uJ3goNo37rrOSIQqogTgjWqaorRo3GtmoriffYct2+o3W7EKAb44L5w2dwbH8r2vuHxDEMR4I4HvMWzZLP5xg3HD+wMvbmTVHdchKP5Mw8FOcINwd533KSmKngC3lHmHCWT8OQS3AwwN5vnzQOa3bEI2lONgrz0yEemaN3E4q4IkUQZoUDiScM+C92eEDpCRacEPGCxvRVTwfLFFSeEIhZBM7vfjHgvrMipGCTF+KEgF1KBQkBEQHeeCFYTiC3EgKEQPgQYDFXIE4Inz/5allYGdKMuGLPNdPCzU5NjmKsFq9zoT8eEWDBCSRo8OhpsokQCBECvCUuQreDnaiQoBGi4KFmohYB3nghWE6IWkdRxwiBCECARfJCnBABjmdhonAFavMECsQtceO4dKIJtW3x4ko06S6WQRze3ox4v7ebsDCO6jSLAAtOIEHDLPr0HCEQhQjwlriQoBGFQUZdijgEeOMFSl4iLoTIYELAjQCL5IU4IVYDbBS9B+q9tq9lFRbinumT5G1uR+DIMrqqOVZx46vfLDiBBA2+fEzWEAIhRYC3xIUEjZC6nxojBDQR4I0XKHmhQCUEIhcBFskLcULkxgNZTgiw4AQSNCiuCIEYRoC3xIUEjRgORuo6NwjwxguUvHATGmQIIWAZARbJC3GCZTdQAUKAGwRYcAIJGty4lwwhBEKPAG+JCwkaoY8BapEQUCPAGy9Q8kIxSghELgIskhfihMiNB7KcEGDBCSRoUFwRAjGMAG+JCwkaMRyM1HVuEOCNFyh54SY0yBBCwDICLJIX4gTLbqAChAA3CLDgBBI0uHEvGUIIhB4B3hIXEjRCHwPUIiFAKzQoBggBQoAVAiySFxI0WHmL6iUE2CPAghNI0GDvN2qBEOAWARI0uHUNGUYIhA0B3niBkpewhQI1TAgEjQCL5IU4IWi3UAWEQNgQYMEJJGiEzZ3UMCEQfgR4S1wERIKdqExf9XT4gSULCIEIRoA3XgiWEyLYFWQ6IRDxCLBIXogTIj4sqAMxjAALTiBBI4YDirpOCPCWuJCgQTFJCIQfAd54gZKX8McEWUAIBIoAi+SFOCFQb1A5QiD8CLDgBBI0wu9XsoAQCBsCvCUuJGiELRSoYULAjQBvvEDJCwUnIRC5CLBIXogTIjceyHJCgAUnkKBBcUUIxDACvCUuJGjEcDBS17lBgDdeoOSFm9AgQwgBywiwSF6IEyy7gQoQAtwgwIITSNDgxr1kCCEQegR4S1xI0Ah9DFCLhIAaAd54gZIXilFCIHIRYJG8ECdEbjyQ5YQAC04gQYO7uFqOo3vuRvp1kxSWjePK5YtoP9KGZxpP4ix3NjMyaNoMzME5nBq0UL+qzIInqnBggQM/f60KK9+xUE+MPMpb4kKChlbgESd4UJmBObedw6kPLAxQNY98YRW6Nn0Rnz2xC7OrT1qoKHYe5Y0XKHmJndijnkYfAiySF+KE6IsT6lHsIMCCE0jQ4C5+VqDjx3fj5vdbMGvLUQBTsSBzLoryFuNrqdfjb++34P9sORr9okZWBc6snoHu+kp85aBJJ2mUIUHDGDveEhcSNLT8RZwgoSLhgCNrMH9H4JwAEjT8gscbL1Dy4tdl9AAhwC0CLJIX4gRu3U2GEQJ+EWDBCSRo+IU91A+okxdP+/c/UYXmBVPQ/YutWLzr41AbFtr2cipwpsSioBFImdD2irvWeEtcSNAwI2jEKCcEImgQJwTEObzxAiUvAbmRChECXCDAInkhTuDCtWQEIRAQAiw4gQSNgFzBspC+oAEsxs9+lI+Fl9/Dnev2iqs05mStQt2KdNz+eWmLypWLfdjbuBfPvuMRPNTP4Go/tj26DRertuKFlHN45tEa1MpdKhP+7Y5PsPfrW1EBQPz/hD68Ne7EIymTpTb6j+Ox6j48uP4h+d/G8WFXK5Zt9awcmfPVx1D3VcEuocQ4Pnz/Hazb0oJfC/9bXomP5w3jrT9MQdG8mxEn/NvVj/GrfTVYfvBj6fclNytAHkW7sFIDq9Cx3NNXXP0L3t77BkrbDMqkCHXB3R9hxUv+wyuwabETt8q2XTnXjc2v7Ua9uIxdwvimPxzFldTFmJcg2X+l/z089vQ+yf4o+uMtcSFBw5qgYTcnbBHHnnK8yON1yfXSGDwYJk4QhQknblDA8ydxpcZi1L2SjS/PmCzxCEbxp+MHsPz77+CsHo8c9F3p4Y9HXTy446+3oTz1erGlsavn0PjaS3jq91FECHJXeOMFSl6iL8aoR7GDAIvkhTghduKHehp9CLDgBD2UPnPt2rVroYAwWFKavurpUJgZwjaMBA3g+Re3oXxanyRCyJN89B7Futda0PK5e7FnfT4eTPgYe7duRcUfgJk5FfjPEifGeo9jy859aPxgBu5ffBP+dvQk0s0KGndMxpX+o1hX3YLeeytwYIUTuPoJ/tLVitLv9yH1iQq8uWAKTuzdgC/9FID8VfRPh1vwVN17wOJVqCv9Im7ulbfRuBKNq33YVr0XW66mYc/6h/BgQj82r9yG1wS0tb6s3puLl2+7iLca38Op24S+PoQHrzuNb33zDTTqlVElaAvKK7FvyVRcPNGC4up3cOXefNSVLsY8yJi6RKPPj+NPx/dJ/Xv4Mbzy5Rm4crwGGd/vC2EssG+Kt8SFBA2rgoa9nHDcrKARDk7QXKExF1WlM9B7uFXktpL1j+GVeQ786gdVWC7s2NNcoaESNEzwqCT0TsbYud/hqdd2o31GPhpKFyP96u+w7PHdOM5+qIa0Bd54geYJIXU/NUYI+CBAnEBBQQgQAkoEeOMEEjS4i09jQUOcWIurKvYi9cUqPJKgSOiFvrj2h3ftwuytwL43HsYDn2pPuj11+VmhIazYqNiKCvFwTif2bK/wFhKQi1/uycLtomDRjZcFu3Acdz69z33Wh6utdY/WoF5MmjxffEUXFK3BR3k3o9N1ZoaZpeJiPZPw881bsPIPOsmLV4J2N/a9sQIPXPa2DV9dg49WpKD3F2uweJe8Cubq73Dn47tl++U+Q/lv3AVOQAbxSEiUvKhdGTpOkFZHmVihEQ5OMLXlRMIq7kQNMqr7TAgaUyW+MuTRk9JKtTtG8XbFFpTKhxQvWF+FA/Pg9W8BDUIOC/HGC8QJHAYJmRRTCBAnxJS7qbOEgF8EeOMEEjT8uizUDxgnLzWvbMOKhD6se7QbX/tRPjI/asMtG1sVRnq2pUxdB+/JvaorpgUN1bYU0Qa8h6nr9so1Sm2m9wuCBqRtMeJ2DvXfX6StH1pJk/yV9C+uA/80BY0ZKHliBZ7OuAk3y1tshCXmrqXwml9jvdpSJTtu85SYS/ZLfRE+8Up/LtyV23NCHRks2uORkCh5sSZo2MkJpgWNcHCCjqAhbBd5fflspCa4tp0AV1yHKvtdoSFxlzGP7pUEDVWfJaxUwiyLQRqGOnnjBeKEMAQBNUkIKBAgTqBwIAQIASUCvHECCRrcxaeBoDFtOY7WLEBq7wHcsnHCxEQ8fIKGWhDwgjkgQWMqqp6rxJrbRtF+tBUv/vQ9HC9QJRRayQsJGoYRziMhUfJiQdCwmRNYChpBc4KGoDGzaA3+K28Grrz/HrY0/wqNf8j2viWKBI2A3nC88QJxQkBupEKEgG0IECfYBiVVRAhEBQK8cQIJGtyFlZ6gMRVlVRvwwh3j8v7wqah5pUpcreG1auDOx9D1TDo+K245uV5aLaGzz7ukaiteURwAKkCheSiopa+x51C3vQJfu64bBd98U/sQzYAEjXwc/fFi3Oq+ztb3sEL/KzQ8q1eWrdvr3vcuJUXeW05ohYb/gcHqUB9KXswKGvZzgnvVwc5KfKVNsmPmE1X4/YLJ3oeChoMTNAQNrzOFRGtV/OlX0DDDo/KWE1qh4Z8UALDgBeIEU9DTQ4QAMwR4S16IE5i5miomBEwhwBsnkKBhym2hfEgtaMzA/Vlz8ciXF+DBGUD34V1YXNcjJRrygZ+uQ0E7p+XilScX44HPXcSOdS/h2UHg/vJKNCyZKn3B3CUdClqUcxs+PPgOjstnR1w8vhfF3+/DDUUrUJfnxM2Qt4a4BA5LyctRuASCv/UexzPiQaTAnDsfQGbCr1Av7OIwI2h84TF0bUrHZ0/swj/t+gAYTMfrsjjz2Jbd6EyVD/P8vGLLiU+Zj+WbDjxnArjwcB0KisUr8PrDdyN93HUWiXL7DG05MYp8FomL0B5NVPwJGgw5QT6D54beNhS/1oorX5AO9L39Os8409p+YbwNzSZOkM/qSf/oKP7p6aO4Mu1jPFgun23xWg1Ke2/D808+hPLUyZ4tJ1qcoBJGzPAobTkx/w5kwQvECebxpycJARYI8Ja8ECew8DLVSQiYR4A3TiBBw7zvQvTkcnT8eAFuV7b26Sg+/KAPb/+iBVsU17EKj6ivR71yrg97d72BZ91XCaqvKRWuG+xH7aPbsAVTUVZZgaqMqdKVh5/+BW8fHcUDSyfj58prWy0KGkJV9z9cgVfcV6MKdY/iT+/sxfwd3eYEDcG2qjV44Q7hisRPxFUp6z73TRxYMRu3XifV1/37c7hp3gz0ug4S1Siz/Asa17aWrsILi1Nws1APRvGX/tN4sXo36sXD/kjQMBvoLBIXEjS00A8lJwD3l27Am0tnyFekfoL2/X24NW82PlRe2xoWTnAJtNJVz92H12DxTxdjX1UuHrhJuLZauF65B90J6Ug/5zoDx5dHlh/VuLZVdc20mkdJ0DDLCrRCwzxS9CQhEDkI8Ja8kKARObFDlkYnArxxAgka0Rln1CtCwBQCPBISTVRMuY4eIgSYIcAbLxAnMHM1VUwImEKAOMEUTPQQIRAzCPDGCSRoxEzoUUcJAV8EeCQkSl4oUgmB8CLAGy8QJ4Q3Hqh1QoA4gWKAECAElAjwxgkkaFB8EgIxjACPhETJSwwHJHWdCwR44wXiBC7CgoyIYQSIE2LY+dR1QkADAd44gQQNClNCIIYR4JGQKHmJ4YCkrnOBAG+8QJzARViQETGMAHFCDDufuk4IkKDhPwZoouIfI3qCEGCFAG+TFKGfxAmsvE31EgLmEOCNF4gTzPmNniIEWCFAnMAKWaqXEIhMBHjjBFqhEZlxRFYTArYgwCMhUfJii2upEkIgYAR44wXihIBdSQUJAVsQIE6wBUaqhBCIGgR44wQSNKImtKgjhIB1BHgkJEperPuRShACdiLAGy8QJ9jpXaqLELCOAHGCdcyoBCEQzQjwxgkkaERztFHfCAE/CPBISJS8UNgSAuFFgDdeIE5Qx8NyHN1zN9Kvm6T4YRxXLl9E+5E2PNN4EmfDG0IhbH0G5tx2Dqc+sNKkqswXVqFr0xfx2RO7MLv6pJWKYuZZ4gRzrr7/4Qq8stiJWz8vP3/1Y/x87xasbDNRvrwSHy8B9n59KypMPG7mkTm3zcCpD875eXQu9r3xMB5IALp/sQaLd3k/XlJZhRcypiLO/c+j+Ev/abxYvRv1g8I/rkDHj+/Gze+3YNaWo2bMomdCgMDMaVNxw+cmm/C/tzFfnpeOX5zo9mshb5xAgoZfl9EDhED0IsAjIVHyEr3xRj2LDAR44wXiBHXcqBOIqViQORdFeYvxtdTr8bf3W/B/thyNAVFDwgFH1mD+DrNjS6MMCRp+wSNO8AsRZhatwX/lzcDFEy0orn4Hp6Y5UVYwF9ixD7X+iwM2Cxo1r2zDCryHqev2Grd+7zdx+skZ+NvF63HrX49i6tMtXs+XVW3FC3d8IgstU7EgJx+vr0jHTYPvoXjdXvyaBA0z3g35Mwu+4ETD+sewbHONaVGjaPHdeP1fV2Dq19f4tZc3TiBBw6/L6AFCIHoR4JGQKHmJ3nijnkUGArzxAnGCP0HD8/v9T1ShecEUdP9iKxbv+jgyAi5gK20SNAJuP3YKEif493XVcy9hzS0f4JlHa8wJGOoqwyRo5FduwZupF7Gj9yaUZwxjx9dfwrMK27wFDemHmeWV+P2SyfjVa1VY/g6t0PAfHaF/Qlid85//tgFXro6aEjVcYobw/KxHK/0azBsnkKDh12X0ACEQvQjwSEiUvERvvFHPIgMB3niBOMG8oAEsxs9+lI+Fl9/Dnev2iqs05mStQt2KdNz+eWmLypW3ahcNAAAgAElEQVSLfdjbuBfPvuMRPNTP4Go/tj26DVu0kizx365He30lvnIQEBOehD68Ne7EIymTpTb6j+Ox6j48uP4h+d/G8WFXK5ZtVawcue0B7HkyCw/OkMqMXezDW3U1ePb3wv8JSVI6Lh7uw02L03H7dcK/jeLDrkNSHTkVOFPixA0KaP4krtRYjLpXsvHlGZPlJfKj+NPxA1j+/XcMyvgKI/4wc/V5x19vQ3nq9ZL9V8+h8bWX8JRof3T9ESf496coaKQO4+0XtqBUJwbmfPUx1H1VGItCfeP48P13sG5LC34t/K/PWJuK/NJVeGFxCm6W498dy7I52uP2JDIFDnBtexGePae3UkPabrJgsA23HE8Rx9SHqm0nWoIGxPE3A90iB5Cg4T86wvOEUqQwWqlh9jllL3jjBD2EP3Pt2rVroYCfJiqhQJnaIAS0EeCRkIgTKFoJgfAiwBsvECeo48E4gXj+xW0on9YnfSmWE3/0HsW611rQ8rl7sWd9Ph5M+Bh7t25FxR+AmTkV+M8SJ8Z6j2PLzn1o/GAG7l98E/529CSOmxU07piMK/1Hsa66Bb33VuDACidw9RP8pasVpd/vQ+oTFXhzwRSc2LsBX/qp0B9JeEn/6DieEdrE3ah7cjm+luD6wi318XaMon3/m/hW4ygeWP8YXpmnrENrhcZcVJXOQO/hVrEfJWIZB371gyosF7f3a5VR/ZsJzKQkbzLGzv0OT722G+0z8tFQuhjpV3+HZY/vxvHwDmHbWydOMAHpnSvQsV6I2U/QfeJXeKbxKI6LZ0zIf7II8KfDLXiq7j1g8SrUlX4RN/fKZ0+oxtqC8krsu3cSfrV3L545+DFuLVqBhrzb8Jcjb2D+jj7jcQvA1JYTcbvJbFwURYxc/HJPFuZ95L3tREvQWLC+CgfmAW9v3oLSP5CgYSI6wvaIP7HC3+96hvPGCSRohC3EqGFCIPwI8EhIlLyEPy7IgthGgDdeIE6wJmiICUjKOTzz6F6kvliFRxJO41vffAONrmpcZ0Z07cLsrZAOBPxUJxE3LWh8gr0VW1EhJnBO7NlegQevU7YrJUu3y8nbzNIN+P1S4K2Kl/CUK+lzffXdWYmvtGklSd51aIsT2ljFnahBRnWfCUFjKl72i9lJaVXKHaN4u2ILSmX73Ume4t+ihUmIE0x68s587Hv4bjwgrjpSrA6CHFc4jjuf3uc+38Y1Vtc9WoN6r7F2N/a9sQJz+vdi9tb33I17RIrTxuPWpKAhbjfJGHWPXVEMTTnnte3EW9CYgaLSfFQtdiKu13VWDwkaJqMjbI/piRaBihlCR3jjhIgXNMIWHdQwIRDjCIyMjODv/u7vbEch2OTFdoOoQkKAEDCNAAteCJYTpq962rT9kfGgcQIhJj0JfVj3aDe+9qN8ZH7Uhls2tiq65tmWMnUdxJUQnoRfhYBZQUMUUDxnB/h+HZZXZPRLX6NdKxy08Ja2jmitpFDaLRx0qH2GhrAM//Xls5Ga4Np2Alxx38Dgb4WG1IYxZnsl+1V9lrYMeLbiREYsmbOSt+SFe0647V7UPbkMX5vhwJ/EFRUzpK1gym0gbuj/Ih246TXWXCuUNPxzVRjbH6PMaNyaEjTk200+7cayx98UVxVJZ2Pc7HXbic9YvfoJursO4VvffwenRPNI0DA3isL7lFq8SE+ZIR4AavaMDbX1vHECCRrhjS9qnRCIWARYJC4CGMFOVCIWUDKcEIgCBFjwQrCcEFOCxrTlOFqzAKm9B3DLxgkTyXkYBQ21IOAV/4EJGq6bJq68/x62NP8KjX/IVl0pSYJGIDTDW/ISGZwgrbJ44KpwfsU5aYuVLOhp+kBD0NC/wUeKY10h0oygIW83uVnLmH7PthPNMzQ0xipd2xrIyAptGaWoccPnJwcsZghW88YJJGiENpaoNUIgahBgkbiQoBE14UEdiVEEWPBCZCQvoXS43hfRqSir2oAX7hiXz4yYippXqsTVGl43L9z5GLqeScdnxS0n10tfjvXOfnCtOhC3gUh9nPlEFX6/YLL3oaAWV2gseKIKBxY48PMXqrBS8wDFwAQNr/NDRGvVWPkTNMxgJm85oRUapoI+djlBXgEhChrvoW57Bb52XTcKvvmmdAio+s9L0HgAv9yzDOkfHcU/Pt2icQWzvFrJ4MwWf2doSNtNIN9U4jLGKdl5k2fbCQkapsI8Yh4KZpuJspMkaKhcHuxEJWIiiAwlBKIMARaTFBI0oixIqDsxhwALXgh2nhD9KzRm4P6suXjkywvw4Ayg+/AuLK7rkcQH+cBP16GgndNy8cqTi/HA5y5ix7qX8OwgcH95JRqWTIW4qmGXdChoUc5t+PDgOzgun7dxQ28bil9rxZUvSAcZ3n7daFCCBqbl4pevZGHeeD/e2rUPTx09B9yWhidTr8drbcKZAWYEDelMDSHp+6enj+LKtI/xYLl8tsVrNSjtvQ3PP/kQylMnK7ac+JY5O+jdlhnMaMuJeWqLFU548okKpH7Qhtqf9uDUNCfKHl6BqnlT0CtfoSytHkrB33rlg3A/AObc+QAyE36FeuHAWtX2rvvXV6F53hR8eKIV39olHDA6FQsWpyN18Cjq/+Bn3AIQb1257SJ2bHwJtX+dirODymucfbebuDwqnW8zw73thAQN87EeKU8KokZ3/zmc+uBcwCaToEGCRsDBQwUJAZ4QYDFJIUGDJw+TLYSAdQRY8AIJGmo/LEfHjxfgduU/fzqKDz/ow9u/aMEWxXWswiPqqyKvnOvD3l1vyNejCk9MRf7DK7BpsRO3ynv8x672o1a4thXA/aUb8ObSGfIVqZ+gfX8fbs2bjQ+V17ZaXKEhmn5nPn5WejcW3iRd2ypcY3nl3El8a91e/MKUoOFK6m4Wr2jtPrwGi3+6GPuqcvHATcIVteO40t+D7oR0pJ+Tb5IQ+iMKOIoydRrXtqqu11RjRoKGeW6IDU64Dc9XPYYVqdfjBvGKVeEa37/g+NEWLN8liYvC3/0PV+AVxTjDp6P40zt7MX9Ht+a1rSVPfBOb5t3srhOffoL25ip8RbwpyHjcwnXrimBP/3FMfXqfx2mLv4nT/zobfzteg4zvC4flKv/ycfTHi5HeLx1g+qB4AO4n0jkfmm6nMzTMj4boeZIEDZUvg52oRE9oUE8IgchCgMUkRUCAOCGy4oCsJQSUCLDghWA5IfpWaFDMEQKhRYC35IU4IbT+p9YIATUCvHGCnoc+c+3atWuhcF+wpBQKG6kNQoAQ8EWAReJCggZFGiEQ2Qiw4IVg5wkkaER2TJH14UeAt+SFOCH8MUEWxDYCvHECCRqxHY/Ue0IgYARYJC4kaATsDipICHCBAAteoOSFC9eSETGMAG/JC3FCDAcjdZ0LBHjjBBI0uAgLMoIQiDwEWCQuJGhEXhyQxYSAEgEWvEDJC8UYIRBeBHhLXogTwhsP1DohwBsnkKBBMUkIEAIBIcAicSFBIyBXUCFCgBsEWPACJS/cuJcMiVEEeEteiBNiNBCp29wgwBsnRLygQXtjuYltMiQCEeCRkGiiEoGBRCZHFQK88QJxQlSFF3UmAhEgTohAp5HJhABDBHjjBBI0GDqbqiYEeEeAR0Ki5IX3qCH7oh0B3niBOCHaI476xzsCxAm8e4jsIwRCiwBvnBA1gkYwwIY2BKg1QiD8CLhWNgUzblgsLReQsSt5CaZv4fcQWUAIhB4BXnnBLk4IPaLUIiEQHQgE8z5lMVcgToiOuKJeRC4CvHECCRqRG0tkOSEQMAK8Ji4kaATsUipICASNAK+8QMlL0K6lCgiBoBDgLXkhTgjKnVSYEAgaAd44gQSNoF1KFRACkYcAr4kLCRqRF0tkcfQgwCsvUPISPTFGPYlMBHhLXogTIjOOyOroQYA3TiBBI3pii3pCCJhGgNfEhQQN0y6kBwkB2xHglRcoebHd1VQhIWAJAd6SF+IES+6jhwkB2xHgjRNI0LDdxVQhIcA/ArwmLiRo8B87ZGH0IsArL1DyEr0xRz2LDAR4S16IEyIjbsjK6EWAN04gQSN6Y416RgjoIsBr4kKCBgUtIRA+BHjlBUpewhcT1DIhICDAW/JCnEBxSQiEFwHeOIEEjfDGA7VOCIQFAV4TFxI0whIO1CghICLAKy8Em7yQewkBQiB8CPB4y0n40KCWCQFCgAUnkKBBcUUIxCACvCYuJGjEYDBSl7lBgFdeIEGDmxAhQwgBywiwSF6IEyy7gQoQAtwgwIITSNDgxr1kCCEQOgR4TVxI0AhdDFBLhIAaAV55gZIXilVCIHIRYJG8ECdEbjyQ5YQAC04gQYPiihCIQQR4TVxI0IjBYKQuc4MAr7xAyQs3IUKGEAKWEWCRvBAnWHYDFSAEuEGABSeQoMGNe8kQQiB0CPCauJCgEboYoJYIAVqhQTFACBACrBFgkbyQoMHaa1Q/IcAOARacQIIGO39RzYQAtwiQoMGta8gwQiBsCPDKC5S8hC0kqGFCIGgEWCQvxAlBu4UqIATChgALTiBBI2zupIYJgfAhwGviIiAS7ETFjr6FzzPUMiEQPgTsGDssJirBckL4EKWWCQFCgDiBYoAQIASUCLDgBBI0KMYIgRhEgNfEhQSNGAxG6jI3CPDKCyRocBMiZAghYBkBFskLcYJlN1ABQoAbBFhwAgka3LjXbkP+iN3r9mL70BgG5KqnfS4ed/39HVj1jaW475Ypdjdosb73sX3VbqDyRTw+22JRC49f/HU17jx2F36/6T7cZKFctD/Ka+JCggbLyCNOENAlTtCPMV55gZIXlrxAdRMCbBFgkbwQJ7D1GdVOCLBEgAUnkKDB0mNhrVsSDH73jafw1pekVH7s6kd4v/0Aqv79fzCz5CnU3h/OFJ8EjXCGB6+JCwkaLKOCOIEEDeP44pUXKHlhyQtUNyHAFgEWyQtxAlufUe2EAEsEWHACCRosPRbWuuXkpeQpvKUSLsb+exdyq/8HD1Vtxr84w2UkCRrhQl5ol9fEhQQNllFBnECCRmwKGi6+Yzm6qG5CIJoROL/7xYC7xyJ5IUEjYHdQQUIg7Aiw4AQSNMLuVlYG6CcvwEXs3/wyqm5dhf9+5A7RgCsf/AYv/6AN+89PYHBSHB66Lx/PFmeI2zTOtn4Xd3dk4r3ncjBTfNq3PPA+tj+2G4P/+hy23PUnbF91EDMrl+BsfQteOD+BaZ+7EXklj2LLfNeqEA1BY7ALP9zZgp09YxiY5MCSL2ZhS8l9SP28hNFY30FU1XfgNx8K22gcWPKP3r8DH+O3DbtR9Zvz+N248PsyrHe2I7eDtpyoo4wEDVbjjud6rXECjMbjRz/D1779B6x6+dvImyb1WdzK8e/T0Prmw7hLhuG3bz2N3L8ux5lv3YpDm1/G2S99CzcdewPPd8s8808r8OLX/wFx4vPECeGOHl55IdjkhQSNcEcWtR/pCJCgEekeJPsJAX4QIEFDwxd2TMD4cbGdlhglL8Cphk1Y+ucl4tkS15/ei3/e+kfc+69P4tn5U4Grf8aPq3+I55GNNuHsib6fIGvLRTy7owL3CeLC1Q7839c68LcPb8Hq2ocwRzBbTHAGsb7uMdx7ndT2C5OmY8d3v4W8W4CLHbux4geDWP29b+Prt2gkL4O/Qdm3DwH5/4IXc/8eN+Bj/Ob117Ci5x9w+OUVmHMdgME/47e4FXdNmyTauLv6h9j994+irfgfAIzj1FvPYenv/hf+47srcG8CcOW/9+KR1/6Ad2/NpjM0VKFlx7hhRUh2JS/BTMDsHIn81GWeE27yOx7/jB+W/RB9JRvxb/OF83iG8ZuX3sT+8Uu44yHXyq8P8eN1r+P9bwgi5yVRRC3/cxyeWb8ej//vKbjywdtY853/gvPJ5/DsXZN8BQ2/NhAn2B1bvPICcYLdnqb6CAFzCEQrJ5jrPT1FCBACLBBglT9o2fqZa9euXWPRCXWdNFFhhbJx8uI5GC8Tv33hObx8q0sYkO356Gco+vZvcZ+4LUVafYH10gGeY799EyvOz8fjp9/GxW98RxQoxPp+uxA9G+bjBvlLq/L8DkBKbg59yXWmh/fXWFFg+XApep5ZiBtckHzahefLG3FltStp8sZKbLP1drz3ylcwc/A3eOSpI7hHtY1G/EL8IQka6ijjdZIi2EmcEG5OuA8XTYxHYWw9AnmV16edqPr2R/jqQx/i+aGv4O3cWwFxTL6PVaIQKq3qKp9ehPP/kiF3cBzvvL4R/zzJ9W/ECaw8b7ZeXnmBOMGsB+k5QsBeBKKVE+xFiWojBAgBKwiQoKGBlh1ka8UJkfOssaDhSfRvwo9X7cbgk8JXVOErqetPWf5GMfGovu1beDt3Ot55/Tmc+tJm5H1YjaexCm/dPxm/eek5HFzkEh60zseQE5pbV+G8uM1F+Yz02+67hPpvVdigLjOM3mNvo6blf/CO+/aWL6B198O46/QuTN86gf8QV4h4qqAbDbQj1o5xw4qQKHlhxTJmOeEOvGNiPArC5t3/Pg0/f+UrmPbbN/HPp5fg51/6EI/8AHhx0334bEcN0o5lyiKnNJZ/usj7TB9vwZE4gZXnzdbLKy8QJ5j1ID1HCNiLQLRygr0oUW2EACFgBQFW+YOWDbRCw4pnuHzWKHn5I35Y9iP8Jv9JNH7pkrg9xFjQuElclTHr13egZ8MU7H78fdy3/SHMEbaZ/PtNeEv4t8cOw/nyGuQkCGCwEDT+F955/f+h7PydqP3XfNx7y2RpVUj9NIWgAem/lZIIXduqGZ28TlIEYyl5YUUoZjnBYU5gFFZllHbgvh0VuP4nm/DbRcJqLmEl1s9w03eFf3sau50b8doiYUsKC0GDOMHuSOGVF4gT7PY01UcImEMgWjnBXO/pKUKAEGCBAAkaGqjaQbYsnBX+OvWTl7O/3oYH/92B116uwH0JUqJRc+sqtD5yh3w4n3QmhmfLiXxuRvkf8fWqyag6dgd+Lq6yEPbRH8GcJ6eg6ifTsFc4b0PsuFVBA9DcGnK1E1VP7MOYsOUk/X383/IWzKyUtr0If16Chtpe2QG05UQ7Eu0YN6wIiZIXVuxhlhNMjEf3uRnP4Z0vPYppOztw13ZJTBS2j/1k9kNI3nkQN313vXxoqFVBw4QNxAm2BwqvvECcYLurqUJCwBQC0coJpjpPDxEChAATBFjlD1rG0goNJi4MZaXq5GUcY4Pn8W7rXjzZDlRUPol/cU4WDRo7vQv/vPV/PIeCXn4fP6zejZob8nFMPBNDlA+wf/MbeOeGybhh0ZPyIX5C0rEJP75yIwb/9wrF9bDWBQ1hv73XoaCffoSDP3gDj/75DhwWVoPIt6j87qEn8daXbgEGO/H8ln2ouSJvOREPJXwOT165C2+tz8ddCdJBpE/Wf4gj06XDT133q4TSC7y2xeskRcCLkhdWUWOeE/yPR4+oWPbfU3DDpH/Ejm9lSILo6V148JdjmHnldmxxjzvrgoZ/G6SzfYgT7IsXXnmBOME+H1NNhIAVBKKVE6xgQM8SAoSAvQiQoKGBpx1ka6+beKntj/jhYz/CpnGPPc7E6bjv/oVYfV8mZspXobp+vXL6Z3i+/r+wR75iNfu+bDz79QzPAZ3uFRE3ep1TIW5FeW0Q29y3lwg1BiBoCMU+6sD2nQew88/ylY7/uBQV31iouLb1bayp/i/89K+Ac/rt2JI7Bc/vHMWL7m0mH+Hg67vxwu8uoU+41vWLOfi3RX/G3T+5SXHlLC/+Ca8ddowbVoREyQur2LDGCf7Go2ilePDnIcxUnsEjbkXZh95vCFvaxCuNAthyIhcjTmAVDJr18soLxAkhDQNqjBBwIxCtnEAuJgQIgfAhwCp/0OoRrdAIn5+pZUKAOQK8TlKEjlPywtz91AAhQIIGxQAhQAj4RYDXuUKw8wS/HacHCAFCgBkCJGhoQGsH2TLzGFVMCHCKgB3jhhUhBTtRsaNvnLqNzCIEmCJgx9hhwQvECUzdTpUTAroIRCsnkMsJAUIgfAiwmCfo9YZWaITPz9QyIcAcAV4nKULHKXlh7n5qgBDQRIBXXiBOoIAlBMKDQLRyQnjQpFYJAUJAQIAEDY04sINsKbwIgVhDwI5xw4qQKHmJtWik/vKCAK+8QJzAS4SQHbGGQLRyQqz5kfpLCPCEAKv8QauPtEKDJ8+TLYSAzQjwOkmhFRo2O5qqIwQsIMArL5CgYcGJ9CghYCMC0coJNkJEVREChIBFBEjQ0ADMDrK16Ad6nBCIeATsGDesCImSl4gPL+pAhCLAKy8QJ0RoQJHZEY9AtHJCxDuGOkAIRDACrPIHLUhohUYEBwqZTgj4Q4DXSYpgNyUv/rxHvxMCbBDglReIE9j4m2olBPwhEK2c4K/f9DshQAiwQ4AEDQ1s7SBbdi6jmgkBPhGwY9ywIiRKXviMGbIq+hHglReikhP6foKsLX/E6u99B1+/RRVbg7/BI08dwT1Vm5Hz5+/hwdbb8R/bv4ZUpiH4Prav2g1UvojHZwP4tAvPlzfiyuqN+Lf5U2xoeRzAJHc9Z3/Jul8XsX/zyyi/dRXOP3KHj/1j/70Li14bw799/5u47/PAxV9X485jd+H3m+7DTTb0NlqqiFZOiBb/UD8IgUhEgFX+oIUFrdCIxAghmwkBkwjwOkkRzI/K5MWkX+gxQiCcCPDKC9HJCX/ED8t+hHcfegpv3e+dQovJ9U9uxeHah3AD88TfFXHsBI2Lv96GO4/d6SUWkKARzpFuvu1o5QTzCNCThAAhYDcCJGhoIGoH2drtKKqPEOAdATvGDStCis7khfeI+P/t3Xt4VNW9xvH3cAJSDygKeAw10gpBYwArqYho8fJItcVa0bZYUcQi1qIUOKhoFY4FqUTpESqgVTkgihVazeMFtUceUawIKFG5iCVGCyhYAQWDGki059l7LplMJpmZPXsN+/LNXy3OXnutz1rzPlm/7Av9Q0Dyai4ENRPWP/zfGrhloN75zWk6NL4AI1cWzOp2lZZe2i2PyzKpoOHimQ/M1Q8tX6GRPLwD00cXkQ01FdRMMMRFswggkIGAqf1DqlNzhUYGE8JHEPCrgFd/SbE8g7p58etaod/hEfBqLgQ2EzY+qN6312jmPdfatz3YP7v/pjG/Xqb+0VtRkjfatZuX6Xdzlur+7fXqfPBhum7MeA0raZ3ylgn72Pmd9fSCy1UmqfbdZzVp/kot21KrD1SgM04+W5OHn6li+9zJBY3E/x8tDlQnfRdan6Dn516i7i20u2beBJ23LOG4bufaV2qoyS0eNap6YbEmLd6kF7+Qjjq0UCNHDtNVvQ+PHmz151kV3XSGts6v0O+i479g+C80uV+qm0TSFDQ2PqjC2xW3iTkvHy49FPW1+jB61AgNK4necmMds/hoLR/6qX4/fZX2WVfX9Nqmu+9/Sour9+rdOql7tzLNGPMzlXWIdNtud/PZWl2yRjfcv0n9ryvXmWv+WwPXlWl1+fkqitFse1IX3vi2hky7sektSAcwgoKaCQeQlFMjEHoBChoploAbYRv6lQVA6ATc+N6YCqTAbl5Ct8oYsN8EvJoLwc2EDbp7xALtGHWbJpdFni+x5+UZOq7iGK3+n8hmt1FBI/pci30jb9Fk67kWuz/WnoOP0KFtUj8DIrmgoR3VWqOjVda5tfR5tRZMv08Luv1CSy89Nk1BI2klf/6mpo7/k7b+bLzutW6XabHdFvoWf2ZFndbPu00DK4/WI5OG6czOrbVn85OaMPkVaWj0HNGCy+9aF+qeKdfogi7SxysX6JI5OzQyZRHAQUFjcY3OPW6gJo86TUVtalT19FxdtLhWN8fatwoaCz/VZZ2O1eixP4gUIz7fovU7D1PPrlbR4xMtmz1Tl+xpuOrGnoOVBRpZeIbGX/GdyJU4KZ6fsvXpKer78gmNixweCJCgZoIHaOkCAqEVMLV/SAXKFRqhXWYMPAwCXv0lxbIP7uYlDCuLMfpZwKu5EORMsK5guOKLn2v1Nd9RW9Vo2Z236b7eY/SncyJPCm1U0Ni9TFf/+kWV3nSLRpc0PGCzyeeii7BJQSNpcdr//eke0eJJS1doJB4YKRRMOniwXr6+X8KtMg2fadxuBgUN+6qU51U66be6qntDO9ZzNvpWHGM/S6RntKBROXS85p0TuyJjixb912w9d07iv8WOd1DQmH+YHntghPq3ibWxTYsmzNTU436htVccK9lXdWzRjFQPco0dYn+mPt5OZA5St3t/r1gxKTKOFYNv0czvufEAVvdSKKiZ4J4QLSGAQLYCFDRSiMXCNltMPo8AAtL2BeWOGUwFklubF8cD40AEQi7gtVxwKxNyGZepJVG7Zq76zinQvLmXq+zzlbrhVy+qLOGKg8a3nHypNfOm64pltSrtVabRw3+k/tbVFsmFj2YLGjWqevlxzap4Tyt2WredWD/HR2+7yKygsfWFGRq0sL3u/cMI9Y/dJqOW2s2goJFUBIhb2/++Q/f8/jpd0DnVMz5aKlo4KGikeMuJ/ZyT6jMiDzRNuk0l0s86fbz2KU1fvEGvbo/cdiJ1jvY5OvYXSrX6tugVHdHB2VfiLOwSKdbYt5ts0ejEW49MLbgs26WgkSUYH0cAgbQCpvYPqU7suys00urxAQQQaCKQyy/4pgLJrc0L040AAs4EvJYLbmVCLuNyJpnBUfZtJBXqfNNvNWzPXH17cedGtx2keljlnm1v6rnFT2lqZb1GRq/WSPW5xldofKkVs2/V1dtP0L2jBqt/l29Erv6IP2Mjg4LGtif18xvXqP9NN2p0yTeig0vXrs8LGvMmaOCWyHM/UhU0tj49TX3/epjuGfNTndv9cLVtVIRp4XWw0duHDrmuXBdUT9GgzT+KXqWTwZrJ40coaOQRm1MhEBIBU/sHXxc0QjL3DBMBzwmYCqRcNy+eg6JDCIRIwEQu5JoJbmzKzE1hnVbMvkXTu16jm3fM1qyujV/j2vzbNyLHXctwSSIAABrwSURBVHTwMG2/olT2q1EXHmE/pLNntLP2LRsLCyNXYNhXf1So6KZyjS6JfCCrgsb+v+vu8f+r5/oM02NXlKptDCRtuxkUNHYs0xXjX1SfpFtp7GLB041vOVFC/yWXr9Bo9taQ6BtnmlyhUa37rr6v8at3My1oSLKu/rikrkzXrVuj2lGNb7cxt96ya9mN744XMyE7BT6NAAJuCpjIhOb655srNNwEpi0EEMhcwFQg5bp5yXwEfBIBBNwWMJELuWaCG5syt50S27NuO/n2C9LI6hqdMm2sfhB9Q0a86BC7FSLxAZT7q7Vg4n169qzo8zaiV0/0HHOdbi5rr9ptz2rCxBe1uC7hlpIRC1T5szGaZz2fY8frmjr5z5q1J5NbTqxbXabpvHeS3sxhDyLyYNPm25Xs8c2s1yP3/DL+Npemt9JM03nxh4JKezZW6Orpa1Q08hbdYT0AtclbWGwd+3kevzo6UtRp/OPglpOFO3RKn5/q3mu+qyOs22ish4JWSOXWnHRW9BkaDW9GiZ1/VuHP9dhV39Ghn1dr0fT7NLY66ZaTFLey2H215mziK9rQukyP2M8J8d6PG98dL2aC96TpEQLhETCRCRQ0wrN+GCkCrgqYCqRcNy+uDpLGEEAgKwETuZBrJrixKcsKIdsP739dk678s+4/7kd65zenNXrQZqON/7ZlGjN9qZbtrNeO1gX68cmDdfNV342/+nPryrn2q0FfrJOOKizTvSPba9bkj3Vt/LWtj2vs9FV64gupe2EPTT6vvabe/6XK7f/ewi0nhdbDSJ/TE03GFSmGlL7bUruRwsOzd87UhHX1Uq/Iw0T3pXht6/qnH9TUiq12/7sXFmnk0Es0rNFrWxco6ys0kl81G3u+xc4Ur23dfIaWd31LkxZGDLt3O16TR16iM7tEH8Ca6hkaO1Zq0vSn7Nfo2q95HX6s1s/coP72cz9auOXEtkxxhUe2a8fw59347ngxEwyz0TwCCLQgYCITKGiw5BBAwJGAqUDKdfPiaDAchAACrgiYyIVcM8GNTZkrODSCQIJA7doHdd4cqfwPl6ss/mYVbxG58d3xYiZ4S5neIBAuAROZQEEjXGuI0SLgmoCpQMp18+LaAGkIAQSyFjCRC7lmghubsqwhOACBZgXqUtxS400uN747XswEb2rTKwTCIWAiEyhohGPtMEoEXBcwFUi5bl5cHygNIoBAxgImciHXTHBjU5YxAB9EIJ3Axkd09u0bVDr8Gs08q0u6Tx/Q/+7Gd8eLmXBAUTk5AiEXMJEJFDRCvqgYPgJOBUwFUq6bF6fj4TgEEMhdwEQu5JoJbmzKcpehBQRiAnWq3d9abT16m0niPLnx3fFiJrAWEUDgwAmYyAQKGgduPjkzAr4WMBVIuW5efI1K5xHwuYCJXMg1E9zYlPl8Wug+Ao4E3PjueDETHGFwEAIIuCJgIhMoaLgyNTSCQPgETAVSrpuX8M0EI0bAOwImciHXTHBjU+YdYXqCQP4E3PjueDET8ifImRBAIFnARCZQ0GCdIYCAIwFTgZTr5sXRYDgIAQRcETCRC7lmghubMldwaAQBnwm48d3xYib4bBroLgKBEjCRCRQ0ArVEGAwC+RMwFUi5bl7yJ8CZEEAgH395yTUT3NiUMdMIhFHAje+Oid8Vcs2EMM4lY0bAKwImMoGChldml34g4DMBU4HELyo+Wwh0F4EEARO5kGsmuLEpY5IRCKOAG98dL2ZCGOeSMSPgFQETmUBBwyuzSz8Q8JmAqUDKdfPiM0a6i0CgBEzkQq6Z4MamLFCTxGAQyFDAje+OFzMhw+HzMQQQMCBgIhMoaBiYKJpEIAwCpgIp181LGOwZIwJeFTCRC7lmghubMq960y8ETAq48d3xYiaYNKNtBBBoWcBEJlDQYNUhgIAjAVOBlOvmxdFgOAgBBFwRMJELuWaCG5syV3BoBAGfCbjx3fFiJvhsGuguAoESMJEJFDQCtUQYDAL5EzAVSLluXvInwJkQQCBZwEQu5JoJbmzKmGkEwijgxnfHi5kQxrlkzAh4RcBEJlDQ8Mrs0g8EfCZgKpBy3bz4jJHuIhAoARO5kGsmxDZlgYJmMAjkUWD7gnLHZ/NiJjgeDAcigEDOAiYygYJGztNCAwiEU8BUIOW6eQnnbDBqBLwhYCIXcs0EChreWBv0wr8CFDT8O3f0HAGvCZj4PYGChtdmmf4g4BMBU4GU6+bFJ3x0E4FACpjIBTIhkEuFQYVEgEwIyUQzTAQyFDCRCRQ0MsTnYwgg0FjAVCCxeWGlIeBfARO5QCb4dz3QcwTIBNYAAggkCpjIBAoarDEEEHAkYCqQ2Lw4mg4OQsATAiZygUzwxNTSCQQcCZAJjtg4CIHACpjIBAoagV0uDAwBswKmAonNi9l5o3UETAqYyAUyweSM0TYCZgXIBLO+tI6A3wRMZAIFDb+tAvqLgEcETAUSmxePTDDdQMCBgIlcIBMcTASHIOARATLBIxNBNxDwiICJTKCg4ZHJpRsI+E3AVCCxefHbSqC/CDQImMgFMoEVhoB/BcgE/84dPUfAhICJTKCgYWKmaBOBEAiYCiQ2LyFYPAwxsAImcoFMCOxyYWAhECATQjDJDBGBLARMZAIFjSwmgI8igIDZv8RarbN5YZUh4F8BE7+okAn+XQ/0HAEygTWAAAKJAiYygYIGawwBBBwJmAokNi+OpoODEPCEgIlcIBM8MbV0AgFHAmSCIzYOQiCwAiYygYJGYJcLA0PArICpQGLzYnbeaB0BkwImcoFMMDljtI2AWQEywawvrSPgNwETmUBBw2+rgP4i4BEBU4HE5sUjE0w3EHAgYCIXyAQHE8EhCHhEgEzwyETQDQQ8ImAiEyhoeGRy6QYCfhMwFUhsXvy2EugvAg0CJnKBTGCFIeBfATLBv3NHzxEwIWAiEyhomJgp2kQgBAKmAonNSwgWD0MMrICJXCATArtcGFgIBMiEEEwyQ0QgCwETmUBBI4sJ4KMIIGD2L7FW62xeWGUI+FfAxC8qZIJ/1wM9R4BMYA0ggECigIlMoKDBGkMAAUcCpgKJzYuj6eAgBDwhYCIXyARPTC2dQMCRAJngiI2DEAisgIlMoKAR2OXCwBAwK2AqkNi8mJ03WkfApICJXCATTM4YbSNgVoBMMOtL6wj4TcBEJlDQ8NsqoL8IeETAVCCxefHIBNMNBBwImMgFMsHBRHAIAh4RIBM8MhF0AwGPCJjIBAoaHplcuoGA3wRMBRKbF7+tBPqLQIOAiVwgE1hhCPhXgEzw79zRcwRMCJjIBAoaJmaKNhEIgYCpQGLzEoLFwxADK2AiF8iEwC4XBhYCATIhBJPMEBHIQsBEJlDQyGIC+CgCCJj9S6zVOpsXVhkC/hUw8YsKmeDf9UDPESATWAMIIJAoYCITKGiwxhBAwJGAqUBi8+JoOjgIAU8ImMgFMsETU0snEHAkQCY4YuMgBAIrYCITKGgEdrkwMATMCpgKJDYvZueN1hEwKWAiF8gEkzNG2wiYFSATzPrSOgJ+EzCRCRQ0/LYK6C8CHhEwFUhsXjwywXQDAQcCJnKBTHAwERyCgEcEyASPTATdQMAjAiYygYKGRyaXbiDgNwFTgcTmxW8rgf4i0CBgIhfIBFYYAv4VIBP8O3f0HAETAiYygYKGiZmiTQRCIGAqkNi8hGDxMMTACpjIBTIhsMuFgYVAgEwIwSQzRASyEDCRCRQ0spgAPooAAmb/Emu1zuaFVYaAfwVM/KJCJvh3PdBzBMgE1gACCCQKmMgEChqsMQQQcCRgKpDYvDiaDg5CwBMCJnKBTPDE1NIJBBwJkAmO2DgIgcAKmMgEChqBXS4MDAGzAqYCic2L2XmjdQRMCpjIBTLB5IzRNgJmBcgEs760joDfBExkAgUNv60C+ouARwRMBRKbF49MMN1AwIGAiVwgExxMBIcg4BEBMsEjE0E3EPCIgIlMoKDhkcmlGwj4TcBUILF58dtKoL8INAiYyAUygRWGgH8FyAT/zh09R8CEgIlMoKBhYqZoE4EQCJgKJDYvIVg8DDGwAiZygUwI7HJhYCEQIBNCMMkMEYEsBExkAgWNLCaAjyKAgNm/xFqts3lhlSHgXwETv6iQCf5dD/QcATKBNYAAAokCJjKBggZrDAEEHAmYCiQ2L46mg4MQ8ISAiVwgEzwxtXQCAUcCZIIjNg5CILACJjKBgkZglwsDQ8CsgKlAYvNidt5oHQGTAiZygUwwOWO0jYBZATLBrC+tI+A3AROZQEHDb6uA/iLgEQFTgcTmxSMTTDcQcCBgIhfIBAcTwSEIeESATPDIRNANBDwiYCITKGh4ZHLpBgJ+EzAVSGxe/LYS6C8CDQImcoFMYIUh4F8BMsG/c0fPETAhYCITPFHQMIFFmwggYF6gY8eOrp/E2rzwgwAC/hVwOxfIBP+uBXqOgCVAJrAOEEAgUcDtTDjgBQ2mFwEEEEAAAQQQQAABBBBAAAEEEHBL4N/+9a9//cutxmgHAQQQQAABBBBAAAEEEEAAAQQQyIcABY18KHMOBBBAAAEEEEAAAQQQQAABBBBwVYCChqucNIYAAggggAACCCCAAAIIIIAAAvkQoKCRD2XOgQACCCCAAAIIIIAAAggggAACrgpQ0HCVk8YQQAABBBBAAAEEEEAAAQQQQCAfAhQ08qHMORBAAAEEEEAAAQQQQAABBBBAwFUBChquctIYAggggAACCCCAAAIIIIAAAgjkQ4CCRj6UOQcCCCCAAAIIIIAAAggggAACCLgqQEHDVU4aQwABBBBAAAEEEEAAAQQQQACBfAhQ0MiHMudAAAEEEEAAAQQQQAABBBBAAAFXBShouMpJYwgggAACCCCAAAIIIIAAAgggkA8BChr5UOYcCCCAAAIIIIAAAggggAACCCDgqgAFDVc5aQwBBBBAAAEEEEAAAQQQQAABBPIhQEEjH8qcAwEEEEAAAQQQQAABBBBAAAEEXBWgoOEqJ40hgAACCCCAAAIIIIAAAggggEA+BCho5EOZcyCAAAIIIIAAAggggAACCCCAgKsCFDRc5aQxBBBAAAEEEEAAAQQQQAABBBDIhwAFjXwocw4EEEAAAQQQQAABBBBAAAEEEHBVgIKGq5w0hgACCCCAAAIIIIAAAggggAAC+RCgoJEPZc6BAAIIIIAAAggggECgBP6px2/foDv2ttHEsadpUGdrcF9p/cMv6cqN1v8+RA9M/a562mPepSV3vqUpu63PFmnTjGotavTfHcDUfKglj32oNoP6aqB17rdfV7+Fn6nf90/UjNMPc9BgkA/ZqadGn6vffmueXh/fy4WBbtZdN1tz2PinTUGBBp1VrLGnF+ogF87StInYeRPXlpETGWjUz303wOFikxQ0XMSkKQQQQAABBBBAAAEEwiKw/tEXdOU6afBFp2pCH2sL+6EWTPm75tRaAq00asQZGnaMpLpNKr/1A1W07aAFEztqib0ZzmVT+qmW3PWGpuxMKKZQ0Ghh2eWnoBHrwNnnn6TbTm4flq9BhuOkoJEhVNYfo6CRNRkHIIAAAggggAACCCCAwL7KlTr9sS/Uplexll9cJG1Zq8v+uFObCyTVS137l+qhQf8pvVepwXN3a3vxUXpp+EGaEy1o3PXLNloyd6eW1rdSv77FKv/xN6N/2f9KNZvWacqiT7TcLo5IXY/soAmXnqA+h30WLWY0+NtXZRRWa8CDn6mPfYXGIUnHt1JpcSdNHNJT3/pGqnmLbTbbaeL50uPP7NWGeqm05CjdcWkPdYwdUrNVj86v1gMffa29BQUaHL8aoUYv3fuaJmxtq/Ib++v09tKul/6mQf+3XyrpppWXdpUUu6Ill0KO0zVnqqCROJZ92r7qDY168gttt8es6FUcB2tIr/2qWFevPt/vpRl9apsx3KdX57+icVUFuuHaAbqw0BrrV9r0l5c17A1p1OXf07AeH0TbTDzvHlU+sVGzK7+w5+zwDu10zUWlGnTMf0SxUhQSmhS/ktdbpusl07FZXUnRj2bXU2TszX8H/j3Ff0/R56zaTzdmp2vP/HEUNMwbcwYEEEAAAQQQQAABBIInsGO9xs74WCs7HKGK63uqTXQTP/iHXaRntqmiqIuev/o47f3r3zR4+f7o7SCfxW9XaCNpf4LK4CGnakLvg6Sad3TLtG1amixmF0Q6a6l9dUZSQaP3do2d/pG6Dj1L44o2acq0D7Qk6fg2xUfr+eHdU9wOkfoWCuvweJ8aXX2ScO4BJ2jGOR3jBYwhQ0/XuOPro5tzSfZVKX3UI2pVWdJNy+0CRz5/8lTQeGWNhjxTq/2NChoN4xwytFgdH6uKXsHT1HDf2tUauGivivv30lz7HqboFT+KGjYpCnyp9Q+v0pUbv07CbKXLLj9F1/SwrhrKoKBRk/t6STe2pv1IvJqpqUXL34EeOihtn9O1n+2Y87leszsXBY3svPg0AggggAACCCCAAAII2AKxTdPBuuvWUu2fG7tKoUR7H7CKDta/nygtjP7l/ZcDdOHRsQ1mKw0ZcpLG9W6jTU+8qmGr65t//sWWN3XZHz9RVacjtGRcT3VUiltOEmckVmgpOlJLrj6+4QqLZmctoU8XlWlcnwJVPrxKozZ+He9TbLPdtVex5lxcpPZ1/9Tjs6xniEQ329GrU/aeeKwqfvK1Zt9cpYfs80Vuixnw3goNfLI24fachM7UbdZd06q1suRYLTqnxi7m7HX1WSCmChqpQSNFoI+ihStrnk/WuJKvtWv9Bg3+y141a1j3rspv3aKKDp1UcX1vFW6q1OAHd0u26TebFie2r9WIWTu1oW073XXtiTrlMGnXqjW60rpKJL5WMiho5LJeMh1bUmGlOFq8adYimTb5O5Cmz2nXa7ZjNr5GnUcqBQ3ndhyJAAIIIIAAAggggECIBWIPAW2lUZd/W7serNai6EayZslyXbyiXkOGHquOj1nP1YjdJpDBBtMSravRP97/UJWrd2vp+1+o0rr1JNOChvUQ0rvf0pSPrIZaqbhTW/Xr801d3L9IHVunmq4UfVq7Wv0W7Y0XNOK3kDQ5PPYcj2hxp6CTHh0qTfzjTnUtOUSbN36mruefpAurXtOojQ23pCQ3U7NqhQY9uV9XjjhVAza+qotXtNLEsadoUGfr9oJcf/JT0Di8XVtdPKhUw3ofmlB8aKc5U/uqj/Vo2NhtOM0axtaTddvJqer5inW7SSvdYBfCrIMaz1PXVZEiUZ8BJ2jOObEbg5Jv7clkvTldL9mMrXE/CtNapPsOtNzn9NbZjlkyu0adr3EKGs7tOBIBBBBAAAEEEEAAgVALWJsce1N5ZFtt/6hW7ZKem6Ej26rwo1pV2reL9NBBmdwCsONt3TDrI1UVdtLEHxapuPWHmjjrY63MuKBhTck+bX/vfb26/BNVbK1VlVUQif3lv8mMpd/0pt8gSpv+8qKGvVGgy3pJD62TJl5bpE2zqlVR0kFXvr9bc9rFrjBJtWT+qcfv3KA7rMLP2A5aMm2Llhx5hBaN7in7cRI5/ZgqaLT0PJCmppkYKnpVRtfvd1Gf5ds0p230ag17/I3bLI4+wyXbgkZszTZ+I05u6yX92LIsaCjdd6DlNR67/avpskl8K1E2Y7ZaMrlGnS9wChrO7TgSAQQQQAABBBBAAIFwC+xYr1EzPlalrZDwZpP45jPC07B5zLx40M9+PsUh2vXKaxpsPZuh2YLGV5JauJKhbrsenb5RMxq9YjZx2tL3KfYA1NITizXjJ0VK+Q6Pt1/XgIWfRZ4LYj87o1S77AddJhukKWhc21nPz6rWonZHqGJccAoaGRnGn5vRSoW1X+vw+PM0mhY0erZ0y8mRR+r50cerfXwdttEN156sCzvt1pJ719lX7zT7il8H6yX92FIXY5pbT7ECSfPfgaQ1lNTns7dGHtjb4npNbCLtmJMKGq6vUecxSkHDuR1HIoAAAggggAACCCAQcoHEhw82futF5K0VzRU6Ej6b9NaJ2F/QE2HtB4jGCxqxt4pEPlEYf8ZC9Ij3KjVk7m5tTp6ZHK7QUN1WzZ5WpYeib12JN92hkx69vre+Zf1D7PW01v+Ovt2k4S/3BQm3TjRdMrHL+YdcfrIGVb3mk1tOsrtCIyNDSf+I3q4Ue/6I/XxQ+ye58PSlXp3/arxg1KCa+FDQxmslUT5e0HBjvaRdH0l9T/P5jtErn5r9DqTrc7r+pDs+RaqZXaPOY5SChnM7jkQAAQQQQAABBBBAIOQCsddtSorfVhIhaShMNDxrIKO3TmiXXpq/QVOq6rW/oI1GDS1V1xVvaFxVW025sb8Gtpf2bXpT4xZ+okrr9ar9SzR3UOKNGV9p19q3VL7kM63c+7V9xUTDa19TXcmR/goNe0CfbtaCh9/XAuu1rZJKizpp3NBS9Wwfa7Nh83z2+SfptpPbx19lWxV720mq1ZLygYsnaMbp8RfG5rjGvHHLSWaGkmJXXsSvsmiuoGH9e7rXtkra8Y7KH9imir3S4Z066La+9Rr1TMPzUaxXpOa8XtKujxRrrMX1lO47kEGfW2w/g+MTV53xNep8iVPQcG7HkQgggAACCCCAAAIIIICAxwXcLmh4fLh0L1QCFDRCNd0MFgEEEEAAAQQQQAABBMIlQEEjXPMdrtFS0AjXfDNaBBBAAAEEEEAAAQQQCJUABY1QTXfIBktBI2QTznARQAABBBBAAAEEEEAAAQQQCIIABY0gzCJjQAABBBBAAAEEEEAAAQQQQCBkAhQ0QjbhDBcBBBBAAAEEEEAAAQQQQACBIAhQ0AjCLDIGBBBAAAEEEEAAAQQQQAABBEImQEEjZBPOcBFAAAEEEEAAAQQQQAABBBAIggAFjSDMImNAAAEEEEAAAQQQQAABBBBAIGQCFDRCNuEMFwEEEEAAAQQQQAABBBBAAIEgCFDQCMIsMgYEEEAAAQQQQAABBBBAAAEEQiZAQSNkE85wEUAAAQQQQAABBBBAAAEEEAiCAAWNIMwiY0AAAQQQQAABBBBAAAEEEEAgZAIUNEI24QwXAQQQQAABBBBAAAEEEEAAgSAIUNAIwiwyBgQQQAABBBBAAAEEEEAAAQRCJkBBI2QTznARQAABBBBAAAEEEEAAAQQQCIIABY0gzCJjQAABBBBAAAEEEEAAAQQQQCBkAhQ0QjbhDBcBBBBAAAEEEEAAAQQQQACBIAhQ0AjCLDIGBBBAAAEEEEAAAQQQQAABBEIm8P9L7wwJwT25vg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0" y="908720"/>
            <a:ext cx="8412480" cy="52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46759" y="1866613"/>
            <a:ext cx="1500879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9998" y="1578580"/>
            <a:ext cx="1728192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/>
              <a:t>MSTR </a:t>
            </a:r>
            <a:r>
              <a:rPr lang="ko-KR" altLang="en-US" dirty="0" smtClean="0"/>
              <a:t>웹 어플리케이션 구성 방식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311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포털과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MSTR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웹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어플리케이션 분리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각각 다른 </a:t>
            </a:r>
            <a:r>
              <a:rPr lang="en-US" altLang="ko-KR" sz="1200" b="1" dirty="0" smtClean="0"/>
              <a:t>URL</a:t>
            </a:r>
            <a:r>
              <a:rPr lang="ko-KR" altLang="en-US" sz="1200" dirty="0" smtClean="0"/>
              <a:t>을 갖게 </a:t>
            </a:r>
            <a:r>
              <a:rPr lang="ko-KR" altLang="en-US" sz="1200" dirty="0" smtClean="0"/>
              <a:t>되며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포털 어플리케이션에는 </a:t>
            </a: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이용하기 위한 </a:t>
            </a:r>
            <a:r>
              <a:rPr lang="en-US" altLang="ko-KR" sz="1200" dirty="0" smtClean="0"/>
              <a:t>jar</a:t>
            </a:r>
            <a:r>
              <a:rPr lang="ko-KR" altLang="en-US" sz="1200" dirty="0" smtClean="0"/>
              <a:t>를 포함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어플리케이션이 분리되어 있으므로 </a:t>
            </a:r>
            <a:r>
              <a:rPr lang="ko-KR" altLang="en-US" sz="1200" b="1" dirty="0" smtClean="0"/>
              <a:t>리소스 관리 용이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(MSTR </a:t>
            </a:r>
            <a:r>
              <a:rPr lang="ko-KR" altLang="en-US" sz="1200" dirty="0"/>
              <a:t>업그레이드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웹 세션이 분리되므로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및 이용이 어려움</a:t>
            </a:r>
            <a:endParaRPr lang="en-US" altLang="ko-KR" sz="1200" b="1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다른 도메인에 속하게 되는 경우</a:t>
            </a:r>
            <a:r>
              <a:rPr lang="en-US" altLang="ko-KR" sz="1200" dirty="0"/>
              <a:t> </a:t>
            </a:r>
            <a:r>
              <a:rPr lang="ko-KR" altLang="en-US" sz="1200" b="1" dirty="0" smtClean="0"/>
              <a:t>어플리케이션</a:t>
            </a:r>
            <a:r>
              <a:rPr lang="ko-KR" altLang="en-US" sz="1200" b="1" dirty="0"/>
              <a:t>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javascript </a:t>
            </a:r>
            <a:r>
              <a:rPr lang="ko-KR" altLang="en-US" sz="1200" b="1" dirty="0" smtClean="0"/>
              <a:t>호출이 제한됨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(cross domain)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포털과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MSTR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웹 어플리케이션 병합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두 </a:t>
            </a:r>
            <a:r>
              <a:rPr lang="en-US" altLang="ko-KR" sz="1200" b="1" dirty="0" smtClean="0"/>
              <a:t>web.xml </a:t>
            </a:r>
            <a:r>
              <a:rPr lang="ko-KR" altLang="en-US" sz="1200" b="1" dirty="0" smtClean="0"/>
              <a:t>파일들의 내용 병합 필요</a:t>
            </a:r>
            <a:endParaRPr lang="en-US" altLang="ko-KR" sz="1200" b="1" dirty="0" smtClean="0"/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리소스 관리 불편 </a:t>
            </a:r>
            <a:endParaRPr lang="en-US" altLang="ko-KR" sz="1200" b="1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js, css, jsp, image </a:t>
            </a:r>
            <a:r>
              <a:rPr lang="ko-KR" altLang="en-US" sz="1200" dirty="0" smtClean="0"/>
              <a:t>리소스들은 폴더별로 분리가 가능하나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web.xml, jar, resource bundle </a:t>
            </a:r>
            <a:r>
              <a:rPr lang="ko-KR" altLang="en-US" sz="1200" dirty="0" smtClean="0"/>
              <a:t>등은 위치가 정해져 있어 폴더 내 파일들은 분리 불가 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83959" y="6032321"/>
            <a:ext cx="9492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※"/>
            </a:pPr>
            <a:r>
              <a:rPr lang="ko-KR" altLang="en-US" sz="1200" dirty="0" smtClean="0"/>
              <a:t>상세 내용 </a:t>
            </a:r>
            <a:r>
              <a:rPr lang="en-US" altLang="ko-KR" sz="1200" dirty="0" smtClean="0"/>
              <a:t>: Web </a:t>
            </a:r>
            <a:r>
              <a:rPr lang="en-US" altLang="ko-KR" sz="1200" dirty="0"/>
              <a:t>SDK &gt; Understanding MicroStrategy Web &gt; Authentication Integration and Single Sign-On &gt; Session Creation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50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/>
              <a:t>MSTR </a:t>
            </a:r>
            <a:r>
              <a:rPr lang="ko-KR" altLang="en-US" dirty="0"/>
              <a:t>세션의 처리 유형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37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MSTR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세션의 이용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/>
              <a:t>사</a:t>
            </a:r>
            <a:r>
              <a:rPr lang="ko-KR" altLang="en-US" sz="1200" b="1" dirty="0" smtClean="0"/>
              <a:t>용자의 인증 및 권한 정보를 확인</a:t>
            </a:r>
            <a:r>
              <a:rPr lang="ko-KR" altLang="en-US" sz="1200" dirty="0" smtClean="0"/>
              <a:t>하기 위해 사용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대부분의 </a:t>
            </a:r>
            <a:r>
              <a:rPr lang="en-US" altLang="ko-KR" sz="1200" b="1" dirty="0" smtClean="0"/>
              <a:t>MSTR </a:t>
            </a:r>
            <a:r>
              <a:rPr lang="en-US" altLang="ko-KR" sz="1200" b="1" dirty="0"/>
              <a:t>API </a:t>
            </a:r>
            <a:r>
              <a:rPr lang="ko-KR" altLang="en-US" sz="1200" b="1" dirty="0" smtClean="0"/>
              <a:t>활용</a:t>
            </a:r>
            <a:r>
              <a:rPr lang="ko-KR" altLang="en-US" sz="1200" dirty="0" smtClean="0"/>
              <a:t> 시 사용자의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세션이 생성된 상태에서 수행되는 방식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용도에 따른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MSTR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세션의 생성 및 활용 유형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</a:t>
            </a:r>
            <a:r>
              <a:rPr lang="en-US" altLang="ko-KR" sz="1200" b="1" dirty="0" smtClean="0"/>
              <a:t>API </a:t>
            </a:r>
            <a:r>
              <a:rPr lang="ko-KR" altLang="en-US" sz="1200" b="1" dirty="0" smtClean="0"/>
              <a:t>실행 후 세션 종료</a:t>
            </a:r>
            <a:endParaRPr lang="en-US" altLang="ko-KR" sz="1200" b="1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접속 계정이 아닌 다른 사용자 계정으로 일회성 이용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권한 부여 등의 권한은 </a:t>
            </a:r>
            <a:r>
              <a:rPr lang="en-US" altLang="ko-KR" sz="1200" dirty="0" smtClean="0"/>
              <a:t>administrator</a:t>
            </a:r>
            <a:r>
              <a:rPr lang="ko-KR" altLang="en-US" sz="1200" dirty="0" smtClean="0"/>
              <a:t>에만 부여되므로 사용자 관리 기능 수행 시에만 세션 유지</a:t>
            </a:r>
            <a:r>
              <a:rPr lang="en-US" altLang="ko-KR" sz="1200" dirty="0" smtClean="0"/>
              <a:t>)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</a:t>
            </a:r>
            <a:r>
              <a:rPr lang="ko-KR" altLang="en-US" sz="1200" b="1" dirty="0"/>
              <a:t>지</a:t>
            </a:r>
            <a:r>
              <a:rPr lang="ko-KR" altLang="en-US" sz="1200" b="1" dirty="0" smtClean="0"/>
              <a:t>에서 활용</a:t>
            </a:r>
            <a:endParaRPr lang="en-US" altLang="ko-KR" sz="1200" b="1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ESM</a:t>
            </a:r>
            <a:r>
              <a:rPr lang="ko-KR" altLang="en-US" sz="1200" dirty="0"/>
              <a:t>내에서 생성된 세션은 </a:t>
            </a:r>
            <a:r>
              <a:rPr lang="en-US" altLang="ko-KR" sz="1200" dirty="0"/>
              <a:t>MSTR </a:t>
            </a:r>
            <a:r>
              <a:rPr lang="ko-KR" altLang="en-US" sz="1200" dirty="0"/>
              <a:t>페이지 </a:t>
            </a:r>
            <a:r>
              <a:rPr lang="ko-KR" altLang="en-US" sz="1200" dirty="0" smtClean="0"/>
              <a:t>호출 시 </a:t>
            </a:r>
            <a:r>
              <a:rPr lang="ko-KR" altLang="en-US" sz="1200" dirty="0"/>
              <a:t>계속 </a:t>
            </a:r>
            <a:r>
              <a:rPr lang="ko-KR" altLang="en-US" sz="1200" dirty="0" smtClean="0"/>
              <a:t>적용됨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재활용</a:t>
            </a:r>
            <a:endParaRPr lang="en-US" altLang="ko-KR" sz="1200" b="1" dirty="0" smtClean="0"/>
          </a:p>
          <a:p>
            <a:pPr marL="35560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세션에 대한 객체정보를 문자열로 반환하는 메서드</a:t>
            </a:r>
            <a:r>
              <a:rPr lang="en-US" altLang="ko-KR" sz="1200" dirty="0"/>
              <a:t>(WebIServerSession.saveState)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, </a:t>
            </a:r>
            <a:r>
              <a:rPr lang="ko-KR" altLang="en-US" sz="1200" dirty="0"/>
              <a:t>웹세션에 이 </a:t>
            </a:r>
            <a:r>
              <a:rPr lang="ko-KR" altLang="en-US" sz="1200" dirty="0" smtClean="0"/>
              <a:t>문자열을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보관하고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복원하는 메서드</a:t>
            </a:r>
            <a:r>
              <a:rPr lang="en-US" altLang="ko-KR" sz="1200" dirty="0" smtClean="0"/>
              <a:t>(WebIServerSession.restoreState)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</a:t>
            </a:r>
            <a:r>
              <a:rPr lang="en-US" altLang="ko-KR" sz="1200" dirty="0" smtClean="0"/>
              <a:t>MSTR API </a:t>
            </a:r>
            <a:r>
              <a:rPr lang="ko-KR" altLang="en-US" sz="1200" dirty="0" smtClean="0"/>
              <a:t>호출 시 사용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usrSmgr </a:t>
            </a:r>
            <a:r>
              <a:rPr lang="ko-KR" altLang="en-US" sz="1200" dirty="0" smtClean="0"/>
              <a:t>파라미터로 전달하는 방법을 사용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283959" y="6032321"/>
            <a:ext cx="9492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※"/>
            </a:pPr>
            <a:r>
              <a:rPr lang="ko-KR" altLang="en-US" sz="1200" dirty="0" smtClean="0"/>
              <a:t>상세 내용 </a:t>
            </a:r>
            <a:r>
              <a:rPr lang="en-US" altLang="ko-KR" sz="1200" dirty="0" smtClean="0"/>
              <a:t>: Web </a:t>
            </a:r>
            <a:r>
              <a:rPr lang="en-US" altLang="ko-KR" sz="1200" dirty="0"/>
              <a:t>SDK &gt; Understanding MicroStrategy Web &gt; Authentication Integration and Single Sign-On &gt; Session Creation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8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 smtClean="0"/>
              <a:t>상세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구조 설명</a:t>
            </a:r>
            <a:endParaRPr lang="en-US" altLang="ko-KR" sz="1200" dirty="0" smtClean="0"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6150" y="2636912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</a:rPr>
              <a:t>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페이지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182" y="908720"/>
            <a:ext cx="9345336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페이지는 </a:t>
            </a:r>
            <a:r>
              <a:rPr lang="ko-KR" altLang="en-US" sz="1200" b="1" dirty="0" smtClean="0"/>
              <a:t>웹 컴포넌트를 포함하는 서브 페이지나 섹션</a:t>
            </a:r>
            <a:r>
              <a:rPr lang="ko-KR" altLang="en-US" sz="1200" dirty="0" smtClean="0"/>
              <a:t>으로 이루어지며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런타임 시 </a:t>
            </a:r>
            <a:r>
              <a:rPr lang="ko-KR" altLang="en-US" sz="1200" b="1" dirty="0" smtClean="0"/>
              <a:t>페이지 템플릿의 정보로 서브 페이지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섹션을 결정</a:t>
            </a:r>
            <a:r>
              <a:rPr lang="ko-KR" altLang="en-US" sz="1200" dirty="0" smtClean="0"/>
              <a:t>하여 구성된다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페이지는 페이지의 상태에 따라 </a:t>
            </a:r>
            <a:r>
              <a:rPr lang="ko-KR" altLang="en-US" sz="1200" b="1" dirty="0" smtClean="0"/>
              <a:t>다수의 템플릿</a:t>
            </a:r>
            <a:r>
              <a:rPr lang="ko-KR" altLang="en-US" sz="1200" dirty="0" smtClean="0"/>
              <a:t>을 가질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예를 들어 리포트의 프롬프트를 표시하는 화면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리포트 실행결과를 표시하는 화면은 한 페이지를 이용하나 다른 템플릿을 이용한다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일부 섹션은 </a:t>
            </a:r>
            <a:r>
              <a:rPr lang="ko-KR" altLang="en-US" sz="1200" dirty="0" err="1" smtClean="0"/>
              <a:t>그리드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필터 에디터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리포트 메뉴와 같은 웹 컴포넌트를 한 개 이상 포함할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/>
              <a:t>각 페이지는 </a:t>
            </a:r>
            <a:r>
              <a:rPr lang="en-US" altLang="ko-KR" sz="1200" dirty="0"/>
              <a:t>JSP, ASP.NET </a:t>
            </a:r>
            <a:r>
              <a:rPr lang="ko-KR" altLang="en-US" sz="1200" dirty="0"/>
              <a:t>파일이며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컴포넌트는 </a:t>
            </a:r>
            <a:r>
              <a:rPr lang="en-US" altLang="ko-KR" sz="1200" dirty="0"/>
              <a:t>JavaBeans</a:t>
            </a:r>
            <a:r>
              <a:rPr lang="ko-KR" altLang="en-US" sz="1200" dirty="0"/>
              <a:t>와 </a:t>
            </a:r>
            <a:r>
              <a:rPr lang="en-US" altLang="ko-KR" sz="1200" dirty="0"/>
              <a:t>shortcut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페이지는 주로 </a:t>
            </a:r>
            <a:r>
              <a:rPr lang="ko-KR" altLang="en-US" sz="1200" dirty="0" err="1"/>
              <a:t>포멧팅</a:t>
            </a:r>
            <a:r>
              <a:rPr lang="ko-KR" altLang="en-US" sz="1200" dirty="0"/>
              <a:t> 정보를 포함하므로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이 파일의 수정과 컴포넌트 재배치 작업은 </a:t>
            </a:r>
            <a:r>
              <a:rPr lang="en-US" altLang="ko-KR" sz="1200" dirty="0"/>
              <a:t>HTML </a:t>
            </a:r>
            <a:r>
              <a:rPr lang="ko-KR" altLang="en-US" sz="1200" dirty="0" smtClean="0"/>
              <a:t>변경만으로 </a:t>
            </a:r>
            <a:r>
              <a:rPr lang="ko-KR" altLang="en-US" sz="1200" dirty="0"/>
              <a:t>제한된다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400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01" y="2924944"/>
            <a:ext cx="5145226" cy="31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2924944"/>
            <a:ext cx="4038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8721" y="5521799"/>
            <a:ext cx="403860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 dirty="0" smtClean="0"/>
              <a:t>페이지 각 섹션의 위치</a:t>
            </a:r>
            <a:endParaRPr lang="en-US" altLang="ko-KR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62001" y="6067981"/>
            <a:ext cx="514522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 dirty="0" smtClean="0"/>
              <a:t>리포트 실행 시 페이지 섹션 구성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27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페이지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섹션의 기능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각 섹션의 기능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b="1" dirty="0" smtClean="0"/>
              <a:t>페이지 </a:t>
            </a:r>
            <a:r>
              <a:rPr lang="ko-KR" altLang="en-US" sz="1600" b="1" dirty="0" smtClean="0"/>
              <a:t>구성 정보의 접근</a:t>
            </a:r>
            <a:endParaRPr lang="en-US" altLang="ko-KR" sz="1600" b="1" dirty="0" smtClean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[Web </a:t>
            </a:r>
            <a:r>
              <a:rPr lang="en-US" altLang="ko-KR" sz="1200" dirty="0"/>
              <a:t>Application </a:t>
            </a:r>
            <a:r>
              <a:rPr lang="en-US" altLang="ko-KR" sz="1200" dirty="0" smtClean="0"/>
              <a:t>root]/WEB-INF/xml/pageConfig.xml</a:t>
            </a:r>
            <a:endParaRPr lang="en-US" altLang="ko-KR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3351"/>
              </p:ext>
            </p:extLst>
          </p:nvPr>
        </p:nvGraphicFramePr>
        <p:xfrm>
          <a:off x="343694" y="1268760"/>
          <a:ext cx="921702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0"/>
                <a:gridCol w="8202304"/>
              </a:tblGrid>
              <a:tr h="161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섹션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Links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CSS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선언</a:t>
                      </a:r>
                      <a:r>
                        <a:rPr lang="en-US" altLang="ko-KR" sz="1000" baseline="0" dirty="0" smtClean="0"/>
                        <a:t>, JavaScript </a:t>
                      </a:r>
                      <a:r>
                        <a:rPr lang="ko-KR" altLang="en-US" sz="1000" baseline="0" dirty="0" smtClean="0"/>
                        <a:t>정의 등 </a:t>
                      </a:r>
                      <a:r>
                        <a:rPr lang="en-US" altLang="ko-KR" sz="1000" baseline="0" dirty="0" smtClean="0"/>
                        <a:t>HTML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&lt;head&gt; </a:t>
                      </a:r>
                      <a:r>
                        <a:rPr lang="ko-KR" altLang="en-US" sz="1000" baseline="0" dirty="0" smtClean="0"/>
                        <a:t>태그 내에 포함되는 내용을 포함한다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Header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Path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툴과 어플리케이션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검색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도움말 링크를 포함한다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DockTop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메뉴와 </a:t>
                      </a:r>
                      <a:r>
                        <a:rPr lang="ko-KR" altLang="en-US" sz="1000" dirty="0" err="1" smtClean="0"/>
                        <a:t>툴바를</a:t>
                      </a:r>
                      <a:r>
                        <a:rPr lang="ko-KR" altLang="en-US" sz="1000" dirty="0" smtClean="0"/>
                        <a:t> 포함한다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4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DockLeft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폴더 탐색 페이지에서는 </a:t>
                      </a:r>
                      <a:r>
                        <a:rPr lang="en-US" altLang="ko-KR" sz="1000" dirty="0" smtClean="0"/>
                        <a:t>Content </a:t>
                      </a:r>
                      <a:r>
                        <a:rPr lang="ko-KR" altLang="en-US" sz="1000" dirty="0" smtClean="0"/>
                        <a:t>섹션의 탐색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분석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개발 기능 수행 메뉴 표시 및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검색</a:t>
                      </a:r>
                      <a:r>
                        <a:rPr lang="en-US" altLang="ko-KR" sz="1000" dirty="0" smtClean="0"/>
                        <a:t>, Preference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링크 표시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리포트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도큐먼트 페이지에서는 </a:t>
                      </a:r>
                      <a:r>
                        <a:rPr lang="ko-KR" altLang="en-US" sz="1000" baseline="0" dirty="0" err="1" smtClean="0"/>
                        <a:t>데이터셋</a:t>
                      </a:r>
                      <a:r>
                        <a:rPr lang="ko-KR" altLang="en-US" sz="1000" baseline="0" dirty="0" smtClean="0"/>
                        <a:t> 표시한다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Error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오류 메시지</a:t>
                      </a:r>
                      <a:r>
                        <a:rPr lang="ko-KR" altLang="en-US" sz="1000" baseline="0" dirty="0" smtClean="0"/>
                        <a:t> 표시 정보 포함한다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Content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폴더 탐색 페이지에서는 검색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ko-KR" altLang="en-US" sz="1000" dirty="0" smtClean="0"/>
                        <a:t>탐색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분석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개발 기능 수행 메뉴 표시한다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DockRight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기본적으로 이 섹션은 사용되지 않으며</a:t>
                      </a:r>
                      <a:r>
                        <a:rPr lang="en-US" altLang="ko-KR" sz="1000" baseline="0" dirty="0" smtClean="0"/>
                        <a:t> CSS</a:t>
                      </a:r>
                      <a:r>
                        <a:rPr lang="ko-KR" altLang="en-US" sz="1000" baseline="0" dirty="0" smtClean="0"/>
                        <a:t>에 의해 표시되지 않</a:t>
                      </a:r>
                      <a:r>
                        <a:rPr lang="ko-KR" altLang="en-US" sz="1000" dirty="0" smtClean="0"/>
                        <a:t>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DockBottm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기본적으로 이 섹션은 사용되지 않으며</a:t>
                      </a:r>
                      <a:r>
                        <a:rPr lang="en-US" altLang="ko-KR" sz="1000" baseline="0" dirty="0" smtClean="0"/>
                        <a:t> CSS</a:t>
                      </a:r>
                      <a:r>
                        <a:rPr lang="ko-KR" altLang="en-US" sz="1000" baseline="0" dirty="0" smtClean="0"/>
                        <a:t>에 의해 표시되지 않</a:t>
                      </a:r>
                      <a:r>
                        <a:rPr lang="ko-KR" altLang="en-US" sz="1000" dirty="0" smtClean="0"/>
                        <a:t>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/>
                        <a:t>Footer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Copyright</a:t>
                      </a:r>
                      <a:r>
                        <a:rPr lang="ko-KR" altLang="en-US" sz="1000" dirty="0" smtClean="0"/>
                        <a:t>와 같이 페이지 바닥에 표시되는 정보를 포함한다</a:t>
                      </a:r>
                      <a:r>
                        <a:rPr lang="en-US" altLang="ko-KR" sz="100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페이지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페이지 구성 </a:t>
            </a:r>
            <a:r>
              <a:rPr lang="en-US" altLang="ko-KR" sz="2000" dirty="0" smtClean="0"/>
              <a:t>(1/2)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구성 예시 </a:t>
            </a:r>
            <a:r>
              <a:rPr lang="en-US" altLang="ko-KR" sz="1600" b="1" dirty="0" smtClean="0"/>
              <a:t>– report </a:t>
            </a:r>
            <a:r>
              <a:rPr lang="ko-KR" altLang="en-US" sz="1600" b="1" dirty="0" smtClean="0"/>
              <a:t>실</a:t>
            </a:r>
            <a:r>
              <a:rPr lang="ko-KR" altLang="en-US" sz="1600" b="1" dirty="0"/>
              <a:t>행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0182" y="1284585"/>
            <a:ext cx="9210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desc="Report Execution" useResourceMgr="on" desc-id="" feature-id="" class="com.microstrategy.web.app.beans.ReportPageComponentImpl" login-required="true"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name="report"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persist-mode="8" title-bean="frame.rb" track="true" event-handler="com.microstrategy.web.app.beans.ReportPageEventHandler" help-topic="Running_reports.htm"&gt;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XMLmerge_id="1" error-title-id="mstrWeb.811"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status="com.microstrategy.web.beans.EnumRequestStatus.WebBeanRequestProcessing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Wait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페이지 표시 화면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use-default="true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페이지 이용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Report_LeftToolbar.jsp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Folder_Footer.jsp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&lt;shortcut-list-set name="default"&gt;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&lt;shortcut-list name="toolbar" use-default="true"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&lt;/shortcut-list-set&gt;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&lt;web-components&gt;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&lt;web-component name="pathBean" base-bean="pathBean" feature-id="" is-container="false" style-name="ReportPathStyle" style-type="catalog"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&lt;/web-components&gt;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XMLmerge_id="2" error-title-id="mstrWeb.811" iframe="true" show-wait="false"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com.microstrategy.web.beans.EnumRequestStatus.WebBeanRequestWaitingForUserInput</a:t>
            </a:r>
            <a:r>
              <a:rPr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프롬프트 표시 화면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 use-default="true"&gt;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Report_Content.jsp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name="content"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Report_LeftToolbar.jsp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Folder_Footer.jsp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        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&lt;/templates&gt;             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937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181707" y="179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개요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 smtClean="0"/>
              <a:t>교육 대상 및 범위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944" y="911490"/>
            <a:ext cx="92987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교육 대상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웹 커스터마이징 개발자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리포트 개발자 및 아키텍트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MSTR </a:t>
            </a:r>
            <a:r>
              <a:rPr lang="ko-KR" altLang="en-US" sz="1200" dirty="0"/>
              <a:t>영업 </a:t>
            </a:r>
            <a:r>
              <a:rPr lang="ko-KR" altLang="en-US" sz="1200" dirty="0" smtClean="0"/>
              <a:t>담당자</a:t>
            </a:r>
            <a:endParaRPr lang="en-US" altLang="ko-KR" sz="1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교육 범위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MSTR </a:t>
            </a:r>
            <a:r>
              <a:rPr lang="ko-KR" altLang="en-US" sz="1200" dirty="0"/>
              <a:t>리포트 개발자 및 </a:t>
            </a:r>
            <a:r>
              <a:rPr lang="ko-KR" altLang="en-US" sz="1200" dirty="0" smtClean="0"/>
              <a:t>아키텍트</a:t>
            </a:r>
            <a:r>
              <a:rPr lang="en-US" altLang="ko-KR" sz="1200" dirty="0" smtClean="0"/>
              <a:t>, MSTR </a:t>
            </a:r>
            <a:r>
              <a:rPr lang="ko-KR" altLang="en-US" sz="1200" dirty="0"/>
              <a:t>영업 담당자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웹에 대한 기본적인 구조 및 개념 </a:t>
            </a:r>
            <a:r>
              <a:rPr lang="ko-KR" altLang="en-US" sz="1200" dirty="0" smtClean="0"/>
              <a:t>이해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웹 커스터마이징의 이해</a:t>
            </a:r>
            <a:endParaRPr lang="en-US" altLang="ko-KR" sz="1200" dirty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/>
              <a:t>웹 커스터마이징 </a:t>
            </a:r>
            <a:r>
              <a:rPr lang="ko-KR" altLang="en-US" sz="1200" dirty="0" smtClean="0"/>
              <a:t>개발자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웹에 대한 기본적인 구조 및 개념 이해</a:t>
            </a:r>
            <a:endParaRPr lang="en-US" altLang="ko-KR" sz="1200" dirty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웹 커스터마이징의 </a:t>
            </a:r>
            <a:r>
              <a:rPr lang="ko-KR" altLang="en-US" sz="1200" dirty="0" smtClean="0"/>
              <a:t>이해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웹 </a:t>
            </a:r>
            <a:r>
              <a:rPr lang="ko-KR" altLang="en-US" sz="1200" dirty="0" smtClean="0"/>
              <a:t>커스터마이징의 구현</a:t>
            </a:r>
            <a:endParaRPr lang="en-US" altLang="ko-KR" sz="1200" dirty="0" smtClean="0"/>
          </a:p>
          <a:p>
            <a:pPr marL="442913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</a:t>
            </a:r>
            <a:r>
              <a:rPr lang="en-US" altLang="ko-KR" sz="1200" dirty="0"/>
              <a:t>MSTR </a:t>
            </a:r>
            <a:r>
              <a:rPr lang="ko-KR" altLang="en-US" sz="1200" dirty="0"/>
              <a:t>웹 커스터마이징 구현 </a:t>
            </a:r>
            <a:r>
              <a:rPr lang="en-US" altLang="ko-KR" sz="1200" dirty="0"/>
              <a:t>– </a:t>
            </a:r>
            <a:r>
              <a:rPr lang="ko-KR" altLang="en-US" sz="1200" dirty="0" smtClean="0"/>
              <a:t>실습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750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페이지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페이지 구성 </a:t>
            </a:r>
            <a:r>
              <a:rPr lang="en-US" altLang="ko-KR" sz="2000" dirty="0" smtClean="0"/>
              <a:t>(2/2)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구성 예시 </a:t>
            </a:r>
            <a:r>
              <a:rPr lang="en-US" altLang="ko-KR" sz="1600" b="1" dirty="0" smtClean="0"/>
              <a:t>– default </a:t>
            </a:r>
            <a:r>
              <a:rPr lang="ko-KR" altLang="en-US" sz="1600" b="1" dirty="0" smtClean="0"/>
              <a:t>페이지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0182" y="1284585"/>
            <a:ext cx="921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default="true"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desc="Default Page" login-required="true" name="-1" persist-mode="8" track="false"&gt;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&lt;templates&gt;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&lt;template XMLmerge_id="1" error-desc="" error-title-id="mstrWeb.1167"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file-name="/jsp/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mstrWeb.jsp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Generic_ShortcutsBar.jsp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name="header"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Generic_Path.jsp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name="path"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name="dockTop"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name="dockRight"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name="dockBottom"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Generic_Content.jsp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name="content"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&lt;template XMLmerge_id="2" error-desc="" error-title-id="mstrWeb.1167"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file-name="/jsp/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Wait.jsp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status="com.microstrategy.web.beans.EnumRequestStatus.WebBeanRequestProcessing"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name="header"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Generic_Path.jsp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name="path"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&lt;/templates&gt;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&lt;web-beans&gt;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&lt;web-bean name="pathBean" persist-mode="1" sys-bean="PathBean"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&lt;/web-beans&gt;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&lt;/page&gt;</a:t>
            </a:r>
            <a:endParaRPr lang="en-US" altLang="ko-K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페이지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주요 </a:t>
            </a:r>
            <a:r>
              <a:rPr lang="en-US" altLang="ko-KR" sz="2000" dirty="0" smtClean="0"/>
              <a:t>MSTR </a:t>
            </a:r>
            <a:r>
              <a:rPr lang="ko-KR" altLang="en-US" sz="2000" dirty="0" smtClean="0"/>
              <a:t>웹 페이지 내용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159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dirty="0" smtClean="0"/>
              <a:t>mstrWeb.jsp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altLang="ko-K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PageComponent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mstrPage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PageComponent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request.getAttribute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mstrPage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그리드 구성 객체의 </a:t>
            </a:r>
            <a:r>
              <a:rPr lang="ko-KR" altLang="en-US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인스턴스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%&gt;&lt;!DOCTYPE html PUBLIC "-//W3C//DTD XHTML 1.0 Transitional//EN" "http://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www.w3.org/TR/xhtml1/DTD/xhtml1-transitional.dtd"&gt;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pgn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='&lt;%=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mstrPage.getPageInfo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%&gt;'&gt;&lt;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web:beanValue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property="title" encode="true"/&gt;&lt;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key="mstrWeb.8965" 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=". MicroStrategy 9" /&gt;&lt;/title&gt;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6150" y="2636912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</a:rPr>
              <a:t>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커스텀 태그 </a:t>
            </a:r>
            <a:r>
              <a:rPr lang="en-US" altLang="ko-KR" sz="2000" dirty="0"/>
              <a:t>&gt; </a:t>
            </a:r>
            <a:r>
              <a:rPr lang="ko-KR" altLang="en-US" sz="2000" dirty="0"/>
              <a:t>개요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5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기능을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에서 간편하게 사용할 수 있는 기능으로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예를 들면 다음과 같은 기능을 제공한다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/>
              <a:t>&lt;dynTable</a:t>
            </a:r>
            <a:r>
              <a:rPr lang="en-US" altLang="ko-KR" sz="1000" b="1" dirty="0" smtClean="0"/>
              <a:t>&gt;, &lt;</a:t>
            </a:r>
            <a:r>
              <a:rPr lang="en-US" altLang="ko-KR" sz="1000" b="1" dirty="0"/>
              <a:t>dynTableCell</a:t>
            </a:r>
            <a:r>
              <a:rPr lang="en-US" altLang="ko-KR" sz="1000" b="1" dirty="0" smtClean="0"/>
              <a:t>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테이블 태그를 동적으로 간편하게 생성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&lt;beanValue&gt;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빈의 속성을 표시하기 위한 태그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&lt;connectionValue&gt;</a:t>
            </a:r>
            <a:r>
              <a:rPr lang="en-US" altLang="ko-KR" sz="1000" dirty="0" smtClean="0"/>
              <a:t> MSTR </a:t>
            </a:r>
            <a:r>
              <a:rPr lang="ko-KR" altLang="en-US" sz="1000" dirty="0" smtClean="0"/>
              <a:t>커넥션 속성 정보들 예를 들어 프로젝트명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사용자명 등을 표시하기 위한 태그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&lt;ifBeanValue&gt;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빈의 속성값에 따른 분기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/>
              <a:t>&lt;urlEvent&gt;, &lt;eventArgument</a:t>
            </a:r>
            <a:r>
              <a:rPr lang="en-US" altLang="ko-KR" sz="1000" b="1" dirty="0" smtClean="0"/>
              <a:t>&gt; </a:t>
            </a:r>
            <a:r>
              <a:rPr lang="ko-KR" altLang="en-US" sz="1000" dirty="0" smtClean="0"/>
              <a:t>이벤트를 수행하는 하이퍼링크를 동적으로 생성하는 태그</a:t>
            </a:r>
            <a:endParaRPr lang="en-US" altLang="ko-KR" sz="1000" dirty="0" smtClean="0"/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&lt;web: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urlEvent eventID="com.microstrategy.web.app.beans.EnumServletEvents.WebEventOpenSharedReports"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공유리포트 링크를 생성</a:t>
            </a:r>
            <a:endParaRPr lang="en-US" altLang="ko-KR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class="mstrIcon" id="mstrIconSharedReports" &lt;web:descriptor attribute="title" key="mstrWeb.2" desc="Shared Reports"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/&gt;&gt;</a:t>
            </a: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web:urlEvent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000" b="1" dirty="0" smtClean="0">
                <a:latin typeface="+mn-ea"/>
                <a:cs typeface="Courier New" panose="02070309020205020404" pitchFamily="49" charset="0"/>
              </a:rPr>
              <a:t>&lt;javascript&gt;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pageConfig.xml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파일의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&lt;page&gt;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 하위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노드에 포함된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&lt;javascript-code&gt;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를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 HTML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에 출력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,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이 태그의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eventName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애트리뷰트를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&lt;javascript&gt;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event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애트리뷰트로 지정할 수 있다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.</a:t>
            </a:r>
            <a:endParaRPr lang="en-US" altLang="ko-KR" sz="1000" dirty="0">
              <a:latin typeface="+mn-ea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 dirty="0" smtClean="0"/>
              <a:t>커스텀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태그 사용을 위한 선언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taglib uri="/webUtilTL.tld"prefix="web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5198" y="6021288"/>
            <a:ext cx="9357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맑은 고딕" panose="020B0503020000020004" pitchFamily="50" charset="-127"/>
              <a:buChar char="※"/>
            </a:pPr>
            <a:r>
              <a:rPr lang="ko-KR" altLang="en-US" sz="1000" b="1" dirty="0" smtClean="0"/>
              <a:t>커스텀 </a:t>
            </a:r>
            <a:r>
              <a:rPr lang="ko-KR" altLang="en-US" sz="1000" b="1" dirty="0"/>
              <a:t>태그 </a:t>
            </a:r>
            <a:r>
              <a:rPr lang="en-US" altLang="ko-KR" sz="1000" b="1" dirty="0"/>
              <a:t>Overview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Web SDK &gt; Understanding MicroStrategy Web &gt; HTML Generation &gt; MicorStrategy Custom </a:t>
            </a:r>
            <a:r>
              <a:rPr lang="en-US" altLang="ko-KR" sz="1000" b="1" dirty="0" smtClean="0"/>
              <a:t>Tags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지원되는 커스텀 태그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Web SDK &gt; References &gt; MicroStrategy Custom Tags </a:t>
            </a:r>
            <a:r>
              <a:rPr lang="en-US" altLang="ko-KR" sz="1000" b="1" dirty="0" smtClean="0"/>
              <a:t>Reference</a:t>
            </a:r>
          </a:p>
          <a:p>
            <a:pPr marL="355600" indent="-355600"/>
            <a:r>
              <a:rPr lang="en-US" altLang="ko-KR" sz="1000" b="1" dirty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566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1" y="179348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커스텀 태그 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사용 예시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>
                <a:latin typeface="+mn-ea"/>
                <a:cs typeface="Courier New" panose="02070309020205020404" pitchFamily="49" charset="0"/>
              </a:rPr>
              <a:t>사용 예시 </a:t>
            </a:r>
            <a:r>
              <a:rPr lang="en-US" altLang="ko-KR" sz="1600" b="1" dirty="0" smtClean="0">
                <a:latin typeface="+mn-ea"/>
                <a:cs typeface="Courier New" panose="02070309020205020404" pitchFamily="49" charset="0"/>
              </a:rPr>
              <a:t>– About_Content.jsp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/*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 About_Content.jsp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 Copyright 2001 MicroStrategy Incorporated. All rights reserved.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*/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errorPage="Error_Content.jsp" 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contentType="text/html; charset=UTF-8"%&gt;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taglib uri="/webUtilTL.tld"prefix="web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태그 라이브러리 선언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&lt;BR /&gt;&lt;BR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1.3333em"&gt;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CLASS=highlighted&gt;JSP version:&lt;/SPAN&gt;&amp;nbsp;&lt;mstrversion&gt;8.0.300.390&lt;/mstrversion&gt;&lt;BR /&gt;&lt;BR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CLASS=highlighted&gt;&lt;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key="mstrWeb.792" desc="XML API version:" /&gt;&lt;/SPAN&gt;&amp;nbsp;&lt;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xmlAPIVersion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SDK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CLASS=highlighted&gt;Java Virtual Machine:&lt;/SPAN&gt;&amp;nbsp;(&lt;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JVMVendor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"/&gt;&amp;nbsp;&lt;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JVMVersion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"/&gt;)&lt;BR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java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버츄얼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머신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벤더와 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&lt;%--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If there is a session and the server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can be accessed,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display the Intelligent Server version number.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web:ifConnectionValue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serverVersion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serverVersion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프로퍼티를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connectionValue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로 조회될 수 있다면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web:then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&lt;SPAN CLASS=highlighted&gt;&lt;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mstrWeb.795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desc="Server version:" /&gt;&lt;/SPAN&gt;&amp;nbsp;&lt;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MSTR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리소스번들에서 키가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mstrWeb.795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인 리소스 출력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 I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서버 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web:then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web:ifConnectionValue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mstrWeb.793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desc="Browser version:" /&gt;&lt;/SPAN&gt;&amp;nbsp;&lt;%=browserVersion%&gt;&lt;BR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리소스번들에서 키가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mstrWeb.793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인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 출력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&lt;%--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This tag displays all the cookies currently defined on the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client's browser by the application.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web:displayCookies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928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2" y="179348"/>
            <a:ext cx="215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en-US" altLang="ko-KR" dirty="0"/>
              <a:t>Plug-in </a:t>
            </a:r>
            <a:r>
              <a:rPr lang="en-US" altLang="ko-KR" dirty="0" smtClean="0"/>
              <a:t>Architecture (1/3)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391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 smtClean="0"/>
              <a:t>커스터마이징 내용의 배포를 위한 별도의 컴파일이나 원천 소스 코드의 변경이 필요 없는 </a:t>
            </a:r>
            <a:r>
              <a:rPr lang="en-US" altLang="ko-KR" sz="1200" dirty="0" smtClean="0"/>
              <a:t>Plug-</a:t>
            </a:r>
            <a:r>
              <a:rPr lang="en-US" altLang="ko-KR" sz="1200" dirty="0" smtClean="0"/>
              <a:t>in</a:t>
            </a:r>
            <a:r>
              <a:rPr lang="ko-KR" altLang="en-US" sz="1200" dirty="0" smtClean="0"/>
              <a:t> 구조를 이용</a:t>
            </a:r>
            <a:endParaRPr lang="en-US" altLang="ko-KR" sz="1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plugins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폴더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prstClr val="black"/>
                </a:solidFill>
              </a:rPr>
              <a:t>웹 어플리케이션 기본 폴더의 </a:t>
            </a:r>
            <a:r>
              <a:rPr lang="en-US" altLang="ko-KR" sz="1200" dirty="0">
                <a:solidFill>
                  <a:prstClr val="black"/>
                </a:solidFill>
              </a:rPr>
              <a:t>plugins </a:t>
            </a:r>
            <a:r>
              <a:rPr lang="ko-KR" altLang="en-US" sz="1200" dirty="0">
                <a:solidFill>
                  <a:prstClr val="black"/>
                </a:solidFill>
              </a:rPr>
              <a:t>라는 폴더 하위에 커스터마이징 작업별 변경 리소스를 </a:t>
            </a:r>
            <a:r>
              <a:rPr lang="ko-KR" altLang="en-US" sz="1200" dirty="0" smtClean="0">
                <a:solidFill>
                  <a:prstClr val="black"/>
                </a:solidFill>
              </a:rPr>
              <a:t>반영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prstClr val="black"/>
                </a:solidFill>
              </a:rPr>
              <a:t>각 </a:t>
            </a:r>
            <a:r>
              <a:rPr lang="ko-KR" altLang="en-US" sz="1200" dirty="0">
                <a:solidFill>
                  <a:prstClr val="black"/>
                </a:solidFill>
              </a:rPr>
              <a:t>커스터마이징 작업에 해당하는 폴더를 생성하고 하위 구조는 웹 어플리케이션 구조를 </a:t>
            </a:r>
            <a:r>
              <a:rPr lang="ko-KR" altLang="en-US" sz="1200" dirty="0" smtClean="0">
                <a:solidFill>
                  <a:prstClr val="black"/>
                </a:solidFill>
              </a:rPr>
              <a:t>따라 생성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</a:rPr>
            </a:br>
            <a:r>
              <a:rPr lang="en-US" altLang="ko-KR" sz="1200" dirty="0" smtClean="0">
                <a:solidFill>
                  <a:prstClr val="black"/>
                </a:solidFill>
              </a:rPr>
              <a:t>WEB-INF/xml </a:t>
            </a:r>
            <a:r>
              <a:rPr lang="ko-KR" altLang="en-US" sz="1200" dirty="0" smtClean="0">
                <a:solidFill>
                  <a:prstClr val="black"/>
                </a:solidFill>
              </a:rPr>
              <a:t>하위의 리소스들은 웹 </a:t>
            </a:r>
            <a:r>
              <a:rPr lang="ko-KR" altLang="en-US" sz="1200" dirty="0">
                <a:solidFill>
                  <a:prstClr val="black"/>
                </a:solidFill>
              </a:rPr>
              <a:t>어플리케이션의 </a:t>
            </a:r>
            <a:r>
              <a:rPr lang="ko-KR" altLang="en-US" sz="1200" dirty="0" smtClean="0">
                <a:solidFill>
                  <a:prstClr val="black"/>
                </a:solidFill>
              </a:rPr>
              <a:t>기본 리소스들과 </a:t>
            </a:r>
            <a:r>
              <a:rPr lang="ko-KR" altLang="en-US" sz="1200" dirty="0">
                <a:solidFill>
                  <a:prstClr val="black"/>
                </a:solidFill>
              </a:rPr>
              <a:t>병합되어 </a:t>
            </a:r>
            <a:r>
              <a:rPr lang="ko-KR" altLang="en-US" sz="1200" dirty="0" smtClean="0">
                <a:solidFill>
                  <a:prstClr val="black"/>
                </a:solidFill>
              </a:rPr>
              <a:t>내용이 반영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장점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커스터마이징된 소스는 기본 소스를 수정하지 않고 별도 생성되므로</a:t>
            </a:r>
            <a:r>
              <a:rPr lang="en-US" altLang="ko-KR" sz="1200" dirty="0"/>
              <a:t> </a:t>
            </a:r>
            <a:r>
              <a:rPr lang="ko-KR" altLang="en-US" sz="1200" dirty="0"/>
              <a:t>반영 및 제거가 용이</a:t>
            </a:r>
            <a:endParaRPr lang="en-US" altLang="ko-KR" sz="1200" dirty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MSTR </a:t>
            </a:r>
            <a:r>
              <a:rPr lang="ko-KR" altLang="en-US" sz="1200" dirty="0"/>
              <a:t>업그레이드 시 </a:t>
            </a:r>
            <a:r>
              <a:rPr lang="en-US" altLang="ko-KR" sz="1200" dirty="0"/>
              <a:t>plugins </a:t>
            </a:r>
            <a:r>
              <a:rPr lang="ko-KR" altLang="en-US" sz="1200" dirty="0"/>
              <a:t>폴더의 복사만으로 동일한 커스터마이징 적용 가능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물론</a:t>
            </a:r>
            <a:r>
              <a:rPr lang="en-US" altLang="ko-KR" sz="1200" dirty="0"/>
              <a:t>, MSTR </a:t>
            </a:r>
            <a:r>
              <a:rPr lang="ko-KR" altLang="en-US" sz="1200" dirty="0"/>
              <a:t>업그레이드에 따른 커스터마이징 내용의 변경 여부는 별도로 확인해야 함</a:t>
            </a:r>
            <a:r>
              <a:rPr lang="en-US" altLang="ko-KR" sz="1200" dirty="0"/>
              <a:t>)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plugins </a:t>
            </a:r>
            <a:r>
              <a:rPr lang="ko-KR" altLang="en-US" sz="1200" dirty="0"/>
              <a:t>폴더 하위의 내용만을 분석하면 되므로 커스터마이징된 내용의</a:t>
            </a:r>
            <a:r>
              <a:rPr lang="en-US" altLang="ko-KR" sz="1200" dirty="0"/>
              <a:t> </a:t>
            </a:r>
            <a:r>
              <a:rPr lang="ko-KR" altLang="en-US" sz="1200" dirty="0"/>
              <a:t>파악이 용이하다</a:t>
            </a:r>
            <a:r>
              <a:rPr lang="en-US" altLang="ko-KR" sz="1200" dirty="0"/>
              <a:t>.</a:t>
            </a: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altLang="ko-KR" sz="1200" b="1" dirty="0"/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맑은 고딕" panose="020B0503020000020004" pitchFamily="50" charset="-127"/>
              <a:buChar char="※"/>
            </a:pPr>
            <a:r>
              <a:rPr lang="ko-KR" altLang="en-US" sz="1200" dirty="0"/>
              <a:t>경험적으로 일부 리소스의 </a:t>
            </a:r>
            <a:r>
              <a:rPr lang="en-US" altLang="ko-KR" sz="1200" dirty="0"/>
              <a:t>plugins </a:t>
            </a:r>
            <a:r>
              <a:rPr lang="ko-KR" altLang="en-US" sz="1200" dirty="0"/>
              <a:t>폴더를 이용한 커스터마이징이 반영되지 않는 사례가 발견되어</a:t>
            </a:r>
            <a:r>
              <a:rPr lang="en-US" altLang="ko-KR" sz="1200" dirty="0"/>
              <a:t>, </a:t>
            </a:r>
            <a:r>
              <a:rPr lang="ko-KR" altLang="en-US" sz="1200" dirty="0"/>
              <a:t>불가피하게 기본 소스를 수정하는 경우도 있음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2" y="179348"/>
            <a:ext cx="215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en-US" altLang="ko-KR" dirty="0"/>
              <a:t>Plug-in </a:t>
            </a:r>
            <a:r>
              <a:rPr lang="en-US" altLang="ko-KR" dirty="0" smtClean="0"/>
              <a:t>Architecture (2/3)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예시</a:t>
            </a:r>
            <a:endParaRPr lang="en-US" altLang="ko-KR" sz="12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06" y="1484784"/>
            <a:ext cx="20955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711845" y="2664356"/>
            <a:ext cx="145144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47801" y="3522074"/>
            <a:ext cx="115212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062" y="1063769"/>
            <a:ext cx="522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커스터마이징 작업별로 생성한 폴더</a:t>
            </a:r>
            <a:endParaRPr lang="ko-KR" altLang="en-US" sz="1200" b="1" dirty="0"/>
          </a:p>
        </p:txBody>
      </p:sp>
      <p:cxnSp>
        <p:nvCxnSpPr>
          <p:cNvPr id="24" name="꺾인 연결선 23"/>
          <p:cNvCxnSpPr>
            <a:stCxn id="18" idx="1"/>
            <a:endCxn id="23" idx="1"/>
          </p:cNvCxnSpPr>
          <p:nvPr/>
        </p:nvCxnSpPr>
        <p:spPr>
          <a:xfrm rot="10800000" flipH="1">
            <a:off x="1711844" y="1202270"/>
            <a:ext cx="8217" cy="1552097"/>
          </a:xfrm>
          <a:prstGeom prst="bentConnector3">
            <a:avLst>
              <a:gd name="adj1" fmla="val -278203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0104" y="3471932"/>
            <a:ext cx="486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WEB-INF/xml </a:t>
            </a:r>
            <a:r>
              <a:rPr lang="ko-KR" altLang="en-US" sz="1200" b="1" dirty="0" smtClean="0"/>
              <a:t>하위 </a:t>
            </a:r>
            <a:r>
              <a:rPr lang="en-US" altLang="ko-KR" sz="1200" b="1" dirty="0" smtClean="0"/>
              <a:t>pageConfig.xml </a:t>
            </a:r>
            <a:r>
              <a:rPr lang="ko-KR" altLang="en-US" sz="1200" b="1" dirty="0" smtClean="0"/>
              <a:t>파일과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내용 병합되어 반영</a:t>
            </a:r>
            <a:endParaRPr lang="ko-KR" altLang="en-US" sz="1200" b="1" dirty="0"/>
          </a:p>
        </p:txBody>
      </p:sp>
      <p:cxnSp>
        <p:nvCxnSpPr>
          <p:cNvPr id="28" name="꺾인 연결선 27"/>
          <p:cNvCxnSpPr>
            <a:stCxn id="20" idx="3"/>
            <a:endCxn id="26" idx="1"/>
          </p:cNvCxnSpPr>
          <p:nvPr/>
        </p:nvCxnSpPr>
        <p:spPr>
          <a:xfrm flipV="1">
            <a:off x="3399929" y="3610432"/>
            <a:ext cx="370175" cy="165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700556" y="3702928"/>
            <a:ext cx="145144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9" idx="1"/>
            <a:endCxn id="23" idx="1"/>
          </p:cNvCxnSpPr>
          <p:nvPr/>
        </p:nvCxnSpPr>
        <p:spPr>
          <a:xfrm rot="10800000" flipH="1">
            <a:off x="1700556" y="1202270"/>
            <a:ext cx="19506" cy="2590669"/>
          </a:xfrm>
          <a:prstGeom prst="bentConnector3">
            <a:avLst>
              <a:gd name="adj1" fmla="val -11719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94" y="3789040"/>
            <a:ext cx="4831080" cy="11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544598" y="4209406"/>
            <a:ext cx="223224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808295" y="2967476"/>
            <a:ext cx="385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plugins </a:t>
            </a:r>
            <a:r>
              <a:rPr lang="ko-KR" altLang="en-US" sz="1200" b="1" dirty="0" smtClean="0"/>
              <a:t>작업 폴더하위의 경로를 포함한 리소스 지정</a:t>
            </a:r>
            <a:endParaRPr lang="ko-KR" altLang="en-US" sz="1200" b="1" dirty="0"/>
          </a:p>
        </p:txBody>
      </p:sp>
      <p:cxnSp>
        <p:nvCxnSpPr>
          <p:cNvPr id="56" name="꺾인 연결선 55"/>
          <p:cNvCxnSpPr>
            <a:stCxn id="52" idx="3"/>
            <a:endCxn id="55" idx="3"/>
          </p:cNvCxnSpPr>
          <p:nvPr/>
        </p:nvCxnSpPr>
        <p:spPr>
          <a:xfrm flipH="1" flipV="1">
            <a:off x="7660722" y="3105976"/>
            <a:ext cx="1116124" cy="1193440"/>
          </a:xfrm>
          <a:prstGeom prst="bentConnector3">
            <a:avLst>
              <a:gd name="adj1" fmla="val -2048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5" idx="1"/>
            <a:endCxn id="65" idx="3"/>
          </p:cNvCxnSpPr>
          <p:nvPr/>
        </p:nvCxnSpPr>
        <p:spPr>
          <a:xfrm rot="10800000">
            <a:off x="3088215" y="3104764"/>
            <a:ext cx="720081" cy="12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066241" y="3007585"/>
            <a:ext cx="1021973" cy="194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161452" y="3979693"/>
            <a:ext cx="130302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01307" y="4212522"/>
            <a:ext cx="94986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140443" y="5096217"/>
            <a:ext cx="385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병합될 기본 리소스상의 환경 설정 노드 위치 지정</a:t>
            </a:r>
            <a:endParaRPr lang="ko-KR" altLang="en-US" sz="1200" b="1" dirty="0"/>
          </a:p>
        </p:txBody>
      </p:sp>
      <p:cxnSp>
        <p:nvCxnSpPr>
          <p:cNvPr id="75" name="꺾인 연결선 74"/>
          <p:cNvCxnSpPr>
            <a:stCxn id="74" idx="1"/>
            <a:endCxn id="70" idx="2"/>
          </p:cNvCxnSpPr>
          <p:nvPr/>
        </p:nvCxnSpPr>
        <p:spPr>
          <a:xfrm rot="10800000">
            <a:off x="4812965" y="4159713"/>
            <a:ext cx="327478" cy="107500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4" idx="1"/>
            <a:endCxn id="71" idx="2"/>
          </p:cNvCxnSpPr>
          <p:nvPr/>
        </p:nvCxnSpPr>
        <p:spPr>
          <a:xfrm rot="10800000" flipH="1">
            <a:off x="5140443" y="4392543"/>
            <a:ext cx="435798" cy="842175"/>
          </a:xfrm>
          <a:prstGeom prst="bentConnector4">
            <a:avLst>
              <a:gd name="adj1" fmla="val -52455"/>
              <a:gd name="adj2" fmla="val 5822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2" y="179348"/>
            <a:ext cx="215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en-US" altLang="ko-KR" dirty="0"/>
              <a:t>Plug-in </a:t>
            </a:r>
            <a:r>
              <a:rPr lang="en-US" altLang="ko-KR" dirty="0" smtClean="0"/>
              <a:t>Architecture (3/3)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7390" y="912175"/>
            <a:ext cx="9273328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Javascript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CSS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반영</a:t>
            </a: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CSS</a:t>
            </a:r>
            <a:r>
              <a:rPr lang="ko-KR" altLang="en-US" sz="1200" dirty="0" smtClean="0"/>
              <a:t>는 커스터마이징 폴더 하위로 </a:t>
            </a:r>
            <a:r>
              <a:rPr lang="en-US" altLang="ko-KR" sz="1200" dirty="0" smtClean="0"/>
              <a:t>style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폴더를 생성하고 </a:t>
            </a:r>
            <a:r>
              <a:rPr lang="en-US" altLang="ko-KR" sz="1200" b="1" dirty="0" smtClean="0"/>
              <a:t>{Page Name}Page.css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형식의 파일명으로 작성</a:t>
            </a:r>
            <a:endParaRPr lang="en-US" altLang="ko-KR" sz="1200" dirty="0" smtClean="0"/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는 커스터마이징 폴더 하위로 </a:t>
            </a:r>
            <a:r>
              <a:rPr lang="en-US" altLang="ko-KR" sz="1200" dirty="0" smtClean="0"/>
              <a:t>javascript </a:t>
            </a:r>
            <a:r>
              <a:rPr lang="ko-KR" altLang="en-US" sz="1200" dirty="0" smtClean="0"/>
              <a:t>폴더를 생성하고 </a:t>
            </a:r>
            <a:r>
              <a:rPr lang="en-US" altLang="ko-KR" sz="1200" b="1" dirty="0" smtClean="0"/>
              <a:t>{Page Name}Page.css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형식의 파일명으로 작성</a:t>
            </a:r>
            <a:endParaRPr lang="en-US" altLang="ko-KR" sz="1200" dirty="0" smtClean="0"/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생성한 리소스들은 해당 페이지의 수행 시 적용됨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모든 페이지에 대하여 적용이 필요한 경우 </a:t>
            </a:r>
            <a:r>
              <a:rPr lang="en-US" altLang="ko-KR" sz="1200" b="1" dirty="0" smtClean="0"/>
              <a:t>global.css, global.js</a:t>
            </a:r>
            <a:r>
              <a:rPr lang="ko-KR" altLang="en-US" sz="1200" b="1" dirty="0" smtClean="0"/>
              <a:t> </a:t>
            </a:r>
            <a:r>
              <a:rPr lang="ko-KR" altLang="en-US" sz="1200" dirty="0" smtClean="0"/>
              <a:t>로 리소스의 명칭을 지정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448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25192" y="179348"/>
            <a:ext cx="215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en-US" sz="1600" b="1" dirty="0"/>
              <a:t>웹 구성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상세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Customizing Scenarios</a:t>
            </a:r>
            <a:endParaRPr lang="ko-KR" altLang="en-US" dirty="0"/>
          </a:p>
        </p:txBody>
      </p:sp>
      <p:sp>
        <p:nvSpPr>
          <p:cNvPr id="2" name="AutoShape 2" descr="data:image/png;base64,iVBORw0KGgoAAAANSUhEUgAABRAAAAMuCAYAAABhPC9jAAAgAElEQVR4XuydCZxN5f/HP2e5y8zc2ZRCSIRKlpJUkurfTlLZQtZIUbQhhplhpkhJREXZlyxlL22/UkiiUBQiEbJk9rnrOef/+j7nnHvPvXNnuFJMPef1+v9/zD3L87yf597cz3y+34+gaZoGfnACnAAnwAlwApwAJ8AJcAKcACfACXACnAAnwAlwApwAJxCFgMAFRL4vOAFOgBPgBDgBToAT4AQ4AU6AE+AEOAFOgBPgBDgBTqA0AlxA5HuDE+AEOAFOgBPgBDgBToAT4AQ4AU6AE+AEOAFOgBPgBEolwAVEvjk4AU6AE+AEOAFOgBPgBDgBToAT4AQ4AU6AE+AEOAFOgAuIfA9wApwAJ8AJcAKcACfACXACnAAnwAlwApwAJ8AJcAKcQOwEuAMxdmb8Ck6AE+AEOAFOgBPgBDgBToAT4AQ4AU6AE+AEOAFO4D9DgAuI/5ml5hPlBDgBToAT4AQ4AU6AE+AEOAFOgBPgBDgBToAT4ARiJ8AFxNiZ8Ss4AU6AE+AEOAFOgBPgBDgBToAT4AQ4AU6AE+AEOIH/DAEuIP5nlppPlBPgBDgBToAT4AQ4AU6AE+AEOAFOgBPgBDgBToATiJ0AFxBjZ8av4AQ4AU6AE+AEOAFOgBPgBDgBToAT4AQ4AU6AE+AE/jMEuID4n1lqPlFOgBPgBDgBToAT4AQ4AU6AE+AEOAFOgBPgBDgBTiB2AlxAjJ0Zv4IT4AQ4AU6AE+AEOAFOgBPgBDgBToAT4AQ4AU6AE/jPEOAC4n9mqflEOQFOgBPgBDgBToAT4AQ4AU6AE+AEOAFOgBPgBDiB2AlwATF2ZvwKToAT4AQ4AU6AE+AEOAFOgBPgBDgBToAT4AQ4AU7gP0OAC4j/maXmE+UEOAFOgBPgBDgBToAT4AQ4AU6AE+AEOAFOgBPgBGInwAXE2JnxKzgBToAT4AQ4AU6AE+AEOAFOgBPgBDgBToAT4AQ4gf8MAS4g/meWmk+UE+AEOAFOgBPgBDgBToAT4AQ4AU6AE+AEOAFOgBOInQAXEGNnxq/gBDgBToAT4AQ4AU6AE+AEOAFOgBPgBDgBToAT4AT+MwS4gPifWWo+UU6AE+AEOAFOgBPgBDgBToAT4AQ4AU6AE+AEOAFOIHYCXEDUNGiaBkEUofzwA6QaNQCXSycpCLET5VdwApwAJ8AJcAKcACfACXACnAAnwAlwApwAJ8AJcAL/IgJcQDQXU1VR9MJoOO68DXKTa/9FS8ynwglwApwAJ8AJcAKcACfACXACnAAnwAlwApwAJ8AJnD6B/7yA6N/yPQRnHOTLLkPeva3heLgLbDffDPXnnyE3awZBkk6fLr+SE+AEOAFOgBPgBDgBToAT4AQ4gSgENm/ezLlwApwAJ1AuCDRu3PiUxlnh7odP6Tx+0tklcOLD2ac1gLMvIGraqQ38ZOXEp3KfKPdQDh1CYY8ecD7xBNwvj4WYlAohLwfOgU/Bdn+bUxvbv+0sg6VKpd2sktso5T7ZGvzbOPD5cAKcACfACXACnAAnwAlwAn8TARIQT/VL+d80BH5bToAT4AROSiCWzyouIJ4U5zlxQvkVEM8WPk2Db/kK4MDvKFq6FK59PyMfIlIgIF9RETdtJoRjxyEkuWC74w7WI/FffZBoqKrAyRyXiqL3hvy38/hXLzafHCfACXACnAAnwAlwApzA2SYQy5fysz1W/nxOgBP47xKI5bOKC4jlY5+UWwFRzcsHiosgiBI0aFABkFRH/ytBYAEnmihAOv/8UkUrrbgYal4eROMe1iUTmIeObHQahArnAbIcfFlze1Dc9zHI6z6H55I6iEsfAfXgYRSPfgHxagC+upcjac4cwG4vH7vgdEZJomGEGKieOAEtNxdafj5AwqIrEWJqKsSU5DB+THA0rtVIWCzjYC7G8iA6mkJqGXPRBOHfLyifzl7i13ACnAAnwAlwApwAJ8AJnDKBWL6Un/JN+YmcACfACZxhArF8VnEB8QzD/5tuV24FxPw+j0LYsB6K3QGNBCk6IsqRRU1F/Btvwnb99fprEaW0hc8PhbZyGQL2OEBTQ9fTeSRAkhipqYh7fRLsN97InHb+bT9C+f57UA9ExwfLoI0aDUfHDuzx+f2fQNLqFcit1wj2m2+B/bqmkJteWz4EsFg2mEUADPz8M3wffQxl02YE9uyGduIo4PMyOVeTJIgpFSDVqAWpYQPY77wDtiZNYnkSP5cT4AQ4AU6AE+AEOAFOgBPgBCwEYvlSzsFxApwAJ3C2CMTyWcUFxLO1SrE9t1wKiKrbjfzbb4f98AF4VBWi6VAz2iKSH1ETRCQKAgJ9+iFu0HMAOd0sZbZqYSFyb78DzmMH4VY0SNZ+fYZ4SL38EiQRGDICzkd6QgsEoPy8E/6vv0Zg0ybYPv0Qvv+7EwmjRwO5ufD07AlfcTGcPR+BcN55sF19FaSal5QQLmNbonPz7MD2H+F78y14Pv0Y8T4PyLDp1TQE6A+awJybdFCUjE0DbAJQJIhw3Hw75D69Yb+2CbRiN/xbt4C5PZlmq19Df6flUAMKxIR4yI0anfMMtSNH4ftpB3PE6t5VXYDWD4HtHblSJUhXXH5uLigfFSfACXACnAAnwAlwApxAuSAQy5fycjEhPkhOgBP4VxKI5bOKC4jlYwuUKwGRBCYqaVV//RW5re+FUFQAVRR0rYpUm6CASAY4CQmqAu+11yN53ryQAGW453xr16Ko+8MgkZBJPEbFclD1YSkgEuI1BYH2D8P1wqgwEbI4KxtYthTqn0fgr1QVKCxg4xEcTjjHjoOj5T3lYwecxiiLJ0xE4K3JcHiLUahqEERZx2a6OC1rwcAKog5YVXCeAOQ3vxVJ06fBv3YtCrt1hkqCI93BXAMmKIqI0xT46jdG8pL3QoEspzHev/USQ5h2vzkV8svZrA+mCGIiBR2tiqYhSQK8bB9lR3XD/q1j5DfnBDgBToAT4AQ4AU6AE/jXEIjlS/m/ZtJ8IpwAJ1DuCMTyWcUFxPKxvOVKQDR753m/WIOiXt10x5pVrGJKoAFeECBRvkdyKlKWrYBYraou3ND/iSKKXx4H+5sTkMeEL6P82byXqWfJNtbT0HvtjUieNycoCKn5+VD/+AO+ZcvgnTsHgsMBQbZBsdmR8OwzCPzwI5zdu0GsXPncFb5i3Z/kylRVFA0ZCtv776JIVaFJNkCjHoYGMCbk6uXfJf6XhF562RGHxLnzmavQM3M2lJFp8AoCNNVQf801ECW4BMDfph1cY8foQS3nYi9EY1yFQ4chbtF85LK9ZJTUm2q0ICFR0KAOz4Kza+dzdy6x7gl+PifACXACnAAnwAlwApzAP04gli/l//jg+AM5AU6AEzAIxPJZxQXE8rFtypeAaLi9PHPmAhlDUSxI0FQl6DzUxcOQmEXGtngqoX3jbdjuuD3kIFRV5LXrAPuWjShmzjiL4GW5BbkYnZoC/8WXInnpEghJSSFxTFFQMOApxPd9FEUTJ8LZti0CP26Hs+2DTKzUfD4I/5YQFVMkS0uHc8EsljrNuJNAZoiGApXsEkYWSGN1IxqCoighUVPgbdcZiaNfYO+OolHZkGdORSHF37D7WZykooR4KkV/agji+/Vl4uU5m2itach7uBscX3+JInIeKgFDyA4p0g6ocMycB5vRS/MfE0MtfUH1pQraPMvHJ9QZGqW7IAeeQOk3k1lIkgybMw5O2xl6aDm4TXFBDrwBQHamIjGuHAz4rA/RjZwcT6mjMF3ypZ3gTE0Fx3zWF5EPgBPgBDiBck8gli/l5X6yfAKcACdQbgnE8lnFBcTysczlS0A0nG3FI0fBMXs6ckl4Uvwht5tVgDJKkF1QoTzcC/Hpw4MCovLrPuTdcycErwcqE1SMGmhrCIshtFB5tJaQgJT3l0GqfanuHqO056PHoJw4AdsVl6MoYyQcnTpCqlULWmEhxISE8NRhYy+wL5d0fWSysJHgy0ZBLjsmalpCXUrbS2ZPR3ID0r0tPR4jL2ECnOkMjHTymc8yn2292Cz5XroU6jMD4RYlqEwgM4RB67kC4BREJuEqGuDTVAiSzMRGG7kMXUlIXL4CYtWqzE2Y36s3HGs+QRGVQAdoHUNLQX+Jgwrp9bfguOsufe1O4kAM8mP6pWW+rIw6XDiLuhaRHE+yBuweoghypOY/8CCkfbvhE+USYqhAjsS4BCQvW8H2CFNaI9aKuWlpzMQz8jVF0X8ebX1K2xsRPT+Dp1mdnBGhQ6f9kRVNlDyVe1v2kMnytMdQ5oVuzE/LwNbAKYqnshPVajdE8+a3oEHNlL9nSOfEXUNc5Ms6Iat7g3NiVOfyIDw/zUHGzB9Pe4iXd0hDt6tcp309v5AT4AQ4AU6AEyACsXwp58Q4AU6AEzhbBGL5rOIC4tlapdieW74ERGNuJDzZSXgSJEraCDkQI8Qs6mEYBwX+ug2QvGKZ/qoowjNvHgLDh8HLHHShqIto6MhRZ1PJPTYb9ubNo5afqr/th3hx9bLJRynB1UgYKkP0O6WljEiXVgMBiMxNZRyllf6aQmak+EOlyoYwZt5Cy89H3n33Qd6/F95wlS/Ij6JDVGgQL28AOOOgHT0M7fBBJEBBkSAjgXpJ9umHBAq0IYFPUZDfujXkn3+El1yLJHhFHDSPpNWfQKpZ85RQ6Dc2S6HLEIvOcDm0duQIcm5pAcHjBpOXLWX1tH8cUBCoURfJq1YADkf4XKLwZtMwxcRI0fQk84t0aqrHjwMFhdAkGcL550GMP4f8T1GS0U99oWM5040lWRn4pvAUBUTLrR0XNcPjT9yLC2N5XLk5142l2ZnYUAC4ruyGtC484OdkS+feMRuZs7af7LRSX7+i43B0bZRw2tfzCzkBToAT4AQ4ASIQy5dyTowT4AQ4gbNFIJbPKi4gnq1Viu255U5A1Dwe5JHwtGcnfFTCHAzusKSgmJqgIEBUFWgJSUheuhzSpbUYncJ+T8D+0QoUkABJbrrSDsPFmCRoUIZlwtm9KxPXAt99B/XHHYBNhkYWRcnGnIVMvCFBTlEgN2kCqW6dMMFR+fNPBD7/HP7N30M9fBiax80EJSk5hQmQ8uWXQ77qKoiVK8H36afQDv0BTZYMQUoPkDHVKZqi/e57IKYkw/fNN/B/9AmU336DXFAAe7/HId/UPEwIDGzdisC3mxHYtQvq8WPQ3MVMTBWTkiFWuQi2hg0gX3stxEqGVGJx43neXwI8N9AQbC1Cn+EgE4lzYjLixr0K+623MpqUcq1u2wb30uVQFr8LNfU8pH72P2hKAMr+/UBxMQqe6A8x5wQUsWTfRCqEVlIrIvmNNyDExUMrLoLqJflS0OfFUOh/1vNXNAhOJ5sDHcrWrfBt+AbKvt+YIzDhqYEQKlUKlqArx48j8PGn8G3aBO3EcT09+YIL4fi/W2C7/XZ2nu/jj6Hm50GU7WyfRaZEU9CLcFEVKL/sgXf482A7ydr/keXwkIgN+C9vgITsUVBPnICQUgFyw/pMNDUFZPXPE/CtX4/Atm3Qfv+dPZd6KQquJEiVq0CuXw+2G5pBrFKZzS9qSbchjFLis3/JEvhXfQj/jh+g0L0kCfbqNSC3ug9xfXuzZxeNyIBQVMhCs02OZhsAypAWFBWgFHJrSJHh2BUEESI978JKiHvmaQjxcca6CNDy8lBEIUMet4GDVsfcxvR+ESF7vLA9/hiElFQENm4EEhJga3otxPPOi+0T7JTOtgiIWi08ntUdFQOh930gEEAg4Ibb7UHB8f3YtGEtftibG7yz4GiIQZkPIfWUnlWeTgpx4QLiqa6bH253Gf/NsNxGjpOxa9HLmL2ZddoF1Grok90PNf9DJfKnSpWfxwlwApwAJxAbgVi+lMd2Z342J8AJcAJnjkAsn1VcQDxz3P/OO5UbAdHsLaUcOoy8O24DivOhkQBoBqkwVcUSosK+sOliRTzlprw4Fo727UCOrNz72kD+43dQRSMzdEW6EK3BLJIMF/VB7NQdrpEZbC0K00bAtWAWClQV5LxjhyAykYmKUBNFDZ7nhsPZ5xH9Nb8fnrenwTPzHcjH/oBDEGF0EGRXS8ZQA9Dgr1oDSbNmo+Dpp5G8dRMKaApBlyCJWPR3oFi2IeXTL+Bd/D6USeNh1xRWNuwQAd/IMXA+1JE92rPqA/hnzISybTMcgQAkgUlDwfRpurcIoFgDAompcN7dEo5ePXSx1ex9OPAp2FYtQSGN1HR8WmKrZXLR0bhXroKYlFhiv3o//oSlVDseeADe+e/Clz4UPtkOeIrZWELhy6GyaBJLSdii0BXWb9HvKxl2o4NnQiiVqnvvaImEF1+ENz0d/g9Xwub3Il4UcSLOhdRPPtUFRADuqe/AO+1t2I8eYqXVlJJM9yGuPk2Dcvs9SMgahYL2HZC4fzcKVE1f52CJNZVpk98S8Am621MgoTqsBNsYm7k/BYn1xHT5PPDd3xEJL73IBGESOL0zZ8GzfCmknGOIZ3qdiACJpLQ3BOKjwqsJ8LmS4WzzAJyP9YVYqVK4iGgIl8ruX+BNGwZx0wY2J+rWxlyRmsbm6oKAopatETcyEzlNGuN8VYWPViHYP5RO1YXwfFGGSwmABGJ91xhzYvtVgx0CchxOJH/6GaQqVQAS5WQZ3pmz4chOh9coIyexUX97amyPxlES92UN4JrwGrwffgjYaC94INgdcPbt/Td83oWcdkLCNRgxvO1J+9D5j27BG68uwCHjs8F1ZSekdfm3lfiGBMTE+t0wrDN3IJ7RzXfoS6RN+ED/xQKAFo+Nwt0Xc/XwjDLmN+MEOAFO4D9KIJYv5f9RRHzanAAncA4QiOWziguI4Qu25MUhOJaThz4vvXEOrGRoCOVGQDSdXYGvN6CgUzso5BgLlnMa4qE5L6uQI8pIhgrP/e3hemkMfGu+hK/Hw6xsliUIh4mOlr5+xj3IIUZBKsr1NyNx9kz2hKKsFyDPfBtFJKmwElQSXHSRhHriOTQVIgWOdOsGJScH7mefg2PNpyhWFQREm9E/kCRE/Rqm3ggCZCWAQEIiUha/j6LsLDi//hKFGilKpqWS+idSSayGQM06kJs3hzD9LXhIKLXZmcQTp6mQJr4Be/Mb4X76WeDTD5hw4yEVSZLZc9jUSpRuqxBVDfGUfJyYAunpQYjr2pk51fJatoL8y896+bIZdmLZxjQ6Et9Q9WLI1zSF/ZqrITdoCKHqRRCTk0NnahqKxoyF4+03kGcmYpvzNwNZjL+bLkPRmDrTedlrJddaYKXqKrS+TyLwwzYkrl+DPwMKBErFFgDP5Q2QsvR9wOdD4aDBcKxcErEWdGedLYmVyQLgbvF/0Pbth/TbL0bZNvWkLPnepT0Y/LF131lcsEFnqiAggVZjaDrievVE8bQZCEyaCGfenyhWNSisNybJyfqeMPc3u5WqQNQ0JIiAt1J1OF9+GbbrmuquP+N8/6ZNcD/aF/a84ygy9hb1X9TTymmP6fstTlOgtu0E3/8+hZR7IihwBGcnCLCT6P5YP+ZkFI/8joCmuwjDD42lj6csXQ6xbl39veD1IeeBBxH3y08oZvvF6PlpBLjQXSRRQsKylVALC6AVFEDZsRNihRQIKSmw33Xn3/ABGRLKBHsTpI98EM5TeYr3R4zJmIsc9l5xot2wDDQuqY+fyp3O0XOsJcxdkdblinN0nOVxWPsxachkHDCGXrVVf/S/sWp5nAgfMyfACXACnMA5SCCWL+Xn4PD5kDgBTuA/QiCWz6qzKSBOGfQYmtarg+SEeOQVFcPj82PLrl/x6NizJ96RUPf70T/RoNvAc2q3lB8B0XDDeefNh3/4EF3UiSgXpa/5skB+Ld0hpQdPSCBpTalWEymffwb3Sy9DmvI6CizJv3QduaxIITIDmc10YRJdHORArHoxkld9CNGVgOKsLIgzSEC0pAcby0qlsCRmicNHwd61C/I7dUbCt+uRR+dSuTUdJcQ73d0mk4Mx5XwkLViIopEjWapvIZ3PBmU8wNCCIDsAv1cv46XX6Bxj/va0TFYCnbRxLU6wF3UBih2m0yw4BkNBNQMtZBskvx9OmtqzQxH/2KPIueEGSH8cgp/0J3MsQeHVECRBjjRyuekiVZEG2GtfDvmmFrB1aA+5lt7HsOCxfnB++gFLcg6Wj0e2prPcO3KNw949TBTTeWrkpExIhlSQgwAFmbBdoDsTfS3vQ+Jrr6Gg/xOIX70CeWZ6t7kWVlHSKFu3ayr87L4WwdIM3IlU0kx2pb6u34PtMVFAwsy5UNZvgPTmBCYcqkbQjHVuNno+c7UapevmOCQZcYofgcQUJMxfAOnyy9hlym/7UdDuQdj+PAoPc+bS/EMp2dY9R+5CWiVyXjKXp2U+pvOT+n46l6yE5803Ef/ph/r+NdOlzfURSLDWYJs2C7YWLdg4fB9/Av9jveAhZ6Yp0Jv7TpDgon6QXXohIWME1F9/hXfZcla2r/35J5QDBxA34Mm/4QPSKiBegxEjT+5ANAeR891UjFm4h/019fpHMfi+S0ofnzsHO3fsxN7Dx5mDNAAZF9dphKvr6mXnkYff7WbnxMWdiistVDobFxe9j2XO/p+xc/9eHMtRmBvUVrE6GjRsjCqlip6n3gPRnfMbdu08gEPHcpjgnJpaERdUvwx1qpcdMsPmKMchOEV3Drbv2I79h+g+MiqkXoDKdeqg5gUxKLMm50PH2FgCmoTqda9C41I4m9zdbjcQHEs+9m7fjZ179yOxWjPc2OiCM7jv/PjwtTSsOax/sMkX3YusJ5qVfX+a066dOHboGHLIyJuaiosqVkftutXLcMuW3BPunP3YumM7jp2gm1RAxSrno26dukg9xdantM47th/A0RxaHwWQK6JOgwaoe1EM63MGSfJbcQKcACfACUQnUOqX8qJ9+HjqeMz8Nhc2+IGKTdB76EA0O5P/mTutRfGhyGdHgv20LuYXcQKcQDklUB4ERBIP295yA7x+P47l5MNht6FiShJ2/34YTXsPOmvkuYD4V9EbqbLF2S9CmjEVhczdZBaH6eoKE0JSzwOKiwAvlcdSorHZl05EymdrUDRqFEv+ZeW4Rv9E5tKKS9B7vvnc0EgEM4U2AZDIHeZKQsp7S1gSc9HIUZDIgWgKRxE94sj1Jr70KpTjfyJubDb+pPuR+BJ0pVlFKVNd0QVEJeV8JC9chMLMTDi/XhMap8WhR6ISKyul3oGGcBgqrxUguBIhF+SxRGAqrbW+ViJkJFr5tkDlvBJk1Q/7W++g+K2pcG7ZiGJN1MuJzSFHE9IMAZEES7ugsXJtb2Iq7EOGwNGhA/LubQN5x1Z4WNK0MTa6X4l7WUrSS3stYk+Rd4+5+Mw5iRISSTwemg4hzgnb8OeRS+Nj+yZKijSbl0WYZuMKF2+DczfPtYq7YeMpKXCzVo+uJMjXN4PwyWpWQq+awrLhZCQR1qcBcrVLoBw6wPYEiVHBNaTzZBsrq/dcdS2S58wGbDbkdeuBuK+/QAEVW5vzM120Zq9Is+zcECVN92KYgxICczoiPgHJX66Fb/lKCFnDUag3SgwnTuX9tHCZ2XB0eoi9ntelKxwb16EoMsGaXI20PpWrIXHZMkgVUhlrck2qv+xht7Zddy2kS8oQ6E77M8QiIDqaYETmgyctYQ496gimp43DzoCA0suf87F21jSs3PFH9BHKVdCqTx/cWD3keyz4aQ6yjTTfVk+Pxo0n+Yf92ilDsXIvuWCroM+YJ2GNFSrc+RXenr0Kf5TSmq/SlW3waJfrosz5FByIx7Zi+lsLsbOwZMgRm6xcATd17I17rizZIfLA6lcx6YsjiLuyJ9K7nI+V06di7c6c6IwSaqJtzx645qKyxNSTc27ZuzeaXxyplrmxYkwG1uUIcF3VC482+AHjZ25kbSTosF3eGaO61T/t3RV54d4VEzFl3UH9o0Krhf5jeuOiUu9+BCumTce6XaGem9ZTBci4tPlD6NWyXok7mInQAiqgy7DeyFk0ESt3FUd9UqWr2mFgh8alz7HgZ8yaNh87DnujniNVaoA+fTrh4vgzhonfiBPgBDgBTuAvECjtS/muGd0xs+JLyG5p/MPCVwSfPYH9G+xsHrkfD8Ow4t6Y1KbG2RwGfzYnwAn8wwTKg4C4beZ4VL3gPDw5/m3M+WgNI9TlTt0cY/7dxDawfSv2x/ELV0Ylmd6zA/teu3bbDvxv8w/Bc+jnew7+we5nnjNy+oLg6/S8mlUqIb+oKHhvq4AY7Zp/eCmDjys/DkTDbZjX6xHEffkZCsmdZQlCIAdaPIlFd7dGYMd2yPt+gS/Yn5DECxW2oZnwLFsGx44trOcfrS45ruKo92Czm6EdOQrbLzvgNtUa5vYzQjsAuN6ZAfstt6AocySk2e+giPUEJBHM0rvPcDPa+jwO34rlsB85BA+dYxUPQ13/2J+YG0xVYZNlBFzJSFq4CMWjMmBf91WU4BJz7UKiqV7aawpWAJX9qlYhLXhJFHGMSmbD3ImGcY2ccgC89a6CfMUVsC+ay1yDIrnKjCCTMGHSWoJsPs8oxyUhksZof2YYvIsXQv59H3yRqcsWh2Vwd9L1RimvZnWzRcw3WmkxO0UUIJETctAweGZMg+34H/DSPjJFVytK07VHr7PyeL3HYdDFZz3XnDg5Hdn9ShFVrWIklY8zEVmDjUrQaf9a709p3+RAveBCxL8wGnL9Bghs24rCpwZCLMjThVHjYGXTooR4qJAXvs/KgNGrKxObmcBrdUJaehs6jP6XPmP+QfehtfRaEOCEAH+NWkj54APmCsy7+04g4A31HDX5C0A8jaX344gfMhj+b79FcZdOUAJ+o2w6JAwLkgyn6of86uuwt24dNc387/sQtPRAtMfmQKQxbZ03EvO3kTBTAT1GDULdMI3rCOZljcM2S8JzarWaqJwo49Devcj1hFS9Bu2eQafGFfVpFn6PrOyFKNQ0uK48Sfmw90dkpc9hbuTIc499Pwyncg0AACAASURBVAOvLPg5hM6RgpoXV4HsPoS9B3KD5elCfGMMHNEuIk06xCVaD8TA/q+QMXmVpcTdico1qyNVDuDw/r3IoQabxlGz5ePo0zw8iX7nopGYvrkYCTUbotLRLdhjMJJdVVCzegoCBfoYQ4eMFn3ScHfNaAXmRzA/axy2WjlXvQSVk2w4vJfGYuHc9ml0usaqyLqxODsTmwoA2eUCCgvDyvarNe+Hfi2rnZHt59+3DMPf/Nq4l4xWT2bhxiql3DqwH1MzJmEP/SbBOMy9U3D4NxzICYl5co17kd63Gaxbz7N7ATLe+b7EzZ2p1VGzWgoCOXuw60BR8HXXVZ2Q1iFKH89jX2PUK8sQPFNzoFqtixEnu7F/7wGE0FbAfU8NwvX/zkjyM7L+/CacACfACfxTBKJ/KS/Cuux+2N1uBrrX+adGwp/DCXACnEDpBMqDgLhz/iTmOGyb9lKY6GedFQl4fdvcCYdN/9c4uRXHzHk/KPZRv8IWjcJ/4f/hhu/QOfNVdj6JbuRovDA1GUkJ+m/kqWSbhMPnOrVBtQvODz7OdD7SNflFxcwRWdpzz8beKz8CImkRHg/y738Att0/MQcb9ecztRwSKMiVFaA+eD/+AMfa/xnuPV3woqJW7eIaUHPzIeb+GSbIUN8/cfAIeL74DM5v1qGQxCQzLIRWRaTSSxVIGwlH964oTB8Jee60qCXMdLomyZDOrwj1CDmSIlxbZENTVFZySw49OgKuFGgBP5K9buRTYvR7S1CUmQ7712tDz4gUBE1hk9naIsqio4pxoec6yGUmCqxE1wmNlRsHK3XDHHwCC3hxPDsU3vlzEHdwPwpJNCN3GfEw671LlGRHbGWzZJZKnKlPo6ChgG5hfZblz+SMk0URCSy8A1SAATf1mWS3NUZaShkx7QOzvyNJdGqcC7YaNaFt/x5+JkZG66MosN6PJPRSP0US+NwW42HYOI2pUc9HlyjCp6pMjA5KAGHrpJfEUzl4giigWKVnmGna4Yyo9J2e66Ry4JuaB18sIjFx2htGgI3FBSZKSBJU+Lr2hvLrr3B+9SkKIervCROT8QdyFIokHla/lE1e2L8HFNgTVXiVZCRSz9DrmiNp9iwmeOa2awv7lu/gjuxbKYiIp5Lku1sjceJEFD71LOwrFqFQkFnaNuNGe0WSEa8p8LW4HclvT9HHJxr9P802BOyNY9bnn+mPQksKs/0apMdQwkwjyfluOsYs3El2O7R4LD0sCGPd5GFYsV9n7qxzMwY8fBdSLSpP4d61GD9lpd6KIKKP4tpJQ7HyALkKa+GJMlxqR9e+iXEr97HnhwlSh7/CkNdW6bC0BLTo2Rd31zUESvbDHKydNRErd+iuNOdl7ZHR/WoL3DJCVJSfMSFtZjBEpk7zrni45RVhAlbOr2sx5a2VMD2Fzfpk4d6aeqgQHbsWj8a0TZY0a60K7nm8B5pfbC2HPYG1s97Cyh16UrGgVUHvCIcl/fzknL/C+CmrgpzbDs3ANUnmSNxYmpWBDRbxEY5aaNWpFZrWrRw2p7+08wI/6cyMm9Rp+Sx6Ng/9YyD83m6sfCkTa0/oP3XVboFHu96Nipa948v5GQsmTcd2Y9wVbuiLQa1Dzg33rneROW1L6LZSdXR8sgcaXRhyYPpztmL6K/Owl4mUMtoMzsJ1YWbRQ5j6/ETsMT7D69zUFQ/fE77Oe9fOwJSVukgtaHUxcEyPCCH6L1HjF3MCnAAnwAmcBoHSvpTnrstGv6UX4LnnuqHRBRG+Q6O8ed4WPxJQBFu7DIxvWQNF+z7G1EnLsJv9c6EibhjwHDrXSQCOfoxhM4+hhW0Llu0uhq+oCBfcPhRDO9dhJoODX4zF2EX72L/TgSq4L30Y7qDf39F18+zoVHsdxi/djQvavIQBttfwGgYgm52Qiy0zxmLSulzY4YOtRks8PrAN6JH84AQ4gX8XgfIgIJri37HcfKxY9y2efX1G2CLc2rg+5qY/xX62Yu237H/vvbEJ+18SCMlpSK9fWrUytu7+FQVuDx68+XokxccFRUlTdMsvduP7XXtR7PGya03344979+Pn335H9UoVsf3XA3hm4nQmOtJBguLabT+hZpULmUhJomKNto+etY1SrgRE5feDyGt9ry4AWst3CZ8kIwkqlIxsqH/8AeebE5FDFiujTJaJUmZ/RIuIo7elE5H06ecozMqG4/NPmLsxLGBFsiFFU+Du2BWuUZkoyhwFcdbbKGZCo6VE2LKMVGJMfRjD3GDsdfqZCBsJcJWrI27wYEhXN4aamwvvqlXwLVmEpGkzUfTiGDjWf15SODKewWQ05hYzREhDEAqQlGXt2xcck94n0KFpUC+pDUfvPkByEvwrVwGrl8Nn9kqk8w3XGgXIJGmAp0NnxD3UEd5ePWE7fghuFaw/nxnKoU+LxDfdrRkMpoko7ZYp6KRhE4jnVYDvs0+Yy8+I/9VHaYybSUsVKkJu3gLweaAeOozA1k2G4GiBbBFKzUe5RAEKc0gqkAURhWw4hmgXLDcOOX4o4MRJGuxtd7OUbhK8iie/AemHzfBC1INMLI4+s8+mlnoebLffBWXfXogb18HHSpEtSqwRWmLXAlBq1oW9eQv4N3wN/PwDcx+GSqMtpcHU37DXoxASXUBAAex2+NZ+CWnDWvisfRsNVixgJrkCVHcRBJ/XCJmxBgHpydKSIw724RmwP/gAm0/R6DHAjLf1MvII8ZdCUeIVP5SHuiEhaySDXTxxMmyvjUaBYDOEQUMXpzAUJgzeBte4cci5oSlEjzvkfjUwy4IMMT4BCe+9D7H2pX+jUFja56jFgRhzCTNgFWrqd0lD5ytd+oMOrMSQSWvZH5017kVG31L63B37GumvLAP5yVxXdkNaFz3t2L1jATJn6Q6ysPuGTSPknossof7wtUFYc5jeLU60ejKjVKfbhmkjsHSXj56Oh9LT0DCoL5Vewvzr0hfx1gZd1IvmLgwO8diXyHjlA5b2jZRbMGrInUFBbuei0Zi+2RAQtVR0HDYYjYKiXvhabV30IuZv1p9XteVA9G+uJ6az4/dVGPL6V+yPcZe0RvqjN0Rf6KPrkTFuORtLuKPSIiDTx4yjHp7KfBhnth1UuCBoq/0ARvW6trQNCf++9zD8Tf0fIPIlrZFV2pxwENOHT8RO+namVkaflwYEy9fduxcg03QgqpXRJWMAroxWYmzZp/U7Z6Bz/ZDD0ywzp3HUaTkQPa3cLaM/+s3bGLfkF32vPjwcnevxb3mlLi5/gRPgBDiBf4BAWV/Kc7evwoyp8/AtmqDbwN64owZ9ZvuwcXwPLLviVUPEMwbp24jxw3ajzdjOYL+iKlqHsX124J65vVGPhMD+a3DD69nQK6L3YW6/qaiYnY07qAWyz8f+rcqOXTPQfU0TzOhdTxcQ+89DxQHjMbCZ3iv56MfDggLiwVUDMTZ3IMZ31n8pVrRlEgauaoSxw5qh7M7K/wBY/ghOgBM4owTKg4BIAmFGz464sqZeTUUC3UffbAkGqJA4ePd1V2P6B/9jwh4dpuho/ZkVnPn6a4tWInPagqAYaC2TJlfjgHatQOLhTf2GleBOQh05HSu37hl8zRQcz2bgTLkSEAPfb0Hhg/cZ7kGLg8oQnkgIkie9BSEpCVrXh0IORMOtFhS4aAkMgYe+S/vqXo6UVatQ+OQA2D5YWkK0I1dbnKrA1+xmJM+ageLsbIjTp+glzEZJb1jYR6S4ad0O5MYTBNgo3GXSm7DfflvYZlG274BYoQLyn3kW9o1rUWwGtQTLTI3kZ3IGksOuwTVwtm8PqWYN+D5fA9/bk6FEuvOM+bJ8X1ciXAsWQ76sbvC5BT17wfblZ7rb0ZpMLcpIUBV46l/NUowDB36H/51p8H/xP6j79yBelPTAGlWDx2jHGHLiRfQwFCWkChr8r02CVLkyAu3vRxFLmI5IwhZ0Ucp/ZyskTp7ExkjBHO6+vXXXXJSDfiqRGEnOz9vugu3qxiysxP/NN1C+/BxawKfrZFFcnAnkImRuOz1hmw515y7kP3AfNHcxm1/Y8lHpMAWctGmHxFfGwjP5LcjjRiOfSpLJdcdY6/9PlGQkayo8/QcifsCTyH/0Udg/Wx1M7w5zUxpjczFBW3deUjyNlwRcqGFBJ9YgHJZrY+5na6S4IXxSWb/a9wkkPPdssGxYOXQIebfdAsHjYaJyZCk1lfSLz4+As1cPNp3Ad9+hoGN7IOAPL40ntyL1YrzpNjhatYT63EBdVDfdh4bInUTr3v8ZJAx88h8uXTZX7q8KiAuQOc0Q+iziSbAvYdTS5vB9s33+SMzeWsxEoN5ZA1CL/Xv7IKY+/7ru/rqoNUY/EUUYO/Yl0l75gJXc1rznGfS5yXAYWn5e4dpeGPRA7ajvDfZD7xZkZSxg5dLhLjadyzeFAhLqURm1LmwCRzF9+DgmWpXe9zH0uF2LR2LaJrIthDskdy4ejemGA7HqPQPQ/6boYTL6nQ5hypAJ2Ev7Pv56jBhxX7Bn49opw7ByL7k8o5WQR3Cel4nZ29y62JY9ADWZoy+0/vS3m54YjXtKb0pYOscyXtm19EVMMwRXiFfgqRe6lunSCzkqXXg4PQ31ygg58fy0ABkz9f1X854B6GNwtAqIZfPNx7yMbGzzCKh5z0D0uckUZw9iypCJjLmW3BQZz99fRm/QAizKysLmQgHO2h2Q0euq0+LEL+IEOAFOgBM4MwRO5Uu57+g6TB42AynPTUX3OtsxtfMnaDh9IK61GhO3T0XnFzYiJcX6wxpol/0cbvZ9jGFj/RgwtmXwl27bpw7DwfuycccFRdj3xQzMWLUPucXFsNl8+K3eQCw0BcTMYjw+qU2wB3BIQLTj42HZ8A8Ya4iSxGM7prZfjxsW9kbJjr9nhhe/CyfACZwdAqfyWWWO7GyKYjQGKifu0/oO1K5WmZUMb/xpN+56eiS+nJQdFBcjKa7Zsh33Pz+a9TW89er6qHReKiuHNg+rgBiZqGyGt1hLna33jxaiwgXEGPexf+lSaM8O1BOUg8KTngJMPjMSU+Jnz4etQQOcuLkF5JxjUKis0+qyMnvCUf9DSUKiFoDv0QFIeO4ZFA4bDnnBrFBvQ2N8ZnmpUrUGUr74HO4XR0N8xygrZQJilBAQc25RRCsWlnJBJSQtXwWZwiREox+eokAw6urz2raH7ftv4GZloBHCmeE8DDRqiqQ5MyEYqaze1R/B+3hv+JkLMcJdRj0NNQ2eG25GyuyZ0Px+3V1ns8G3+D34hzyjp/cGe+jpE6B/TqhVqyNp6TIIqXrtm3riBJRffoGyazeUn3fC/+N2qNu3MOGIBKkSfQNJFJBtSCW32uhXoPl9cA5/HifIKWiWobM7k11OZm5PT48+SHh+CJtH8YTXgdfGws36FFr7SepuS+bEk22IGzsOztb3hu2qgmeeg335e8yJGOxVaJ4hSnBqAcivT4Hj7rugeb36Wvx5Ajl33QU5/0/dLWgp9yUxmZyugYGD4XysD0uVtn/2IetVGRQQLfenlGLptYmw33Ircm9uAduJo/CanI0pM1MqE/LoD3rfR31PkUhulTCNfWARQ83r6F0Quc/pZ7TGiSs+hFy3DshtCUkCDh5Ezl23Q/B6yRNaopSZnLrOqdPhuPUWPeFaUZDXujXsu7bDTSEt1B8yKFAC/ibXQUhKhuN/H4W/N0Xd8Rq49DIkL1mi71NLL8cY3/5/4XSLgHQaJczRHYgHMS1tAnYFhDBXYamDDLroXOg4Ig2NDKdYSGQL/7l5nx2LR2IWE+fCxbNj697BKyt2s9Llh7OGo95Jgpw/fG0wSwUO76FYSgpz4bfIyHqPOflOLvyR9vcl0iboImeDLpnodKWDDT/oQNSqoHvWk7jsJGM0RTgWCpI+yBDVQg68k/aKpIdaOaenoRET5iwCslQPg7MfPqMOB/eOd5E5yywldqLN4IyIMuHIXZGD2RmjsZ1+61KacBx2SUhotjII7cvoeyd0i5AD03llV2R0uUJ/6diXGPbKByxMJtKZGG0f71/9KiZ/cQSCVBcDs3kZ81/4QOKXcgKcACfwlwmc6pfykHB3DFM7f4Emc/uhkfXpJCAuvQJThjVjZclhBzkJXwMGZN9RQkC8ed949FjTBFOeM67bPhXt198QEhAjrgsXEIeh+PFJaBP8ZR4XEP/yhuA34ATOUQKn+llFwz/bAqKJkByJ04Y+wUqQaUzfTH0JtatWZk7BP/MLwkhv2f0r8gqLMKJHB+YW3H3gMDunVpVKLJilLAHRdDYu/nw9+rz0RokV5ALiGdjUxa+Mg/zGRBSwBN2QcEeiFQklJFIlLX4fcoMGKHi0LxyfrWY9+6i/YPCwlPfSH+ka15z5sF3bBMWvjofw+ngUs6Te8NRRpsfZbKiwfiPcU9+BOPX1EkJjCdGOBXIYAhQNwKizZYJXfAKS3lsKiYSdQICJmaa4orndyO/WHfbvNqDYDGqh6w1difr0xWkBSG9Mhf2OO1lvSIHKXd97H97Bz8IXLO21CI+ihDgo8F3VFCmLFjJRSCBByWaDZ/YcqBnD4SHxjLnHDFqGtmQnvrfcjrjsLMgXRu+gX/zyKxDfnKQ34g+GihhBLyRuQUMc6YNvvIPAxm/hnP4G8qgk1tprki0I9ZtUoGW9BGfHDmwgBc88C8eyRSgUbRFrSQKiyByLStdeSEgfAVjDWUQR+Y/3h+PTD/XUbtMhGGSpJw673l0IW5NrmYAoOJ3wfvQR/P37whsUbo2FIzFPpH5+KsRJb8Jx113IvftuyLt2hIuC7P5M0mPzSV6+CrDbkNfyHsBPKd/kBQ0Jd+YqsZ8ae5luQU5EfSlIRDR7BlLZN3sVGiU0k/NRVY2tE9wgwTJh0mziF7wH+ZpQAivtX4zO1Pe5Ka4boiRbKVFGyupPINWqqe9NWUbRmLGQp07S+yyqASZ4sumRBBnn0sVoTxGT8Sm8hiU8s36SgHPqNNhuufksuQ+JlQdLstKZ0044jRJm/67FGD5tE1uJYKmx5wdkZcxlPffkmjeibdPKYdsr7ONOk5gLcNEKvY9c4y6ZaGeIbDj+FdJe1oNKqt/UH4/fU9Vy6UFMHTIRe+gZl96PrEeaBl8LOhoh44Z27XBRWCxIxIetDOxYsZD10gt3FIZ6A0YvrZbR6umskyZEI/ADxqTNZb0QrYEkOxe9iOmb807JxchWKRgKYim1tgTIEOd2TSvDkp1VYqKa53ssLsE5NM+4yzsj/QwmLsPzPcZkLAj2gbyi7fPoek1y2f+183yvO0KZo9DqCCztMosAXrU1RvW/gb2vrLy6jEiLXr7Mbhm9VN1McaYzaja7H02ryKXvIlmGe+tyrNxBn/AudAyKs2fgP+z8FpwAJ8AJcAIxE4j+pdyHolwgIegmzMUX2f2w5fbpGHgtSi9h7rEMtV/KRktT0DNLk8sQEJvtzkafHW0wlxyHKML2qQORCYsDsVQB8QJWzvzCsd68hDnmVecXcALlj0B5FBCJstXpZ5Yjlyb0RStnNl2LZQmIZgmz6XSMXF0uIJ6B/V7U/0lIHy5BkWgPE4NIzCAPnxLnQuoHqyFWrwbv/HcRSBsMDxMbzZQLiytP1PsH+mtdgeTlSyE4HPDMnQct/XkmDLL+fNaSUGiQoSFh8TL4P/sc0puvoYCVMBsOsTCXozXtOMLhRS8xAVCD0uL/4Hr5JVayTEdgyxa4Z89FfN9HUThyJBzr15RMYaYTmdAmIGX5h5Auv0wXzWQZvq/Worh7FyjRQk1IjCIBTyKn3it6Ei5JU3/8gcJu3SDu2QUfiUeRbkdj3RIEwHdxbTiffAK2O+8Iuh7NZS0ekQ5x/mwWKBJMTLakEFMashqfgJRly1kPSXnd53q5K/Ezx2v2QCS35PQ5sDe/kYlOeQ89BOd334ZEQGs5N4krgoCE95ZCrl9fH44Z0EFtmjt3gX3Dl3AzAS687J0ErgTqm9nrMcQ/P5hdquz7DcWP9YW4ewc8rC+kKe8ZvSWZi8+G5GUrWdl47g03QMrP0RtIW9lRmTqtaWISUtauR2DXLhS0bUPdGC0Z3MZaijJc0OC9syUcDz4AMaCAJSQ741gpdvAwekySsEiLqSoqikaOgp3Gak3TNi+goB5Kdr76OrjSh0OsWBF+2iOjMiEUFYDlKkSMmSIw1EoXIeXD1RCSEnWhWZLg2/gtPJ06wG+UUzO3pIGTDZHWN6Rxs5Rocmq6Wz2I5PGvnEXxMFxAwWk4EPd/+Domr/mdCSfthqWhMWWABH7Ca2kzcfg0PtfCe8i5sWRMBr7JIXGzIYZmPgQzYsS9Yw4yZ/3IntCs9yjcWytk4TPFuZgfb2+AYSM7Gc8IOdOszraQMFUBXUYMKkOYMp9+ArPSxmAHc2OGEqVNd6WQcD3Sh9+HaNnK1vFbHXXBst7Az5gwfAYORe9eUOb063cZjs5Xkp8iJCBbhdKY2ZW4IB+LsrJZWS8dzss6IaN7lJTjyOsCezEpbQoOALi6Ryba19Udm2UdW2cNx/wdftD+HTayLVu/qLyi3iR6WE6JEJaTDSL4uhMPpWdYemme8oX8RE6AE+AEOIEzRKC0FOaNkwZh8vpc2FLi4S9KQKNOA9H7jhq6u9AIUVm03a+Hl7QchvFtalAaCsaPnYvtfjvsPh9s1/ZDdu9GSChDQLwj5SBWjc3A0kN22Cl4pVsT7NtaA8PMEuYyBEQmOM4di8nrj+k0Kt6AAc915iEqZ2hv8NtwAucSgfIgIJJYuG3PPuw6oH+za1S7Bm6+6kpQqErdh/qx0uYJAx9hDsO5H3+J/CI3khLi0OSyS7Hkyw1ocdWVLNzki+9/xJbd+3DR+RXQ7la9NVVZAiK9vu+9KXDYZHy2aRt7Pl17QYVkVhbNBcS/uJPJZZV/732sjJJEKqtDkEqMZSUApXJVJH/0EcTERKgHDiD3rjsgUKgDPTsoUuniHpWiJpKDq/fjiBv8HBsdlQCr/R6Fm7m6LGm2hjuL/uMrvDQOyoEDsL3+KvIjewZaDX8sgFYDJHIzhodrkFuLxkSOPH/VGhCvuAJabh6kLZvgc8QhZeUHKBo8CPKGtaGgFhqgtSyZgl1WrIJEvQxJQJQkKMeOIe/2OyAW5rBHhpW0GtdLqgLN7oTt1tuB5BQEvloD+Y/f4TGSnJmzzHyWqRCZgSDkFhREKLXqQr7uesiX1AS8HnjXrYO27guo5DwLm6ux6IZQRz0kE995G7k3NYd09DD8xjODISUQIBGbxBSkvLcE4qU1oR7/E/nt2kLc/6se3GIpXae7SyR6VqiIpFWrIVniz83tlt+zF+zW/o6WFGfdRaeHpEjXN4eYnAL/hvWw556Ah6Q+EgsNsU5nIjJBLlCxEttnFO6Se18riORwNQNkTM2RCdQCfDUuReqnnyDw/XfIo5AWsz+gNXBF1kN6fEMzENejW/Cdoh7+AyguYmIcKXRB3ZTEOiUAKTEJBenpiPvfJ8inq2jPRorHFJxD47DbIbiSIJ04xsqWAxZNnT2QmSVlOFUVgSbXIXHuHCYc6k5CAVphEXIfuB/2PbvhtTpVrfqqmZ9D70dKfU4+D4lLl0K46CKjbaNFDP2LnwexXf7XUpjXThqGlQcUCFot9B3TGxezh/+GqWmTsScgQJCqo369FARKt8aFhhsA6tzWCddVD6UV52x4G2OW6gEVLR7Pwt3Ga8GUZvEKDH6hK6zhuSEB0YU6DWpCPpVnIwDBWQ8d2zc1gk6ilzC7d+k9H1kp8ahBJy2Ppp6J09JeYeXccfW7Ib2z3ksxKCDGN8aIEe3K6K+n47EKYiFH3X5MTZvEOEOqjganxbn0sJjY9lH42VvnjcT8bXrCNYm/gzIfCluj0u8dmtOpCojfTE/Hkp1ewCIAxyIgUq/LDQXh4TIhoRhA5XpoUFErw90Zmo0i1cL9nXmj+7+yd/i1nAAnwAn8VQKxfCn/q8/i13MCnAAncLoEYvmsOlslzNFCQSgtefyC5Ri/cCWb+itP9ECn25uz3ojWY+T0BTieV4Cx/bqFvUbiI/VCPJmAOLB9Kwzs0JqVS5uH2SuRC4inu+uM60isyXvgfsjH/oDPLDE2BSCj15pyWQMkrVgGgQQOEhy794Bj3RoUi5JeKmu6EZkWJJDPEPHzFsB2rZ6W6d+4Ee6ObRGgsudIAZH15lPhe+xJwBkH26ujQfmirHTTIqLoTfkkSBfXgvLbL0zc06s9I3oSGr0Y7RBgE1QEVA0iBX9cUgeuufNQOGAA7N+uD4WosG+ppilSfwaVxsrkQLQIXYUDn4J95fsoEGRA0YWtsOwRoyw23tByfBolKhsCEtNZzcSZcPOdvgyG00bQGDuz9yT1mXSrJEsZaceRLRtFCQ5VgX3eAojVL0ZuixshUL/EyD1BPQmhwF+1FpJWrYSYEA/llz3IbX1PMPAjzK1ITk5atysbImnBu8xFah6m8FU4NA2OhXOQb/YdjOiHyc6jfcBMfRRaoiJguhXpZtZBSlS+rMBXpx6SP1jFUrO9T/Zj7kM2d6PSmXESAAojCdx8O5LefhvqH0eQ1+Y+SMf+MMqOLSXylGYMFb7/uwtJk17X3aRffIHix/tCIwGcEq7ZPfUyZlUQcB4EFPfsAzE+DvLk15CvK8bGMkX0oRQFiCqtmcZEWH3OJUNlqFQ5kUJz2rRH4ssvBcVDtr9EEUUjMmCbN5OllIcFxpjzNgVhgxPSRyGua9ez7D6kiYYExJhLmC2lyki+EaOeb6WLb5bS2qv7ZKN9TRZRdHqH8jMmDJuBQ/RLBbPE1lLmWrl5PwxoWS3s3mZwCbn7Rg6/L5h8HNsAogtroZ5+Mm56IuvkgSPKj8gaNoeV5Na571n0vP58NoxYS5gLdsxBNnNcRi9hvrp3FtrXCgmvpz7XMy8gFv4wB1lzdXcoG++wNDQ0raMnG5jnB4zKmMvaPVRt1R/9b7SWrUe72I3FWRnYVCggrvYDZ1xt2gAAIABJREFUSDfSnaMLrtGvX5KVwUr4renUoRCWCugxehBCsVonmwB/nRPgBDgBTuBsE4jlS/nZHit/PifACfx3CcTyWXW2BETqedi84RXM/UfHweMnWHJy5EFOxFoXVUKj2pdg76Ej+H7XXsz5aA07je7R8oZrUKlCCr79aTe27fmN3fOrrTvwv80/sJAV6pVoCpLWe5vPp/tST0Xz2dGuIcEx2ZUQdXz/1C4rNynMJO7ld3+4pJBEpKi/nxZA4MZbkTRzRrDs0v3mFIhjX0AhK+8MhCqSBT08w3tJXaSuWAEhTi+uU3/ZgxN33wGBHGVUl2kVj5hLLIDie+5npavyxHF6CTMLHQlPHKaSWtvTQ+BbvhSOPbvAPCph5+k9G1mFrCkMiSLrree7tC4S331X7+G4ab2R9Gwp8zUuoV58QQHRIhwFftyOggfbMFccywSOEMz0znxGWIeZMRxWxmo8wOqQM3ZjcJokyIbtUJW5LIMp15bKXxY6oqlw3/sgEl99Gd5PPkVRnx7QWJlxeKk3OUmdlHZ9XXOkzJ3DnuBb8yV8PbvAS4JoRF9KClxJ0hS472iJJCOxOTgsw5XpWbAAGDYolJhtCSBh6E39V5RC2SUkmEUJF6F95tL88N7WEklvvQn3hImQJ76CfEqTjhScRQmJUOHv2RcJQ4ewYRU83g/2j1aiQKASeWsYjP44SpIWmt0CqUIqvJ+shux16yEu1jWkRHAK/qlYBcmrVyOwYwc8XR6C1xSzTQCWPpa6nilACwrvxkmRQi8LiAF8A55FfP/Hgs5W06Xp//JLuLt3hp+VnkdebG4SvTzf1+gaJL87T+/taSkp/6c+2MKfc/opzNsXjcbszfSrgogUZPyCCc+/g0OahrjLOyC920lSad1HsH3vcXaf1Or1UCVCbNo8PR2LyGGmVcdjYx5H3PqJGLf8YKni1IGV4zFp7R9UOIu2QzNwTSjsKyriI3t34rifPhEqoF5dMw25FGGtaAuyRr3LBMGSfRlL3t69+31kvrORvWAtzw6GqFhLv8vYABumDMPSvZFOz18wYcjbhrgaG+cK1euhMuN8hgXEnG+RNeY9xoeOax5OQ9t6rhi2dj4WZ76ATW4AF96L0U81K/vawI8YkzaH9Vm0OjyDDkItAV0yhuPKUpOcLaXq9bshzXCIBn5fhrTXv2bPrtf2eTx8kt6N7qN7sPcYRevIuLheXcQy4xjg8FM5AU6AE+AEToFALF/KT+F2/BROgBPgBP4WArF8Vp0tAfFvmfi/+KblRkD0LlkK7zNPwi+Ss45KaS3lkJIMFwlPbdoh8ZWxQceT8uMO5D7Qmolp1ixbEqriKUm3Sw+4MtLB6rZkWS9JbXkPxPwclkwZJiKReCQA3sbXQqpXH5gxhQVnUJBFWEqvcW9h9CsQkpMhPNabObYUCp6wOrXMTWW4KCk8g8bku/JqJL07H/ndusHx3UbdgWjtE0jX0TWihJQVH+glzIZDzBR6iqfNgPRCBoqo1FUQWdCFrvhF9mOMdEWaVkQS06gc2RokY3VaWoS/KP0W9WRg6vUIpJBT7vrmSJw8CUJiIjxvT4c2ehTouzO7v9VVaQSiBDp2hSt7FCPkmTkTYlY6CqKKdALrBebv/TgSBg8KCV6WN6x65AjyWraEnPcnfFaXnvVNbdlK5GH0Bp2EDHZILJNkJGgBqL37I37wcyh85hk4lr2HAjOox1ISTZfR2NSsMcEwGOXH7Shs2wbw+3VhUCV3qpGebIjJ5IQkd2chOTqZiG3WBetrTg5IvysZce9Mg61xY7DAnXbtYftpGyt3Z8KksdTWKdL+ovJwTaJOntTskcnL4WXxJHxrKhwT3oCjVcsSzkGtoBC5Le+GdPA3+E1B1xTBjYeKtN8EEa6FiyBfdXWwRPzsfoaeXgmze8f7yJylC2Mk7PUe8zhqWSaybvIwrNhPQnAV9BjzZJkOru+mD8XCnfqnUKunRuPGiCyiwL5lSHtTF3Ou7tgH9o+nYMMJABfdi9FPRBGYDn2JIRM+YOenNnkUgx+8pHTEhd8iLes9/RcKF92P0U+YYSylCWsHMT1tAnay8ux6GJT9cJmluWsnD8NK4gAX2g5NC4qZ1j6Nrqu6Iq2Dkf4bbaSeH5GVobsY5Rr3I6tvKDDGLOUWKM35JJw3T3sei3bp4nbLp0ajOeMcvdfj6e3Jo5idOQ7b6QOM2F/VFYPLmlcpDwmWp8OJdsMy9L6apRxH172BcSt+Y69aQ1pCDkIXgj0jo94jeg9EYD8mD5mM/XSN1V0b9R6hPpfQauGpMb0RPU7r9KjyqzgBToAT4ARiIxDLl/LY7szP5gQ4AU7gzBGI5bOKC4hnjvvfeadyIyAWvfwy5Lcmo0gSoQWscqCejJssqPD36Iu4IYNCogUFcLS+D9LO7fCRA4v1cyOcJKYoiJ81H7Ybrg8KT+qJHOQ/+CCkA7/qZdJMjNHLRknoIXFFrXYxpIZXQVm5lDqKlVgbKp92aiqkoelw9OiGwpfGQp4yCT5FhZ/6IdJhlnqaV1NZMZV9QoPv6mtZ/7n8hzrB/v23KA4KWJYkXrpOFFmQBythNvr4sdsZYqLnranwv/wCRFWFm/xn5LAjAamEGKnzoPJYmqOgBhBnlDn7VBU+kX6uO85CZd0WUc0imjG2TFTVYFMDcIgifHe1hmv0CxBcul+lcEQmnO/OQj6th0JpvjoT1hVSpL6UCtQhI+Ds1YP9nMpmpfkzSiZeG8Om/n62F8fC0a5t0HkaXBSDi2fiJNheG4tcNg9DYGO9GvVSY5oflVRT3z6l3tVQdu0A/D6jEtlYM4M5lSVLY16B/f42yOv4EOybvzF6Zlr3pD4CkuriKeH7uuuCe8yzYCF8Q58FJXF7SQynMZi9Cw1+OhA9bZnGRjxFxQ8XhZnUqQfHiy9AbtgweE/f2rXw9OzOeAbIbctER1Uv5Tf2vYsCTRJTYb+3Nfzz50ClXpimj9RMYKY1lm1IXrgYcqNG4fvKYFnw7HNwLF3EXJS6kG/Zz1QCTS7aLj3hyhhhzMHC7+/8JCvz3pYS5vjrMXLEyUp+3dixdiFmrfwpeFdraa75w4If5iDbKGN1XtoaGY/ozXJLHHlfI+PFZSDvFi68GaOeuitKyfEJzE4bg+0s2SZ0NO6cgXb1o8WP5GNeRja2eeh8J1o9kYEbzfTEiAEE++cBuOGxUWh9sdm7o3Rh7dC6CZiwgoqqgcpNemLAg3WiTi33u7kYvfAHfb/XfgBZRnkt/X3X4tGYtimX3ggg9bJZ93Tce1k0m5wbqydn4QsmQpYMFrGWC5fJOXc90kcvZ27ccM7R06ZPZztunjYCi3b59Esr3YhRA42S9lhv9scqDBn/lX7Vhc2Q/tS90XtEWt2OYh08/UJPXGA8y3QgCnCh8ymmMFtLmOk22+dlYvY2XQ2t03IgejavFHUmRze+jXHv6306q9zUH0+GpYXHOnl+PifACXACnMBfJRDLl/K/+ix+PSfACXACp0sgls8qLiCeLuV/9rpyIyDm9eyFxK/+hyJFgZ5CGzLUUYe4ZEmEe+AgxFHfOCpfJRFMFOF+aSzipryBPC0Ambx4VHIoSiioVA3Jqz+E6EoICiWax4O8+9ogae9OFKoKJBJJ2KEyEYecYcWQINWqDfuen1kYhR7EoZ9FggzpLAmSAO+gEYh7pCcbh+fdBQhMGA/b0UPMCemhil8jmES/UBefzpNE5DVsjORFi5DXqjWSdv6AAkWBZCbxmmY09n1cQMLyDyDXu6LUHnO+9evhH/cqlM3fwCEK8FFpKevRSPAMYRQq649Hr9NPip0uODo/zJKhfXNnQzi4H3ZKYCYx0ejvWNoWFRQ/4phopUGpVhO2xx6Ds0MHY4oqY5XX+WEkf/sVcik42tRKCKGqB8u4RBHKW9Ng/79b2XV5nTohfuN65KsqJCtrTYUoSlBUDYnvLoStadPobjcSxXw+FDz1DBI+XokCRYNCZbXmoQT09SLRc9AICA4ZtqwMFtQjkENQYrnEbHzkqLQLIuT3lkG6/HLkNG2KhIIcxob6VxqbgO0VmXoG2hxI/eAjiJfUCOtP6Fn9EQKvvAzp193MMeiFgADdnIWlqPrWVjXYoMFOPDUVnuSKcDzUCY4+j0BKTi7hOvUuWQbfiKFwuIvg11RQX0q6D4mY9H5Rql8K28svwf/5F7C/MQF51gAgGjgJ5AIQSD4fKRREdP55IUaGeKj8ug+FHTsAx49AMTVkS/m8nfYlBRmtXAmRxmjc95/9SIv2NIsDERXQrk9HpOp+PP3w++EOeOApKMD+XduxdcevuthnHKlXd8bg9kbCd9jtCzA/IwtbmYgHOKtdhx5dW+HiRLNPnx8HvluNmQvXGeWuMlo+kYXmpQh9B1a/iklfHAk+gUJb+o/pjVJOR3gfPieubdsT915TPShO+gv2Y/X8mVi3l7rtkfuwNUY/YRU5yyrtPYLpw1/FThYvDlSufy+6tm+G1GDfYDe2r1uI2SsMkVVLQNthw8NKqYMCYnBGMuq3fBjtm9cNjTFnD5bNno5Nh4z1SGmO9CEtI8Q0q1iqc+7VtSWqJZqD8WP/5g8xcxG1fKAjknNpDrzYdmbu9zMwesHPwYsaP/QomiZq1p1U9g39gKt6TVxgaKhmyTYbceWG6NW1HS5JDfV4PLZjLabNWslKl+m4/KHn0a2h8b5ioTN62A05P0OhM9GGUIYDs2gLRo161+AGVLu2PbreezVCaAvw3UfzsHDtr+zG4UFCsfHjZ3MCnAAnwAmcOQKxfCk/c0/ld+IEOAFOIDYCsXxWcQExNrZn6+xyIyDmP/oohP0HWNJvMNXYVBEpTIPcbM8+C9tt/6eLK3SIIvybv0MgfQT8mgCV+iCKMuIpsfmuuxA3cEAoKMJYgcLBz0Pa8j18lLBDQqR5WHMpKNHWRw41S7M/w8VFji8KDBH79IHjgfuD5dGBI0fhX7wYgTVfwL9rJ8S8E7CLTNJkJbNq6vlIqFMH2gNt4Wz3IAoGPgXpp5/gp3GY8wn2JSSRTkXS6xMh1qoVVTijEBnmQFMU+D/9DN6VK6Fs3w7l999g9/tgo8RkCPCQ+y2lIsSaNWG74QY42rSBVKsmm7VWUAD/mjXwffYZAtt+gPLbXiSw4m5r70IdkKKp8LqSIderD8c998DWqhXElBT9PuZYioqQ368/pAMHELCIgRaKLNwm4a03IdesCa24GPkdOkI8uF931jEOIfGYlWYnuJC4cBGkymZft+hvJRqDd8JEBN5/D8qBX+GQJKgkzDkTIF/TFM5HesHevDkKnx8G+zcbUCwT94hUYxIV4xxInDMXgteL/B7d9VaAohEoY5Y+C0YqeNVqcI0fB9FwX+owdOejWlgI5f2lKP7kE6i7d0L54xDiJQmioEJRAQ+VHF9YBULtOnDefAuku++EXMlwB5kl6xFT9f+4Hd5584Bt2+DPPQHYHJCqVoOzRQuI97eBfF4F5N5yK6T9e+Ej6GbvS8P5SAE2gYZNkPze4rA70x4i8Te/1yOI++pT5JOljDk5zRJrauAow6kpkF6dCGfr1udI6bI5DTcWZWVgc2FJx3DZH7xONGjZC52ahweYhF3j/hmTM2foZaDGYXOl4vxEIOdwTpgQWZbDi11a+C0yst4LXpN6VS8M7lC7zCHuXDER09dRr0TzkJFauSJQkIOcwpAMKkh18Vh2D1QPHzwWZ2diU0F4b73gKYXfY0LWAtZ/0DziXKlIsQdw7ESBRTiT0aJPGu6uGe6UNAVEZ7V6uOD4duw3yn4FyEipXBH+3OModBsKJTMv10LfjN4IGiStY/1LnN3Bebqu7Ia0LnpKdKzHjvkjMWurnrp8usflHYaj21UJxuUnsOS10fjmcMilKztdqJhqQ87xXHhYTL1+VLupL/rdUyN89XYvQOY7uoD4UHoaGp5KD8QruyKtS3gpuXvnMmRO18vnzcOVWhmJKMDhHLPTI73iRKsn03BjldMJsjldYvw6ToAT4AQ4gWgEYvlSzglyApwAJ3C2CMTyWcUFxLO1SrE9t9wIiCQmkXuQ3FTBpGCjtJj+zhyC8fFRAxtUt4e5ycy+iSq5GOPj9YCHiEPzeqH5/Ux8o+dZJQezX51eBR0+Dv1H+tkkVolOJ+uryA6L4EOvaQcPQT16BGpODlRFhXReBUiVq0C8qEpwNOSG1AIBoww1FIZCz2AcqLSYnmHtBRk5mQihScvNg3L0KNSjR4HiIjZ/ITUVYsULIFSpHOLBypXVMD5qXj60gweh/LYPyoGD0HJOMGefYLdDOr8ihEuqQ7q0NqTqFokiUujSNKgFhYyHyco6ZFZiLol6uTPNS1HYWLWAApFK18kFaFzAdGRKrrbJEExh7RT2vnL8+P+z9z5QTpV3/v97hgECHejwTzIoMoj8E8SRVhlshaldJS09ZdDuEm2LaWW3WbTbcNpK2pVuvqVdQ+05xK3yS3exHamW0G0ldhcd6tnuwK4StIsjfweQEvzDBBCIMHUCDMPvfG7yhJs7N/+GCWSG9z2HA0zuff68nic3ua/5fJ4HHfvfxvkPjqH0Yx9DWdVYlN6QWD9O+t3aig6pL7Hxh345RI17WZ94+2Qc28SIxIVmpzkpfSzrixLLxZ2hk80zcJF1Gi/IuBw/gY4zMZRaBgAjhqN02HD0GakSFlPnkb6r7fvfRp/R18Xng0wVkZOtrSjt2xelwy5GEsaeex7t//Q9nFE7Met2D79Q0geDRSA+vAQDl7iS0lcJzzPP/xodP/g+2mQDHbUGqRLaJSX42AXg7OzPYvAvnikyeShEzuF/n/4n/Oe7ndPMFUeRWhJsWma5BtdeX4nJU27BLZ+YoK1jmf04gpfXrMWm3bKpiclhGYUv3P91fHpi9m0nkusqwoK6Rz2oiW8GlvE4+tYG/Hr9ZkQSkZDqXqTmpHXqF/DgVz5tso7hOby6yqOt43jD57+Fv5tlJuEz981SeQu+9NX7MdWknWoNxPJbv4HHFgzEf/5iLf53nzmjyptqsXChLeNai8ARNKxZi8a8OZ/Dy0/+Eza1dGDI7Q9h6b2ZpWw62Ht/68UvJSX7Eo7b/86De1NE6znsbliL3zTuTpHNySr6j8bc+x/AnZOGdKr13HsvYdlTm4GO0fjbHz+MccnoUOOpugjENGtRnj3ahMDa9djdoiWAdzr6W6fhgYcewMTc3hCXQIiXkgAJkAAJ5EIgn4fyXMrjOSRAAiRQCAL53KsoEAsxAt1fZo8RiN3f9ctcosgWEUcm0jKlJWmiyy6ptbqIzIzlSMSliDO9lMz1Wn3B589ruyybScJL6selXpyJbSG4Z2tvYqfobKdpkbDGcUlcJBLzw8/P1QTwx5YuRdnUqaYS/ex/NyImEbetHyYix5J599p4S3p4yYCPofy3L6DPxAlxgail2ZegI3wIp+bPQ8npD9Gura+YWD9S07klkF3HMaAc5S+sR5/xNxahQMxKuHtOONeGw+++g2MnWzXGEk12zajrUTkkbWhY99SbKKXt5GG8c/gYWmNa7SgfMgLX3zDKfG29vGtuw5F33kFE+tYOWMqHYNT1NyBT15RwK9dHvZ07jcPvHk4yspRLG6+/mDKbS7tMOI8YdT1GXSbOuTSxK+ecPPoODkvUanv7ZZ87qr3n2k7inXcOI5qIXpVxvvb6G1BxeaZwV7DxGhIgARK4Kgnk81B+VQJip0mABIqCQD73KgrEohiyrI3oMQJRi07L1p100XgmOwVnjNwzOz9b3cbXM0QGanLG7HzjNdnakSn60Ky9Sv7kUrfxnHTX6s7TdFIici8trmx9kgv1/UpEl2aUkflwMOuHrs15zbMsfYlntWedtYlNTy6mKybZJQSeKUu1Wc5v/h0d3/uOpvLO9O2Lspmz0Pf2GSi7cayW3i07J59r3ITYbwMoO692f5YNWhLtSqQvD0YHYgu+ikGy+7UShFKHrFv50CJYNv8XTsu6isYd0Ev7YJBELv7DtzHwH/4h7Xqc+b59eH7PJ2AqEHt+t9gDEiABEiABErjiBPJ5KL/ijWUDSIAErloC+dyrKBB7xjTpMQKxZ+BkK0ngMhI4exYn770P/Zu3o03W02xvx8BSoPRCCdoudKC9tEzbDdsimwYlZKCSg9q6kyIKZffvjnacrRqP8n//DfoMGZLYGVp2xS5FTEtd/h5i2m7QiXUPE5GH0lNLSQnax03E4OD67Cn1lxENq7ryBJIpzCbr7l351rEFJEACJEACJNBzCeTzUN5ze8mWkwAJ9HQC+dyrKBB7xmhTIPaMcWIrSeAigUT04ZkNL+H8N51okwhKLbIyvqELSkq19SOTa3XKBjQSOag/JAKxtA8+1tGOdusoWP71FyibMlkrR0VOdrzzHk7N+wJKW0+hXXYKV7uAJ/ZOkV2w+5w/jwG/fBZ9Z8++uG4ix4oEADACkdOABEiABEiABApDIJ+H8sK0gKWSAAmQQHYC+dyrKBCz8yyGMygQi2EU2AYSyJPAhb/Ed6jut38X2sTtSXSgfldlk4xoLW1Z5KKseXi+HR8rvYAzUz8JyxM/QZl+7cLEep3arsv/+9/4UDargayJKKIy7ikvlJTg4yXAR1+Yj8G+lUxdznP8robT9/67F7/8vyguZefjq4ET+0gCJEACJEAC+RLI56E837J5PgmQAAl0F4F87lUUiN1FvbDlUCAWli9LJ4FuJaCtn1laivY338Tpr34VH4u14vyFC2hHCc5BogdL4qJP7SKtrR16QYtIlM1O+uIC+pQAZ0eORtn9dvT/279FSf/+yXUPVfmxtWtx7p+WoX3AQFyQTVy0Q0t8jmdBXziP0mEjMHhtAKXXXXv1bpzSraPbuwrbvfaHWPPWR0jZRKV3dZG9IQESIAESIIErQiCfh/Ir0kBWSgIkQAIAeK/iNFAESi5oC6jxIAESuCIEzp9Hx/vv4Vzj/+DMH/8LHfv24vwHR9Gv/Sz6lZaij4hEAOfRgbMdF3CmrB/6DB2G0gkT0f+eOeh3990oGXlNvOnJXZUv9qTjvfchOzyjrAwlibTm5KuyY7OkUQ8ahNJrRlyR7rPSHkDg3Dm0tbdjwABu4dsDRotNJAESIAES6EEE5KGcBwmQAAn0BAKf+MQnekIz2cYCE6BALDBgFk8C+RC4cOQozr29HxeOHtPEX8nZdm1NQvTvq21uIrKw77hxKKmsvFisRBb26ZNPNZ3PNZGPl1YgryYBEiABEiABEiABEiABEiABEiABEugtBCgQe8tIsh8kQAIkQAIkQAIkQAIkQAIkQAIkQAIkQAIkUAACFIgFgMoiSYAESIAESIAESIAESIAESIAESIAESIAESKC3EKBA7C0jyX6QAAmQAAmQAAmQAAmQAAmQAAmQAAmQAAmQQAEIUCAWACqLJAESIAESIAESIAESIAESIAESIAESIAESIIHeQoACsbeMJPtBAiRAAiRAAiRAAiRAAiRAAiRAAiRAAiRAAgUgQIFYAKgskgRIgARIgARIgARIgARIgARIgARIgARIgAR6CwEKxN4ykuwHCZAACZAACZAACZAACZAACZAACZAACZAACRSAAAViAaCySBIgARIgARIgARIgARIgARIgARIgARIgARLoLQQoEHvLSLIfJEACJEACJEACJEACJEACJEACJEACJEACJFAAAhSIBYDKIkmABEiABEiABEiABEiABEiABEiABEiABEigtxCgQOwtI8l+kAAJkAAJkAAJkAAJkAAJkAAJkAAJkAAJkEABCFAgFgAqiyQBEiABEiABEiABEiABEiABEiABEiABEiCB3kKg5MCBAxd6S2fYDxIgARIgARIgARIgARIgARIgARIgARIgARIgge4loAnEj3/8491bKksjARIgARIgARIgARIgARIgARIgARIgARIgARLo8QQ+/PBDUCD2+GFkB0iABEiABEiABEiABEiABEiABEiABEiABEigMAQoEAvDlaWSAAmQAAmQAAmQAAmQAAmQAAmQAAmQAAmQQK8gQIHYK4aRnSABEiABEiABEiABEiABEiABEiABEiABEiCBwhCgQCwMV5ZKAiRAAiRAAiRAAiRAAiRAAiRAAiRAAiRAAr2CAAVirxhGdoIESIAESIAESIAESIAESIAESIAESIAESIAECkOAArEwXFkqCZAACZAACZAACZAACZAACZAACZAACZAACfQKAhSIvWIY2QkSIAESIAESIAESIAESIAESIAESIAESIAESKAwBCsTCcGWpJEACJEACJEACJEACJEACJEACJEACJEACJNArCHQSiBcuXOgVHestnSgpKektXWE/SIAESKCoCfDzr6iHh40jARIgARIgARIgARIgARIoIIFs/ikpEG+44YYCNoNF50vg6NGjkMFTA5htIPMtn+eTAAmQAAnECQwbNowoSIAESIAESIAESIAESIAESOCqJJCrf9IE4ttvv31h3LhxVyWoYu10S0uLJg9LS0uTIpESsVhHi+0iARLoqQQk6nD48OE9tflsNwmQAAmQAAmQAAmQAAmQAAlcEoFc/RMF4iVhLtzFhw4dQp8+fZJ/lEgsXI0smQRIgASuPgIUiFffmLPHJEACJEACJEACJEACJEACFwnk6p80gbh///4LN954I/kVEYEDBw6grKxME4jqb31KcxE1lU0hARIggR5JQOSh/BkxYkSPbD8bTQIkQAIkQAIkQAIkQAIkQAKXSiBX/6QJxH379l0YP378pdbJ67uRQHNzM/r27avJw379+mkikVGI3QiYRZEACVz1BEQednR04JprrrnqWRAACZAACZAACZAACZAACZDA1UkgV/+UVSA+9dRT2Lt3b0aKP/vZz7B27VrY7fbkph9XJ/bu6/WuXbs0gdi/f39NIsq/KRC7jy9LIgESIAEKRM4BEiABEiABEiABEiABEiCBq51Arv5JE4h79+69MGHCBFNm3/zmN7MVwxEwAAAgAElEQVSyFIEo582aNQtf+tKXKBGzEst+wo4dO7TIQxGIKhJRohC5kUp2djyDBEiABHIhIALx/PnzGDlyZC6n8xwSIAESIAESIAESIAESIAES6HUEcvVPOQtEkYRmh4hDJRDl9c985jO49957ex3Qy92h7du3JwWiiET9OoiXuy2sjwRIgAR6IwEKxN44quwTCZAACZAACZAACZAACZBAPgRy9U85C8RMlesFopz32c9+FnV1dfm0l+caCOQ6gARHAiRAAiTQNQIUiF3jxqtIgARIgARIgARIgARIgAR6D4Fc/VO3CcR80UWb6uF2e9EQroAlGkFFjQu+gAs1lnxL6p3n5zqAvbP37BUJkAAJFJ4ABWLhGbMGEiABEiABEiABEiABEiCB4iaQq3/qFoFohiJdyrOcGwt5YXNH4Q54YbPGr45Fo0BFBegP4zxyHcDinoZsHQmQAAkUL4FCCcTnn38eu3fvxty5c3HHHXcULwC2jARIgARIgARIgARIgARI4KonkKt/0gRic3PzhYkTJ5pCU5uoZFoDUS5Ur2c7H2iCr9qNimADHFXdO06xRjd8Fi/cNZdYbrge7pANXnvCbl5icV25/K233sq4BiI3U+kKVV5DAiRAAoCIQzmUQLRau+9ev2fPHqxatSqJefHixZg8eTKxkwAJkAAJkAAJkAAJkAAJkEBREsjVP+UsEPPtZdoIxEgAdfYYfI0OmPvDKEI+J1yBCCyIwVLthNfnQLWEJsq1nijslgb4m6KIRSKocgVQ76wGmurhdLnRGJuEKgtg9zXCWS1lueAOhrXmW6rd8PtsWr0hby1CVXY0+QMII4KIxQaf3webpQEuhwuBsBWTrEC1OwBfbQR++VlEQiVjsNh9CLpqChotmesA5jsuPJ8ESIAErnYChRKIHR0dWLFiBQ4fPqwhLi0txWOPPYYRI0YUBPlPfvKTrOU++uijWc/hCSRAAiRAAiRAAiRAAiRAAlcvgVz9U84C0UwIqmhDwZxzBGLIixJvFVqCdpjFfITrbXDGfGhwTtJGL9rohi1Qiwa/DRUiECsDsB8Mwq7Zx2b4az2wBgKos4pfrEN9VTAZgRiur4PPWg+frUIrq9lfC3dFAEG7FSFvCZzRLQh54yIw1uBEVZMTEXe12EXUhR3aeXJIuZ6KAPy2y5dgnesAXr1TnD0nARIgga4RKJRAfO2117B27dpko4YPHw6JQCyUQJTP4EzLhWR7vWv0eBUJkAAJkAAJkAAJkAAJXN0Ejh49imuuueaKQujONuTqn3IWiPmSyRiB6AR8QbtJBGIEQbsTMa8ShFJrCN6SRtRecKNGBKLh2pC3DmFHEOL6UgWilFUNd2RSqqi0+9DorNYEYrD2Arwq3VnKrq9CUPKfDQIR4Qa4nD5EbQ447XWosRZeJOY6gPmOC88nARIggaudQCEE4pkzZ/DDH/4Qp06d0vAOGDAAI0eOxPnz51GoKMBsgjDb61f7PGD/SYAESIAESIAESIAESCAfApJx9NJLL+Htt9+Gy+XK59JuP9fn8+HGG2/E5z//eS3z6VKOXP1TzgLx8qyBKNLPjqi3Ubc+YmeB6NdFL2YWiDaE3U1wVXdGKQKxsfbCxfUSMwnExOWxcAhBvwf+mBtBXy3icY2FOXIdwMLUzlJJgARIoPcSKIRA/M///E9s3LgxCe0LX/gCXn/9ddx333246aabuhVmNBqFRDu+/PLLWSMQpR0zZ87E4MGDu7UNLIwESIAESIAESIAESIAEriYCH330EX75y1+iubkZ48aNKwqBeODAAUyaNAlf+9rXMHDgwC4PR67+KWeBmG9LMqVVRYJ21PhrEAi4UGOwcBJF6Ih6kynMsZAbtfW6FGYnkEkgOuFPph5LOnRdsxuNXiX7YrKqopaynE0gWhtrETHdjaUZ/pogqkNuXOpeLZmY5jqA+Y4LzycBEiCBq51AdwtEEXrLly/H2bNnNbRDhw7FnXfeib179+Lhhx/udtwejwfHjx/Xys2WwiznjB49umBRkN3eORZIAiRAAiRAAiRAAiRAAkVG4N1338W//du/4eTJkykt69+/v5bKfOutt2LWrFmQ/xfikGynzZs3480334SkLsv/9ceQIUPw0EMPYcyYMV2qPlf/lLNAND6k6Nc/1D/EZN+FOd6fcIMXHo8fDVErKqIRVNj9CPpssCKKJr8LrkB84xNU2eHzOy9uopJBICLSAJfdhRCq4PA1aJuoSFnO+mZYLLL/ySS4AvXa+okZBWKsCX67Hb6oFTZ3EG544PA1yf4pACpQ7fbBZ+vmLaQNw5zrAHZpdvAiEiABEriKCXS3QHzuueewdevWJNEFCxZoqQ0iD6+99tpuJd3W1pa3DJR06lw2XOnWhrIwEiABEiABEiABEiABEugFBF599VX8+7//u7Y0UaajvLxck3iSVtydh6RLP/PMM2htbc1YbJ8+ffDXf/3X+NSnPpV39bn6p5wFYr4tyBQVkW9ZV+P5uQ7g1ciGfSYBEiCBSyHQnQJRfhv5xBNPQJUpv/VzOByQe/hnP/vZS2mm6bV6gfjJT34Sf/rTn9LWccstt2jtoEDs9mFggSRAAiRAAiRAAiRAAlcJgV27duHZZ5+FfA/Pdsj3blkbcdSoUdlOzen1w4cPQ9Y6zLXuBx98EFOmTMmpbP1JufonCsS80V6eC3IdwMvTGtZCAiRAAr2HQHcKxH/5l3/B/v37NTglJSXaF4YbbrhB+5CX31aKRJSfy3HkyBGEw2HMmDGjyzD1AvHmm2/Gjh070pYl66HIGi0UiF3GzQtJgARIgARIgARIgARIAMeOHcPq1ashQi/bIeuf//3f/32203J6/emnn9a+z2c7RFguWrQII0aMyHaq6eu5+qesAvGpp57S1nHK5+hOYPnU25vOzXUAe1Of2RcSIAESuBwEuksgirz713/912STq6urtbQFOWRdxCeffBITJ06EpDTLlw75v8jDL37xi13upjGFOZc1ECkQu4ybF5IACZAACZAACZAACZCARuDcuXP49a9/rWUA6TdRke/5kUhE25k5FApp6xNK1GB3HBKcIOsq1tTUaKnRVqs1KQmlDtlERbKSHnjgAfTt27fLVebqn7IKxC63gBdeEoFcB/CSKuHFJEACJHAVEugOgShl/PjHP9aiCuWQNUcee+wxDB8+PElUFlkWaTh27Fjs27fvkuWhFNzR0QG3261t2NKvX7+Maxs++uij2nkVFRWQjVd4kAAJkAAJkAAJkAAJkAAJXBqBxsZGLQvIuC+IlCry8Pe//722FmF3HL/5zW8wb948081ZJJBAMpJqa2svuapc/RMF4iWjLkwBuQ5gYWpnqSRAAiTQewl0h0A8deoU/uM//gOyBuL777+Pz3zmM7j33ns7QZOUA0k9uO6667TNT1Q686XQld80Sp2HDh3C66+/jm9961spXyqkbX6/H3fffTeGDRum1d3VHdkupZ28lgRIgARIgARIgARIgAR6IwEJFJCdj6/k0Z1tyNU/USBeyRHPUHeuA1ikzWezSIAESKBoCXSHQGxvb8eSJUtw/fXXa4JOfjM4cODAlD4fPXoUskbitGnTsHv3bkyePBl/8zd/0y0SUSoKBALaOovpjs9//vP43Oc+V7TjwIaRAAmQAAmQAAmQAAmQAAlceQK5+icKxCs/VqYtyHUAi7T5bBYJkAAJFC2B7hCIJ06cwMqVK3HXXXfhjjvu6JRWoNY8vO222zS5KOeLTJQ1gkUidsfR2tqq7bJsdpSVlWniUtY/5EECJEACJEACJEACJEACJEAC6Qjk6p80gbh3794LEyZMIM0iIrB9+3ZtfStZMFP+lodBWWOrO9LfiqibbAoJkAAJXHYC3SEQJUVYFiyWP2aHbHbyxhtvYNasWcmXRSJK+rFIRR4kQAIkQAIkQAIkQAIkQAIkUAwEKBCLYRQuoQ0UiJcAj5eSAAmQQAYC3SEQCZgESIAESIAESIAESIAESIAEegOBLgtE9WDVGyD05D7Irj4qAlG242YEYk8eTbadBEigmAjI55xEc8vf58+fh9VqLabmsS0kQAIkQAIkQAIkQAIkQAIkcNkI5CUQ9+3bd2H8+PGXrXGsiARIgARIgASuBAHZ2EQOJRA7OjooEK/EQLBOEiABEiABEiABEiABEiCBoiCQl0DkGohFMWZsBAmQAAmQQIEJtLS0aDWUlpZqf4tArKysLHCtLJ4ESIAESIAESIAESIAESIAEipNAXgKREYjFOYhsFQmQAAmQQPcSOHTokCYPZVMq+VvSmCkQu5cxSyMBEiABEiABEiABEiABEug5BCgQe85YsaUkQAIkQAKXiYDsgizyUP2RakeNGnWZamc1JEACJEACJEACJEACJEACJFBcBPISiExhLq7BY2tIgARIgAQKQ6C5uVnblEr+yAZVclx77bWFqYylkgAJkAAJkAAJkAAJkAAJkECRE8hLIDKFuchHk80jARIgARLoFgK7du3S5GH//v2TacwUiN2CloWQAAmQAAmQAAmQAAmQAAn0QAJ5CURGIPbAEWaTSYAESIAE8iawY8cOLfJQBKKIRNmN+brrrsu7HF5AAiRAAiRAAiRAAiRAAiRAAr2BAAVibxhF9oEESIAESKBbCWzfvj0pEEUkUiB2K14WRgIkQAIkQAIkQAIkQAIk0MMIXLUC8emnn9YeCNUhqWmzZs3CkCFDCjaEUqfUU1dXl7GOw4cPIxgMdjpHFvDPdm1XGi+bBTz11FN45JFHMG7cuK4UUTTXFKovqlzV0e9+97udNlQ4efIkNm/ejPfffx/79+/H+PHjtfGeM2cOLBZL0TAyNkTa/cQTT8Bms2nvge46du7ciWeeeQZmrLqrDpZz9RI4derUJXd+8ODBacugQLxkvCyABEiABEiABEiABEiABEigFxG4agXikiVLMGDAAE3wtLW1adJH/i+yo6sS8Re/+EVSGJnNEanzxhtvxMMPP5xxCilZNXToUMgfdeQiH7syNwsl3brSFrNrvv/97+Ohhx7KSW4Wqi8if2WO/OAHP9CaaBSCIn1FwspckjGWuXTixAntj1xzKQIx27y6VM4iEKXt8+fPx9SpU7tcnMhTSftU81sE4vr16zUx3dX3VJcbwwt7PQEKxF4/xOwgCZAACZAACZAACZAACZBAERG4qgWiXua98cYb+PWvf61FYUnEWCwWg8gokUZy3HbbbUkJIj8XMSTXy3VySOSeSBiJOpOfizCRa/SHXiBK+SJcJOLLKJeUBFNt0Zchr8kfY3vkZ/fccw9EBkmbpFz5W4SWSMhPfvKTKW0R4SWCR16T+iVSTB+BqOpRfVORiarvIjPV9fKaCDP5v3DJVJ+cJ5JKCaV0LFV9GzduRENDA2bMmKGVKz+XP5nap4+mFM6Kg/RF6pZITrNDmEi5wkx/njAViffRRx9p7TAb25/+9KfaXDFGcUr9wlfaIOXIGKlDzR01T9Q58rrwnTJlitaedPNKMTAyVXNAypUxUWMo/Zb/Sz/lGnldzT3hLPNW2Mq/9dG5+jkgZasx05ehJKScK4zUe0b6pJ+r+utVH/U8lDCXOozvuyK6b7IpRUCAArEIBoFNIAESIAESIAESIAESIAESuOIECv1spDqYl0Bsbm6+MHHixCsOpzsaYIwGFLHxwx/+MCkQJeLs7bffTqlKpWKKYHn99dc10SR/RKTI3/rDLNJQX6cSY+kkoUgjs9fUdXpRpX62cuXKpHAytmn27NnJ9GdJj960aVOyuepcVaYqT98fiU4TKSmvybX6/sr1w4YNw3vvvZe8RF+fiFKJRFOHnC91idAyK0/Ok4hDOU846A9hIodIRbP26SMQRVDJOOrbJWWaRQQa2yhlqz7LuGUaWxFykgJ8++234/777zednmo+yRipQ34mh0TsrV27VptT+kMYGfuv5pUITYn20zNVUZqKgXEOiNyW1Gp1yIYQ3/72t7X/Sh/VfDP2NxMLEX7yvhABbXy/qPareSXtkvP0c2fatGn42te+prVBRXka59alRAWbDgZ/2CsIFPpDUj4c1SYqag3E0aNH9wp27AQJkAAJkAAJkAAJkAAJkEDvIVDoZyNFigLx4Ye1aEORalu3bsUDDzygRUyJ7BABI5JLCSIlWJRgE2EkkklFcekljNlU1AtEKVOkmlxvjIhTAkgiuaQOdUjkm0gmkWfZBOLNN9+s9UXappdXSpTK61//+te1vouk0kfPyTnyf4nCk9dFjokoEtGl+q7kmlrnTomkXOoTUSvyavHixcny9JGf8rrIP6nPLCU5U/v05ws36ZuINdUXiZA08jYykeuUoBPZKNz1ss84tip6Vc0ds7HPJhBlbuilq/RDRWEa55WqT42BGiOpd9myZUlm+jH+3ve+pzVLL8H188hs7qpylfCVsZXxlrERJkq6qrloZGQcu+XLlyfbIGWp6xU3xUgvHNOJ9N5zq2dPukqg0B+SFIhdHRleRwIkQAIkQAIkQAIkQAIkcDkJFPrZiALREFUmQIwRZPo02ZdffjkZoaUk2uOPP56SfpyPQMw0mYwbdqhz9dF32QRiuteN0kfKNotq1Kfzilg1CkR9JJ1RfukjIpXsUinIUp+UJyJPytCfq/qpF1Hp1jRM1z79+dJmkZ9y1NbWmqaLy2uqjcYUbrUuoEReZhKIZkyN45tNIKoUaOEkKfT6NQON80pFK+rHQHEUQSgRfMZNcaR++fl3vvMdrWlGrmZzV0lU/SYo+tR+GUMZy1wEooyFPsJX8ZF6leg0Y5ztPXU5b8qsq7gIFPpDkgKxuMabrSEBEiABEiABEiABEiABEjAnUOhnIwrEJUs0KSbSUCKsRGIoaaPWc1Pr+cl5kp5pjEDUCxwBmk125LuJirRNH4Eo7cg1AjGdQDSThUaZpGSX2mRGohFVRKCZ8DP2W3+OWTq0mnxdFYiZ2mfsi4r0VOm1KmpP/7YzYyKiTKL21JhnEoiqTrOy9VJU2pAuhVnqk4hUlcasT+018jWTkSoSVMZdDjOBKD9XG5xkE4iqPH0avfxM1gkVESnzQQ595GqmCETVJmNavohTmWfSLgpEfhzmQ6DQH5IUiPmMBs8lARIgARIgARIgARIgARK4UgQK/WxEgZhhR2S1RqCKvDLKJDOJVgiBmOsaiCpSTL8GYjqBaBZtp4+gEzkk69TpZZhe8uQrEFV9Ko3Y+IbKNwJRia107UsXsShSWOSXSDx9RJ20R/Vf30ajFMwkEFUKtAheSSE2O8ykn+wurcSsukbmmqQWyzqT+jUY9XNBjbc+AjaXCMRcBaL0RyI3jW2TeSDzQ/ipdGb95juZBKJIQilTn6at3jOMQLxSHzM9u95sH5IPPvggnn322YydHDx4cNrXKRB79vxg60mABEiABEiABEiABEjgaiGQ7dkoFw6Zno0oEHMUiCKF1PqIuUQgykYVsrafSBh9GqqSJWoTDBFUIn0kPVbW59MfSl5l2mDlc5/7nLajrz4qLBeBqGSXtFM2/BAhJCmxstGISEejQFRyTbU7X4EoQkxSV2WTFRFiwkSiAo8fP57clEWEWbrIPCOLUCiEdevWJeWasX16gSjSSuoSviK89JJNvw6iEmbSRlkXUg5hIhuO5LIGopyvyhauMm5Sn/RdIvTuvPPOlDRxEXMiVl944QVt52O1tqREmwofo7yUCET9vJIyRdxJunNdXZ1Wh8hROfRrIOolcrb1CfVRjmozE+PmJXqBKPNERKaaN7JeozCTjV2EmbwuEbz6SEi5Xn4molYYCLPGxsbkuqOMQMzlts5zFIFMH5IiD9WRSSJSIHI+kQAJkAAJkAAJkAAJkAAJ9HQCFIgFHsFM6cQinUR8qN1gRUTJHxE8sj5dughE/e7GhdqFWbCo9fIUIrXbbi4CUa4x2xVZ+irCScSO2lRFlS8/U2mm+QpEKUMvOVWZmYSkUSTp+/tXf/VX2LNnjybNzNpntomKfiql2ylZRUrqmYrwlA115MgUgaiuMe5urX4u46IkpXGHYRXlZ9z5WH4u4yEi0mxeGXdtFtEtYk7EqFkUZq4CUcbFuPOz9EOkqNShRKX8TNqoT2E2rt1p3IXZ+L6SMvQRiRSIBb7p9bLi031I6uWh6nI6iUiB2MsmBbtDAiRAAiRAAiRAAiRAAlchgWwC8fe//z2++MUvZiTDCMQMePS7LJudJtFjku6q1gGUyCn5t0SIiQyS/6tdcvXXS7nymsgVs92V1c7OUr6kqYpAUbs4q3JU5JoIG2MUozpH6hEZJefIHxE50h51rdSvyjVrr8gc1Se5TsrTX6PKV2vdSV3SH7Oy5Fx9W83OUT9T60oqdunaJv1U/FSf5FoRXCpKT78Wn2qfsf+qfMXKOCb6sdOPuZG98NK3Kd3U0rdVytAzVa9lare8JnPEOLfM5pXajVrNUTXeZnPA2H7jOWoMpSy9nFX9VDz0dZrNGylXohBV39X6mfo5rp+7+vEwY2ycW1fhZwG7nIaA2YekmTzMJBEpEDm9SIAESIAESIAESIAESIAEejqBTAJR5KE6MklECsSePgvYfhIgARIgAVMC2X7Llgs2CsRcKPEcEiABEiABEiABEiABEiCBYiaQ7tlILw+zSUQKxGIeYbaNBEiABEigywQoELuMjheSAAmQAAmQAAmQAAmQAAn0IgJmz0Zm8jCTRKRA7EUTgl0hARIgARK4SIACkbOBBEiABEiABEiABEiABEiABIBCPxspxm+99Rb69euH/v37a3+XlZWhT58+KCkp0U5Rf3/44YcoaW5uvjBx4kSODwmQAAmQAAlcUQKF/pCUD8e+fftqH47yt3wYjh49+or2uadUHvKWwFvVgqDd2lOafMnt3PncH7F69K3wzR5yyWWxABIggd5HgPeIYhrTQ1j5j+9iguvTmDuimNrVTW05thMuXwyLfvxJTO2mIo3FnNnXhKXPn0CoHRhz+0Ssm3dtgWpisSRAArkSKPSzEQViriPB80iABEiABIqOQKE/JAsjEGNodFXBVdWAJld1KtNIAHWVAdhbgujp3q1oBeLuP2HW88Aqw0PVvt82YuGbA7HKczum9704LKe3voa7/1iOwPemoSrLO6BLcuDkIQTWHcKad9txAkC/slLUjL8OS79yI4YBkDIX7dFXXIrx1nIsnDsZd9/wMd0L5g/DZ3b/CQt/1wHXI5/AzCF9uuc9fLoFr7x4EGv2x7C/XYosxfjhFtjv+wTmXq+D1z21FbaUY/sQ2P0xzJ99LfpnrOk8WrbtwLbyiZg7YUCB2iRjeADrUN5pHqoKT7/6Gu5+KQZMHofQV8YAaMO+TXtx/KabMXNEN42vae/aEH51F1b98RQ2x+InjBk+EAvm3Yp7b8hMrkCwCldssd0j8uzp8U3/i7l/OJu8Kn5PuQaL77sJVYWauro2avW/OzoxP7M3vvM9Ln7Ngi/fhSU3Zb++62dQIHadHYBzb2OF5zDGfGMm7NcDZ86Von9fs3vQX7Dv1T1YvbkVodYOyMwcWt4P06ePw7I5lVnuu5fUwgJcXOD7bdv72PCHv2D6vAmoLEDru1xkrBlBnxde/7PYekhu/jMwz+aEx+dAtaXLpRb+wlgTAvVR1Dhrs35/K3xjLl8NhX42Uj1hBOLlG1PWRAIkQAIk0E0ECv0hWRiBCCBcD9vYIBwpojCGRncVXFYTsdhNvC5nMUUrEM/twwpPBOO/MQv3Xq+IHMELj++CrxWY/+XZWHKTegg6j53PbcIyy0Ss/1L2yIr8BeL7WLN8LzaNvx4/mjsS5dKc1lMIvdOBmhmjMSghEC9GNZ7B6dOncGjzAax47SMMu+cW+GaLZpSj88OwyMNF62KwPzITc7tLLmlRLUdxfOxwLJ07FmO0RsdwaNsRYPpUTJVGX+Ih0nZZbPJlieQ8vTWEuX+wYM2y6iwPGKexafUbWDViMtbNK9SjXXwMDw0/i8rZn8LS6UYxdxIbVr6FTWWl2DxkTELQtCCwfA/233Mbls3oBvhpxk7GZO4fSrH0yxMxa0QZgHYcP/g+WkZMxUwNh8zlFkxf1h3RTqexyf8WWu+7QpFhRXWPyP/NlCLwzrXh9AfvY81z72CdxYr137xJ+8VEl48/b8P814ZhvSavzY+uCMRVQyZjxSztZpI8+lkGoX9Bfx/RkwRiF95fhY5A3PcnzPpdP6zJ+Mu149jws7ewonUgXPPG4e7RcdvU+u4hbMMYzL2pG+5ZOczJLs/3Thd25/3W5D73ThMW/DyGxe4azO4GNN3T7yganJPggQ9+jw1VMoSxCJoaI6iyF7mYa/ajprYJnmY/bBXdQ6MnlFLoZyPFgAKxJ8wGtpEESIAESCCFQKE/JAsmEBFDyFsDJ/wIuWugfaUWqVgTgquXfNEpWoEIkTBv4pXpulRj7UHrI9TcHsO6c+N0sjAu+I7Pm40l07JHd+UtEBP1Lvzx7Zie5r2dtsx3mvDQz09h7jc+hXuvl7YZHoa1sj/AmC/PwJKbzMKOIgh66wGbE3XVuX6zjvPYMHYc1nxlTIEiR9qwZfUWrBt/NaaCx8dw2K2lWNVSgVe+eZMmkZNHy3Y8tLods8dGsQoqAvHyfCjIPFw14hasmpNGP73ThK/+vB1LuyNdsm0flv/oKKZfsdTSIrpHNPnhCE2C11ELa46RPqYC7/RuPOo9gdmXxPQ8wi++CvtpJa+7TyBemaUfepBA7Mr7q9ACcfefULPRgg1LpqaR0uex77f/g4V7yrH6O5/E1IJEv+Y2Jy/PXTLPWq7UfS4SRPyjvw65ffSH4C3xoupgEPZsaRh5IuDphSFQ6GcjCsTCjBtLJQESIAESuAwECv0hWTiBCCAlXTme1uytDqHBcfEbWqw5ALfLg8DGvTgyciLm2D3wee2YpD1IRhCoq0TAblhnMORFibcKLUE7zFYfjIUb4PN4Ud+wCXuPjMTEOXb4/D7YEtWK+GusbYoq1o8AACAASURBVENd2A2n60lsqlmbKCuG5oAbLk8AG/cewZg534DH64UjzTfQuEDcAlfYB6dvHfYeGYMZD7rg87lQk/RVWcqUvjTWoq0uDLfThSc31WBtImozhc2YOfiGxwuvoxpa0fJb58n1cOwJwTmp80QMb9gM+zErNjkmaBJMS1N+cyheuecjLHweWLFsOibIZdoD2CnMd9+RiAb4ENt+uwsrdsRwqB0YOnwwltlvwczKeJiMJvsGXYe7T0bw9P54SvKU8ddg2YKp5qmDJ3fD9dMTuDvDQ316KXkGW+pfxU/KVXSk7mG4/BBW/vQgcF86eRhnEouEEPB64G+eBKfHDUdNlvUqtdTOdqzw1GBm2sigeBouDOmHqVKjDeFNO7D8j63YJSnQZaWYXjkUix8cgZ2+PVokaPIYfk3iATX1mn5lZZh713i4ZqsUOJE+u3Dms8Oxf2MEG6IdOFtWilnTx2PZ7X/B6sBhrP9A0udKUXP7eKyYl0hZ1j8EJ6IrQ4Ypo1IpU8ciXh/uG4szLx3Aqnfb0YpSTBk/PGW8z7yzE751H+AV6VN7B+QvSSkdM308ftVpvbDEGH7jGuz8+QeY7r4Dd+sMoqTZrxgwBUtO7sCipECMy659c3TpnicPYc1zB7EmEq9vaMVQ/MRVjanRnXA9Byx1DMIr9Qew6gNdmqjhmjHWCiz9yi2Ynkh73xn4I5a1j0PARByf3hbC/N99pNWlDo3ZiHT1nUF46w6s+qNKaRRuVvzIMQmVmig5gf26smruUTI58/sPqg8fAP3aO7T3n8yt8aOHYX7bMWyeZpTScSHeMu9TWDotNdqzaO4RiKK5oR4eTwCwe+B12FCVxfebRwCmvi/PvNOMVS9G8EokzmloRTmWOj6B2YlIZZnrr0yfifnH3sKyP3yE/cOH4IeDTuIHB/VvjsFYbSKMU+uPR+4uw3XYsGhCqhBPFJXpFy9aWdsqDJLKIP7kPbxtBNbfdAwrXjylrcdXbrFg4bwpWDjt44lazuP49rew4sWoloIff70Cx9ed0K2BeBo7X9yFVds/wjZJ00/cP5are4XcH+o7sHBWDE+/FL93STmLFtyM2Sf3YsVL8br7lfXD4i9/AvbkUgep967y8oFYfN/NuHdCYgmKLO1P+/66KcP7KPn5pVsD0XhfKLdg9pzxWDrdbAHITPfb09j52x1Ynvgc1AAn79P6+RGfc2fvM4umVueZyHp5KUVOpo6dtmSGdSAWf2kysOENLEkzJ9W9V/ssMLk3a3N8/HhUvn4Aq7V7ZeI+dN/HsOX5g4l7unyGj4rfm7Qm6++38X8v/8DwgZFcXiLDfEp3n7vp/U7rVubUj2m3oGb7Hizfc1Z7Pxvv36ktjCESCsDr8aN5khMetwOZP/qb4LU6gGAI7pr0v8VI+U6GMZjxDR+C/jpYkdv3vIM1jXA7fVgn3y9nPAiXzwdX8stiFCG/G976BrwoOdRjZuBBtx9+Z3X8F/DyfdoJ+OqrEHTYseTFQ3h8ywW4q2RZoDDcF9yoSUDI/L0aiIZ8cLl8eFbqGTkRs211cHu8sFXFIzEdqEez3xb/rlmkR6GfjVS3GYFYpBOAzSIBEiABEkhPoNAfkgUViACafNWwRXwI25tQa4vAG/aiVn0/iwRhr/aiqj4Ij80KSyyCRp8DjiYHGgN2VHVRICLShMZoFWomVcCCGML1dowN2pPCUcSfp3EeLLUu+Jwi5CyoqLAgErSjJmBD0O/QfmsdbaqH0xaALdQAnfNMDpaUU+efB3egHs4aKSWKRq8N9rAn+eUra5kiED2NmGephcvn1Oq1VFTAImxqArAF/XGBGW1CvdOGgC0hYLW0lQAcjY2mAhGS8vRMB5ZrD79xEbd+/G34yadOYOU/HsKYRHqzJhZfG5x4eD2DnYEtWB4bBd+Xx6Gybztatr0F1++ApYl1E+NrefXDow/dgntvGAScO44tz+/A0pgVG5yTTB6e27Dzua1YtL8Mi+eNx/ybR2KQQcxlerhu2fi/mL9vKDZoaYlKPo1G+PkD2D/9FvjSRYsZ31LRZjTUe+BpsMDh9sJRa41/KTcc5g/zxrNyEIjC//l2POq6FTOlw20nEW7pQOUNw9DfLEIUgNQ9f3M/rHDegpkjynDm2EGsrn8H+29XadyJh7nWcqxMnHP6zzuw7JkTCEE3Jid347GfRjBoQUIaZYii0dJ2N5djzXfj6192FohvYkVsIJYumIK5Mt6n30dg9V6svyGR5pxYI6zyoduw8AYJv/kLttRvxeoRN+MZ010blBi5DZUbXsXTKeeJ7DqIYc5PY8zGP6YXiOfexdPe/dg/fSKW3XUNhiGGluhZDK0chv4iQPwncLq8H+6dF09F1tJEcfGa5fdci0E4jX2v7cKyzWVYpiKH9Knr8yZi6ghDerVwfB6pQildfX2B439+G6eHjEbVkP7AuSN44ald2KyigrW6ogaxnu39dwwvPLED2+74BH70KZFG5xB+cQsWnhyFVxw3Attfx90bLVj33WkX1xZLuQ8Y5nHR3CNUuy4+9Idr3fBkiB4yFYgJpnO/82ncLXs8HXsf29rKMeX6j6M/ziC88Q3Yd18UdTLXV7b0Q//RViyT5RXK+mHQgP7xNVmzRL+aCcTluA7rCykQnz+F6Tdfj2X3jY3fm7e+icW/B1wqFfTP27DgmVOoWfAJLJkm9+YjeOXZvVh+sBRLk7/AOYPw7qPoP9aKygF9gdNvY6XvHeC+xLIWifdAy/jrEp8BMex78U0sfP0s+lmHY7VjMiYMAo6/+gbmv1QGX+JzQXgs2D4YqxKvn/7zHix7JopZj8zCvWKltPdOlvabvb/kvpj1faQEoqTLvoH1Y6dgxZyR2pifbvkAx8uvRZVJqmz2+61R8pl8YJi+j43n5SAQTzfjMe8HmP7Ibbi3Uu4Xf0HLu60ov2FkcpmPTnPy2G5tqY3K+26Ga/ow9D93HNt+twuPHhuKX31zqnYP6PR5fbIZK546jPWxUsxX151+F2v8+7HpJnXPNvmFjeqS1s6jmJ7MCshlPhnuc8ao0Rz7sXh/Pyy4bzIWTYv3ddPzO7CsfVRaaa+aHG1uQL3HgwaLA26vA7VpwpzDATtqXBHYvV647TWdo6GT31cDcNdWad9Xw1ELJlVVZP/uKN/z6vyY56qH3yWR1jFEGtywOWLwJjNyYgiHmoDqmngKdbQR7lo7KvwRuMUMikC01SNWVQWHxwNblSXxXdEgELN9r442wDnEj5qDATikolgU4eYIKqonoQJxgei01KPJ1zMEYlNTU96PkNXV8bXZBw8enPVaCsSsiHgCCZAACZBAsRHo6QIR8mVlkgfNk8KocDal7FisycWYHxHt25E6muCrtiGmfWnqWgRipzHUIiEv/oZWxN/M5vU4WV+n+w2r1OtCRbAxRRaG3CVwWt/svBkMAE0gYktq+5t8qL41Br/22+AcypQvljObsf5kPep0v+4VNq6KIBr15jLkRonTijebXDBsTdN52qascaaPZjmDbfWvYs1YiVQarK1/uGLIFPxq7khAeziIYm5K9N1xbHjiLWyZdRt+NGOQ9kCyGOOwWb8+WOLhZ2baKMNzOL59RyIyphQ1t16HZfNuxLCESMw9Okf6cRAhC3BaIt3GXodXEhGWub9vI2j0OmCvn4T6kK/TmkHdJhBl7ax1HfC5PoHpg4yp4WYPlIlUcvUgrzq0bxvmP6tEsNl18Z8FJiTGULvuPLY9twlr1G7Z6QSi9uAm0aEX1480E4gpqfAqmlVJZ5MUQo3hQYl+vdEkBVw3F4/9CbNevLi+2BkRYJvKNVl8KEXipD7QatJ7cznW60WZ4pVIa5/+4J1YOOEi91RRnnwaxis/ewMb9FF7p1uw4Xf7tejas+XlWKKJU10UlZlA9H0AY31m8zFFOpmJh6zvP5H/hh11ZWw39IuzSMjci2ufxtMrl2K8+fqmRXWPSCUWba6Hq86DiLsBDY7OIdapAu8czrREsO63+7Fm0PXYYDrvVLT1xWg1Ta6ctHZKo89fIGa/+5hvohKPbqzMNQLROPe0NTn34vh98chciaBd3G64N+cguFLe82bnaz87gVkpa+rqP1OkHQdQ/qB+zd34PWi5WlvXVA6mtj8uGQ2C3gRt5/eRGtOTeOVnb2LDhJvhm5Nty+lc7reXUSAmIvVnPTID9yai/fVdN5uTEq29KDY29bM4OSfiQtjs81orq/26ZHaC1KP9ou6Y2hQonUBUfDP/4i63+XTxfdjVfqT+kjT7exCRRngddtRPqkcojRyLNgfg0TJiYqj+lhc+jx2TEt/Lkr8M99YafvmY4/e8OmBL5GKUILTvh7ci5r8QF4QmR8oyOdr3WC9q32xCyt6Ehu+3Wb9XVwVhr6yH7WDQ9BfjOZAsilPUsxEFYlEMBxtBAiRAAiRQTAR6vEDUsm1rMdlfZxBfaeQgJNV5AHw1kraMLqcw13v9CDQ1YVPEitlVUTRvciCYSPEwXbtQ+xJ2P140G/zHt+CCyTe89OUkZGUuZZqmY8fZ3G/eGGzRpaqkn6uJaIzJt8I3+iDmryvDysRC8Ge2hTD71cF45Zsfx3rtATQRfZKIEjErU6VYmss+w4Ng2kad16Lq1j33Dla1VmBNIo06vwjEgzj++Zvxo+nHseJH76ElZZOVTO9cSZMMwOfzodnqgttth009Gegu6zaBKDsHv/h/cG1rR2VlBRZ9fhxmXq/CYNKtP2eMSJMgM9kQ5yimanLW7MHOPLolhampQIwv/P/KNP0mNeYRiCmpw8JKX54mrSIYn3zw/Qu2PfcGnh4yJUsEovRH5s1+YIHIvnZNbL8yLZ4KmPrAnNrvjIInzZpo6a7R0nhPmqx3dy4eobj8Dx9hzBfj8txUcKRdg60NLdv24ulNp7A/2o7jZWWobG/H/vGJdR3NRE3W9187XnhiFw7NuQ1LponUPIeWjVuxoMWqRSD2h1EYJvh+uRYLbzB7bxTfPUKWHAjW++Cpj8EhSw7UmUQCJaJ1U3dhLsOs6WOwZN6Y5Fp1Z1r2Yf2LR7Hh2Fnsby/FeAtwqLU8uTt9uvtOoQRi501UyjBo0AAt8jinFOZOa/F1TjU1yv7OG099iJ2b9mPNa63Y2doBlJdhUKwdlXclUt/N5rOphNQJRMQ3nTIui6DNOJXqanoPMtzPTAViLu8jXQrzsWasWH0Yr7RbMHfWaNjvGIVKs12T04nVlPvtZRSIOI+Wrf+Hx15qRevwwVj42bH4q5skWj1+dJ6TaaIaE9kG67RfEA4xRJSnKyse/X5xV3Gzz5nzaNm0BV/dXpGMboyXlst8yhSB2PV+xJdf0Y19uo9/yT4I+ODzNcPqcsNttyWlYNpvDNEmBDwuuAKTUK9FCKb7vqqW6sny3THD97ywWwnEKJoCfvj8DQg1NwOTJqEivAlWb2IJH4MoTLY95ee5fK+2ItzggtMZRLTWCZfTgboa84yMYnoWMraFArGYR4dtIwESIAESuKIEeoNAjATqUBm4mEIcB5rLF50uCERt9+cAbFsCibRi9QUvNQLRW2VYVzFlvcbchjw3gRiAPWUnakPZGb5Ydlr7MbdmJc/SogparsGaEREsbdNtnKJFOp3A3Q8NxvpnWrFARRzmEAFyaQJRNS2eAtzvwbvw8ASjtNJ38rQWIbaq0mQNxBGA7MC88PkYFuoi6IyILgqJKGpdLriyPTx02xqIiZac+xDhHQfgezGKncOt+NU3b0Jl2k1uLpdAPI+WjVuwYN/QTjvWmkUgZhSIAM7s24bFz0bRIjKivQNjJo/F0i9dFDmpY5K6tptEn2gRcnM+xKPeVtj1qfJp1kC8LAIx0WjtwXp7IoU+XQqzyUNsy4bNmL+7HKsXTcFUSWFW0uvdRJRPWoGYJQLr2G485o8ghDJUogP9RqeuR4l3tuOrPz8b3+hF5rIuwtPs9lEc94iLcr+xwgGPK/sDbdZdkGUznqeimP3lW7DgJklhNo9ANNvYpFACMd0mKpdPIMajz5fHrFj54HhUSQqzcdmCLgtEk3uXfsJ1USDm9j4ySqR4ROqGjQexaj8w/8u34WHjJlvdJRC1ZTW6Yw1E9XnRhpb9+7HmxQ+wAYOxyhXfmOWKC0S1PIDr07g7GdyZ63y6EgJRlkMIot7nQX20Fi6XC3abpOjmc8S/owYdLQjUpfkuqn2VlV8+d/17XlwgxtDoroIr6kfAV5dYAzye5ZL8rtqNAjFOQVKmA/B5PAjEnAg2uJFh+cd8wF2WcykQLwtmVkICJEACJNATCfRegZhYHzFLCnPQXon6ulTZZy4k46Nr9lqs0YUBn7EmI/fMd0+Op5M0e9vgt+W2FWhWgZhIUclYZpoNYSQN5dZmL9r8NtO1+nKay7LG2bp21JS3ot9nE1GG2oXx3/rvHDIQ62MVeEWtXZhY32jqNz4Fu7brcefDPIU5391P4xGLpxdkFogXBaFEq0lbjDuKxteMW/TuUAQSa/iltjiCoMuDiM0Nu60qx4eHeNs2TZcIupFpML+Lp/9xP86mbKJyXksHT792WgsCj+/R0g0fnnBpKcypQq8LEYjvbMdDP2/FwuTGORe7mb9API/whlfhK5uS43qUhjHURE8M985qx4pj1ybT8TJFIGaMEk0TlZJzCrNhxLXrXq+Ir8GZs0A0G5P4OqRLyjJEIObw/pPo4YW7KzPsEB5fJ/HQ3Dtx97b/wcoh6daiTHS0GO4RTT7YG6xwOexZNjq4ODjZBKLZHNEir39XllzD8nJHIOYlEI2CKwcBp20CVKZ+2ZJglbIztdnarUfwwuO7sPmOS4hA1CKJ9+LQ3JlYNj3NNsQ5tL9zhG+u76P0UWgq2j6+hq7+6KYU5kTU78KD6T6D4p+3Wmq1YYOjzNHubdiyegvWjb8YSWj8bMk19dc478wEeeYIxCNa5PO2xDImFynmOp8yr4HY1X5kjECMBOHyRGCTTINsOzKl/TIl6wEOQb1NBKIVTV4rbAgaltyRi3P47pg1AlF2gZ4JyKYoyXTmMOprxyLozCcCMZfv1cYOx9DgHJDsZ07fLYvgJArEIhgENoEESIAESKA4CfRmgQjjYs+IIuSzo67BjlCDQ9vUodlfg8kNDuypd2ppJ7LDssf+Oaywqp2TDeMW8sJaF4a/yY86q+zCK+c7UL/JlTmFWeRj0I5qlwXeoA/26gpYYlFEwiGELTbUXNw4OllhdoGYQ5npdpTW2Lhg8Qbhs1ejwhJDNBJGKGyBTRqTbRMVrZXxL/jrMbDTrsJaZMdr7Rh/h37tvLiQW3xwIFY4bsbMygFA22m0HGzB6dETtMXzNYG4vx8WLbgFC2/KYROVlrex4dgg1IwdiHJLP5yNncL+DXvg2j8Qq9yfxNS+hgjEc2043XoKOzcfgO/1GMbccwt+Mls9+hkFovTxODasfAtrKsdjjX20yZp7+b+v4+LyFMpvvg7L5lRiWFm8jNZjJ3BmxBhUDYrvuuorG4XVX56EYX3P4Pif92L5Mx8glNydUl+vpG7vxXJZK0/bVCAuG5fheqz5yo0YhPMA+hg2UekPJBe3VzKzO1KYE7vyzp2JpSYP+/kLxPjDcehTGeRByhAYx1Dt8lmKxbp1CzMJRLTti6ev3zERy+6xapuoHG/5CP2uH4FB6dLadBuvaJuo9D2D8KtvYulLgOuxGswccBo7t76Pftdfi8qKfuiHs2htOYRVzx/F8Vl6uSIbQ8g6ZaXamJk/xMbHd3GrFesfukmbH7IZ0aO/a8X+5PyIr+eJBSodWeZAe/b3X+CPWDFgMn41L75fqtlx+tXXMPdgP8zfE9Ptvpvu7CK4R+T/FjWkXJoUoEUSn8Wy79yGu4eU4syxA/Ctfg8bWgdnTWGOi53BWP/INFT2jb83jUd3bqKCd5qw4OetmP/QrbDLepttx7Bl3S4s2V+GZWpd2VwEnLaJykdYkLLB1S4s3a82UYm/114YPR6+L43GIEnT/8MOLH4thqlqF/CuRCCOSGwA9cdSuB6UNUM/jv7n/oLjLe+jpe8ETFWbqGRMwVYRovr3l3w2ZHkfZUpjPSc7BL+Jxa3xTYYMWyLlcL/NIYVZJkbbIaz86QGstwzGigXjMHWI+sA4hf3nBmP69YMQfrER9j9XYM2imzFhUAfOtBzU5uP68msMu28nZlri3t8yJ74Rlumc7LT5SKK/ByvSbIoVLzs/gRhfFmGRxnCCgWEO80n7DmK4zx3bk5p63MV+5JzCnMv9JRpCQ6MFk2qrUGGxaN/9mhs8cLqicDcFtO+S0LJb/Kh+OQCPTTZRiSIcicFaZUU023fHrAIxHu1YX/smAi7Z2C+KpnoX6tzPotqXn0DM5Xt1CpJoCD57HSLuMLy1IhO5iYqeDzdRyeUNxHNIgARIgASKikCvFohCOtwAr9sF37q9ODJyIubYPfB57ckUDsSaEXC74AlsxN4jYzDjQTf87gp43IA/aId8r0s9YmjyO2D3rMPeIyMxcYEb9b5qBCtDqMu0BmKikHCDFx6PH89uPQRgDGbMs8Ht86OuiwIx3sUMZaYTiIqNxwP/s1uhtWbGPNjcPvilMSIQJ9fDsSdkvguz1p9E1FNs1MUoQwVLS3WUNGbj+mh/wc4NO7Dy9Y+wq11OLsV462AsdUzHVE0gNmLbtIkYti2+0cQJAFPGX4NlC6aiyiz4pGU3HgscReiDDrRKcWWlmD52OFz3yW6e8QfzThsMyDmVFfjqvPGYWZnYwEI700wgqgfPDzDmyzOwxJiq1tV388m3EVh3GGvejfdR4zC8HEsWfRLTZSnDk4ew5rmDWBORfpVqDH40/SPM3z4CIdlgZl8Tvvr8CezXGALlFgsWzpuChdNk91xpc3ytrvWtQD+rNZFKfA4tW9/CipdOIdQO9Csrw9y7xsM1uzLx4NYNAjHNOnsLEtGU+QvE8zj+6lbMfSmmIy08rPiRY9LF3YCTr3YeQxFesilKILFGZ3JOpElh1opK4Q+MGT4cK5ZMQ1UmoXD6Xbzw/EGserddm4tjrBVY+pVbMH2IzMPT2PnbHVixI5Ycs6HlFtjnTsbCabKlrxyJdS1fP6vNicUP3oWFQ9Ksw9X2PgL+/Vj1QQfOQjYOGotlE45g7vaR8fmhW/NM3mezPn8rfvIpqSfz+0/SxRc+G9XuB+oYYx2K5YuqMUG9/7R13N7DemvnDUI6vx2K4B7RhfdotghE41gNHV6BHzkGY9NPo7hb25k+w9IJ+rErq8Dq/zddO19/mAnEZbgu7Y6wmdZ5lbaGN+3A8j+2avdcuVcsWjAWgzYcAL6SiL7ORSDiPI5vfyuxWZW654zGsP86dLEc3X0HZWWYf9d4zI8dwCrLFG3NPFMpk20NRC06PH7vWvmHU9icuBWMGT4Qi+w1uDtXgWj2/hqd5X2U8n4/iU2r38Lyg4nPGu2+bEjxTxnFbPfbHAWi1v2T2PbSXjy9TX1uAkPL+2Hu3FvwsOyI3daCDesufmbKe3bZ3DKsfhFYtmQqhp1sxvKnDmNDgl2ne3+6OdmyDysDh7E+cZ8x9tds3uUnEOO/YFhnfI+qX4Rkm09m97kJ73deu7AL/ehugehzueFv2IS9RwCMnIjZNic8XhdqdV8yY80BuLVNVuLfV2c7fAh647sV5/89Ly4Nk2sghhvgcjrx5MZDwJg5+JbXByfccMMf33wwpxTmxEBl+l4daYCrzoknte+40tU5sHt88NonwZLYhdmBejT7uQuz8KFA7MIHNC8hARIgARK4sgR6g0C8sgRZOwmQQKEIiEhZvGcoVjw4DlUDJMbnDE6fjuKV1buweXoicq9QlV9l5Z7Z9ycsfLEUyxZNxtQhYgvP4czpVmx78S0shX431tSd068yTOwuCZAACZBALyfAFOZePsDsHgmQAAmQQNcJUCB2nd3VeuX9T4Zw8OhHV133/+6vxuLrnxnb5X4/3fA2fvU/73T5el5IAiSQnUDox3dlPynNGe3nO/DpHzR2+XpeSAIk0PsI/P7RO3DNx3Nbu7r39f7q7BEF4tU57uw1CZAACZBADgQoEHOAxFNIgASuAIH4LpwrysZh9VfGQDK7JSru9J/3YNkzJzD9oTux8AbzzXiuQGN7fJWybumCPw/FOudUVGob6Mramgfg87+H0/fchh/NkDVJj2CDfxfWVE7Eui9d2+P7zA6QAAmQAAmQgJEABSLnBAmQAAmQAAmkIUCByKlBAiRQtAQMa3vF18wsx8K5k3G3bAjBoxsJfIhtv92lrdN4KLG2pqwzN/+zE2GfBm2DjOUfyJqko9KsP9mNTWFRJEACJEACJHCFCFAgXiHwrJYESIAESKD4CVAgFv8YsYUkQAIkQAIkQAIkQAIkQAKFJ0CBWHjGrIEESIAESKCHEqBA7KEDx2aTAAmQAAmQAAmQAAmQAAl0KwEKxG7FycJIgARIgAR6EwEKxN40muwLCZAACZAACZAACZAACZBAVwlQIHaVHK8jARIgARLo9QQoEHv9ELODJEACJEACJEACJEACJEACORCgQMwBEk8hARIgARK4OglQIF494x7ylsBb1YKg3dqrOh1r8sNh92DdXmDG/9eAkLO6R/WvWMYlEqhDZdiNC+6ay88vEkBdZRjuC25cgdovf39ZIwmQAAmQAAmQQFESoEAsymFho0iABEiABIqBQG8QiJFGPzy+ejS8uBWHAIyZMRu1dR543bXoUaos3Ah/qAIOezUsXZocUTQH/fAKi017cQQjMXF2DWqdXvjtk1AsoqpLXUt3UawR7iovqhob4JwExGKApWvwTGu4HMwuRx25MM8sEEPwlszE9zoV9Di2dIf0o0DMZYh4DgmQAAmQAAmQQIEJUCAWGDCLJwESIAES6LkEerZAjCHkrcVMvxUr/V7Ya6yaeItFQmgIV8Fhm1S8A9PkQ3VDDZp00V7RBicmearRGHIi/5aHEbDXwBWxw+t1oW5Shdb3aHMDsPWg+AAAIABJREFUQrDBXlPROwVikxdWlxWhRgeqCjDal0PuXY46ckGTXSB6Yd1Tj7oUK29BRUU3GFsKxFyGiOeQAAmQAAmQAAkUmAAFYoEBs3gSIAESIIGeS6AnC0RNuDmi8IUCsBfCHhVwWJv9tZgc9XZbumiTrwa3BuqwpdGNmjQ+p1hEVbdiDXlR4q1CS9BekGjTy8HsctSRC/NcBGJVSxAFyYCnQMxliHgOCZAACZAACZBAgQlQIBYYMIsnARIgARLouQR6rkCMIFBXCX/dQTQ6MtvDWHMAbpcHgY17cWTkRMyxe+Dz2jEpIdqiIR9cLh+e3XoIGDkRs211cHu8sFVBi9oLVr+JqoAT3me34pB2vQ9+jxWNbjc8P9+IQxiDOd/yw++z6aLgogj5XHD5nsXWQyMxcYELPq8btqooGlzV+NyTkmytjkQaaCcZpi9DmjYHnkAQzmqjIQzBa52JSKANvtr00WBxUbUFrrAPTt867D0yBjMedMHnc6EmHrCIWLgBPo8X9Q2bsPfISEycY4fP79NYyCFlNNYeRE2jO20ZiIbgc7nga4zCEtuLvUe0vHLMrvMg4LPBihiaA264PAFs3HsEY+Z8Ax6vF47qRCPU9cJbS8O2oc7tgVc1QmtJKhvtR/PWJkRiavnCze7xwWuflEwNj/ejDXVhN5yuJ7GpRl2b+l7OJveyzS2NaZb5Z6wjHHSg1jsJAVMZHEO4wQePN5GmruZjcu7J+8IJeD2I+RLz02TOI9aMgNsFT2Aj9iL+nnBNCuBz0XRrIEoKsxfpBWKWMTVyGDMH3/B44XVUQxt1CsSe+yHClpMACZAACZBALyJAgdiLBpNdyU7gjTfe0E667bbbsp9coDM2btyIG2+8EePGjTOt4eTJk9i5cycGDBigvX7ixAncc889BWoNiyUBEshEoOcKxPiabNhyARn3fIgEYa/2oqo+CI/NCkssgkafA44mBxoDdlRFG+Ac4kfNwQAcVRYgFkW4OYKK6kma2BC5M9O3AL9s8McFV6QBLtvn8ORbM7D05USZ0Sb47LeiwX4QDZrMjKHJWwtn1IOgxwarJYZIgwd1DsAb9kIcn1YutqRGIKYIxHgZtiYnGnx2VFuBaDiCmLUKVqMj1ORLAPYs0WFSZ51/HtyBejhrKmBBFI1eG+xhD5r9toTIaUJjtAo1k+T1GML1dowN2pMRfqoMV70frto4zwa3DY6YN1FGGPW2GoSczfDXxYWglF0bdiPsrdUEXiRoR03AhqDfAUEabaqH0xaALdQAhwhW5xD4aw4i4KjS2hANNyNSUY1EVrbR8HWKQJTyq71VqA96YLNaEIs0wudwoMnRiEAiVFX64WmcB0utCz6nSCzzVNyMAjHb3NLEWJb5l5hjanObpDxscCelrvH9G2lqRLSqBpMkdTgWRr19LIJ2tTlOXKy7ot+Cz+eBPQ4YfsetqLftQUgWioQwngRH1IdQvR0y7UWiO+xevOgMpomKzSwQM49pgkNNALZg4n0UbUK904aALRR/z1Ag8oOKBEiABEiABEigCAhQIBbBIEgTnn76aQwcOBD3338/LLoVzkV4yZ/FixdfUkt/+tOfYujQofj6179+SeUYLxbZ9cQTT8Bms2HWrFndWnYhChPOcjz88MMpxa9duxaxWAxf+9rXkj9X7Ovq6jBq1Cjt53LOL37xC03+zZkzp0tNXLJkicbL7PoDBw7gqaeeSpZ78803Y8eOHVi5cmWX6urKRenmnJGHsCwpKUlWce2112pzYMiQIdrPgsEgDh8+nNfclXGQMu12e0rTVVnqhzKXRQIrCduVurrChtdcfQR6u0Bs8lXDFvMjkmIZm+CrtiHmj8BdFYS9sh62g0GYBTJqwgxbUq7X5F/kv9HmiwsxOcKBOoxVO9hqUrIB9jafJgsTZyBQNxaNzpPw2+LrEWYUiFoZPtQcFKmWZV7mIxANfYGsxXhrDP50G2EYxI4Zj9QyTESTiFGPFQcbZJ1CYe9CRbAxpV8hdwmc1jfR5LIiaK9Eve0gglk7rtk3g0DUja1+O1/ppy0GfyS+y6/Gv3k9TtbXxcVpmiOTQMw6t2qAXM6J13EQPosHtV4L/AF/MuIzlztSaupxXCAGkkIxXoKk+w/x18ZFsEjNynrUGYRzyGvFTGQSiCabqDwuEtySZUyrNQ6uimBqtHDIjRKnFW82uVBNgZjLUPMcEiABEiABEiCBAhOgQCww4FyLF6kkh1EsSbRaQ0PDJQskkT0ieESGXcqxefNmTWgpAScCUYTX/PnzMXXq1Esp+rJcm04gioDatGkTfvCDHyQFmEjX999/H7Nnz05yk8jAZ555RutvV4VpJoEo7ZM6pR1ySJu6Y/zzgZtuzqmfP/LII5q4k35IlKTMKznefvtt7f/f/e53NYbSF/lZrvJTZKPIaDn04yD/V2VJ5KaqS/5+6KGHtHmXb1358OC5VzeB3i0QzWWKRAg2ugbAVxOP2go3uOB0BhGtdcLldKAusRmLzAwzgWQm/1IkjkitmZ33q5Xy5q2N15lVIGplSIBlXHhlPPIQiCrSLVmeQdxICnO9149AUxM2RayYXRVF8yYHgol2mAq1lDIkArEOze5GeGvjai5cX4eaZlc8AlE79368aNYhTUbVAOEGuJxOBKO1cLqccNTVdI66VNcbBWI6FrFGuAb4UJOQZtlSky8WL3JPRffpG53L3IKpzDPOP2mLu2kBYuvWofrluGBOf0gKcz28/gCamjYhYp2NqmgzNjmU+Iu3K+w2RObqOaWZW7msgdhpExVLBSqi2ca0SmvT/eaDHp/jFIjZ3uV8nQRIgARIgARI4DIQoEC8DJBzqUIJRDlXBIyKeDPKHImAkyg1kUxySBSWyBoRexK5deeddyarE7knUWMieyQNVp0vf4usERmmP6QcKU+ukzrkGhFC8jOJilSyUK6ZMWOGdqmk1hpTcvXXi1yaMmVKshppj0SPySF16Ptgxildf9X10kaRSio1WfqqTw2W66Wfcp6IpvXr12vVGCMQlRh84IEHkgx++MMfaudKe5ctW6b92yga9e2T86QOFUGqGOrbJ7yMAlHGTsqZNm0ann/+eXz00UcaXxkPabdRIMrYSdltbW1afTJX9GOt+i99knNV+rPUIXXJ63KtHGbSNx+BKH1TLBVDJcHzlXoSffj6669r7dJLW/m/sSzpr4yPqj/funJ5T/IcEhACPVcg5rIGYi6SR20pG0M4FIDP40Eg5kRQUkgTqcZGgZSbQMws/7pVICKfNRANMkwvbsL1sI0NwLYlkEhx7rw2XXaBKMYwCGfdfDRYZqMKMVhqZP3HxJqTOcpOmZuxcAgBnweeQAzOYAPcZrvD9BKBWNe0FiFPDE57Mzwhb9qNcML1NowN2LAl4ERNYvdjswjEQglE0zUQs45puveh7h5MgcgPJBIgARIgARIggSIgQIFYBIMgTRCpdPvtt2vRfcOGDcO3v/1trWVGmaNEib7ZIhxFvBgj6NS18rpenIls+/Wvf50UeUouKmmjl5lKoEkZEnknEWX6Q6LL9EJMxJacpwSVnCtiTKUGqwg7/ev6qDXjcKTrr0gz6Z/0WV+WXK+i0lR6tbEukZpGgShy7Xvf+542BpJGrhipFGIVESdRiVKeCEUpX9KZ33vvvWSzr7vuOi1NXOSftE/GRc6XP9LPf/7nf07hpaSZiEsZE/0hckz+6AWiCEA1lupcFQ35/e9/XztfpakvX75cE5CKhxJ88n8ZIznMogO7KhCV1OuKQBT+IgSFt7ASQa6krZlAlJ9J/0TaylhSIBbJjawXNqPnCkQgGnRgiLMC/x3WpwqnDlIuKaSpV8TQ4ByAelsLAnXxSMG8BaKWfuxF9Z5GaEvOmRxZBWKaNNN0U1D6eWuDK5EmnL7OTBGIVYE6VAYurncopcQaXRjwGWsyEjIXgSjX1DbY0eitSaZ4X2yRpBjfimZvG/y29Bu+6HsQa3BiQL0NLYG6zjstX0IKs3lkYSq7y5fCnIiGDdhRG6yLr8/ZaRjNRFw8mvYzVrWeZg4RiNrcCsJ+sh6JZSq1mrQ5FPN3YQ3E7GOqld3sRZvfZjInuIlKL/xoYZdIgARIgARIoEcSoEAskmFTEk4kkwgiJWGMMkcEnZwjAk2lfMq5Ir5EwOgjt0SwyCEiRp+6KxJMju985zva33oRI/8X0SSSTUU2SntU2qpZCrBeIKo6RThKJJ4SXiqyT4keVZ5a8y/TmoBm/ZX1AxUbda2SUEoQKjmnIjqVFNRHzemHXy8HRQyKLJV2SlqtSDphrJeMxvLVeCgJqdon/5frVWSi4iVyTwSjYiNtMfLVj78SdCLZlCSUdop0FsEp46TWS9SnA6s5odr7+OOPa1JSDrOU9nwEoghT6ZscInO3b9+ejKDNR+qpsRG5KQJRZKoSn4qLPh1azSvFOp+6iuQtz2b0EAI9WSACYQTsNbg/XIdf+tyoU7tsxCJoilSgVnYeMW5ioe3ea0ddgx0hbU0+wyE7ANvrEHGH4a21dE0gJjZRsTXUor7eA5vanKWpCdFJtdrGIVrUWKAOB4O6Nhg2UWl0VcEe8aLBb49vNhIJI2qZhCqzDNdYCN7amfBVPI56nwM1aqeVaBjNqEJNVXzdxYwpzCEvrHVh+Jv8qLMCsUgDPHYH6je58khhBpq8VrgqGtGYxp5qm5y4LPAGfdomH5ZYFJFwCGGLDTWdByQ+XpGLm7CkjFgngRjfpEW/iYq2K7S9Dg32xIYdaVLTzd6yGjPrHtQLEN1hqaiAJZe5lcM5qeMSn9P1anMRQ6NkncK6sB9NfpGp8c157I56bHLlkcKc2ETFU1Gf2OQnvpGNq86NZy9hE5WMY6pxcMHiDcJnr0aFJabN51DYApsMOiMQe8gnBptJAiRAAiRAAr2bAAVikYyvXsIpGSLiS4SQMYVVpJtK/3355ZeTslEvwJRAUtFpejElkWr6KDyjUNSn5Yrk2rp1a04CUUlMowyUvinplU1Amg1Huv6aia5M/ZSypS3pBKIqT2ScSENps0QjihT9/9k7mxg3snL9P9H96tlcdWDRHeCqOxq4MeJjHImhncWlPRu6sopzpb9SgUUcuFLMx1UcAYqDBLJAomsEUiq6IJwFxNGViLMhNas4q3GziQOLmA8JR4DikYDxLCC+q/Fu/nqrfOzjcn25293t7n5KGs1M+9Spc37nPaeqnnrf80qCGxEtxXNPCVt+4VUJXeI9J56Gqj4R7PTEONIG8ZwTtkGhulKP8pDU+6hENiW+SjklwCoRT4m9Yjci6Elf5ToiIge1N4j3NAKifr4IvSKGqrDoaUQ95Zn6X//1X26V//M//zO0GV1A1K8nNiwshO0015qTKc9mHBACB1tAFMg9tJ0KLKuCu0/ecqmvrK0jW6yiOsi4K3vqWaUi7PvP8M7SKWyYZS2kto5iroBbg3OXTm3ALNuwzJTrKbUtD0S3FT20qiWULAePnr0DLJ3CulGAZRe97Lp9yYxroixtWrmJp50i0hNimIidRRTtu5DmraydQ7nqIB/i1Qh00aiUYdmDa2IJp9YzyJerKGUTCIgifFbyMMv38eydJZy6UELVTsM50UQu8R6I0jUb2dPX8GQ4B1awdqmESqWA9MDpsFO3UC6rMVvB2jkDJbuC3GoX9WIOhVtP4I6mf7z88ypAQJQiUn+paOP+s3fgH1P5fZo9EIO2s9xU2b+jbEu1NabMRFvEgzVVxqrTmAzb1u1m6RQulKqw0w5ONHMDz8EEHojSrn4btVIR5dojPMNgThgdfLSV3YYHotfR8DEdgBAO5TIqd72xFXs2SjYqOQqIB+R2wWaSAAmQAAmQwKEnQAFxToZYFxCVp5l4d4kYowREtQehCEIiQMk/4pWlBDtdYBLPNvlHhd7qwprax09Ci+UQrzElNIr3oXh/iReYSo4hglgSD0QRqyShil9AFIFSxCUVairX1EOIw5KKxPU3TkAMEgvDkqhIm5QYJ0Ko7hmoeKm/K0EwqH5VVkKDw4Q4PUR8GgHRn8TEfccZhF7rXqjy3yIgCnNps/LmE/EzzNNTnwbTCIhiI2I7IlbKNXVxM6mop+w9aCrq9qtsXcqJuKv2CZX/T3qtOZnubMYBInDwBcQDBPsINLXfspCVrLzVwtALst/romkZMBf92bCPABB2kQRIgARIgARIgARI4MAQoIA4J0PlF9GUiKM81USQUuKUCsnVxSPxjtP38RMxR98PTxfOlHei/C71ixijvMaUF6MKQVb75iUREKUe8dzzi2Lb9UCM62+cgBjkcef3vvQPvy7uKaFQMZCyIpip0G+pS9+vUglZfg9E/z6Dcg1hJCKtCJX+UF1dYNX7qMJ29fK6B6JkhVYh5CIyi7AnYyKh7cqO9AQ9YaavrqOLgVLWn0BGF1DVfpM6j6SinqpX+iWipxzSfhE+k+6nmPRaczLd2YwDRIAC4gEarAPQ1DDPPncvxZqBFxUDUTmGD0AX2UQSIAESIAESIAESIIFDSoAC4pwMbJAXnoh5KtuyX0AUQUiEFwkv1r3K9Ey2YcKUEqXOnj3r9l5EMfHmkj0PdQFRBC6VJESJSVK/2nNPfpdz9LbL+Spxh9Qr12o0GsN9/qYJYdYFxKD+xgmIisXnP/95VyAVD82f//znoSHMwkLtKagLhfJ3EQulv7o4qtr3n//5n272a+UB6t8DMUhAlDGTukRwlXpF2BOWcXsgSnkR6dQeiNLHP/zhD0NPU3389cQvYkcqiYv0R8qJ4KyS2+jTQBcDpZ3SLhGdhZ0e+u73wFTjoYfNi9fgf//3f4/NMrE1PaQ7TNT17+Gp74Hon7YUEOdkITuEzaCAeAgHdR+7JFmCM/U8mloSEHcvxVwevXIbFYPy4T4ODy9NAiRAAiRAAiRAAiQQQYAC4pyYR5CAqCfCEBFK/l9ChFVWYRGEVJiqeCDKobzldLFI/q4LU7rIpHdfRCwRmvRswCIY6SHMyuNNnefPwuxvo5TTRbdpBMS4/sYJiCKESdiuEmGlLcIlKAuz6o/yvlMimPq7YqZ75YkAJ+Oh1y9enSLcikAWFcKsRF81xhKuLpm3owREaYsSKVW7pD/S1ldffXVs/HUBVPVJT76iPC2DsjCr68h+inoGa6lT+iaCohxBIdwi+sk5Il4GZe2W83SGqj96Ihn/WEh5CeOngDgni9URawYFxCM24Lve3fF9GwFvf8N8sYxCdjwRya43hRcgARIgARIgARIgARIggSkIUECcAtZuFhVhTrzslDijriUCkwgyL7/8svsnEa1ESFFCmHj7yX/r5+mZmvV65L+VQKiyCovQpe/9J0lDRHhTHmtyXfldxCPlNSZtEC9Eaa/63d92OUfaLX/X96qT/sih/y2s73H9lXZK/xUbKe+vX9oqfdH3dJT/1q+vj6sqr/dXfg+6ls5WjYPelrBz/P1VYyzXlHp0PkF16Dbg567ar/896G8iNMuhQteDbFtnJzam903KB9mZaq9cXzjrAqS6hs42iqveblWXvw1h82Q35yrrPloEKCAerfFmb0mABEiABEiABEiABEiABIIJUEA8YpahvNH0vfCUgJgkwcYRw8XukgAJHHECFBCPuAGw+yRAAiRAAiRAAiRAAiRAAi4BCohHzBDEq0uSavg9w8QrTEJF9b3pjhgadpcESIAEJghQQKRRkAAJkAAJkAAJkAAJkAAJkAAFxCNrAxLCKqG9EmqqkqgcWRjsOAmQAAmEEKCASNMgARIgARIgARIgARIgARIgAQqItAESIAESIAESCCVAAZHGQQIkQAIkQAIkQAIkQAIkQAIUEGkDJEACJEACJEABkTZAAiRAAiRAAiRAAiRAAiRAAhEEuAcizYMESIAESIAEQgjQA5GmQQIkQAIkQAIkQAIkQAIkQAL0QKQNkAAJkAAJkEAoAQqINA4SIAESIAESIAESIAESIAESoIBIGyABEiABEiABCoi0ARIgARIgARIgARIgARIgARKIIMAQZpoHCZAACZAACYQQoAciTYMESIAESIAESIAESIAESIAE6IFIGyABEiABEiCBUAIHVUA8duwYR5UESIAESIAESIAESIAESIAEEhN47733IsvSAzExShYkARIgARI4agQOqoB41MaJ/SUBEiABEiABEiABEiABEthdAhQQd5cvaycBEiABEjjABCggHuDBY9NJgARIgARIgARIgARIgARmRoAC4sxQsiISIAESIIHDRoAC4mEbUfaHBEiABEiABEiABEiABEhgOwQoIG6HGs8hARIgARI4EgQoIB6JYWYnSYAESIAESIAESIAESIAEYghQQKSJkAAJkAAJkEAIAQqINA0SIAESIAESIAESIAESIAESYBZm2gAJkAAJkAAJhBKggEjjIAESIAESIAESIAESIAESIAEKiLQBEiABEiABEqCASBsgARIgARIgARIgARIgARIggQgCDGGmeZAACZAACZBACAF6INI0SIAESIAESIAESIAESIAESIAeiLQBEiABEiABEgglQAGRxkECJEACJEACJEACJEACJEACFBBpAyRAAiRAAiRAAZE2QAIkQAIkQAIkQAIkQAIkQAIRBBjCTPMgARIgARIggRAC9ECkaZAACZAACZAACZAACZAACZAAPRBpAyRAAiRAAiQQSoACIo2DBEiABEiABEiABEiABEiABCgg0gZIgARIgARIgAIibYAESIAESIAESIAESIAESIAEIggwhJnmQQIkQAIkQAIhBOiBSNMgARIgARIgARIgARIgARIgAXog0gZIgARIgARIIJQABUQaBwmQAAmQAAmQAAmQAAmQAAlQQKQNkAAJkAAJkAAFRNoACZAACZAACZAACZAACZAACUQQYAgzzYMESIAESIAEQgjQA5GmQQIkQAIkQAIkQAIkQAIkQAL0QKQNkAAJkAAJkEAoAQqINA4SIAESIAESIAESIAESIAESoIBIGyCBqQn86le/cs959dVXpz6XJ5AACRwsAhQQD9Z4sbUkQAIkQAIkQAIkQAIkQAK7Q4AhzLvDdepaf/SjH+HYsWPD8z74wQ/iM5/5DI4fPz51XTs94U9/+hNEJPvLX/6Cv/3tb/jQhz6ET3ziE/iP//iPnVZ9KM6XsZLjK1/5ykR/5DcZu1wudyj6yk6QwFEnQAHxqFsA+08CJEACJEACJEACJEACJCAEKCDOiR1cu3YNL730kis+vfvuu654J///jW98Y09FRBEOf/aznw3bIm2Qtrzvfe8LFMymxfeLX/wCv/3tb2dSl7r2N7/5TXzxi1/Eyy+/PG1ztlU+SkCUcfzwhz880/5tq5HaSbvBfKdt4vkkcFAIUEA8KCPFdpIACZAACZAACZAACZAACewmAQqIu0l3irr9wpMS8gzDwMbGBvr9PsQzUMQ8OSR8VvdO/Otf/4rf/e53Y1eU31WYrfwmZUQI/PjHP46FhYWJ1r148QLf//73XfHwq1/96lj9cn11jtQjbRGhU+r6wAc+MKxL2i3XkEPK6G2V+n/4wx+6f1tbW3P//dnPftb9t2q/XFvqVH2TOv7+97+7opwKHRahUImFjx49Qr1ed+uT6+q/qUbJdVU9Ur8wUX2Jaq86X/ou/KQd0rYHDx64PwV5IEYJiGFjKG2Q33QPT2mz/F31R++DiMwf+9jHhsyFgfRdD6mWvwkz+XsY8ynMk0VJ4MgSoIB4ZIeeHScBEiABEiABEiABEiABEtAIUECcE3PwC08iGH3nO9+BEhDF6+2Pf/zjWGvFO1HEOyU2KuFOhC451tfX3VDan/70p67XnzokJFnEL7+IKJ5qIo597nOfC93fT5XRG3L+/Hk33FoOaaeInCIuqkN5Uopno78PN2/ehL9OJWBK30QI29raGqtP6hWPQymnxDF1LcVLb5+w1Q/hJOyk/1HtFRFTiar+/oiIN62AGDaGMjYigqrxlLYqJiLkyvGTn/xkjMEnP/lJXL582f0tSLSUvwkL4R3EfE7Mns0ggbknQAFx7oeIDSQBEiABEiABEiABEiABEtgDAhQQ9wBykkvoIpB4ozmOgydPngzFPPGgE8FMRDXx1hNPQSWW/eAHP3Av8fWvf93993e/+91hyLESF5XIJ/WI6BYktN27dw+//OUv8e1vfzswbFqJmrIf4he+8AX3WkqcVOcokUyEL/Ge81/PH/7rr1P6LsKpiJxf/vKXXQFRxDXdE1N+VwKeql9dL4i1eA9KeREEdWFO2hfXXsXEL9aGhSlHeSCGjeGnP/1pt8/y74sXLw7HUP7jW9/6ljuecijR0y/0RgmI4r0aFXKdxDZZhgSOMgEKiEd59Nl3EiABEiABEiABEiABEiABRYAC4pzYgt9LTpqlC0ry/yJAqbDghw8fDkU12QNQ94jTBUUlgJ09e3bYUzk3SABTYqB4BQYdSozUxTol4CmBMkisUt5wQWKWqlOFIMt1RTgVL0pphxIQ9Tbp10giIOqhw1Kv1K/6ENdeP1tpX5RIGLcHYtgYCnvxFPze9743JhArcdEv+Mp1lJBLAXFOJjGbcSgJUEA8lMPKTpEACZAACZAACZAACZAACUxJgALilMB2q7iIQBJaK4KReBqKOKT2AVR7B4r4JWXkHxGblKgk3ooS5ithrXL85je/gS7o+UNYpUyQgKjEOj2UVu+v+l0XEEWcu3HjxliotZyjh/dGCYiqziCusxAQxftQQqclBFlEVjkkxDqpgBgkzm0niUrcGEo7JUxZwselfTKe4tUpYx7kMSoisdiJcKaAuFuzkvWSwCjT2E5Y/Ou//mvo6b/+9a/xT//0T/iXf/kX99/Hjh3Dv/3bv+3kcjyXBEiABEiABEiABEiABEiABGZOgALizJFur8IozzUlECphzy/aqZBmlTRDxEdJ9iGH8kDc3NwMTJyit1Z5A/o9H1UZFTor+w+q+mflgajXGSRabtcDUYQ2EQ9V+K9+rY91AAAgAElEQVQS6pIKiHo4uGpXkFei+i1sHOPGUM6Xa4nIqWe9VmOr9rPUrxPmgegPcWcI8/bmJM8iASFAD0TaAQmQAAmQAAmQAAmQAAmQAAmM3o1ardbUONLptHtOlHOFqlScLP75n//ZdbKQf//jP/4j/uEf/sF1tpBD/fv//u//cKzdbr936tSpqRt0kE9IKiCK96HaH1F5ICovPhWmLCKU7JUoHoxK4JMQYZXoRAQmSSCiRECdm9oTMJvNul6QUk4Ey7/97W+u16Lsvfj+979/uAeiCJR/+MMfhvsmxoUES3lJGiLedSLsiRed7P8ndYrXpLRZ2ifXk/YmDWFWLMTTT89OrQuIcj0JFf7zn/+c2ANRCbCf//znXV4isv785z8P9OAUjjKOsn+j9EU/xCtUvApFyAwaQymre2PqiWykD+KJKCKrjK2UazQaw/0xhbn8rhKuyO8Spq2Y+JnrfA7ynGHbSWAvCFBA3AvKvAYJkAAJkAAJkAAJkAAJkMC8E6AH4pyMUJSAKIKahLGqTMAiusk/4iko+woqkcvfFeWxGBQmHJRERc4XsVBCaf1hzyrkWXkpqmtJO0Qse/XVV90/xQmIStBU54tnoR5mrP6urhcnIEp5EdjEa08Of7/87VUefkk9EEWQFB6qfrmG9DkqC3OQSclYRI2hnKMSykj9sheiOvzjL3/XPRKVV6U+JmIrikUQ8zkxezaDBOaeAAXEuR8iNpAESIAESIAESIAESIAESGAPCFBA3APISS6hZ+gNKi/Cnoh6SrwSjzP5b/mb7PEnIp4IiuIxqAQjPRRZRCg5Rw7xgBMPxahDxCwlmsl1JGOxOvS2SF26R5tcRw69fmmPXk7OFy9E+ZuqV64n7VP7PPr/rl/ffw2pT9oq54rw6PewU31R/ZD2iAAorJK2V+rX91GU/w5iqJLc+NlK+8PGUN/r0p+NWa9H6pbrBo2f3kfpm7IPVXcQ8yR2yTIkcNQJUEA86hbA/pMACZAACZAACZAACZAACQgBCogH3A7UvoR64hMlIIZ5GR7wLh/a5itPUgnvZpjxoR1mduyAEaCAeMAGjM0lARIgARIgARIgARIgARLYFQIUEHcF695VKp5l4rWmwpvVlcULTcJ0xcuOx3wTUPtOSivDEtjMdw/YOhI4vAQoIB7esd3XnnVbaLT7WM1ksMrb9L4OBS8+OwLdVgPt/ioymVUcdLPu1nI4cfENAOdw720H5vLsOLGmfSbQa8OpWLCrdWw9ewfAEk6tZ5DNFVEuZsGh3t/x4dxLyL9p4diZG1yjNFxN6xg8JPfwtmNyLic0pWmLUUCclticlpd98FT2XpVEZU6bymb5CIjHqISiS/i1HqpNUCRAAvtP4DAJiN1mDbVqDU6rha0nbw3grmBtfRWpdA6SPMsw0lg+6G/++282MS1owlo+gxvy3nrpAV5Uc1ic+zbvfQP73SYcp4Z6rYVmewvue74cS6ewnkohlcnBMLMw0gdfrNp7urtwxaaF5TM34Jn1C1Rz82DVPbTrDqqOg+bYugesrK1jNZWGaeSQNTJILY4vfBQxdsFG5qHKTg1m5iLuq/VEb9OVh3hRMQ7GejwUj4DNx++hlJkHuLNpA+deQo4zEBBHrBNec84/qFBATDqOOytHAXFn/Hg2CZAACZDAISZwKATEXhOWmcONR0FvTP7BW8Hm486hehmZO/PsOjBPnMd9adgrN/G0VUR67hq5jw3qNmAX8rj2hhK5Y9qydBUPOzYMCt/7OGhA1zFx4rxr1Xjl5lO0ivtp1T20a2UUirewlWTZk+R0P/49GoXUkCFFjH01p126eAt25jSuPZEPERvYrFVQSIvQ3Ue33UQHWRiZeRC+E3SfAmICSIe8CAXEiQGmgLg3Nk8BcW848yokQAIkQAIHkMCBFxD7TVjZM7ghL0wAVjauwDQNGKuDl6R+F+12E82ag7vilbi0icfdEg6RM8McWl0fTctA7kYHxoMGqrnVOWzj/jSpUy/APHsbA3N1vQ0vmAUY2TRGJttGu9lEzbkLMdn9F6v2h9VeXbVlp3H6monH78WsC7LWGDnc6Bh40Khi38y634KdM3BN+2Dirnu5LLKp5UFodQ+dVhPNugPn0TO8g0t48KIK3WmSAuJeWdgeXmfoJbuEq292YGcP8FcHCoh7aDhzeqmZCojruP6gDCNWP19EKjO/kSoUEPfGVikg7g1nXoUESIAESOAAEjjoAqL38v9rd4+nC3caqOZT4XuT9TtotoFMmoLWATTVA9/kTs1E5uJ9NwQWWMOVexVYZjoynLDXqqO9bCDDTct2afw7qGZP4vLWZryAuEstmKpa3weTpY1N1KpFZKP2Zeh30Wh2kcmmx9ZGCohTkT8QhUdjegUPX1QSiCVz3C0KiHM8OHvUtJkKiIdjr1cKiHtjexQQ94Yzr0ICJEACJHAACRxsAbEFO30arn64cQfP63lQGjyARngUmtypIXfyIiRlBZbWsenUUcocYO+gwzJmnSqyJy9jCwdBQOyjWcrgzOuy4AErlx6gUc1te82jgHhYjHjUj6G4cCDsOYY/BcTDZ6DT9ogC4gQxCojTGtH2ylNA3B43nkUCJEACJHAECBxsAbEJ69gZSEI6bD7Ge4dpl/UjYHtHp4s91AspnL3tZUO98rCNSnwc1dHBs489bVcMfPRLj2QBmX8PxJaNzOlrXvj72k08be5sb1EKiPtoeLt0aQqIuwR2xtVy7iUESgGRAmJCU5l1MQqIsybK+kiABEiABA4NgUMjIF5/jPes2exs2OvU4dg1VJuNUTZnyYybySKTM9yspumwkNJeG/WajUqtgeaW7D0m29ytwzDyMIu50d6MARY0fKnQMmX2Wg6qlSpq9Tfc/fBEgDq1nkE2l0cxn0Mqdj8foN9toV6vwqmOZ/tdWTsHwzSRN82IEFkl0i5h82kXJTdvRA+deg2WbQ/2VwOWzt1D0zEH3lBd1HIncFHc7RIIu8Ps2Y0mtgapiIVZJmuiUDRhJOkkumjWaqjWHDSao4zGUo/sZ+Rlos1O8urWUTTzuLW1gHM/dlArjId5zmSid6owTl6GyFQ4dw9vOyZmGZE8E37dJmq1KmrOyG49W0shkzZh5LIwsqmJcOtAm207qFg2qvXBOKys4ZyRR6Fk+ux/YEeVKupvPIFr3m5ZE/liHrlE4y7mOO2c66Pt2CiXbNwfpr4OGmmfqNitIXfC8yKNzwobbI+SGTmbEZ4GjOzqFNlw+2iUVvHa67KivILNx80de7AGiRhiS9VKBU5ja3y9MQsomcZwn86oedFrN1Cv11BzWmhtDcbVtSUDRt5EMRdVj1pvXsHNpy24eWokBLtmoVqtoz5YU8VO1rMZ5PMl5LMJZlOgfUf0InTd6qPblDVZZ7SCtXMGTDMP08zEzu3A+wtWsLaeRtrNvG7ASKu9LBOsQP0OWvUGqk4Fzl3Fe/K8UJvtdVB3bNSqTTSG4yXtySJXKCCfyyAqQh5K5FnaxNNuyUuYJXXWLNi2g0fuHFvCuXtNOOYUMQIz9UAMmo+De6lZQNE0Et1LFdWdrrnJBMQeGiUDr70unwzWsPm4sb053++iVa+j6lTRaraH91i11pp5E2boHhmje/mVhy8GH756aDlVVKq10bo9eD7K5YvI5ybvE4FWHDKvx+4V8yYgTn2vCZ6/vXYdNbuC2vCZJ+n6CNADMcGaOIMiFBBnAJFVkAAJkAAJHE4CB1tA7MIxT8BNjLp0FW92bOxsz/gOnGIehVtbg33qgsf80oMXqOrZCAbFOk4R+UJUVtQlbNyswykGi1TDlwo3c3EO3YKJs7eH6TYmGxMXCttvoZLL4UuP4rL9ruHKwxoqRtDL3cjL03sB7aCWz+LiXV+dV9/Eu3Z2sMdaQgGx10Iln8OXYrIRr1y6g3olj1RIxG+/VYGZ+xJikxovXcHD9vi+YJ1qFicvbw3Y7s6+YZ2qgZOXXfkQo5ewGawnM+HXR6tiIvelNzwBL+JYuvIQ4rGna9ZDm12/g+cNEz07B+Pao5D5s4JLKqlOQCKQ8UtHzxVVdntzTvNcjuzx9gTEXquCfJw9TpudvN9AafU1ePrhbDKbj4kYz22gHDCvdT5x603XQSFbwO1IUdbLDnyz7qCYDprQo7GRuWIvV5EzrkHLFzMxYtGh3H20qwUYl++O7FvEjtX+6OOQVqP7wWF5EamijYo/S06S+bZ2BQ9rFQQupeigXswjH3N/keas/fj3aGoZs6PMdOR1GD1/gwTE+PnjbblwvebAyoZ8rRqKPIP50qkhn72IyVvEu9MldZmRgJhoPmIFl+7UUYnaQ1nwJrEBd3uB6HtWvIAoiciyOONmhxPxULa8SPC1cMwEZG3PIfelR7Fr+9qVh6hVjIDtEEb3cjeZV66LgnkW0Y8lm3DqJUTt0BF/z17C+vUanFwTx89IjMn29y+MZ53sXhw/V5LcsxI8Y0aujxQQk43WzktRQNw5Q9ZAAiRAAiRwSAkcbAER6NULSJ297Xn6bdxEvVZEetrnbHdsO6iZGVy876W4WFq/hFLBRHp5EQsLffR7XbTdr/hAqTWezdQ9W0uQsbR+FVa5MPQi6XUacMpFXBsoXGs3n6LputaMH/qD7pUrXdy+/QQr5zZhFQxkMp63kngTNhwbpRsDwSdAFBvVqryWFrBxRTwDssN6xItQvLBKpYHgGVrP6IX+woOnyNcNNxR36dQFFMt5ZFzXlD66SMHMKgEygYA4lgxiCeuXyigWssi4WWT76LabaFRslO96Yu7Sxh006nmk/ND6DRRXX8MtKbR2CT8uFZDNpAYeM1JPCy3XY8hBt1BHy8d9lIRHKr6AB2/XkEvg0JR8OZDw5eM4e1vOmKFAOSN+/UYRq6/dchmvXfoxSsMx8Dy/2q0WmuJt4nRRqA88wrTOj2z2Ou7d66B4sYGUjGXRQNZNK91Dp+GgXLw2EHg3cOd5BQslmWsLOLdpoWBkkJGy4inTqMIqvj4QjNZw82nT80ILOGY75xKEMCfwQOw3LWTP3Bhk2V7Buatl5HOrWFxYwEK/j26njnrNQcuoBa4BoXbVspE+fQ2y++GssnLr682FC03cvw+culBEuZBDVnnA9TpoOGUUryVZbzqoGidxuSWZxUuuN543nz1batZKKKh6QkOwR+vNK1euIOXcxn2s41K5iEI2g5S73ohN1WHbZdzdGqQkCllTx+z7yj1ULFO7P/TRbdjImzdcewsSyIfjMTbfVnDupo1yLut5ZLoeXhWUY9bS0YeEJWxct1EUPir1eq+DVqsFx/UiTMH2ZcyOXG/6PfT6XommdRxnX5f/uo6HL8azii8sLo4l0RlL6rRyDptWAUYm4/Wp10GzWUeldGMwb9dw9c067CARcSj0XcCDp3nUjbO4/c6SZ0v5gfdivwukTAxvEUkW0BkIiGPzcclnR7K+NRuoDO1oCRt3GqjnJ+4yXmtntOZKVdGi1rh4GP5xLx5iv1HC6muvY2HjihuxkFXj6zpuO7BLJdxy51DY1hravfzcFVzp3sbtJyvj67bcr1sNOHYJNwbPOJFzqVODmbkI71HLN5d8c3ttYwP9R4/w630WEGdxrxl/xlzC+lUL5YKB9HBN0++T4fc+eiDG2/0sSlBAnAVF1kECJEACJHAoCRx0AdEv/Im3xKVyyQ23SxoBKQOre4mtbT5GvZRJHl7YdWCmz7sPxEsX7qFZU6G8usn00LSMgUeBiCh15H0Of6OXCjlvCRfuNVELCfnqOgWkz3vC6cad56j7K1OX7nXRXVgODUHTX7AvPHgbtQn1THuhX1tD90kHqU0HTiSfOAGxj0ZxFa95ql+kd0XHKSB3/rYrnKxtPkWjNO69KQLycVedu4QH07x0Kz6tCrLGlyDvUCtXHqLl87Db+aTXEv3MyHNMBNvZ8NPEzUsP8KKaS27zAzB+m73yoI1KgHcutCQySysrwFvLKIaF5Gkh30ubj9EN2tt05nNuBgKiLmYvXcC9Zg3TRGxG2drIzmfnxTrNeqOvE1HrTb/bQX85PDRbF9FGWyLoPfd5h65t4rF4MwV+FGrBzpzGNXHSWrqONzuWzwN9IGiK8++5e3g+3GJhnHTPyeP4+btuaPgwbHqsSB8tK4vTQ2+wkFBSTRhZuv4mOpbyyJbKRuvArATgIHtJvAeiPsdC71kimrVg507jmjBcuoAHrYAPLEOh7xWsrXXxpJPCpuNsw2PO16OdCohjH5ei7KgDp5DD+dvuXQabTxsoTXjHzmrN9foYLiCKx2we2cv38U7MM0Cye1MP3e4ClsNi0HVGFx7g7VrOF4Kv3cvdx5Koda0Lp5DGeXev3+BnHECvLyosWw/flgvvowfirO41jon0+Zhx7TVhGWfgLjUhiQEpICaz/J2WooC4U4I8nwRIgARI4NASOPgCogyNPGzmYL6uhx6LB4SJUr6AnBGzJ48eHhjxohlmBEMvtrgw6p6D/PHzcF9VJRzI51o19kIfm1VaE6a0PROnN9QmrOUzuCHP/IH7fo2/0Ed6FgwvHiMgai+v8S/TeubZSZFQ94B7/J6Fbe2C6XrwLGBxcTeyImv8ZrX/4cz4aeO0zT1Ex2w2UoSUF/CX8Notz0iix133egkWfmY/53YuII7EsVdw/XET1gyzbOuc4/dfTLYK7Mt6o3lxnrv3NhzT7+6rrzdLuP5mB1bEvhSR4p+8+J84D9nhIvjjyICTiCgvvQYxzcA2aet25McakQntNE5fEyHKv1aN+nXu3vPp9gJMNpxuqWQCor6fZoIPL5r4HzhvNaFvpkmidigg6vMxWBjWwPZlT9EzcBOcB61jM1tzowXEkadb9AfEKUwitmjTWsYZ7wEgIJHUuIAYZ//QPKUDt+uYxpNaFzf3UUCczb1m9Ly2dPVNdIbbvUwOT9wHDQqIsSY9kwIUEGeCkZWQAAmQAAkcRgKHQ0D0RkY2p6+WirDue8lLhsfKBq6WyyhJOFXQIDYtLJ+54Z5z9c0p92nCSIAL9ZYKEtbcPePyY3sO6S/0wS/XeuM1QWZHwlSct6D+Qh/mVeCHGl3nqJ/ruPO8MeGJOTFE2kvHhBAwHLu9e+Gabh2YvYA4S37Dl8dteszpNhu3v2OnlsNJN7POEjYfdxGVND1aCNmNObdTAVGz+YC5PZ3NTJbebQFx79YbXUiLERCXNvG4Ox6GO0GmU0X25GXILqYTwmqCkHOvvug2TbWHmiZ6jd9LNPuI9KrcmaUkExC1j0Zje9eGXVvzVNYTpajiuoAY++Friv7tSECcfj6OxN/JrSxmueYKgSCb2g/xcLwtcQJiAi/AGDF+tOdwknu//tEpwbVDTGvc0zqB/Y19SJ3RvUZ7Tom790Fbt9bvPEfDF11CATHBGM6gCAXEGUBkFSRAAiRAAoeTwGESEIcj1O+g6dRgl31ZVteu4EGtAv/e+KOH2m08pGreGXECivuqah2Duyd4wNf+0YOunvE43O5m8yA5hYCY2Dszqk7tpSDoZTSwu02Ujp2Bt7WXP9v2+N6V7p6RpTxymSmymO7q1J61gDhjfv79qDYtlPK5wd6W8WCmsdlphJhIIWRX5twOBUTtxTlJ5vF4suMldldA3Mv1ZgoBMTCk0kcuSiTUfotcm2NEj2bpGM7I4pNkC4IID8vJ/fim32ojzm4SCYia6BrpmaldbCT+n8O95854aL4m9M3Uu3InAqI2pkubT9EthWykqgNtlnDMHWi5zbwHa+jOPuM1N0BAzEn4vbt3apJEHHFWMN3vo7UlRkBMdL+Omt+6IJhgvY3dKzJZP3ckIM7oXjOaP0n2QdaeGQKiQmbz3JeM3VEuRQHxKI8++04CJEACJBBJ4FAKiFqPey0HlXJxuLk3ApKFJHrpCqM4Fr41jbFNipXTCCxjYmSMB2K/10ar0USz0YDT6gD9TmAG0tgQ5sAQ56A+RwmI4+GpbztmsFfoWLVx5wRkNlzZwBXJeGomF8OmGb3kZVuwlk97IeIz8UyLYxEzHkG20nFQzBcGm+l756+4m+7nYeYGSRBCOjyNzU5TNnJO7sqcS/BCm1CsivfmS249qmTXMXHCTTe/HS/p4OtNMx5TrTedFhrNJhqNOprtHtBtYysgM3NsCHOS9SbSy1ALGwzIIK6ojPZ3DPKw9u0BN83QBbR/MiPwFFttJLh2onvZdoS5qHO2U1+CvmAn9caGygc0IPSc2a+5o7l3FQ9/n0E1q5KKXMHDdyswZrmbRr+HdquBZrOBhtNCB310tp4EZGaOERATRTpECYjTc5S5+ZK778U2Pu4Ohlj3Hr3+oAwjLsnechpZtYH2jO41STOlT1hlAHMKiEkWj52XoYC4c4asgQRIgARI4JASOOwCojdsegKTyf3XEr10hY3/jB4wpfqZv9D3mrAL+cmQ7kFflk6tI7Us7/dbcN/v4/ZATPJC79a91wKi16F+t4Fq2YJ1+9HYy5F4JdpWAblpsurMbL534Zgn4Gk/SbwP4i48/UvY2HiEvgRKRtoqypaF24/e0hohGTdtWIVcYFKiaWx2mrIUEH120LKwfNrbZiF+39A4G/J+n2Y8pHzci2u/XUOpWMKtMfsZtWVlbR2rCyPxYvcFRECSz6TOSrKpJWxs1lAtZscSSvVaVRSMy14CrMC9yWYrIKr7UcupwCr5POTdBGBlWIVsgo8qwWOc6F62HWGOAiLc3RcSiWi+e2DAOaO5t4a1tSd4Ikkz1H05KqlNsqk9KNVD0y4gb9337u/+Y+kU1r0HgIHAP38C4khEnoWAuI06ZvR8RwFxKsOdi8IUEOdiGNgIEiABEiCBeSRwNAREIR+eDTfRS1fY4GkPmNcfvojc181fxcLiInRHg5m+0AeEphZzWaRXlzGeK2SKEOY5FxBHfHto12uwbV0MW8GlBw1U/fHrezApR3trxSeFiG/ObgmI2pV7bdRrNmzrNoZa0MolPGhUJ8L/p7HZacomFRBnN+fm2wMRvToKx89C8o2HZeeMt53xEtOMh5wZJSBOhucWUTSySK2Or3Fx+w3qvycKBY/d57CPpmUgd0Ml2FrCqfWUK9ANP5yIx+2le2hUzbE9aT1a+ny7g99X/VlqI6gvLPrW2smy/W4TTtVG2R6JPEvrm3Ak8/Q2vNAS3csoIAYP2r54IEpTVnDpXgNllJC5KFl6gbWbT9H0JVmbbn4HbO1RzCGbXsWyL1lY4hDmROLpbD0Q50lA3Mm9ZjQvr+Phi5h9XccGejK5W9yHnOnshKXDCFBApG2QAAmQAAmQQAiBoyMghu8/ONoDcXLz9FjD2cZ+UmF1zu6FXs+yuYGbTx0U02Fvo3stIALDPcUCsz4G0YnaAzF6hHqtGkqFi7jtengkTQITO+rTFdCSwCTLYh1d/d7x66FVK6Fw8TY8fHfwvB6W+Cfeu2Ma+47eA3GUOCPpHm7xc26HAuJ29lybyop6cPLHcV5SuGMNN582sSN9YaYeiB1UjZO4/Ejy41zBg3YFudAwwSn2QEzywSJWQPQgd6omTl6+DywtYemdd7wkWytrOGeYMPMmzExgei3xax5lD0+0B9xUgzoq3O+iYedh3njktm3p+pvoWNmxD0xJak4kIGr7uiUNt0+6B+KsMoS7fd2O0DmEpN0zktiRe72wPRBnf88arYWv4PqbDVhZmTCSrCaFs7ddCRGbjxsobUdFFqttlLD62uuuLW3cfAqnmA61pb0TEKefS9PcM+LX+Ph71EQdM3q+29Ezpq9RFBCTrIQ7L0MBcecMWQMJkAAJkMAhJXCkBES1Gb5PuBrts7Od/cWmzWgZbkjTPiyHP0hqm3BfeYgXFQPh2/7EvWhFb+gd3Jvdy8Kc9IV3rF3aC3NQVsPdn9ot2JnTuOaqcDt7MZQadpIRdDv8RuLBZObMaWx2mrJJszAjURbZJHNuhwIiOqhmT+KypAOeyV6Xk20eheMCSzMIc5xmPDw9Z5AAyu+JpIl4seHVseLVlOtNAgGx4+SRPX8X/Qt30KjmkZrSs2/q+bbtBaWPZimDM6//Wna6xJvv2shO2dZEAqJknV4+4+3Lmmj+jGdhnsiMvSOhLwLWjurdSRbmqP2Jk2QPloAHG+nT1yAjGbTmhs69fhNW9gxuyL1i6QLuNWvjCWsS2tbIDuK3zYj+IDWtx3v0B4JpE9a1rGWcdg11G+LfgNW069w44mnnSsgADbMwb+cZ09eisHU4oW2wWDICFBCTcWIpEiABEiCBI0jgyAiI8mCeOYMb8kTvF9X6DZRWX8Pr7nPqPSRL7KGMZdzb787zOvKr2zOkaR90EwmIE1mLx9s2SiCwV3sgiqOFg/zx8xBnqlc2H7svzeHvyfpL9SU8eFGN8G4K495BLXfS3cMqMCNnv4defzJUaHujGHzWGOcdvBi6te81v6HoM5mtdxqbnaZstBCyG3MugWATI1Z1qgZOum54r2DzcXPb3kPhdqd5+okUvfkYjci5E23B04xHUgExLgvviFGwsDLzEObh2r4D7+NOFcbJy3AdLAP3SZzhSjH0gtuGN7wu8sZ4d4+2VUggzGiib6BAvCOhb7cERFkm8zjuuuwmmI99ma9n4Gq3lx7gRTU3/tFtxmtu5NzT7W2bHwr0kNnH71kYJpT24xbP6dXXcMt1yd3tPRDHhdWNO89Rj3xY0rad2TcBcUb3Gv0ZM8CTf5oVhB6I09DaflkKiNtnxzNJgARIgAQOOYEDLSB2mqj3UzBik2N04BRMnHfjWJdw9c0ObJ9rR8vO4LTrIraEC3caqOZTycPHNGEBa9fx0LFghEXEiT31u+j2l7Hscwuc2Qu97g31yiYeN0P20+rUUTDPDsJ791BAdN8jFO81XH+zPgjhmpxsvUYJxmuvuyG08WJjyGTVXoCvPHyBip6GsWUjc/qaW//KlYdoRXpr7mQxkL3YsjjjupaImW1gs1ZFMbscY2d99LEwUWYv+Y08ECe9Waax2WnKxoj5TQEAACAASURBVHpSzWjOiVff8bOys2DwujA24nHebrJPYeosvAjE63izbsGNTJzlMba3KbB25R4qlol03HX6fWBhXKafZjwiBUQtfDvqA0y/ZSNnXMOjQUKHvUiigmHymQQepqHjJHM3gzPu1yfv/lDJpyK8uoFet4eFZf/+j3GGoH0seeUmnraKSMed4vs9dt6o8pqtLkV5ZvbbqOazuCxZZsJEnDkVEN19j5Xnd+R87KFRMvDa6+5dJlT8n+WaGzf3OjVztB/iNj4UjDz9osTTDuoFE2e9/T32RkCUZ5PhdgcXcKdRRT7QJdh3v9w3AdF1+UfuxEVIDp3ZPN9JNQ/hWEZksqR+t4v+8vLEOkMBccpFcZvFKSBuExxPIwESIAESOPwEDrSAqF5cVtawns0gl5UkIfqbdA+deh212igZRKjXTr8F2zBwbct7u13ZuIJSwUQmncbqQhftdgeddh31qoNesQnHHFcIVZicl792BeeulpHPpZBKyYb9cn4X3U4LjUYNzt0nKDx+byLhStxLhd8aox4kdU+fpY1NV2TIDtj0u200GxXY5bvYwjrWV7ewJe8Qe5KFWfWijaqRxWVXTVjC+qUyikVj2MZep4G6baN8d5D8YG0TjxuTQmjXySNfX3bHXliPjX+vg2azjkrpBt6QgQkQU0eeONKu7Xn9JF8lOnDyWZy/q2U5XtnAFTOHbDalZYftodNqotlootHcQt6ZtBVgFvy6cPJ51Je966dSaejTp9dpolmvoHTjDTerdZCAO43NTlM2iRAyizmne3O6om7VRj7jibryAodVbVziBER513TyyJy/62UBXzqFC8Uy8tk00qll9DstdDod1Os1OE4W1e40m+mPrEwSlhi5GxgsVe78OXXBRMEYX/9knrebTTjNBraWrQnP6mnGI1JAlH0CS6t4zXXhFlHzDqyigfSyJ1iO2dHKOtYXt7D16z3yQByOmQh/dVTy6UjhL3Quiwe7kcONAfSl9Uvu/SE9WHN6MrbdLtqNBhzHwaOU7ePdhJ2poGNmkU0P7gtDPbePbruJRmW03m1nq4GxMUqwv2yvUYTx2i1vf9OVc9i0ishl09461O+i1XBgq7VThNN7TdTMAPf6PRAQL/34TeRT8Svtcjo7ni2+XYWRveyJ1m6Way+5j7fO9dBp1GHbZdwdjGu0V+8s1lyvD/FzT/e8fwXXH0sExRTx7JoXo7uuVSyY2VXP9vtdtJsNVNx+A+vrq9jyHgDw+D3/mjTbEGa38/pHkKAxaTZRr5Rw4423sLaxgf6jR/j1fgqI0uTBNgg7eb4DfPf/lXO4Ws4jl5L1wMuG3e520Wk10Kg5uPukEDAe0cms4mcISyQlQAExKSmWIwESIAESOHIEDoWAmGjUVnDuxw6qhYgXSPG2KBi4rAs8AXWHvdz1mjby5jVPrIo5gjabj3+pGK80+kt0gFjlb9PKJdypV5BtmTgp8b17KiDKi0wbtWIeF4ceEMHQVi7dQb0SvHfZiFkM8LUreFCrTGQRHnlqyPnx+0XFjWv87z20a2UUirc0ASj6rNDEBDvmp70cxuJ7gFolN5GldhqbnaZsEgHRlQB2OOe899mRt884Bl94ZwIB0W1To4Sc+XrM+O7EI04UiAbsQh7Xkiw20qiArRmmGQ+pInK98QlsQea0tH4dNcfCguzh9foeCYjwezIFtgyn1jPI5vIo5nPjApReXOZbqYDiLZXROWLSTPDW9naMnGtL2LhZR624PaEz6bxRTeg1LZi5G0Ov0MCmLa3jes0J9RLfWbKTCBiaMBm/rnolgtbKfruGYl4l0gqraQWXXIE5JvJgx2uud/1Ec2+H+yGOi15B/R70OduCeVI87PZIQJRbv88bebJ1S1i/XoNT6qPkZp9PEGofMrSJWCcwsFnca0S0bkqypGveR7mYOz8FxDhEu/g7BcRdhMuqSYAESIAEDjaBAy0gyst6u4F6o45GvYl2u42tZ4P4OBkW8UxMp5EzTeSGXgfx49Vr1+FUaqiK586TwWPe0imsZ7LImXmYuYzmLeavr4tmrYZqzUGrtQV1ungjracySOdzyBsj7xz97GkfdONDWcQDswarUkX9jSeDB9YVrK1nkcnnUTKzXj9UmN9eC4iDzvc6dTh2DdV6fTh+K2vryGbyMAu5mBD1LlpOHbW6g2a7jfbWMy/DqusAto5UJo28WUDOCAk57NZRNPO41V7EJbuOirmaPHQ93pQiSvTQrjuoOg6ardbIzpTdri4jlcnByGWQzcSES+6EX7cFp15D3fHPnyWcWk8hk44eg2lsdpqy0wkh259zaoAkW3fFrqBa34K7hLhezSYsu4iMcmpOKCC6dfa7aDreOiBepGpZSm7XyYyr323CcWqo11potkfXcb0S11NYXk3DNAxkxDt74BGoap5mPOSc+PVGxqGKiqw3ah6qdTNfQD7niWJdx8SJ8/cDk0vMfA9E9NBu1FAufAn3nyVgurSOTaceuX/lcL1qNcfWGxnbdDoH0zRgZCfnrOtVXXfcsWp3tHsDZE1OI50zkTdzyPjGKUGrh0WmmzdDSxjcs2qj+0Ti+91OsyVH9G5GAqJ3BbkXOrBrVdTVHHe5y73QRCFnhAvHAU3c2T0roYAo19W99dZu4mlzurB2aWfNknXtjeGziFqD8iUTWe8BANbyadx4Z+8ERG9IOqg7NmrV+mi9cDOj51EomTBcN1HVtv0XED0z2Pm9xqumiVqtiprTQmtLPZtpzyy5PAxj4A3ss7/4dXiaFYNlwwhQQKRtkAAJkAAJkEAIgYMuIHJgSYAESIAESGCCQKeGfPYi7r4lId5FlPNhH348calavet5jS5dx5sda+oMyBwBEiABEiCBw0GAAuLhGEf2ggRIgARIYBcIUEDcBaiskgRIgARIYP8ISPhn5gwk78m5O8/hRGZ79ZrZl2RTZ17HrzGZbXz/OsIrkwAJkAAJ7DUBCoh7TZzXIwESIAESODAEKCAemKFiQ0mABEiABBIQGGXXvoo337WTeRNOE6KeoA0sQgIkQAIkcDAJUEA8mOPGVpMACZAACewBAQqIewCZlyABEiABEtgzAqP9HadIVtOpInvyMrbogbhn48QLkQAJkMA8EqCAOCej8qMf/QjHjh0btuaDH/wgXn75ZXz84x/fkxb+9a9/heM4Y9f6xCc+gVdffRULC7KJ7OE6pK+//OUv8b3vfe9wdYy9IQESmCkBCogzxcnKSIAESIAE9pnAyANxA3ee1xEbwdxvo5rP4vL9d4BXbuJpa7pkFfvcXV6eBEiABEhghgQoIM4Q5k6qunbtGl566SWIcCjHX/7yF7z77rv45Cc/icuXLyeq+he/+AV++9vf4itf+Uqi8nqhP/3pT/jhD3+I973vfe4/f//7391/PvShD+FrX/va1PXt9gnf/OY38cUvftEVWZMc/vKPHj1yWX39619PcjrLkAAJHFECFBCP6MCz2yRAAiRwWAn0W7Cyp3HjiSRF2cB1u4yCkcbqou4w0Eev20Gr4cAu3cAbbwmMNWw+bkRmYT6syNgvEiABEiABjwAFxDmxBBEQP/zhDw/Fv36/j3q9jq2tLRiGgY2NDbelL168gIh9Iu6J4Kg8BOXvIgC6t/e1Nfffn/3sZ0PL+7utBET9Wvfu3XO99L761a+6ouKvfvUrfOYzn3H/LeKmXPv48ePuNX73u9+5fxOPyQ984APD6qVe+UcOqUN+Vx6N4vUo50k/5O9Slxyqf8JDriWHCIVKLBTxT9hIP6VO9ZvUJ+dKO+Tvn/rUp9xzg8qr6wgjdai2+tuj6vj0pz+NP/7xj25/dfZzYkJsBgmQwC4QoIC4C1BZJQmQAAmQwP4S6NRRzOdxy02tHH8srV+FXSnDTC3GF2YJEiABEiCBQ0uAAuKcDK1fQFTN+u53v+sKYirUVsrphwhl3/jGN/CTn/zEFbf04+bNmwgr7w9LDhIQRbz72c9+5gqIcohAKR6Jf/7zn93/l+tK2+Ta8m91fO5zn3PFRXW+3iYlUIq35IMHD4Y/iSAn1xHxUQQ/EU71OqWgeBxKOSWUqpOlThEb/X8X700RPIPKy7kiQgojOX7605+6HonqkOvoHo7KQ1Rv07x6Z86JSbMZJHAoCFBAPBTDyE6QAAmQAAlMEOihU3dQcRw0Wy1sPXHdDL1jZQ3rqymkTQO5rIEshUPaDwmQAAmQAD0Q58cGwgRE5QWohC7x2JMwZ/HWUyKcCG/ihSf7KMqhhzBHldd77xcQxctORDURC7/97W+7Ho8ixMm1RVhT3oIicMohYqKIktIGCb+Wc5SwqMKExUNQBE8R4b7zne9A9lj8whe+APG2lP8XQe7LX/7y0GNQiY3qd7m29E21VfVb9UMES6lT2qEEQeEWVF55JcrvSug8f/68KzjK9b7//e+71X7rW99y/y3jI22Xa0rf1fn+NsyPRbElJEACsyBAAXEWFFkHCZAACZAACZAACZAACZDAQSdAD8Q5GcEwAVGSfYg3nghyIlyJuCWCmIh0Iuo9efLEFbXCBMSo8kECoh+H8iZUIpyIhyqxi4iMIvx95CMfcT0A5RAvyD/84Q9um8SjT9ouv0sItgpBVoKdCkGW86Qf0h8R9HRxT7VHF0fDBEQ9vFu1I4mA6Bdp5ZqqDSKMilekjI8e3h3WhjkxJzaDBEhgRgQoIM4IJKshARIgARIgARIgARIgARI40AQoIM7J8IUJiCKciRgmQph4E0pIsXjw6clWwgTEuPJBAqIIgfKPeNspbz4pFySYqb8FIVRt0sORxcNQPA5lX0UJHw46tisgKsFP6pT2qyQwSQREnbFqk7ATD0rVDwqIczJR2AwS2GMCFBD3GDgvRwIkQAIkQAIkQAIkQAIkMJcEKCDOybAECYhKoFOhvj/4wQ9c8VCFC/tFLn8Ic1z5IAFR97IL+l0P2VUeiOvr68jlcpEkldeh9EX+ESFU92bUT57WA1G8LG/cuDEMiZa6lOdmEgFRhTtvbm4OE7zQA3FOJgabQQL7TIAC4j4PAC9PAiRAAiRAAiRAAiRAAiQwFwQoIM7FMHh77ImHnuzDJyKheB02Gg03aYgIhhK+rAuCUkbtUahEPQnFlbBhCXfWk5uoZCf+8jsVEOV8tefh5z//eTfUV0RFacO5c+fcPRrFG1D9Xe2hKGHREvr8/ve/3+2v9E32R/zb3/7m7kGYVEBUYme328Xrr78OSZpy+fJl11tS7b+oC4iqvLRReUEqz04pLyHVIoRKeLgInHLoeyAyhHlOJgubQQJ7SIAC4h7C5qVIgARIgARIgARIgARIgATmlgAFxDkZGn+2ZGmWiG8itqmEJf6sxhLGLGKXEhD9IcVyrhLCpD5/+VkIiCL8yTWkHfohwpwKDVZ/1zMt6+HV6nfpryRJiRMQpbyIqeqaIuxJyLKIgupQfVXJZ/zlpZyehVntg6jOlxBu8ZAU8VMOhjDPyURhM0hgjwlQQNxj4LwcCZAACZAACZAACZAACZDAXBKggDgnwyLin36ohCP+5on3nAhnIsZJGTlPxDLJPCyHhPOKB6AIYPJ7XHlVv5wn9cp5SrDUr61+16/lP1dEPDlfLyPtE29Iaa//XGmb2qtQtVfqVH/XGYhQKYcS9FR75HwRHpUXo2qD1Cf9UXX4y0tdUla/hs7K31bph84misecmBSbQQIkMAMCFBBnAJFVkAAJkAAJkAAJkAAJkAAJHHgCFBAP/BCyAyRAAiRAArtFgALibpFlvSRAAiRAAiRAAiRAAiRAAgeJAAXEgzRabCsJkAAJkMCeEqCAuKe4eTESIAESIAESIAESIAESIIE5JUABcU4Hhs0iARIgARLYfwIUEPd/DNgCEiABEiABEiABEiABEiCB/SdAAXH/x4AtIAESIAESmFMCFBDndGDYLBIgARIgARIgARIgARIggT0lQAFxT3HzYiRAAiRAAgeJAAXEgzRabCsJkAAJkAAJkAAJkAAJkMBuEaCAuFtkWS8JkAAJkMCBJ0AB8cAPITtAAiRAAiRAAiRAAiRAAiQwAwIUEGcAkVWQAAmQAAkcTgIUEA/nuLJXJEACJEACJEACJEACJEAC0xGggDgdL5YmARIgARI4QgQoIB6hwWZXSYAESIAESIAESIAESIAEQglQQKRxkAAJkAAJkEAIAQqINA0SIAESIAESIAESIAESIAESACgg0gpIgARIgARIgAIibYAESIAESIAESIAESIAESIAEQglQQKRxkAAJkAAJkAAFRNoACZAACZAACZAACZAACZAACVBApA2QAAmQAAmQwLQEGMI8LTGWJwESIAESIAESIAESIAESOIwE6IF4GEeVfSIBEiABEpgJAQqIM8HISkiABEiABEiABEiABEiABA44AQqIB3wA2XwSIAESIIHdI0ABcffYsmYSIAESIAESIAESIAESIIGDQ4AC4sEZK7aUBEiABEhgjwlQQNxj4LwcCZAACZAACZAACZAACZDAXBKggDiXw8JGkQAJkAAJzAMBCojzMApsAwmQAAmQAAmQAAmQAAmQwH4ToIC43yPA65MACZAACcwtAQqIczs0bBgJkAAJkAAJkAAJkAAJkMAeEqCAuIeweSkSIAESIIGDRYAC4sEaL7aWBEiABEiABEiABEiABEhgdwhQQNwdrqyVBEiABEjgEBCggHgIBpFdIAESIAESIAESIAESIAES2DEBCog7RsgKSIAESIAEDisBCoiHdWTZLxIgARIgARIgARIgARIggWkIUECchhbLkgAJkAAJHCkCh1lAbFrHYK2+Dcdc3vcx7dSLKBRu4dFbK7jysIWKsbjvbWIDZk2gi1ruBDql91DKzLru8Prmyc73rtcH60qHZoz6LVTyJsr3nwFrP0a9WUD6YA3F4Wptt4bciQ5K75Wwh0vO4WLI3gwJHJp1aiZj2kG9WEDh1iO8tXIFD1sVxD627dp83EZbmhaOWat42zEhT8Ac2+mMggLidLxYmgRIgARI4AgROJgCoifUXHwjbKDO4d7bDlaruyAgdhqoNBeRN9NYSGonnSqMTAvFtg1jsY8+FpKfm/Qau1Gu30Kt2kOmkMXqbtR/6OqMERB3iWeSF4NOo4LmYh5mOrHV7svo7Ek7tzOHd0gjyRjt8BKzP33CXvtolFZhrTZQL6SAfh9YmG97mj2UOatx1wSLoH42YR07gxtL1/Fmx0I2YOh7Th7Hz98FNh/jPfcrSh+tWhW9TAHZXb2J9NF2bFhWBXefvAVgBWvnDBTKNvJzvuZNbVFNC8s5oN4tjYn3LTuN05YxMTa9egHHrQyeN/Kx9/Hp16m9Gt+pKe34hE7VQKZVRNs2sJh0rdul+bittuyxgLgn9+4dj2ryCiggJmfFkiRAAiRAAkeMwMEUEIF+r4f+YKy6Th4fdXL4fTXnfmmVY2FxEa1d8ECUh/FUOY1Gs4BUQlvpOiZONAp4187OsXDYQ72QR6/sYOiw2a4gk22h3E7w5T0hi8NdLEZAnAXPlo10PYOW5uIY/9InY5tCOd1AU4SfOTlkLuV7Zc1DeG/auZ05vFNk8WO00ytMe37AfPdXMWGvLVjLRSw3G8jvqhg0bV/2unwCdkhSZgbtnhAsWrDTdWRau+GRKAKihea5N7BafBf2hIIo658BZ2EZ99PlgYDYRiWTRavc3lWve29OA3alDGNVlM0+uq0GuqvmQLicJZc9Gtsw8+g3UHypjPRzfR52UM1mUGoDRac75gHftJZRWKijVYz3FZ5+ndqb8Z3BTJmyii4c8wQahSA7V1UF2NSuCIhJ2hLQvT0VEPfm3j3lIO6oOAXEHeHjySRAAiRAAoeZwEEVEPUx6dZyOFEzh6Ea6rfpH4Z3Z6Td9nVKgxeq3bnGjmvt11F4qYLs25qAuONKj1oFux/C3K5k8dGeNWZL82Ln0412H/XCS6hk52OLgenaPn3puRujbc13T0BaPeprRBJ2ScpMb0aTZ/gFi3YF2Y/2YO1KSLOMv42Fmwu41srhRTWHsY04xNM+14NhXsM1KA/EWXQyvg5vfj2HY4Yo27PksldjG9pt7z7j5N9GLTf4ZOraQQvGj5uo9G1NLBSR6zS6lfdgJYhxn7t1Kn7od6lEgnt5kE3tkoC4ra1R9lRA3KVh2MdqKSDuI3xemgRIgARIYL4JHH4B8TGKHRsF+z6evbOCtUtF2HYRmeGbTx/tWgnFcg2Pnr2DlY0rKFsW8umQPQrHHsrkIbMAWGX07RLKtx/hraVT2DDLsC0TqYUOnEIBJecRnr0zsINhaFcPTbuIon0XEnG1snYJRdtGcdiwQd12FatOHua1N/CWe+6qe81+sYCWVUTt0TO8s7KGS6UKbKOLSqkI+/4zvLN0ChfKNVQLKtS6h2alBKtaxxveBd1zKvK7PAhnv4Qt1UYA5+69DSfbmNhfq9+uoVQse9cd6+ugf8KnkcXzTAOlgo37wnSib/45MT4G0rYrtoOK+3I0/tvSqQ2YZRuWmcIC5OUoD1RbGHOu6DnIH3eQe1FFbhEYa/PKBq6ULVj5tPfyKw/8BcCursLJm7j2xlvYfOztYRh5nrRMYwG3XUWkamfRC9sD0fdyIS9rjexzZBqlCPtUrHqoF9M4e0vC89SxicfvlQD35TnazsdfDCd5nzMKKNt5TET79duolYoo1zwbXlk7B6NQhp0f2FWvCbtYhH33iWv7F4o2rJKhhcqN27mMX7n2OlDcwJfGDc79ANCZ8BqOmSeD8bPKfdilMm4/egvjNhKw/vperHpNG8Wi7YU+Lp3CupFDqWzBmNAiwuakvJnr7VzCqQtF2FZpWMfki3lY+R6c/HE4uReoivEOD93WI+ayZtOhTMLmu3+vWM1eUzojt03eNhGjU7x2Vw2/ICztNtC1O7CyC+NzKmD9CP4YFC5cindVabmJxtAl0hNMLPMxukMv3Q5quZNoul5zQKduo2xVUd9Sa5iNij2w2Th7SsIuskzcuu+31wRjPdgDMVUvIn32FsZWiMFahsh5GmXXensG4/C8iObJKrKD9VWVkBDa0qKDcvckzgwFxEkhZmxdlVDjKzacSg7Lg3vHu7kOSoUibm1lhjYWd99pWcvIw0GzlJnw8u+FcVkNW/u3ca90J0L0GjAcg0YPC/1n3jPByhrWc1/Hpd7/wxsxc0cfiU41i5Ot8jCqwQ1TdnJ4UWgj694Si154szuHGyi8UFEECdapxYcw2/ZgzV/BxlVr8DwT9CzrG9+4+RP4OJzAxt3HrJA1XrzyjT4q3XGvW5eJncHzekDotj4fxAb158KOg0KhBEeecYaPbeP7Gkfa1IkOCk+X4UTdj2Lvm4MLR7Ulqg9yeqyAGLEWuXbTRPFde7hVgbc9QW983W+WcKyUcsPju2P37rhnY69/al47HQDPnrlr19KpdaSKNhqFeI/Z3Xy7ooC4m3RZNwmQAAmQwIEmcNgFxFzlHEq1KgqZRSygh4ZlwOyU0a4YroAk4cWZmgGnkodohr1WFQWjBqNZDw7TmxAQT6DYuwrbLsP0KkAlfxpV4/fDcNFJD8Q+WlYWRquA+vC6NVdwW7UbKGUkBMsLB6v2V7GaL6NsrGJhYRGLC4P9H7vX8dApw1heQK9dQf6jX8IbSxdwp17xxM+ug0K6gMWa9+IuQlyn2QLSGbgRXr0GSlkTi5VBuJP7wFiDqYsC/q/pXQdm2sJq1UHZWMZCv4uGnUe+lUejZnqikfDJVXCuWEWlmMXyQh/deglGvg8rJBRaxiBtraJaKyG7uoB+t4PeQgqrbjcGvw362u82YOfzaOUbqJmrkJdWo2ujY43Cw2W/oJPNIl7IGEubMzUYzoBLr4VqwUDNaKIuooP00aiiv7qKfNkLf5Pw94W483p1FFJ59Owmquaqa1tNOw/TegMFJySJSoCAKPZZrFZQzHo86yUD+b41tE//4iJC1Ojl3PtV/hZn52MClrxw5buwGxayMgn6XbQ7wGpqeeLlW/jmuzYaVtadL/1uGx2sIrW8APRbsLIFN+xd2UO9nEMe1mA8NDu3TaSXgV6ni/7yKpYHdlwzxwUnv9AZO09cpkX0rtqwy+ZgDleQP12F8fsmAiO29Tks43i8gszzGvIyMfo9dNpdLKZT495VLumwOen1syDh2GVjYPNl5PKANdgrLqhfYeXTjckX336jhNXiMuquMJBkLscwCZrvfmOb8KaJ9kB022il0NRf2PWX+wTrx7QCoisSVLIj73O5XqmO5VYWZSUouGMsHxQ8EUVCW3urGaQWZbw7qJon4Sg7TGJPidn51lPZDzB23fcPQpKx1pKoiG2fgfthYehwFjtPw+x6YvUZeKDWsGyvwkoN1lC3mAi3ZSzXvb2HQwXEoQ3UUMquumtep7eAlCz20vZyA+cWsijaBXcuD9fiuPtOpwYzU0TXtGCVTGRkfdKPIC5ha3+i+RU8tuFrQAdVI4NmoY3K4MOAPINkOyV3rUTc3PEPxWBeVd19EPtoFF9CNSsfHdqwlkvDbQbG50eydeqMrT1HyD1J1vTe6JlpvCkBAuK063Ei3lHrmce2XVLPOtJCCak9Huzh7s4HA61CHRX3Q2IPrZp8xFuF3SjBffxy1/qYhGhhNuX2v4KKlUPKXWJqyGdsZBuD+1HsfJxYiCfbkqQPkQJi3FrUdj/89NXzocszC7sDLOTrw21H3OcDVF2P1/F7nMcv8tm430Bp1XLXjKL75VI+kqZgp/V1Zf9erygg7h97XpkESIAESGDOCRx6ARG6J4q859hIn+6j4r5gyUtPEYvO+J5ezdIxFJafBu8ZFCAg+kUQ/0vthIA4EC384cLuF96qMXgZ9h7ArKy/Hd7fx6/p/a2Se6554gDSDysdHiI69sCXQEB0xbp+RfPsUS+O2oOmKyACj8e8ATyvoH4lSFgb91Aany7eb6OH2MGvuijhJqhpozTc1H/8ZULaXFx0xrhAvpoXlvFUxBi33xay3PfqIgAAIABJREFUT8e9GOPOW5Z9Las5X9h8E9byGWAaATHSPicXj1ABMaaecQHRwnK+h5oSECPWKNezp1cbCoh6UdfO6+b43p6dGnInBx4vEOHGRuZ5kBgfZMe+TJFJ5kmgmBPx8ugprqPslCJonKjCeO4k2NcvZE667azD1Lw1AM/rrVF44e79NsY/rny25b5YpYYfMQbJS8YEG78+oiWMSsIksQimZ/iNCWF2XwjLSGl7JOovmEnWj2kFRL+HlVyjvFyBWSugW/bmdL9RxEt2ZmKLC0VwbH2eKTufyJTEnhM8L0yu29ECYuw8XQy714QJiA7MjoXl0jKag8QcrnhczaBdzaE99pFjXIgJ+uAzvIoryLTxIMCzMfa+42pGbdTKnrd0P30VlnzUSw28eEPFnsm1P2gIYu+VcXPaaE+G/7uC6bLnIRczdybaNLYPotx3LKy2xCPYWyvsdMsVecY8dGPb6K1TOf+9JMRuvTYFCYh+cTVmPQ4AHsvbJxC6Hw1bpdG9yBeFMHHf0j86uD/6Pah3IiBG9z9+PsYLiBMfToL6ECUgJliLOvremW75BszHizArKXeeL8Lbd7NreR+hgwTEyGfjgHBvdy1uFudiv3AKiAluRixCAiRAAiRwNAkcdgHRWvUJaPpDi/vfFxGYzHkYauyziwABseMPWfU9uE0IiEEvM3KZThXZk93B/lVhD7BBf08gxrhf2SuwK3U0220glcJiZwvL1oBPrIAYfA3xbBTvBzszqMfX98CXDB1plJAR9pv78mQj43pLeu3ywhMXPIaZLixXwBx4awYPsOelE7hnUfx5Ejbs9wSM9VoI8ECMtM+QF6sgD8S4eiY84CriLdnCqlFEsWjCUC/a/mv2xaPWhNVahVEsomgaGL2TH8OZG0Hr5iC8tRPgDTUsnsBmk8yTwPHzv8xEzWEJaS2iUHDQyxZQLOSRy0x6YkbasdvOQBDeVgDui7wm8CUqr4Xmjtm797IbP5d14c9rffxLuY/TlB6IcrYuGHpeaWqLgWTrx9QC4thLrLzQyvUayDayyPW8veBEBC8Ow5z76NSrsCo1tFpb6C6vY7XXxlbe8fYVTWJPicVXn5CQxJ4nptOUYx1wDfejQ9Q8HayhE/exibboArI+tp5o5Rgddw0e/8ih36/CbGBwoYh7h1+ImLjvjLVVmJVRLNaQqg6St4QKiJPzJNn8ChrbqDWgj6qRQ7vUgOW6fcutKodMuzj0ng+fO0FrrCfKyZYBtdUa0sVFOEMxt4iXqlm8qK6iqn+AS7TuaOvU8LJRHwCDBMSYtWenNj40F62tPsHQ/RhbN70ohInlP+jeLeORxcmu2l94JwJidP/j56Mf0GRbgj4kejal9SFKQEywFqW1Dy+L8t9ODu9aQOmlGgzx5u7Lx7cGCoMPZ0ECYuSzsSua20g11ce7HhqlLKyU40WH7PNBAXGfB2Anl//Vr37lnv7qq68GVhP3+06uvZNzX7x4AWmbtPv48eM7qWpb5/7pT3+C/PPZz352W+fzJBIggaNDgAKi/2txzNgfSAFx0X3BK/YqqNleWI0csYLC2Mt0MgHAv++Od6WIh/EdC4iA+7Ig+z9Vc+hoITXqupMvn9oYRwiIUecFP8DHvHTMjYA46H+/h3ajinLRQjNTQaOa0/YuHJ8H/V4bjWoZRauJTKWBam7VJxQEzJuwlxTNJiJDmBO85AQLwNMJiF7LJVS0BrtcRq1fgFNXoWx6v0LGN7KfAXMtQXnXU3qwl9mqeHrWjEHSCk+siZ/L+yMgjgn4Td1LLdn6Mb2AqImWuZa3/5sIKfIhIdeD3cqhlc2hZ3veiK6nUs3A41oBGQlhdreJ05JczZWAuI2xDhMQI5OaJBBLvDvGmBfdUPDKd5BPNZHXwvWDQ5j3SkAc3HVkXJ083q4N9lf0h3YHjnVS5gnFYX35kP3scudRX1jHKvpYyMg+qbJX8qCQ/vFrbO4EP5N0ajl3q46n6TLyA7HcLalC9p9mUTmt7WOXYN0JTqKymwJiUt5xoqT+IRPjHxV9+BKJbzsKYU4gIE6VZGh/BMTMcOsHGwvll+DkvD1k5YNxzXgBe6GMl+S+NBBppxYQ5a7bspE7baGznsJiv4+UacMuZgK2D9n7dzIKiHvPPPKKv/jFL/C73/0OX/jCF7Cw4Nujwnfmj370I/cvX/nKVwLr1H+XOn/yk5/gG9/4Bj7wgQ9MlI/7fZaYRLz74Q9/iK9+9at4+eWXQ6u+d+8ejh07BtM0Z3l5PHr0CPV6HTdv3nRZR3HZ7oV3q17VHqlfbOXPf/4zPvShD+F973sfPvOZzwSO7bR9EIH3+9//PgzDcOvkQQJHmcCRFhBdD5nTaFvvomJE34+GNjILATFB+Mhy6APsdjwQO7C8jbHcUBPvEG+dk3AKST0QvRf12FCyaT0Q0YK1bADOYC/GscmYIIRZyrseWlVk3y6iY4yHpEubT7ctvFsxJvb3cy8VIhjEnSd7M55wTF8m0qgXrclrBb6shbRHYQkLYZ7OA9G/4rVRyWbRs7soxe1b7iaI6MHuluAKW1Yav28UkApaRAfhwbnArL0JPBCTzJMkgo+/bYE2qgp52aFdzx6V4XR4fojQ4rbTQvr3jeA9F/1ifYLy3vwU4auOVfsEGvmBh60r4iSZy/skIEq7jQy65S6yjWWUl0f7WSVZP9x55d8aIM7jT8QW2UM1V0FpKKQMtqewC3DMDkqaR/K4aO0JD68tD7IGJ7GnuPYM15WdhjBvY6wDRCI33DFqniYRS9w54AthH2wfkbe7KHYKw60twj0Q4XqDGnB822AMJljIvExiN0HLj9tv2RJkKgExKfOgsY1eAySUPls30bAmE70M78khcyfwGVU+MhS7MJarWCzq909Zp9JopUy83hsJPJ6wGL9OTYYwS1KyKoyIdXzoaZZk/ox1JinvOAFRHgNKWLXTaFWAQrqF4nBbk3F6icJ/k8yJKbxa9Xt9/Hz0j/bkfSdRH3YYwqyeQVuFh+ifdTyvQ9nm2926JIc3l/OwV71QeXd1mEiiErCHpK9N8kGnuFAJz56+jy9nFBD3EX7Qpb/5zW/i3Xffxec+97lQz0J13rQC4oMHD1zRTrz+RHz67W9/OxQfRZDSf99NLEkExL/+9a+uiCXHt7/97Zl6KvoFxFn0+6c//Sk++MEPYmNjw23zbvJU4qSIhh/+8Ifx97//HX/84x9jBVlpl+Iq4qk6/LYgAqIIvOfPn8fHP/7x3TQF1k0Cc0/gaAuIgyQdxQVYju0mQVno99DtNNFZMJAJiqKYhYAYsJl+v+OgaBawYHlhYOFee9sREL0v8tXsU9SKg03Dq0XkSneRtlWIt+yjVECvNgqxmhDX/EkQ3MQhJnJ1c5Q4YWoBceAVVEnjYc1LYtLvddDtL2N1eWEiiYqbydLMoW7qG217Xgy1volmOw1HT+LgtrmIBcuBbaaxuNBHr9tBs7MAQwY4TLCLO89NolLGokooI2GlA6bTJFGJE/4mXiXEq6aWw3NnlFkyiRAZ7Fni1d7vyibmFWTCEgcNG9FH1ykiXcl44z3YyL2eraJaNtzkPDJ2rVYPqazYmYgzqzC7FuqVQYITLUGO7M9V8O2vGJdEZWKeTP3COpmdcozxwL66YxvyqxJhnlqDDenrWVSrng27yVhaLfRSWTcZRGC/IsrLFeXlKtdKIVNbcPecc5eFwYtt5FxOxCRgvk8amy8Le8weiIPzxSM41UwhX20i7e7LNvghyfrRriDz0Tryv6+iILHy/Q7qZRNnX1/2ZX3WGut+QLDQ3ujCsEZ7mbpZgevLeJQa7Y0mNpfrVNCSrL+QBE9lmPkqtopThDCLkOZfKyfu9EFlJhMXTK77ekWevU011gNxM6fv6Rk7T7fngahs8eIbr+CmtodslIAoHqrGyQrSD2teYjCZJ90+lleXsRAm7MfaTQ/NegMLqSxWFxewIGt8u45yoYheqeV9CAjiEuF9PvW9Ut3TI+a0G0q/2EAjMLOTN+6hcyfwSVJsLAcbJmqdUbZctXacvPwI63f0fZGTrVMqIVcxI/NvO0lU4sW+UXe2YeODkyfvaV4in74J2CgFi9TuDc+fRKWPjlOEWViANeSYYE4ktinf+h87HycW4gRJVAL6ECUgJnoG9UKi87UFtFeLo8Ru7rOPjU6qD7M62j98egGxC8c8gXp+ig/4e/hGRQFxD2HHXUrCen/2s5+5xcSr7Gtf+9rYKf1+3xWmRDASYUeELzmUB2LU73rYsJwjApEca2tr7r8lnNgfVizniNgn1xNx7GMf+9iwPVJWBCw5pIyqQw9JFrFKfhNBVMp+6lOfGpaP80AU78Nf/vKXbvn19XXkcrnQa0vdwkN5bPrb5v9dFxCDwqn1fuvnxvXnIx/5iCvoCQP5t5+nfr60V/cElTZ9+tOfdoVAuf5LL73kjkmQF6qIlSL+bm5uDn+XsdfLyrXEVqQeuZa0ScoI19/85jc4e/asy/Pf//3f8b//+79jtiCh3dIe6YN4iCYda7mefsg1pQ8qZFx+849F3Jzg7ySw3wSOuoAo/Dt1C+VyBXefvAVgBWvnDJTsCnK7JiDKVUVwKqFUvo1HbwEra5dQtG24D+3uEfYAux0BcVk6iWKhgFvuxTZw1bJRQAklyNdf7w3f2wvuFh69tYRLD1qoZho+AcEtBKtUhH3/Gd5ZOoUNszwehrUNAVHCR9u1EorlGh49ewdLp9aRtx1Y8rl7MD6loo377m8bMMs2LDM17lHoJse5hvQDyUTp2/VI2lwuo3L3CdwRXjsHo2SjIgMc5fEXdZ68h7RrKBXLqD16BgzaZXQ+ilY2eRbmaQVEefmRPQnLwn/lJp52iuiPfflX5iP7e45e5MaTqFSQNcvYevaOW3jS9karUquShVnegld0BWuXirDtIoZmKlmtSyVYziO3jIydUbC0MCQRmYso2nch00vYl6sO8uKyqNnk0qUHaEkI+kRfYuZJIrHMt8rqNtqto5gr4JY796X9IfYVOSe1+Ww5rg1j6RTWjQKsAavJl91Bv0LKu5dz9/U6j9ZNXyKluLmckMnEfPd7XG5jD0S33a6g9xpuXXrg89BNsH741gKxzVKlhMVyCahoYuTYkHr7wZ1t3vQSI6nfBmtC5qGXyMZrmzZ/lk7hQqkKO+3gRDOXfA/EoLVywls1YD11y8St+z5bnXqs+2jJ/qbl+3j2zgpuPu24oduInKcJxBK3WZMCsrt9hJ3F88H+e26piCQq7hBo66bcQ9bzNhzLwGKUZ3DkfcdbY0qV+mBNW8KpdQOFsuVmtx8M/CSX5fE1ckg+jnno+EfPaQnXzJ6+hifDC8l6WkKlUoCbhDZu7vhMQ+0D+Vr/4eRef+5+yjZyvuRgQ/sLXafSaGZrWK55yWjEhjauWuP3+LF2zGAPxDjeCdczaZa7B+Dl3pigPYHNXVu9+1b59iO8FXRfS+KBKCKcf66F2NTE+h9739RbHeb5HtOHSAFRu2eFPoOqpIPXMLaGDhLOnG+Nr7fTC4iD7Wf+P3tvH+PYdd73fxeW7Fm1sGeltkslcZebF+yojq3Z1s5SCOxl2sZL/dGKcvOrqDioqNitWdmO79ZyTAV1ytiodR270HVsN3Tb2NyitaggtagWhbhJWnNdoOLabUU5Qc2FEyy3jSOqjbM0gmSJIMX+8L3kwzm8c/kyM+S87fcCi5nhvfe8fM65pPjR85zz4IWNzob/TRmgHGQmLqcSO55LeFECcQlQt1skIwop6yjMKAfdyDtLK6WMs4NyiGKPAnHWeTfqj+m7FFXuwchEV+rxeqb2uvW96U1vwqOPPhrexrZ++9vfHjvP9jBFmuLI6nPrsPtnRSBSdH30ox/FG9/4xrB81vORj3xkVFRc3RRTFl0567wrEKNtiev3u971rlDEmXS1hlh/zp8/P8aS4o3pvy5PRvmZ8LWLGeFnKcIsg3W4vOMkMu+t1Wq4dOnSxHT0aF0sl2woHTn27sH5Q77uwehEtod9YETlrLE28W1CmXOYB+cxyzcpbnVYudt9TnSfCOwmgcMgEHeTl+oSAREQARGYRmB8B2qxEoFbnUC/5SNdXEFQKSCVGNjCfq+Lpp9BbrXsRMvp2dnRXGkWcaSQGP8fCTsqUDcviwCXq2D2SsXnxmx8Jvro9Tqo5e9BLRfZ/HBZjZhS7rK/G1nVL730El796lfjNa95Tfjztttuw6te9apwiTse9vO73/0ujrTb7ZunTp3aAxx7VyUFIKUZpQv/2e8WeWcRebaGoUkbyioKxFnno6Ismv4cPf+xj30shMH6GNlmUspSq3m/mzZr97tyiG2kBOT9FjVHOTVLIFrfKO4o1Cig+Lul01rdxsJSehnB9/DDD4fCi22bdH6aQLR+m4xkJJ9FCk7qDzm5wo1/u32kWDMhyrUteRgPk8S835Wg1sa4dSJdWUyJSQlpa0naPCJ31mUyljLyscceG1v/0WZ7XCp8VCBOG+tPfepTYVGPP/54+JMM2RfOS5bNMbRz5Mlzs9b33LsnUTWLwDiBZX9I8sPx9ttvDz8c+ZMfhq9//es1DCIgAiIgAoeRwHBtvOKENcgOY5fVJxGYRmDSEhJcF9HdiCJM8U61oWdnO/NpsJSJv+Yub7KdcnTP8glMjnpmFGnW3RRo+Y2JrWHZ342sUgnEGQNswuid73xnKFgYrfad73wHH//4x8M7uTaiRRtaUZQ8JhBnnd+KQDThFY0UY30mpmZJJ7bRTQWmgPrWt74VblwySyBaxNu73/3usKuf+cxnRvXy77i6KbEYaWfSite5m8u45ycJxEn9Nt6T+sPz0wQiI/IoQV0ZaAwsCnHa/XEbzbAtjCa0NG+mT1MYMsqQdTE13SICL1++HEa2kr3bd+vXrLGcdT4691yhaNGSbB+jGadtmrNH74GqVgSmElj2h6QEoiagCIiACNwiBPodVPMpBKk6mmHurA4REAGuZ5qq59Gs5kapmf1uHaVsHr1Se5Bir2dnRxOl1/CRyXVQag82+9CxnwkMZG9xtYZ6cWPX5V6rgkKmjFS9OVh6YQ+PZX83sq5JIM4YZEZtWeqne6lF/LmyME78zDq/FYHI8pl+GxWIsySdK8FMVLEs2+jDJNY0gWgRdHG4LFovTmhZ1CEl2azzkwTipH7z9Wn94flpApDylLLPFYiMDHziiSdGjLcqEI0Py6FspkikjGS0XzRN2a5dlkA0SchoSB5cY9FNzyY7plyzbYyEpOh018rcw/c/VS0CMwks+0NSAnHmEOgCERABETjgBAYRJQ8/xzXTyvtiDasDDlTNP1QExteCtbWW814JhfRgkzM9O9sc8HA35Cdw/NRDKFUrKIwWlNxmebptdwj026gWba3NcAFinM3k4RULyHIDrT0+lv3dyLongThloC0Fl8KOss0OrkFoqaduWqiddyO/Zp3fikBkJB93QI5uXjJvBCLvoxyzaEW21yTTrAhEu87WHeS9FsHnrslHceZuMhNNm512flYEYrTfJvsm9WeWQOQag5R8bhr2TiMQo9PJxoZtjKZ8u9cuIwLRdnbm3GXUI9sQt3uzpaa7HPf4/U/Vi8BMAsv+kJRAnDkEukAEREAEREAEREAEREAERGAfEFj2dyMJxDkGmevhMUqNEXbu2nC2riFft3RVpjhTzlDGfPnLXx6lMNu1k85HBSKvZ7ory2ZkGCWdu+kHow35GqUXU6cpnhqNBtw1ENk1N03YouhMILqbptiGLLMEYlwqNuuxtQm5mYpFG77jHe/AW9/61tH6jK5gJM9J56etgWj9JkeufUg5dtddd+ETn/gEJvXHBCLTdLnOIKMoXZ6UahSyLMfWQCR/pnS7ayC6EZ/TojS5HiXLsig+Cujnn38+jPrjOpBcb5Hn+TevYR+YDs+1Ek3iMRqS48qDctOdC7wnugbipLFmWrLxtJ2dWS7ZsRy2lWKRf5ML5xjPG4c5Hg9dIgJ7SmDZH5ISiHs6vKpcBERABERABERABERABERgTgLL/m4kgThjICxl1zYAcS+3yC6KJZ6nhHN3zI3uwjztfNxuw+6uwtFdmFk3z7u7AruRebPWxTOhaf2x3X6nCUSTWyYpXRa2iQvbSZka3QGa5fMcBWzcrsHu+WkCkf0mRzednOUyRdjWG2S73P7wb4uc5O9xuzBb36xPHDsKvre85S3hS1tJYTaB6vKxtTD5GoUioxDdsbPztqmKnWPfeLhzIW4XZl4TJ4spEKNjbe3iJjaUk+6O37YjtG1MM+f7lC4TgT0jsOwPSQnEPRtaVSwCIiACIiACIiACIiACIrAFAsv+bmRNUQrzhEGh0KEMo5CK25mW4o/ShcLFrqX8segx/m4yZtr5uHr4GiPPGCFnQizaDtbPOniNK30o2ni4r/FaXmeRcbyGIo6v8R/7yU00JvXZIvfiNtqwe1gO5RgPCjiWTz7uPSY3J51365nExQSl2+9J/bGhZf/ZHjK0/ro8WRdlGtvrcuL9UXbzzAuTgNGxYXnWR+MfZUrJyINikfPOnQu81m3PtLFmfzgeFv3IskxWmxS3OWTCWzswb+EdWpfuOYFlf0hKIO75EKsBIiACIiACIiACIiACIiACcxBY9ncjCcQ5BkGXbI1AXPSjW8Ks81urTVdPI2CRoYw2NJlsAjG6CY9IisBBJLDsD0kJxIM4K9RmETicBJr+EfjJl1HLJQ5nB9UrERABERABERCBHRFY9ncjCcQdDY9ujiMwSxDOOi+qiyMQTYm2kt2U8cXVppJEYPcJLPtDUgJx98dUNW6XQBP+kfvwxPEP4ysdH+mVzeX0ankce/AC8OQLuFlMAeijVa2glyogndxuvfPc10e7FsD3y7hw+RpsF89CKUD+sO062fSRyAL1bhHrDppWsI7TfmbT2PTqBRzzU7jayGPWEGxHIPKe+57YaMiJMw8gky/CL6Sw93tFzjN3dI0IiIAIiIAIiMC8BJb93UgCcd6R0HVzE+B6gjxs/cDojbPOz12RLpybAFOimfZt6fBa43BudLpwnxNY9oekBOI+nwBqnkOAAtFH84HnkPRuINhkELuoZjOorSTwzHppKBDbKKfSaJXaKGeWp5MoydZKQFAuIZOk2eyj22qgm8wNxWULwXodqVYR1Jo7O3qoF/LolWrYk0C9fgPe0RLWrzaQHxnBDirpFIptwKt1Ebrb4dH0Eyis1NHyXN0YT2C7AnEUtdjvoduuo1R4GK3si2gU1xHjmXeGX3eLgAiIgAiIgAjsGYFlfzeyjmkNxD0bYlUsAiIgAiKwXQLL/pCUQNzuyOi+3SdAgRhg5akVnG9lcb2SHY8w61SQyfaQyZ3HeVgE4u60ciC+rqKWmxBj1y4jfU8P/s0FCMR+HYWjZaRf3iOBCIrau1HLv4xqdphq3K0ie3cLmV9uotwPHFlIcXoa3fJN+HOY0x0LRBvuVoD1012Ub/oLELa7M4dUiwiIgAiIgAiIwGwCy/5uJIE4ewx0hQiIgAiIwD4lsOwPyWUJREYdFRNNNEYhSgOR4OdeQHcUntRBNXsSzTCaDOjUA5T8CuqXruCV46dwLhegHGSQpAzI9FHujsuXMDUySOFqPY/VZgDPCwbpo8dP4Wwmi2LJRybW5/TQDDx4wQXw8hNnHoEXBPBSwwg1ypAC4Jf6CIolfP7iNRw/dQ65UgA/tzY5oqnXROB5CC5cxjWcwJlHPASBBysWTR9HGmlcTTVQLAR45sorm+tm7Fq7iqJXQvXiFbxy4hzeU/Lh59cnpmOOXR9yKyHwc1iz0KthvTeyHRQLHj59KYWnY+QT5U1t/UUkqwX47IONQSmBRrGI0ucvhv0694HyYFzsmZnV7yHPoJJELZ/D+eeu4ckXbg6i1Nx7j5/CQ14Av+iUPfZcDiIQk1c9NE9WkL5eQdYJKmQKbXG1hlL3JO4bCcSB7OoUh/WxvLH2HsepcyVUawWstwbjE8dpFuOWn0AeNTSLqU3zo1f3sH7/p8HEZjvC/icH82wzl/7kZ4EiMv0PcemVjbIeeNrWDHTn9XGceshD4Bc3ngHrd6OHlf4VXGEZJ87gbPZxPNL7//BcJrr2IJ/ZDLpBB34k2rNTSeNkq4QbQTrsb/gs1rK4XmgjnQcqLW+Q3hyKxQYK18sYBIBOb2MoEFefR64doFS9iCuvcL754/M58l4dKx3DeqvIhfN8Cs9hWTa+tQ6AK1fCsTp+6izWvACNAnsyvd29ie8/jBZdQx4VtMsZpVTv089ZNUsEREAERODgEFj2dyMJxIMzF9RSERABERCBCIFlf0guSyCGQqGcxsu1HMIYJUrAYh2JVholE4G9OgrHasgO5QJTPnvJFNZWV4B+B5XcSdRylBp9VDIptIuuyOAX82Mop19GLdNC4VgZqatV5Jk+2u+h0+5idX0t5gt7Hy0/jUyrgHo5j/VVoNeqhkIvGTRQTK0MpYeH3gcCBKXc8Joy8qcryHyzicJazDTtt+CnM2gV6iiHsq+HVrWIQpBE0CiCxYYCMVvGA14FZS+NxEof3XoRmXwffnsoWLo15FJVZGpl5AeNQ6WQQTXTRH0jX3SjAbx+3UeyUkMpk8BKv4tGkEe+lUejmhtIPtZbauCBlTS8oBD2Z2V1dZPoCteSCx7CF+vDurt1eJn78emXzuDDzw/L77UQ5E6jnrs6aM88/abMyVTQTyaRLw1SfMP6w3sLYSqutb1eyiIPHx1/IKbGj6FAfLmKRJCEv+YyoewqIVGvIVk5MlkgOu0NcutIoIdOt49EMoGVSZzmYdypIpfy0M358Is5pBKR1rPs+4AX3AjESVzo3SY+C4nh/DQ5ZoQG87rQK6FWygznVgnZPOCH60V2wmeoWWijPLSuFFrpTjFkjUYRSX8NzbqzTuEEcR/WODxXCddB7KPhHUUlfR2VbBt+oohEc5DePP4+MKuNnKqROdjvIpwTvdJEARcrECPrNE7W7GsjAAAgAElEQVTl2W+gmPTDueOF61X2UPfWEKzb/JrRbkaETnz/GQjEwkoFrUACUR/wIiACIiACIrBTAsv+biSBuNMR0v0iIAIiIAJ7RmDZH5LLEojRyCNGh5USZeSqBXRLLXA5tH7Dw9EgtSEZI5S71Szu7hTDtew6lQxOtoqjiCf0asiH8rGCbL+G3N0VZK7WnDXZJgxZKC03p3+Gm29UMoO2jEUvWTmOsIxZeG6TMA1v66GWP4aKRXaFAhF4YSySchCZ2S8PIuTIyVutOZGbFIBFHCkk8KJFdTld4/WZftmJ6gztThg51i8P16IL5VUbz0Yi9jbpOf8IsnAjRIdCp/uVDe4AOtUsTg7HZa5+hzx9pF8cjPuIKCVzPTdWNjpVZE+6EWtuK00g1pDr+EgUE2gON+boU4BVUmhXsmhTQk2IQHSjVjcFp07gNBfjcLjbqJa8MHKuv/4B+EEJubVhiOQkgRjDJW7mus/C4NmKCMRwXteRuxE4m8sMInwbhesoZ9qD6E038jQUpokwgjcZSrQS1obib+AI18PIudi1C8fWQWzCT/hItgbRfo1iEsF6K9xJeSwSeWYbV0OBGJ2DmPDMGqdxgdhHr12Hny+gXWiiFifdw8DIjfeWAc8Oio7cDc83vcHcnNXu9cb87z979kmiikVABERABETgcBBY9ncjCcTDMU/UCxEQARG4JQks+0NyaQIRg00Vuj4lFn9nXmMD6UYa2d5gjTSmfXqjNGemGVbgl6totS6hmziLZK+NS/naYDMMVxgyMI/Cr57D9WFaYKfuoVCooZcuwCvkkU0l4lON40QOZ1angvTJ7mCNuhihwEumrc8WRk7FrLsXpnp2/UEfWLefjAhTN8V28PvDz8VN9SfHo9fCSwbXV8MozeFadOHrg4iwIDV8PbbezXXE9S+uX658mavfU3i6u+dutOiB2BRrwBGICUrSMFcW3vpAWtUynXBjlfE2jacwT2pvWPeU8ZnJeAwno09L8Lwq1irDzVsmCsRxcTUoZsazECcQw/KdrYid9gxSnBnFm0W72ICfHkjNTiWLVNsbRXuOC0OXb9x8HAh1yvFqsop1bxW1kcz1cLSSxvVKEpVNIntaGykcuZZkXCr1hmSPtmbzLsyPoFAswsvacgMzeIbyNMBa0/4HRA+NYhr+Wm0QZTuTbQJzv//ckp9i6rQIiIAIiIAILI7Asr8bWUu1icrixkwliYAIiIAI7BKBZX9ILk8gOhFM2dZgXTQKBoq6bA9BK4tWOoteMIhKCyMMqxm8UC0gxRTmaJTQmBRDKM4Gaye6qaJ9dJpVBKUSqv0CavVh6rA7VgdAIG6WVZMm2yEQiFva7MQViM78yneQX2siH6bqDqMmJ0Qg7o5AHIxXKFprebxczSKxBYE481mYKBAjKdLRadOpoZB9EPWVs0iij5UU10h01srks5nqwmeELFOAnQjPuBkYRqI2Pby4XkJ++D8FwutsaYIX0yifbsKzqMhJz55T+HYF4mbpuFHoTJ5Utq0A2dM+OmfXsNrvYy0XIPBSgyUQ5mj3oLY53n926XND1YiACIiACIjAYSWw7O9Gxk0C8bDOIPVLBERABA4xgWV/SC5TIPKLd8JPopItozgSDIxs8rAaFFDLdVAM03njRNggiu7HEhu76YZpqsE6WmWgsN6CNxRGm4e/j3rh6CA6ynaJtYvmTmHeHBk2LQJxrlTemRGIAyl2uu3jRjkzebMWp8NzpdcuMQJxrn5PiEAM7/XX8c1GAXHLSm4e13GByKjRTKqNfNCF1ymM0rinRSB2azncXcnGp81P4DQX45j3oLB/TIvfkkCc41mYmMLsY/2bjfg1Oqm3Gh7S9Rwa/uaNXgbNH6yT2C11kW4kUEpMWHfT+sp1EL0uMokKVr1hunx4jn1YR2sth0/0MqMo4YFYnN7G+BRmLldQQWbCrtPTd26eg2cYjZmBt1KO30V7jnaPD/+U959D/FmlromACIiACIjAbhBY9ncjCcTdGEXVIQIiIAIisBQCy/6QXKpADNdJ89E+10XG31j/Ltwtt57AxbWNNQ25Vlq2U0arnEUC3FykhFy+gkveMIU5pDvYKKOfAwIUI+v+Ofi522wui+7Ypit2fvMmKv1ODV6ugBV/kAIbtyYa754qKjZtJtJHp+YhV1iB3xmuSzeHQES4YYeHFb8GbvKxutJHr9tBs7OCTCpmS+noBh/hbrE5ZOu5jQ0xligQN2+iEtPvCQLR7q2nK6iUMhjsf9NBq9XDWjpu1+mIQByK54efuxdPOesrThOI4JxM5tD16yiTL3rodnpYWUtidRKnmYx7aNYbWFlLI7m6ghWOWbuOUsFDr9gaSOyh9Mu663ROTO2e9SxwzcECetWNdGRGv4WbA9XTqFQGG9WEmwm1WuitpcONc8IlA1YbaMTuAjR4Prg0wFpzDflKE+vhmobT3tbYjiwC5FC1OT68PIz6e/Qizn7xqrOe5+w2hgKx/ACK1cpgV/TtbqLiNHv2e0sXtdzdqOdvoJzZvHXPPGzHKI29/1AmahOVpXw4qlAREAEREIFbksCyvxtJIN6S00qdFgEREIHDQWDZH5JLFYjczbRwDPc3nxrfAISRS6fPI/U8N3cYbjLRb6Gcz6H0zBW8cvwUHipWEKzXcHczO1g/cCQm0jj5aG9MGIG7BWcL+PTla+FVx0+dQ64UwM/ZGmjRudBDq1JEsfR5XLwGnDjzCLwgGAgLHttYA3FgX1qoFIsoff4iruEEzjziIQg8WLGz10C0Ttbhl0ooX7gM9ujEmQeQKQYoZ2MEIm/p1OEXPQRDdudypfHU1GUKxHn6PUkgOvf6tYu48grH7iwyBX8jfXRs6KICcbgWZpDG1eH6e7x8qkAM62wi8DwEId8TOPNACZVQnMWtUemMyUTGlLYeiuU6LrETOI5TZzMolHx4aTNwfbTKeeRKz+DKKyfw1IsdeInNm3eEtc3xLAzW3Ps0Ll47jkeebaESRtoO57Vfw8UBTJzNFOAP5yDTdNOnz+PyiCnnaBHlcgHh5sNh3ZT+P4ZPP/IsrleyMbuYuwMyjBLuP78RZbjxoCJ9MkA2snHOrDY2/XU001UkqoPNaMjq3Af88fkceZynRyDOxzNcU/XBCxslHz+Fc7kA5SAz2Ml8Gtv+tPefwS7M3IyGu14P32Gib0j6WwREQAREQAREYE4Cy/5uZM1QCvOcA6LLREAEREAE9g+BZX9ILlcgLoHjlB2Jl1CbihSBQ0Gg3/KRLq4gqBSQSgxsYb/XRdPPILfq7uLt7tx8a+guprUzYrfiZ7AWrr/aR6/XQS1/D2qbNig6FNNBnRABERABERCBA0tg2d+NJBAP7NRQw0VABERABJb9IXmwBOJgt11/bcbabJo2IiACYwQmRelxXcSjVWedwuG6ksWJ64seNrDju3S7veMO6rZj/GHrtfojAiIgAiIgAgeVwLK/G91SAvFP//RP0e/38Wd/9me4efPmQZ0TarcIiIAIHHoCt99+O44ePQr+nHYs+0PyIAnEXsNHJtdBqV2GZT4f+omiDorAAghwTcJUPY9mNTdMyeXygnWUsnn0Su3BUgL9Dqr5FIJUHU1ujX5LHIP/KVFcraFeHO66HK5GUEEhU0aq3gx3idchAiIgAiIgAiKwPwgs+7vRLSMQKQ//6I/+aH+MqlohAiIgAiIwF4HXvva1UyXisj8kD4RA5Np09z2B46ceQqlaQWG0YNtciHWRCIhAuLmOBy+4gMFSoVz7MYO8V0IhDVSzd+Ph57jeYNlZ9+8WwdZvo1q0NRfDRVRxNpOHVywgu3ZrpHHfIiOtboqACIiACBwCAsv+bnTLCMTvfve7YeShDhEQAREQgYND4LbbbsPrXve6iQ1e9ofkgRCIB2c41VIREAEREAEREAEREAEREIElEVj2d6NbRiB+5zvfWdIQqVgREAEREIFlEThy5AjuvPNOCcRlAVa5IiACIiACIiACIiACIiACh4KABOKChlECcUEgVYwIiIAI7DKBu+66SwJxl5mrOhEQAREQAREQAREQAREQgYNFQAJxQeMlgbggkCpGBERABHaZgATiLgNXdSIgAiIgAiIgAiIgAiIgAgeOgATigoZMAnFBIFWMCIiACOwyAQnEXQau6kRABERABERABERABERABA4cAQnEBQ2ZBOKCQKoYERABEdhlAhKIuwxc1YmACIiACIiACIiACIiACBw4AhKICxoyCcQFgVQxIiACIrDLBCQQdxm4qhMBERABERABERABERABEThwBCQQFzRkEogLAqliREAERGCXCUgg7jJwVScCIiACIiACIiACIiACInDgCEggLmjIJBAXBFLFiIAIiMAuE5BA3GXgqk4EREAEREAEREAEREAERODAEZBAXNCQSSAuCKSKEQEREIFdJiCBuMvAVZ0IiIAIiIAIiIAIiIAIiMCBIyCBuKAhk0BcEEgVIwIiIAK7TEACcZeBqzoREAEREAEREAEREAEREIEDR0ACcUFDJoG4IJAqRgREQAR2mYAE4i4DV3UiIAIiIAIiIAIiIAIiIAIHjoAE4oKGTAJxQSBVTCyBX/u1X8Mb3vAG3HPPPQeW0B//8R/jf/yP/wH+/Ct/5a/gL//lv7xv+/IHf/AHuHTpEs6ePYu/8Bf+wq62cy/q/upXvxr28W1ve9uu9nW/VCaBuF9GQu0QAREQAREQAREQAREQARHYrwQkEBc0MjsViP/rf/0vfOlLX8I3vvENHDt2DK9//evx4z/+4/hrf+2vLaiFiynmscceC9v2xBNPLKbACaVQovzH//gfceXKFfyLf/Ev8A/+wT/AqVOn8BM/8RP4c3/uzy217p0UvhM+lDj/9b/+13AO8HjTm940mgOUWOVyOez/QTwoDf/23/7beOmll8Lm/5t/82+QyWR21BU+M2TCchYtvr75zW/irW99K/7Lf/kvuy5tp9XNOVKv1zdx2ykDe56ffPLJHY3JQb1ZAvGgjpzaLQIiIAIiIAIiIAIiIAIisFsEJBAXRHonApGy7KGHHsLNmzfxjne8A9/+9rdx+fJlUEbtN2FE0bC2toZHHnlkQeQ2F0Mx9Oijj4ay6e///b+P1772tfjf//t/o91u4z/8h/+wrwTiX//rfx2f+9znRpJpu3w++9nPolQqhcKQ4pAPpjsHDrpAZARloVAYCTkKxZ2KYBNtyxCr+1UgGse/+3f/Ll73uteNHp77779/RxJVAvGuie9ny/6Q5Pvc7bffjte85jXhzyNHjoT/k0aHCIiACIiACIiACIiACIiACOwnAsv+bmR95XekV7/61eF3JP687bbb8KpXvSr8rsTDfn73u9/FkXa7fZPRZgfp2IlAZETRT/3UT+HixYtjEYeuZKFkpNT4P//n/+Av/aW/hL/6V//qSMD89//+39HpdDa9zmilv/gX/2KI8X/+z/8Z/oymZLJMO8e0UkuRtTRKRjYxCott4b12rUV88XVGCV69enVT/ayPbfi///f/hnWfPHkybDcP9nlSGivF6a/+6q9uiv5yeWynXjc19L/9t/8WtsPaYAwptRh55sot3sfrWedb3vKWUeqtyZxf+IVfQCKRCMuyvroRcS5j936b36z73Llz+OAHP4if+ZmfGavb+mwCkWPPOviT7XSPSWPJ13kP28e0XOu3mw7t9tEt8+/8nb8T/kmp+/Wvfz1s25vf/OaxtN5JY2zlsA+VSgX/5J/8E3z+858PX7Zyrc1x5ZJvOp0O55y1323zPAJxWvlsx6TzUYHIPnDOsp1xkZNbeY7ixs748twdd9wRzoe46MeoiI2+R1qaON8n3OfNrps0jhKIEogH6fNWbRUBERABERABERABERABEdh9AhKIC2K+E4FoAmlSWiflxPve975R+iebbLKRKYf/7J/9s1EvGMn4i7/4i6HooBT42te+Nnbfvffei2eeeSYUQCYjXATWBhMoLI/X8+D6db/8y78c/s56KZ0ohew8X+f1FGos36Lq3PIpRXhQfjG6MJoyScFBychoPPY57thpvWRgqbQsn+nRTJO2g31gVCGPOPZf/vKXQzEbFXiMhONYGh/76Y4PI8f++T//52PdsjFkhOWk9fbiXnfbOW0seY7j5vbZnUMW8ckIWEaXUt7ysLaa4LZGk98Xv/jFUKROGmNX9HEe/st/+S/H+swxjM5dlsvy7F722Z1/0edjlkCcVf60865AZD9/9md/NpwLFKHRtRvneY6ic45zwqJ4L1y4EMpjly/HaqsCMe654LP43ve+Nyx62jhKIEogLuijUMWIgAiIgAiIgAiIgAiIgAgcUgISiAsa2J0IRDbBou4oTHK53Jicevjhh8NWfuYznwkFE4UPJQYjv5jyHJV+ltJp4sZERFS4UDhcu3YtjHpk5NK73/1uJJPJUOzYtZRIH/3oR0diyxUNJo8oFtmeqPxjW11RwjIph1jXL/3SL+FHf/RHN6VdWp8o6Sata7fdeq1PlDXsB9tx4sSJkK31IRrhZez/1b/6V2NS9t//+38f9je6Tp7Lx/pi48H6bty4sUkSWh1PP/30xNlIlkxvtjkQbee0sbRr3Xb8rb/1t3DmzJlwrE1gcS5QPBtflsl/lIouM96bSqXw8Y9/POxL3BhHO2JtYHk8onPX5h9DkbkWKA+WzXRuN0XcLXeaQJxV/qzzVjZF/Re+8IWJ8pDtmec5cqNL7bmcxPdDH/pQbAQu6zKOfOb5rNrBlFdKXYr3uLlM4T1tHCUQJRAX9FGoYkRABERABERABERABERABA4pAQnEBQ3sTgUiBcrzzz8fRqdxE423v/3t8H0/TGfkF/+4dd5M9FhaKLvynve8ZxTZFycFomvpUYIxRZT1/7t/9+9CoeYKxGhatVsmxZcJR8NoUY//6T/9p5EUZRQUxeg8u9lalNS0zSu2W2/cunZsL/PmLSrQvcakCyMUbTMbRhgyWtGNpHTbGidYTZpNmmpcR9Fk3qRrouMW15dJYxmVd6zDbadF4lk7XaHI/lJSW5o27+U8+fVf//VQnJn4njXG0Ta4ktL6bNeYAIvKySibaQJxVvkUwJRt7ti49fN5oBzmc8i+Rp+DaFtmPUfuHHFZxM33aWnKcdGObAvLp+ingLX08G63G0YI872DqdHTxlECUQJxQR+FKkYEREAEREAEREAEREAEROCQEpBAXNDA7lQgus0wqcCopWw2G4qMOIEYlxrKciw1eJZAtPsZ5UWBxU07TGRN2kTCLZOCJ5qGbPKJYoYSxqKi2K7HH38cxWJxKnGrd9ouvdutd5JAZIMsldq9hq9H05St8fMIRDfSbFqnXem6XYE4bSxnCURLoafk5TqJjP78m3/zb4aScZKwYju3MsbRNsSxsXaYbJu1ccw0gTir/H/9r/91mFbtCkS3/ujYTxOIW32OXBZxsnDSs8c2uRGIFj3L1xkB7P7tziO+d/DgJjZxBxlIIEogLuijUMWIgAiIgAiIgAiIgAiIgAgcUgISiAsa2EUKRDaJX+gp9LgeHSMQ3TRRa7JFWVnqabQr0wQiN1jgRg2uqGM0GXd2dSMQo5GAbpmMnGNKsq0X6Lb7P//n/zxqDkUixQeF6DQxaFKK/WXkl6WyRvu13XopWKalHLOeuAjEOPbRa23dvrgIxEnjEx3HaWnb0yIQ/+RP/mTqWM4SiBwfiuDV1dVw99fTp0+PNgqxVN9ZEXizxjjaBot6dNnERSBO22F5mkCcVf6//bf/NnymJtVvEYgck2q1Gm4UZGuHuvMxbv3SWc+Ry8L4us/ZtCjcadGJjMy98847x55Ha+uscZRAlEBc0EehihEBERABERABERABERABETikBCQQFzSwOxGIlBCUQEyZpSiiGGF6pUWBUUhQYHzyk58crTXIiCPuTEshxvRRrkvHg0KEac9Mud2KQDRpYRGF80QgWrShSUGTFLYBiu2ia31iW3ktf/7Tf/pPw81SfuInfmLTCJgkYerw3/t7fy/sD/lwp2nugLvdercqECkFLTrQ2DNai2KXG2DErSlpG6ZQYJlcsvRejhf7YenQ1nHKKo4f00+5/h2jAG29xKNHj4aSdisCMTqWswSi9cPSlJnuSlacY9Y2tuH973//aA1O7vLLsZg0xtGdiqNtcNnk8/lwPcmPfexj4EYuthbkvBGIbPff+Bt/YzSPOF/ImoKc5+LKn1W/O/+5LiTnqrtpjVUWFYjzPEcuC1tjknP9H/2jfxTOj0984hOhrNzqJipudCJ3yiYDvh9wPt11113hHJs0jhKIEogL+ihUMSIgAiIgAiIgAiIgAiIgAoeUgATiggZ2JwIxLk3U3TCDcuXDH/4wfuM3fmPUWpMLcfe6m6jwBnenY5My999/fyirbMddXscNU7YSgUi5FC2DAvIf/+N/HG7GEV3zkOVTxNnmI3G7MFsHozvT2uuWNruTeietWcg6ouKUbeValC4nXmepr7YGIF+L24U52o9JfY4bYyuTknWaQKTomzaWswSiid/oo2BimJKM5XNtTjusH5PGmOPvHnFtiO7gzDlPeWa7HM8rEKPttrbNKn/a+eg8MDEYjUaNewZmPUdRFtHdkbmkAFlvVSDa5kTurt9kY+VMG0cJRAnEBX0UqhgREAEREAEREAEREAEREIFDSkACcUEDuxOByCZQIFEAMGqIkYiWEmvN4zleY5GKJlnsXt7Hg/faOV7Pw72WYsQiHU2YsUxbP42/W+SZ7fbsyqC4Mvka62fkl9tut83Rc5QmjIxy2xYdCrvfmPDaaFu2Uq+V55YT7U/cNdPa4Z5jf8gvytzlE+1DtM+8lpGWHCP21fhExy2unbwmbiwpO8nJHRvrt23Sw6hR7v5tu3xTmvZ6vVEauZURnZ/TxtjtW1wbeN52MGY7omyifZ40P6Kvu9ymlT+t/kl8eU/02dzqczRpPNy5zL7HzRW7d9o84r02Tu6zbv3lueg4xj3XC3prPBDFMEJz0rHsD8mXXnoJt99+O17zmteEPxmJzKUEdIiACIiACIiACIiACIiACIjAfiKw7O9G1ld+R3r1q18dfkfiz9tuuw2vetWrwu9KPOwnN8Q90m63b546dWo/cZrZlp0KxJkV6AIRWAIBiiOm57prU1JS/czP/MxoR+4lVKsiRWBfEZBA3FfDMUdjmvCP+Ei+XEMuMenyea6Zo6pb4ZKmjyN+Ei/XcojH2UHdK6Dw6Yu4duI9eL5VRmb1VgCjPoqACIiACIiACIiACLgEJBAXNB8kEBcEUsXsOoG43byZRlupVKZGiO56Q1WhCCyJgATiksDOXWwLwfpptErXUcnOY6bmkYORazoNlJuryOfWsTJ3u26RCyMCsdMoo7maR259QKpTySDV8tAOMljt94GV6QSj9y+cYr+FaqWHVCGN5MILV4EiIAIiIAIiIAIiIAKTCEggLmhuSCAuCKSK2RMCjET82te+hj//5/98GHkYl6a7Jw1TpSKwCwQkEHcB8pQq+o0i1vwWksihUs/PIYW2LhB79QLWSutoNAtY29vu7r/axwRiD/XCGkrrDTQLJNVFLXc3GoUbCNLzqNfo/UvobruMVLqFUluRkEugqyJFQAREQAREQAREYCIBCcQFTQ4JxAWBVDEiIAIisMsEJBB3GfhYdX00imuoZ+pY8wtAuYH8zLCyrQvEvezhvq97agpzF9Xs3egUb6KY2vc9UQNFQAREQAREQAREQASWSEACcUFwJRAXBFLFiIAIiMAuE5BA3GXgbnW9GvJrbRS6RazV8kh3PLS89bEG9ZoBPC/AhcvXcOLMI/CCLLr3VbDurIE485qIJGv6R9BIX0WqUUQheAZXXjmBM494CAIPKcui7jUReB6CRg8r/Su48gqAE2dwNltCNcjErBfYQzPw4AUXcPkaL2VbA3ijAinjCkBQQbKWR+78c7j25Au4GTVz3SqyhT68Qgu+V8XFK6+EZRXLATLdMopegGeuvILjpx5CqVpBYZhqDPTRrhbhlQb3HD91DrlSAD+35qRtu20c9jnbxX2V9dEaiGTjJ19GLdVEoVBE7eIVsOs8nrzwFKo/20e5W4TrExnheSxI4Wo9j67dHy5QOeyzX0I/KKL0+Yu4dvwUzuVKCPwc1oZBjf12FUWvhFoHwJUruAbg+KmzWPMCNArj8wHkc3cHxZvDNnBsa+t4MVlFwSf74zh1LoegXEKiUUSx9Hlc5Hic+wDKZDgU1P1OHUHJR6V+CVdesXs2zmPm+I/zPnHuPSj5PvLrwwlk91+4jGs4jlNnM8gWS/CtAXv42KlqERABERABERABEdgOAQnE7VCLuUcCcUEgVYwIiIAI7DIBCcStAW80Gjh//jxarRaSySSeffZZrK9HJM+cRXarWWS6pYE0DGViE/mOj1G2bCtA6nQV2a/UUUyvAv0Oal4ehdoqgtZwE5V5rokRiNnyA/AqZXjpBFb6XdSLGeT7PtrlDFbRQSWTQrPQRnm4LiNfT3eK6PjpmHUU+2j5aWRaBdTLedAh9VpVFAsBkkEDxRRNGWVaBpV+Esl8CaVMEisrq1iNZgaHguxhdD/8PGqlDBIrPbTLedzzD5/D8Ye+OCq/WytgvbCK6pBXt5bDup9EpVZCJrGCfreBIJ9HK99ANTewZq0ghdPVLL5SL2KAswYvX0BtNUBruInKSCCOBKAbgTjg0i524I8GiWnLx1BOv4xaLoG4+73eBxAEJeQGYFDOn0Yl881BmnS/gWLSR6JegxfK0B7q3hqC9SbqceGocQLxvgAPfbGOcn4dq+ii7mVw/6dfwhmHYSvI4XQ9F0rOkEa3hUYvidTaKlbQR6eSw8labihSZ48/eaeqGdRG411BIVNFpllHPjlkkrqKaj4Zlt/rtNFdXcfaPMt8zvn86DIREAEREAEREAER2E0CEogLoi2BuCCQKkYEREAEdpmABOLWgFMWvvTSS6Ob+PeLL764tULCqylpmL7zaUcAACAASURBVLZM4cK/LZ25PZJTLT+BDGroulF6oUCqIjeMQJznGsQJRLwwXm4rwPrpPsphZFtMmjTLKCU2BJTb414dhWNlpCM7Q/dqeRyrZIZSapAO7Kdf3BRlOQYv0r/wXPhaGdmrbop3E8Uj/jASkxvRZNAvd8dTjdmnjEUMtuAnMkBt/BpK3LurJs4QKwDdFGZuqnKyVcSNYChSKX6P1ZC9XgFda5xArOYGctGOMGKxnB5wiQrBsLtZ3N30NupwAcUJxCzwghsVybG6r4uv3Ag2ZHSniuxJJ3IxOmPHyp01/uTtYbU2nnLfLB5BIcHxTYRrR1YyV1GbnZO/jWdHt4iACIiACIiACIjA7hOQQFwQcwnEBYFUMSIgAiKwywQkELcG/MiRI5tuuHnz5tYK4dWhsDuPDRU5LOKRZ3G9kg0jySjcovIJY3JvnmtAq4UjfnJzmq4jtcZTYyk3s2gXG/AZqhfuRpxFqu3FRyCGwgp4wdJqjUangvTJLvzw9TnXE4wRaoO2bUjTQfGO5ELceTrZBryjAVIUm5Oumcomps0RYRhK0noO18PIzdkCctB0ZzzCCMQAa83aUCT30Cim4a/V5o9AdMZ2VH50PCJcmcJc8cuotlq41E3gbLKH9qU8auFYzRj/YZToc3Gz3tLSO3V4hQJqvTQKXgH5bAqJefah2fqTpDtEQAREQAREQAREYFcISCAuCLME4oJAqhgREAER2GUCEohbA8605WvXuErd4Lj33nvDdOatHq1gHUGihiDj5nS24K9VkGozmm0eOTjPNdsRiDSGNRSyD6K+chZJ9LGS8sbW7Rvr760kEBkp6h1FkGJUIULJ2/Q2dmmengI9pBaRlv1WgOxpH52za1jt97GWCxB4qVBIbjriIhC3KhA7FWROVpF5oYpCiinMFuXpRChOG/9YoRv/BPQ7TVSDEkrVPgq1+jCdfatPi64XAREQAREQAREQgb0nIIG4oDGQQFwQSBUjAiIgArtMQAJxa8C5BqLneWEa84kTJ1Cr1ba+BmIYdVZFul3GmD8MXV8CpcRg/TumJ+dX6uMpv2EEXAUZJ4V51jVbj0Bk8J6HdD2Hhp+KWfMwwmwLKcwzdzTeTgRiYt4U5jxW6i24+9SMp1nPF0HYbxSRDNbRKgOF9RY8Z93K7QhEpkV7K2XUhms1Tp2RCxCIyUjaNuvjeB/9scQoinT6+JP3abT9Gyhn5gsr7NcLOMp09mo2ZgOerT2DuloEREAEREAEREAE9oKABOKCqEsgLgikihEBERCBXSTAdNw777xzYo3L/pCkhLv99tvxmte8JvzJ9rz+9a/fRQJ7U1W4Bl4tO0p7HWsFU5vzQKXlYZ0bpGSaKNTLg91tudlJKYd8JbKJyqxrtpzCjFBeeqsNNLjRx8xj8yYq4QYluQJW/A6CcMORJaYwJ4DoJirhLsK5LOq5jc1IuIlKprmx0Uu/W0cpl0dl7k1UDAQFWgn9HBCgOLaW5NYFYjdcL7Cen1PGLUAgppo+EtkOyq0ysglOqyGHS94whXn2+Ie8vRX4tSDcHGal30O300RnJYPUcKfnjWnD3a9zyHYnbcIzc4LpAhEQAREQAREQARHYcwLL/m5kHeR3pFe/+tXhdyT+vO222/CqV70q/K7Ew35+97vfxZF2u33z1KlTew5nKw1gw//sz/5sK7foWhEQAREQgT0mwA+j173udTMF4nZSdG1n4te+9rUTy781BWIPtfwx1HPXUY6GH4akKKdCgxhGyvWaATwvwIXL13DizCPwAg8JvwSUh7swc9/eWddsQyAyrTZ9+jwuj0bvBM48UkS5XEC4WfCmo4dWpYhi6fO4eA3DtgbwUpaIu1yByOZ06j6KXoBnrryC46fOIVcK4OfWnAhKiiwPXnABl6+xPx4CL4EBzlwYGTeXAAzXhEzj5KM9PPXieETjXPdHxiOMgnzwwgbR46dwLhegHGQGOya7xyIEIvpolfPIlZ7BlVeO49RDRVSCddTubiI7XMdynvEn71KpHM5N4ATOPJBBMSgjm+RO0FkUPn0ZYbJ/2J/S5BT4PX4fVPUiIAIiIAIiIAIiMA8BCcR5KM1xzZ/+6Z/ij/7oj+a4UpeIgAiIgAjsFwKUe4z8m3TYh6QE4n4Zsd1pR7/lI11cQVApIDXc+aLf66LpZ5BbLY/v3rw7Tdp/tTSLOFJI4EVGiu6gdYzky9ZzqPgZrK3SzPbR63VQy9+DWmT35h1Us6VbNf5bwqWLRUAEREAEREAEbhECEogLHGhKxBs3buD//b//h23tSLnAtqgoERABERCByQQYeXjHHXdMlYe8WwLx1pxF41F0GwzCdfKqmfjU61sKVR+NYhL+2kZ69Pa6PzkqkxGO2V4wvv7l9irZ8l0a/y0j0w0iIAIiIAIiIAK3AAEJxFtgkNVFERABERCB7RGQQNwet4N+Fzf1SNXzaFZzoxTacJ28bB69UntC6vVB7/X87e81fGRyHZRiNsGZvxReORCRxdUa6sWNXZd7rQoKmTJS9ebYhi9bK3v7V2v8t89Od4qACIiACIiACBxeAhKIh3ds1TMREAEREIEdEpBA3CHAA3u7u1YgOzFY3y7vlVBIc6XAW/Tg2oX3PYHjpx5CqVpBIX4xyK3B6bdRLXooVS/iyiuD9QLPZvLwigVk12z9yK0VufOrNf47Z6gSREAEREAEREAEDhsBCcTDNqLqjwiIgAiIwMIISCAuDKUKEgEREAEREAEREAEREAEROMAEJBAP8OCp6SIgAiIgAsslIIG4XL4qXQREQAREQAREQAREQARE4GAQkEA8GOOkVoqACIiACOwBAQnEPYCuKkVABERABERABERABERABPYdAQnEfTckapAIiIAIiMB+ISCBuF9GQu0QAREQAREQAREQAREQARHYSwISiHtJX3WLgAiIgAjsawISiPt6eNQ4ERABERABERABERABERCBXSIggbhLoFWNCIiACIjAwSMggXjwxkwtFgEREAEREAEREAEREAERWDwBCcTFM1WJIiACIiACh4SABOIhGUh1QwREQAREQAREQAREQAREYEcEJBB3hE83i4AIiIAIHGYCEoiHeXTVNxEQAREQAREQAREQAREQgXkJSCDOS0rXiYAIiIAI3HIEJBBvuSFXh0VABERABERABERABERABGIISCBqWoiACIiACIjABAISiJoaIiACIiACIiACIiACIiACIgBIIGoWiIAIiIAIiIAEouaACIiACIiACIiACIiACIiACEwkIIGoySECIiACIiACEoiaAyIgAiIgAiIgAiIgAiIgAiIggag5cHgI/O7v/i747+1vf/vh6dQOeiIe88Gbh9Nv//Zv4/d///fxgz/4g/id3/kd/MAP/ED476Ac169fx9e//nW85S1vwbFjxw5Ks/d1O5XCvK+HR40TAREQAREQAREQAREQARHYJQKKQNwl0LOqobS4ePEifu/3fg933HEH7rzzzlAC/PAP//CsW3f1/Kc+9amwbT/90z+99Hq/+tWvgkKHda2srIzqI6d6vY6nnnpqYW2o1Wr42te+ho9//OMLKzNa0NNPP40jR44gl8sttA6XB3n9yq/8Cj70oQ/he77nexZWz7LKpdRj+9/2treNzfXPfe5z+N7v/V5ks9lRH2w+PPzww9uSY7PmDeukNOTxxje+Eb/1W7+FTCaDc+fOLYzjsgsiz89+9rN43/vet0l8UiyaXOR7i3uw7z/yIz8Svuds91jWHGF7duP5nNRvCcTtzgjdJwIiIAIiIAIiIAIiIAIicJgISCDug9Fk1NAnP/nJkbj4wz/8Q3z729/G2bNn9528iBM7y0L4cz/3c7hx4wZ+8id/ckxsREUQr3vXu961o0gxlklh9Pjjjy+lOxTENsY///M/vy0BNqlhUYH47LPPhgJpJxFoX/jCF0KBZ/KMcmgR5Ub70O/38cQTT4TyimKQh4ko/v7kk0+O5DHlNZ+N7UreaQLRxJsJQ2vXYRKI1v+jR4+Cc9CV8ufPn9+xLF3kHIk+08t+Pqc99BKIS3lLVKEiIAIiIAIiIAIiIAIiIAIHjIAE4j4YMEZWUc5QgrkRh5QY9iWfkpGSgwKFEYC8zs5Z2mX0dUYb8TUevJdHNLXR0jp5zk3XtFRIRoaxHIo83msRWhapxDayDArPaP0sk/eyLB4UUm94wxvC39lnpolOipLjfV/60pfCa7/v+74PH/zgB0cj5Yog+/3MmTNh/dYHtotcyMutl4XwHgor9oVtsxRVS4uO6zvLfvOb3zxqg1u+O4UmpY4y+pARjjwoht3Iuug4zRrH6HmXR1wK66S5Q6nJPnNs3f6ZTPuhH/qhcIwoIvkzmhrr3s/56I5llDGlFdm40sq4UQyyDR/5yEfCl1xWJo/jROO0+qNM2QfOBTdylfdzjrDdPMdn0OYR2/rRj350TKpNmus2xy2lntdxfrvPkz2jcWn3W3kGo/OQvKwfPEe+jECNi0C0ecJ73vSmN+HRRx8dTd2oQHTnjI0dGbEf0bG2/pOZO0dmPSOT5l/cM23vYS6/aeO/yLd1CcRF0lRZIiACIiACIiACIiACIiACB5WABOI+GDmLuHrwwQfDVM7oQcFAKUDJYofJRkaKMXLODsq29773vaFIYLQgxZ57H2UA01spVFyhYPdbG0wisTymVfPgfZQsPFgHJQPrt/N8ndcz5ZjluyLIyqfY4ME0S0oplhN3sO0UFpRtrNON2rN2syyW4x6MGKMcjLaLYshShylL3H6xz2Rkcsn6TlYuOxN/FCNsH/tta+WxDRQ4HJeoFOX1lFFMi2V5HBOTZbwvbpxYlkURzjrvCsRoCuukucO+RdmZVCIf92AfydVNjTXp7V7nzl+WEeUXFcF2L9NTL126NBrjj33sYyFLciIzRibaM2JCcVb9ZEbuNjdZDkWyjTHlE/vDeu655x785m/+5lifbW5ZBOK0uc7nj3PU0sZNfrv9pSTlEY1wnecZnDQPWZ6xs8bbtdMEIucxebv/wyIqEKNzgJze//734xd+4RfGokVtbnOOsFybI2Q97RnhcxA3//j+F/dMs3+u/J01/ot8W5dAXCRNlSUCIiACIiACIiACIiACInBQCUgg7pORo2CgMKF04BdxN9qNQoWHCSXKD0oqExVR6WfSw9Z0M5kQTdOkFGGdjCiiCGCKLUUBpZ5dSxFA0WDpsCyTB68xQWjixNJ0LR2VEsKNtmOZjMpiXYwupNSJW3ON7aJw4738Z79b1N40Yca2RdvlCkfWb3LLTXuOK5Pto7AyGcuIRa67aDLLBIyNQ5y0YXvsPK+nOGHfXXlj42QcrXzjOOv8NB6T5o61i31k/0xE27qSUaHkiknOEROitham3W+il/e7EjQ6Bu5j58pBzjfOQ85p8uY/piy7kpH3zqrfmLlS09pAziYPOWbsf9zagS6DaXOdc5RttufOlfpMweaYR+ew9X+eZ3DSPLTnhOc5Dnyu2C8+09MEItvE9rJdlsocHW+OCceCz73JOpbJKFr+s9Rym9t8TjjeJhBZNv+nx7RnhPfGzb+4sYhG2c4a/0W+rUsgLpKmyhIBERABERABERABERABETioBCQQ98nI8cs/o4L4z1JK+eWbEUXRVEprskmN+++/f9SL559/fhTZ58o+uyAqCtw0wMuXL28SiNG0ardMixRzowgtWo7Sx6Qoo/+4lt68a/KZLHjnO98ZtofRXd/5zndGa9/NEogmzVgvD0Yysm8meKJik9fMKtM97woVCsmoUIxOKWPy7ne/Ozz1mc98JhQnJt/ixonsOPZkO+v8pLab6Ju0jp+bpkpR961vfWu0Mc00gUielKCupDLpY8Ju2v1xuxrzegpTSiuLOGWbTLYy+owHI/jihG20fjLjc+RG/BkncuE5i8RlubME4qy5zjX7TLZzTUeLTKVY4xHl5c6RWc+gy3naPHTn8TSBSEls/XWjTt154qZr2/PDMk0MWiQoZalJXpchJaatmTnpGZk0/2YJxHnGf5Fv6xKIi6SpskRABERABERABERABERABA4qAQnEfThyJqgomSwtME4CubvGut2w1OBZAtHup6ii/OCXfv50IxCjIsItk9InmoZskWKUFJQQlAi29l903bVJ6ClrKC2ih0mLWbIvmn5p5bgCMcpzVpnRCChGcJEb1wmkeONBIRVd48+ixOL6atF6ceNkY0OOs85PajvrZERY3NxxU2c5huTNf/NEIFIYUei5cyO66chWBaKlrFPusR1M8XbXPeQcsmjWuGjGaP1xzNw+u6n88wjEWXPdZD6Fu61BSGnI54l1sf1xu4Zv9RmMW/8zTuTOEojsc7TNNk8oxNl2ykK2n4cb1cjn86677gpTy/k/NyxSNhqlOu0ZmTb/ZgnEecZ/kW/rEoiLpKmyREAEREAEREAEREAEREAEDioBCcR9OnIWtUYpNSn90QSAu1Ot251pApFigKLDTfF0o97ivsSzbLdMRl1RJLgbnLgRiNYWyh0KJ0ZXTlrn0a61aD7KDIotO9hWpnc/9thjM6MFKTjuuOOOsXa5XOJ2nN2KQGRZjLyyjWNs/be4DUJMqFo0Ke+1CD431ZyMXI5uxJut5zfp/KwIxOimLSbb3ChIV/yyjdMEoEWXudGpO41AdIWS216LYmWbrL64TYfiIhB5jxsd64onzid37s6KQJw11y0qzqIbGYFrzydf4/NmEafRub6VZ9Ad67hIvGh0rDvv3Xv5uq1fSMHJOWnz0Ta1MSFuz6RJSZsrtpaipd5HGU56RmbNv1kCcZ7xX+TbugTiImmqLBEQAREQAREQAREQAREQgYNKQAJxH4wcv6DzSzVFA9N8+QX6y1/+cijQKB34hZ5f8JnSy7UPbQ1EvsYIM6bq2uYrPEeRxXUNtyIQ7Uu5RRTOIxBNJLzjHe/AW9/61lFqqUUkUVjwd+sT20pZYpucMLWRqc3uYSmRtjabnTMZw9cZzRXd8MTd7MLOs13kQE7kwvrIbxECkWXYLsUWwfn93//9m2aTpbZGN4uxNGtG2lkUmnG0sYiuZTnp/DT5GTd3KM4+8YlPjHbidTdacSMQ2T8KW0ZR2lyjROI8ZXQZyzEpxvFhJKa7BqIb+ThpPhkwWz/TFYX83d0sw0Q52zOr/mkRiOyjlWuycpZAnDXX3UhTm/8m3tiPOHEe3Txpnmcwbi1AjhOjARkxyHHgxjHzRCCyXW4b4wQiy7QNiaxMt68Uo5YmHmU46RkxgWgRydH5F7dWq/vMTxv/D3/4w+F7p723kBfnlsuH667Grb066aNAAnEffEiqCSIgAiIgAiIgAiIgAiIgAntOQAJxz4dgY/09tynuBhT8AsyIKTet177Mu5Fbdr8rnviaK69MnllqNKPJ7LB0y3lTmN1NG6wMCkhGilFiRlOJWT7bzTrjdmE2MWECxuVhgol94+HuyOpGqfE8+8YUTHd3at5jzHYqEG0HX3eHZpYfTdF2N5iICgs3Uox9ie6Wbawm7abtnp8mECfNHdsMwx17tsEEoru7b9wuzNY3u58SlZLM+rnVFGaWQ9nKg9F7dticiKbKz6p/lkBk+bbZiUWHurtM87zbh1lzndfbPHQjM9knW28xbndu2/Rk3mcwGkUY3Y14nl2Yo6nUxsHeN6JsbXkDV0paX10x6gpE2+V70jMS3aHd6rC2RZ/p6DM/afxtIxd3GQem3Lu7v7uRt/O8/UsgzkNJ14iACIiACIiACIiACIiACBx2AhKI+2SEKXr4ZZuSkF+CoxtNUGCYZOJ5V0bwXpOL7jm+zsO9ll/yLdKR5/i3u9YZf+f1Vh+/2LupuXFlWv2UBm673TZHz1F88Eu+27ZJddoQsa0sx1IurS67jwxYpm3WwuuNZ7TP7t8s36LsbJdoWw/S+u6eZ/Qg28A1Gdl+nqMEpJSzCLxomdFpZm1mOyg7eVDGsL1RVibDJp2f1fZJc8fGjW3gP/bZHT/jxzlg5935wHIpZ9jeKM/oPJs1tux/3NyyORotn69Pqz+uLJeT3c8+W/ujYx7tg7UxbozsHJ8fl6E913Ebx7jzet5nMNqHuDax3dHndtp8dOeiPTu2O7TNxWiZ1o7ofDCGtv7htGdk2vyLPtNsP7lH31/i5p/73sI6eI1FaPMcBeK8GzqxXgnEffIhqWaIgAiIgAiIgAiIgAiIgAjsKQEJxD3Fr8oPIgFGlTFt9NFHHw2bT9nBiKpvfOMbsRtlzOpjXLSce8+s87PK13kR2G0Ci35Gdrv9bn0SiHtJf1LdTfhHfCRfriGX2Mk1+7Fve9Cmpo8jfhIv13KIx9lB3Sug8OmLuHbiPXi+VUZmdQ/aOXGoZ7V/sW1t+kfgJ19GbfLkW2CFXVSzd6NTvIliaoHFqigREAEREAEREAER2AYBCcRtQNMttzaBuLRxErFdordKZ5YgnHV+q/XpehFYNoFFPyPLbu+08iUQd4N+C8H6abRK11HJzmOmtiEQOw2Um6vI59axshtdOkh1RARip1FGczWP3PqAVKeSQarloR1ksNrvAyvTCUbvXzqKmQJ0sS0YF4h9tKoV9FIFpJOLrWdQ2i4JxH4L1UoPqUIaS+nGMtCoTBEQAREQAREQgV0nIIG468hV4WEgwBROrrHI1FOmTceljM7bT67nxmPSxg6zzs9bj64Tgd0ksMhnZDfbHa1LAnH59PuNItb8FpLIoVLPzyEwti4Qe/UC1krraDQLWFt+lw5WDWMCrod6YQ2l9QaaBZLqopa7G43CDQTpedRr9P5dQLGnArGNciqNVqmN8lLCMnciECnm60i1ipgZvNguI5VuodTeZ9GluzB9VIUIiIAIiIAIiMD8BCQQ52elK0VABERABG4xAhKIyx7wPhrFNdQzdaz5BaDcQH5mCNTWBeKye3Ggy58q4HYisHaJyp4KxGX3cQf822Wk7+nBvzmHQFx2N1S+CIiACIiACIjAoSAggXgohlGdEAEREAERWAYBCcRlUHXK7NWQX2uj0C1irZZHuuOh5a2PVdprBvC8ABcuX8OJM4/AC7Lo3lfBurMG4sxrIpKJaaiN9FWkGkUUgmdw5ZUTOPOIhyDwkLIs6l4TgechaPSw0r+CK68AOHEGZ7MlVINMzHqBPTQDD15wAZev8VK2NYA3KpAyqAAEFSRreeTOP4drT76Am9HF7bpVZAt9eIUWfK+Ki1deCcsqlgNkumUUvQDPXHkFx089hFK1gsIw1Rjoo10twisN7jl+6hxypQB+bs1J23bbOOxztov7KuujNRBHKbqpJgqFImoXr4Bd5/HkhadQ/dk+yt1xKcUIz2NBClfreXTH1ggc9tkvoR8UUfr8RVw7fgrnciUEfg5rw6DGfruKoldCrQPgyhVcA3D81FmseQEahfH5sGlGbhKI83AYv4bj+p6ghnI2gX6njqDko1K/hCuvHMepczkEZD8U2+MpzOOCj+fueyLSwgeeHrG1flbJ9MQ5vKfkw8+vw6acex7h+HlYq96P3qQ1EG2OXriMaziOU2czyBZLKCLA+v2fDjna8eQLN1FMcm5xCiZRy+dw/rlrGL1+dwdFk41k2kjjaqqBYmEw3zbPZ5tLDfRW+rgyeEBw5mwWpWqAzMrw+Ym0zTeQS35rUfEiIAIiIAIiIAKLJyCBuHimKlEEREAEROCQEJBA3DyQjUYD58+fR6vVQjKZxLPPPov19RmSZ8J86FazyHRLA2kYysQm8h0fo2zZVoDU6SqyX6mjmF4F+h3UvDwKtVUEreEmKvNcEyMQs+UH4FXK8NIJrPS7qBczyPd9tMsZrKKDSiaFZqGN8nBdRr6e7hTR8dMx6yj20fLTyLQKqJfzWF8Feq1qKF+SQQPFFE0ZZVMGlX4SyXwJpUwSKyurWI1mBlMg3v0wuh9+HrVSBomVHtrlPO75h8/h+ENfHJXfrRWwXlhFdcirW8th3U+iUishk1hBv9tAkM+jlW+gmhvYr1aQwulqFl+pFzHAWYOXL6C2GqA13ERlmiDDkEu72IE/GiSmLR9DOT3YWCTufq/3AQRBCbkBGJTzp1HJfHOQJt1voJj0kajX4IUytIe6t4ZgvYn67HBUIDK283AYXVMtIp0kqw56K2tI0uR1W2j0kkitrWIFfXQqOZys5TYL1nATlWkRgi0EqQw6fmeQ/t2tIZeqIlMrIz/kUClkUM0M+9mro7CWRy9oopJLYgUUdHnk/OdQqMVtojLknrqKap7X99HrtNFdXcca+0Eu9wEvuBGInFuZCvrJJPKlEjLJFaysrmIlnHMRgZgt4wGvgrKXRmKlj269iEy+D3+Y5hyujdksoF3ODgQoX093UAzn44y2HZLPB3VDBERABERABG41AhKIt9qIq78iIAIiIAJzE5BA3IyKsvCll14aneDfL7744txMNy6kpGPacn2YtmzpzO2RnGr5CWRQQ9eN0gtlRxW5YQTiPNdEJRMlVxYvjJfbCrB+uo9yKFxi0qQpZEqJMMpuU5Y15c+xMtKRnaF7tTyOVTJD+TSQTX76xU1RlmPwIv0Lz4WvlZG96qZ4N1E84g8jMbneXQb9cnd8t172KWMRgy34iQxQG7+GEvfu6vyCjOLoZKuIG8FQpFL8Hqshe70CutY4gVjNje9aHEYsltMDLlF5FXY3i7ub3kYd02bXmECcjwNZdQNXgk6pINK+6YLVyhkI5XwvQNNPhcK5FazDW62h4UrRZhFHCgm82PKQqOVwdyUb2Q27CT9xHxArEAfrU1YyV1GLE62TBOLdPtIvtjAW6BsrEIEXxiJNB5sd9csDmbl5N2o+MyUkrvJ5ntG2bbxb6BYREAEREAEREIG9JyCBuPdjoBaIgAiIgAjsUwISiJsH5siRI5tevHnz5tZHMBR257GhIodFPPIsrlcY1TQQblH5hDG5N881w2gsPzkhimxY75hEodzMol1swGeoXrgbcRapthcfgRgnawY3IX2yO1yHsf85iwAAIABJREFUbs717GKE2kAgbkjTQYsdyYm48wij+7yjAVIUm5OuiYnO9JMm/GLaHBGGoSSt53A9jNyMF4idaAquW2cYgRhgrVkbiuQeGsU0/LXa1iMQYznNyWE4DZjCXPHLqLZauNRN4Gyyh/alPGrDSL55BGK/6SPtAUGjiDD4dDiXH34u7jF5MowSBNOfEU1pnzFnOnV4hQJqvTQKXgH5bAoJi2idKBCdSENrTpxAdJ6XwWXjbaFIzraLaPjpQQRip4Jsqg3PIointW3r7xa6QwREQAREQAREYB8QkEDcB4OgJoiACIiACOxPAhKIm8eFacvXrm2srnbvvfeG6cxbPRiRFSRqCMZ2r23BX6sg1WY02zxycJ5rtiMQKURqKGQfRH3lLJLoYyXlja3bN9bfW0kgoo+GdxRBipIRoeRtehu7NM8j2KIRof1WgOxpH52za1jt97GWCxB4qdHagFPnlisjdyoQOxVkTlaReaGKQoopzBb9uSHdZvav30Qx5WG10kBxtD7lpHm60bNw/cStCsSR9GyiGpRQqvZRqNUHKfNLFohMZ68VsniwvoKzSaC/koIX+MjZwpbT2rbVNwtdLwIiIAIiIAIisC8ISCDui2FQI0RABERABPYjAQnEzaPCNRA9zwvTmE+cOIFarbb1NRDDqLMq0sP11Nxamn4CpcRgXTimJ+dX6uMpv2EEXAUZJ4V51jVxKcwbUXbD2iNRWP2Gh3Q9h8YwBXXq/NxCCvOmaLxowduJQEzMl7rrJ/JYqY+nr46nWc8XQdhvFJEM1tEqA4X11kbU2XYiEMPgtQy8lTJqw7Uat/ResI0U5rhU7oErHE/n5mucB0d/LDFaS3C6QKRcTaKYrKMZ2QyIwvx028eNciZmDU0ukZjD3bXcMPrWCIynDc/i0q8XcJQp89UsEssWiIxuTdeRa/jDKMvprRtr26yO6LwIiIAIiIAIiMC+JCCBuC+HRY0SAREQARHYDwQkEJczCuEaeLXsKO11rBamNueBSsvDOjdIyTRRqA83nuBmJ6Uc8pXIJiqzrpmaphsvECkvvdUGGtzoY+axeROVcIOSXAErtonG1A03nAq2JRAHAsrdRAXcoTeXRT23sRkJN1HJNDc2eul36yjl8qjMvYmKK7ZK6OeAAMWxtSRnRuixiLHxGKyXV8/fQDkT3VFmJviZm6jEcQjXcSyv4/nqYCORfq+Dbj+BZCdAIttBuVVGNgGM+Fzy5kph5rxeC1Joxq2TyU1U1j2s+DUEuXWsrvTR63bQ7Kwgk0oC4SYqJaxWaihlEuEmKq2Kh2zxwoRNVKJsuOlKDtnucKOfYTRm9qqlhm+OphyVsI0UZrR8JLxVNBoFzH5CIm2bY1h1iQiIgAiIgAiIwP4jIIG4/8ZELRIBERABEdgnBCQQlzEQPdTyx1DPXUd5LH3ZlVOhQQw3eug1A3hegAuXr+HEmUfgBR4SfgkoD3dh5r69s67ZhkBkWm369HlcHiE4gTOPFFEuFzDKTB3DQ+FTRLH0eVy8hmFbA3ipwRqK03fs3blAZAmduo+iF+CZK6/g+KlzyJUC+Lk1J+KNIseDF1zA5Wvsj4fAS2CAMwfuKzyXAAyjBtM4+WgPT0U25Jjr/sh4hFGQD17YgHD8FM7lApSDzOYNa6JTMlLWfBz6aFeL8EpVXAxZnUU+qMHPrKBVziNXegZXXjmOUw8VUQnWUbu7iezMNRAHacqb1jl84OmNjVE6dfilEsoXLoOLAJw48wAyxQDl7GBbnn67iqJXQvXiFWA4fpnOPWil43Zh7qLuZVH49KAshMxKTpp93+nLCTz1YgdeIrLbsrHcjkDstxCkT+P8xgMSzvliuYzCOnfSnta2ZbyvqEwREAEREAEREIFlE5BAXDZhlS8CIiACInBgCUggHtih21HD+y0f6eIKgkoBqeGuFP1eF00/g9xqeXz35h3VdIBvdnYQXt9BNxg5ma3nUPEzWFtlBGIfvV4Htfw9qEV2b95BNbp1kQT6LfjpIlaCCgopRkty2HroNn1kcqsoj+3evMiKVZYIiIAIiIAIiMBeEpBA3Ev6qlsEREAERGBfE5BA3NfDs7TGjUfRbVQTrodXzcSnXi+tNfux4D4axST8tY306O21cvIuw4xwzPaC8fUvt1eJ7lo0gZioz7CKcNfvKjLXy4gNLl50O1SeCIiACIiACIjArhKQQNxV3KpMBERABETgIBGQQDxIo7W4tnKNvFQ9j2Y1N0qhDdfDy+bRK7UnpF4vrv79XlKvwUizDkoxm+Bsre0DEVlcraFe3Nh1udeqoJApI1VvhmnsOvYZAe5Wnaoj36xitO9NuD5pFvleCe1yZr4dtPdZt9QcERABERABERCB6QQkEDVDREAEREAERGACAQnEW3VquGsFksEJnHkgg7xXQiHNlQJv0SPc2fcJHD/1EErVCgrxi0FuDU6/jWrRQ6l6EVdeGazldzaTh1csILtm60durUhdvXwC7rqj4RPC9RzzHkqFdLiWpg4REAEREAEREIHDR0AC8fCNqXokAiIgAiKwIAISiAsCqWJEQAREQAREQAREQAREQAQONAEJxAM9fGq8CIiACIjAMglIIC6TrsoWAREQAREQAREQAREQARE4KAQkEA/KSKmdIiACIiACu05AAnHXkatCERABERABERABERABERCBfUhAAnEfDoqaJAIiIAIisD8ISCDuj3FQK0RABERABERABERABERABPaWgATi3vJX7SIgAiIgAvuYgATiPh4cNU0EREAEREAEREAEREAERGDXCEgg7hpqVSQCIiACInDQCEggHrQRU3tFQAREQAREQAREQAREQASWQUACcRlUVaYIiIAIiMChICCBeCiGUZ0QAREQAREQAREQAREQARHYIQEJxB0C1O0iIAIiIAKHl4AE4uEdW/VMBERABERABERABERABERgfgISiPOz0pUiIAIiIAK3GAEJxFtswNVdERABERABERABERABERCBWAISiJoYIiACIiACIjCBgASipoYIiIAIiIAIiIAIiIAIiIAIABKImgUiIAIiIAIiIIGoOSACIiACIiACIiACIiACIiACEwlIIGpyiIAIiIAIiIAEouaACIiACIiACIiACIiACIiACEggag6IgAiIwEEg8Lu/+7vgv7e//e0HobmHvo1KYT70Q6wOioAIiIAIiIAIiIAIiIAIzEFAEYhzQNqNS37/938fFy9exO/93u/hjjvuwJ133om3vOUt+OEf/uHdqH7uOj71qU+Fbfvpn/7pue/ZzoXXr1/HV7/6VXz729/Gt771LfzQD/0Qvvd7vxfnzp3DysrKdorclXvY7k9+8pPIZDJ429veNrHO3/7t38av/Mqv4EMf+hC+53u+Z6Ft+9znPocjR45sKvOxxx6bWk+tVsPXvvY1fPzjH99Se5bZF7aJz0b0yGazC+c2rdPbZbMlkMOL+T5Qr9fx1FNPYZlst9O2W/EeCcRbcdTVZxEQAREQAREQAREQAREQgSgBCcR9MCdMOrEpb3zjG/GHf/iHoTg7e/ZsKMz200E5RZFHgbOsg8Los5/9LG7cuIEf/MEfxNGjR0Mm/PfzP//zOxKIX/jCF0Yichnt51iy7Q8++OBU+Usx9Oyzz+J973sfjh07ttCmnD9/PmTGcXKP9773vVProbj6rd/6LTz++ONTr6PY5XVW3jL7wvn2O7/zO+E8cA/yXbR4dcv/uZ/7ObzrXe/CD/zAD4Qvz8tmEQMZFYjuPImyX0R9KmM6AQlEzRAREAEREAEREAEREAEREAER0CYq+2IOUApQElBYuBGH/X5/JMsoppjWSInGCEBeZ5F4FDiUbtHXv/71r4ev8eC9PBjV6AorS5fkOcoSEyasj/czio4/KfN4L2WOlcOfbCPLoPCM1s/zvJdl8aDQesMb3hD+zj5TCsVJIEY5sjzKNWuP1cU+W5luiidfc9sVVy/bSbnHaEbWTQ7s07Q+GAdeR87Gie027pR1PG/jQQHE8tl2/h6NBuTrZMU22njwuh/5kR8J+bLOaJms1+pzJ607ZvY6BSLrjwpDG2vOHePOecNyjbObOuvODRtbzgMy5HHmzJkRc7cv88w7q9fti42H+5oJREbjuYeNS9ycNabztMMdezInG0ZhMgKQ/WO/49jYM0VGdp89V3HPDst585vfPOqCW2/0uXQFojv/eJ3LnmNhdbvPUdzzMQZPf2yJgATilnDpYhEQAREQAREQAREQAREQgUNKQBGI+2BgLU2RUVVxaa+UFEx3pTCww2QjI+oYDWbH933f94XiiDKL8oUizr2PwoFps5QdJipcBNYGk20sj2nVPHgfRScP1kG5wfrtPF/n9UxvZvlPP/10KGPcg1LQREic5KJYYgowZdrDDz8cOzpxUomvWbsm1WvyxQpl/T/5kz85tQ/GgdxcjpSQTK12uX/wgx8M/6TAYwozo0f5e/QgY8pUtsckqUUNunWQpZVpfeJ9lMgmj1gWhZl7TBKIlFYf/ehHcdddd43kIlnb2F66dGmUOksJ9aUvfWmsXPaJgtMksp1kH9y+zJp3VrbJbfaHByNuo5GtkwSijYtx5v32mjGd1Y64+XvvvffipZde2tRvvmBpxfw9+txxfljE4qQ54/bP+uVWZOnsrkB0+8T6o+xZL+exu6QAoyc5T2ZFnMY+XHpxEwEJRE0KERABERABERABERABERABEVAE4r6ZAxZ1R2lE0eBGK33sYx8L22nprpRsjDgyEROVfiZVTFKYUIlKFwoUCkZGXVEuUSZR6lA82LUUERQjFl0VJ+pMfETlH0WWK01YJqO5WBflFNO1o/LL+kSxFz1ngzVLIE6ql/e7co9/m5ib1AfjwLZS0rDtTzzxxEi6cRxM+Lgy0BVbvNj4UvjwOnKPCkSytzF2y+QYsE5jyXGjCIzWYXxMRnIu2cF2Us5Zf1gWD0pDa7crrsiYktLSmS3C1cQ07zVBFSfuKLomzTvOdR5WNue3zbvoA2lj/f73v3/s1M2bN0N+swTitHbY2Fs7LfIzOjas2GUTfe5sbHndRz7ykRFjzhnOY2PGtlgkpUUuclzsubG+TBKIfHbc58+dv0zt5zM6z/Ozb970DkhDJBAPyECpmSIgAiIgAiIgAiIgAiIgAksloAjEpeKdv3BKCMoc/qO4oVChuKNwmiSLTIDcf//9o4qef/75UfpqVDbwoqhAo7ygzGCdly9f3iQQo2nVbplx4seivrgRh0lRpoIyGm+etf4snTuavuySnCUQp9Ub7f+sPkTlGNsRlWvRa6J18B6LWDNROese9zzngG3MQo4mMeMi9myMo2sguutWckMQzjMeroBzxZVdw0hL1ummkkfnVZxAZNluBJzLJBohFxWKcWMdfZIs6nGWQJzWjkniMm7MXTb23Llp1Xae42tp3u4cdu+3vrgp4nxutyMQTT7a/0TgPKOo3OlaofO/cx3+KyUQD/8Yq4ciIAIiIAIiIAIiIAIiIAKzCUggzma061eYRGMEEyVRNNLKGhSXBslzlho8SyDa/SabGHllqY9xEsXkmUmZuFRZE0+UKxRdTHm2NOY3velNePTRR6fytHonpXNbG9xormi7ptUblXuz+jBJILpiapYMtBT1abIr2q5omZRsTPUlQ44T08Yn7eA8KYXZwJt04t8Wucbfo5KLf5vQdlPTdyoQbY6wLzy+8Y1vhJvOxKXvu1G00YkzTwSiO078PZpePmmtSDc6NMomTmDbGLsp+pMEom20Y+uZ8n8WcD5vRyCybZwblJacD4xUnZb+v+tvZoegQgnEQzCI6oIIiIAIiIAIiIAIiIAIiMCOCUgg7hjhcgqwSD5KAUYgxkWbWSTUk08+Gbsz8TSBSFHIdRVdcUMRQZnopjBHIwHdMhlJxvX0bJ0+E3kUXIxAtINCj+u3UUZNE4O83tJzKVWYDhp3xAmcuHXf4uqNirpZfdipQLQdtqNr0s2SjtHzlMpkyHL4j5Jo0i7EswSiyUiypRh87LHHQsxxUXJ83dJiLY17pwLRBCblHceZ5bqbB7ljvpU1EKPRq7MEOiMQ77jjjrH5y7pnRSBaNKn73G0lAtEEqglgiyjdrkC08eF7hJuSvpx3pluvVAnEW2/M1WMREAEREAEREAEREAEREIHNBCQQ98GsYPQSJQJlCtN8KTC+/OUvjzZHMOHzzne+M5RGtgYiI5gYKcUUYYve4jmuuUYhsxWBaPLFIrLmiUA0EfKOd7wDb33rW0eiySKgbGdh6xPbSoHI85QwTItlemz0MBnD9FlKFfaHfCgmWU90fUAKFONF+TmpXjKiXGO5lGaUe5Y2PqkPOxWIrgiO7n4dXQNxVjoux9t2PrYdrG3nZ5ch+0gxSNbu8f3f//0jdkxNZ9Qa16KME1fuLtkWMUdxyXUgKa65cQ+jF1mGzUN38xLWOymF2cbPUu9ZLud1XIr7JIHI8tlPRjFysx22ge1iZOa87XDnL58X9pNrK/Jwoxv5uu3MzMhaizbkWHBdSc5L23DGXQNxUgSiKxD5zPNvLh8wj0CMsicz2xzHlj6YJN73wVvdgWyCBOKBHDY1WgREQAREQAREQAREQAREYMEEJBAXDHQ7xcXthuxuqEEpyGhB262WdUQ3vnDrdTdRmSRy/n/23j/Yjbu+9347NwTlXsIjQxnLpfTIUPBJCSCnBculYNE71MrNH1Zon/GmtLEombJAn8l6+iNLb9PRNL03y21nspkL3KWTtjL9EXnmtpH/yBO5PA/IzFMsQ4s3QIkcCpZLwTIQrGJaKxCSZz67+z1ntdqVVvKRfY7Pe2c8to92v/v9vj6f71e77/P5fD8qNVrED3WIkDNLBKIIFyK0hNsQYUvEKRG2ohWIpf1wAZG49FHVl/A+feGxiYCjovqi1aVVlF/SfaVP4XZVXyeN4XIERGk/WvlZxiL2UZ8lFV4J31fGJUJauNq1tCM+IlFsURExrvKz8hnpj4oklJ+F92YUUVBVGo6mx6viLyL0qb4pu8RVYU7yOxGM46pky/lxKdmTBMSoj6hK2WkFRPFfmVfhysZq7qh9NJW95O9wFeboGNSepWE+SQKizGexg/Jf6bf8EWFd+EwqohJlr/ZhVP2ZFuE7z/q02a+hgLjZPYDjJwESIAESIAESIAESIAESEAIUENeJH4iooKK5RIwIF62QLqoIPBVlFE5flWuVuCjXqs/k53KEzxUBQkU6ymeqgIqIVHJI+3K+up/8PCxQxbWp7i8iSLjf4T5HPwtHuCWZQF2v9ooL9yXcdlLfZSzR+6oxS5sq8k1+Nm0M4XtHGURZKcZy77C4qsYp/NVnqt2oXcJtyj6SIu5JRV9VMVsi4uTncdWqpa24QwlscRyViCVclA2Vb6g9MsN+IP2TPslYpD21f6acM8nvRKyTaD0ViSrnK1Esbu8+NS+i80GNL2o3aUuNL43/h+dA2FfCvidirxxhNvJ/VcU8yidu7si54evlHGGhrpXP5N8SURg+N66tMHvFRQmI4T0t18nStuG7QQFxw5uQAyABEiABEiABEiABEiABElgDAhQQ1wAimyCBRRKQKEER6MLRhuE07iRxbZF9mrdtlSofjjZUAmI4hXve9jfjdSqiUSJLJZ2bx9oSoIC4tjxnbq1jYYuVx7mmhtzMF6/PCzrWFlj5c2hqazeiRbSJfgOV7T2Yz5soXlWUHVhbLOTPNZGEbOg6qGo1HDkN7P5fLXT0wuX1eI3G3msZ0PWHcOzsEt7zuAunnL28fvFqEkhFYPqcSdUMT7pmCMy+RvbRqGxHz3weZuIXQJpzrhmEm2YgC3me2DT0NsdAKSBuDjtzlBuYQDRtVQ1lI1bbDe/XFzaJSm+P29NxA5tuoV0P+0U4xXyhN92EjVNAvBJGd2EXdsGtXUC9EhFYFikg9tpwOllUtQIyV2KYwT0W8XC+iDY3jIA4bMPMW8i3W9CXJWMDyFyuQddCQOzVUS66MLo2ytkhhshE/ExEnj34wLZ78cmehVJMnwfNKrbecRh44ASe997ih3AbdQyKOkr5RTrtEN2mDctycPjkWQBL2L2/DL1mo1q4XLiL7Dfb9gmsAwHRm0N34ui+P8OZVhVx7uraBew69AT2PxL8QmXoolEfoKiXYs9fM+sOu2jaFiznMHz33o39ZR01u4pr0r3nWiPTiINpzlkzq7GhK0RgIc8TSX2fZ524Us9um22dmMG/KCDOAIunksDVIqDSVlXqtQhucUVHrlb/Zr2vFCKRqEqVAp1UUXrWdjfT+eITksouh4jJFF8XY30KiIvhGm512DaxbLnIQ0M9+qIZFRBdG4VWEW5ySETqDg9aOpZrBbQ7OpZTXzXjiTH9XcTD+SLa3DAComshZ+TQaceLFDNazD99DQTEflPD9raOS3YpQaD2RZ7O/qPIG5dgjymI8nJeRjOTw5FCLRAQu3CKJbi17kKjGf25AdhODeW8CIZD9N02+nktEC5F9G+h6K5NdKrcrzqorWlU7lx2X3cXzct5VgFxgJZexaCWHOU7MxqZQ3oD6AxQ6bRRHVMQO7ByNtzSEQwrgYDYdVAsuah1HSwuWFfGuowabDi1Mnz37sNt95HXAuFyDb9ngHltODPx5AvmWiPTiINpzlnDcaxpU4uzy4Zaz67QM0qi6eZYJ67Isxs24Toxw/yigDgDLJ5KAiRAAiSwuQhQQFy0vYdom8tolVtYtnTAibxoRgTErlPCzQMrEFMW3bfLbz+uv4sQ+xbR5lqIaJdPUFqYIoYsIkp1LQTERgXbe+YEX5Vx2cg8mMEht4IL9QpG4m8lgrEyQFk7hENQEYhrQ3RaK74/nUFTSwhz7Doo3TyAtSbp7UO09BvhlNY2rX/aGDfE53NznlFAHLag3+igNGGbgJl5yRwq9FAyG6ijDtcY3VZAfnGUb+Rg9g+hrV1J2wdszjSR7N5r+D0ztw1nJp58wVxrZBpxMM05aziOtWxqYXbZWOvZlXpGmSggcp0AFuaPazlpVtuigLgYrmyVBEiABEjgGiBAAXHBRhw0UV3uQu+bWG5WUeoZoy+aKy8+Ze/ntz0k+WbqeAAnAgFj2G3ANGpoHDuN80v78J6aBata8AUZ7zfcgF3Po1nVcOjoWTxw4nmYGN1fUUSTdukMim0Tun0Ep88vYfdBA7ZtoKiUnUEHtmHAbg+QGZ7G6fN++tveSg0Nuxzap3GAVkJ/4YkzJ2D07OT7YIhuw4RRa+DY6fNY2vce1CwL1UL8HnrjAuIAHduAYfspeku7D8KwbRgrAxEwU86JimjDDqyyBldvoxH35j3owDEt1FtHV+5pOg50lRMotmyXcKbYhqnbOCLjiunXoGPDMGwvddb/vIL+njoKY+LGaP89r9j/SLBf5nR+U31m4v6Po+1v27kPWs2GpS0jgx6aug6zecz3DzlWUpDD80kJGQY6O+ooXagjnMEv6Z1mtolafwf2rAiIMS/syicPn8RZbMPOfTU0mjoKgwS/l0zokWvG/dy1cqiiiY5ZHIueHLQMFG57CCMzUeZTPul+Q/RaNmpWHa3jp3F+207s02w4dhl5dOGUSnjvcQUqbMOwfbdh5wEDtmWirDTNxLn4mzg4+D9xtBwVpSTiqIy+3YMVjfYMfPNSpQdTN/DQ8SIeCfxtqp/ogFUbwNItz2e37TwAs+6MzrUpvBFz/4f/Ko/7fymGc8x+dNPnzAAdx4RVb+GovyDgoOnA0QvIyItr6b0YNYGwy06wW4rvBbV+nMnBrAxguwZWJUQ/uqetdVCwd6ChBMQx4X50nkm/32M34VRy8NfrS6j0TOjGQzhejJ/7o3NT+u3CylWBZgdmMZqOn7xuFxN9JJntMGmuROfgtp04YNiwTJkT/qH8rtkDcPq0N9+27dyLZeO9qDj3YOj0R/cmHLSgb7VRPNMKRXumXyPHOY2vNeG5AG/NM7DcuA2D8D6JYV8fG5e06X0ZI9+sQjt0FGdj18boGhVa18RkKedT0ndN4ho21S5B/60ahraJ2keP4ay3ntVgWxqWM0nrWQWD0Pf51JT5lOOLW69GZ+ak76kFP6NMWFNH+jjPOjEmiK+fdUKe72LXpQnPR/P741qtEynW88gpFBBnZ8YrSIAESIAENgkBCojjhm632zh06BBc10U+n/cqwhcK8xWt6DcqKPdrvmjoiYkdVMP7wUUeFOWlcVVMCfrWb0IrNlBuOr7ANnBR18tolDtoSd6cPKCW6xjm86jW/JTMTDaLTEzbFWc/DHn5L+WQGfbRMsuoDi10nTKy6KFeLqKjd+EESo/8vNQz0bPi01Tj+is/k/uYjTr0YhYZDNC2ytB6teA+gKS/FhtlNJ0q/CHVoZcbKHfCL4erthkVEIdwrRLKro7WyvUNT7TL2+3gpTnFOeGX+WnioffG20PHBQrFvCc6DdomSloWTj9IcxXeFQf7jToco4RcZoh+y0S5OoSlUhZdG8VdDVQ+2YJZynptNo0q9GYWtpuQXhkTXTOVXxqfmSAgSvsFK496s4ZyLoNhvw27WoVbXRVXxbenRyBKcZgGcnYe1nLgr55ZReyqIddqIl8P+3zkpX7owiqV4eot2FoBOQzQ6w+Ry+eQSfL70DWOJ7IP4DZENM/DbpvwNJVeA1rRQF+zYJkairmI0CLM92BFwPe6nHQ/+chtY5AvYjmb8Wxa13aguRJ15o9pRUTy5RPPh3VJa66VA1+poVIFLG99mDwXIdFt1jI64S0RJFWvPFz1xxEt18KWWhv7MyUYtu7NOW+NSOUnd6J/7+NoBOmwIuZpexoon+rAC7pLw1t4xt0/jnN0SU41Z4bo+ZPTT9kdtGGWNGSVCOXN9Qa0iEg/2W5THgJW1g8N3XIRXTMk3K784qiKXtj2EQFxZZ41TJTyMs96GGSWkc/CExBr7f3IlAzYuvhxBtlsxls7p83NXkND0ehDsyyYWhHj7h3zPZNkI0xhG2clLGZoAAAgAElEQVRDzyd0L2W8Vg6+a2oVVGH53yXBnoUy/w3vFzAi9izDLvhrRK9eRrE7+r0jaZ1bnVJ8wbGENXIyp8haIwLlchUDu4O6Jmu8iJNVaNZR6M2g0Mq0ccHflqE+zCNfraFWziOTyUKWhZFj0rqWdj5N+66Zxy5e/7fDGNwD265BC543nOou1MtPoiOb8AbnjKxnsvZU+7DbFuRrTVLmuz0gv5wb394i7fji1osIxjRzYWHPKInzJdpJVaxthnUi4s/raZ1IWpdSPR9Fv1Onzae1XidmeK+jgDgDLJ5KAiRAAiSwuQhQQBy3t4iFTzzxxMoH8v9Tp07N4RgiAkjashLFVDpzdzVCKIWAKJFaRraJdniTrY6JLXoOpyTqxXsptVA65fov9OqIExBxAv3w/ory4L9rCMeLdIxJC/QeknOJRQISH84n3kfEIwPZ5mg6d8fcAj13aiwVUIYzIiB6kSjj6YheQY562X/BTHOOepm/VEK7rKFdaaJpzFJwJsLLExCBE0pQXBHKdmHo+C+gEvlWRnPUBgniRpIdffFtMr90PpNUgdqPZBuLAIoIVOkFxCa0noWcubqPo5feWS+iW6+gOyKaj77Ue6KBXYz3vwS/jxcaBmhWt6IejtobdNGoGag1jmFYuAeWvDAvBxGwSQJi3DyLWRlG2cQIiJ5/tqBdskPFZXpoVHagrV+AU+6OV+YOz0XvxaqG5dDee2Lzakwqrdc9bzxdPBoTBTp9bRkX3uRe5aHj+XEq3gn39/sVEWojPOeaM9E1Y9ocC+453adDnQuJgXkR0zvGyn6gIoBVBhZcIzcqHo8IiBMiRoP+7+k+Gkn9Tzc3pZeDbgM1L2p9iMI9FuyahlX3ThAQY3wk7otvZD2OsaHnEy1tdH/UXgOVHW3oFxyUh0pUWd1j1GOvGMr2BjtcmCvzw5+/zUpMITLl31Y+JC6m4TS61nh7utYrEYFS9rHcAwQC4tRxZf02rVL895hiOWldSz2fpnzXxM2ttP0f/WUHInM8Zj2TPSirAzSUgDjhaSn1+Kb6Yhob+88O0V/Ker/kvNxnlKQ1LTr2edaJkWe39bVOeDzH1qXYVWL0O2w9rBMzPMVTQJwBFk8lARIgARLYXAQoII7be8uWLWM/fP7552d3DE+cO4RVKTJo4mDopXCqgOg/rN95NO72QYpz0n52MW1b+Uja48i1InhW0DXbsLwwAqBXr6DYNWaOQJx4H1WVMHZI8XvhTXthDTqL0o6+v29dkjDRq6+eE4gKmQMdHOnV8OS0YjMDFw3HhtPqoNsFlpez6B3PwVJRTTFRMCpao+elwMVFonlvv+NiUZhNtN2p/PLz+4zcN0lsGbZh3GijGIx3utgSHpe8BFWBuojcIqTn0Sz3vMIqoy94oy/1sRG5ik2C3ydd06uXsKMft7+oRCjWYBgNLNeD4i2JAmKc6CopzHVYTgOuexz93F7kB10crzaD/SFj7O61/4HYNcWv2DucOhdHBcMw35hmJ/jmPGtLWAToxUVNe2tHiHfs/ZWwOUlATDtnxIYObKeFjj85ke0dR84K1rtYn55mtylLftj/JOJwaxMVT6CVdbQa7Hcb6X/4mimiZuy+rynn5kjPZd2qGTAay6gHkdCxcyTJRl4E7wS2MXPFaz/Wvff7qfNZEcBtLHeaQTryAG2zBGu56UfVIyIYenxb0ER8jNvlInaNHBe+MbKGpVlrYs6ZNK5cuj0TJ61rqdavqd818XNrql2S+j9yv4SIakeiNV3kywYMQ0NZqdWRaTT/+CINpZwLSQLiZT+jJM6XuH4G3xtp14lw2+tsnUjcjzrN81Hkl0VT/XGt14kZnuIpIM4Ai6eSAAmQAAlsLgIUEMftLWnLZ8+u7oD2hje8wUtnnvWQF3w714Q98sbjwlquo9gN9oNLKSBGIwJG+rJmAqK89TehV+5AK7MXeQyRKcq+bLL3Ufzo5384j3m5mwB4cQKijeKJJgqNApxiJ7mohhfxZWDgNGBXZB/AGOFv6ktdWjFk7I0LW8LRNVOjqZLuE2o3yWcWJiACK4JXtTeSyn/1BUSfiyeINqs416ggN4OAKNFmOxplnGjoKAa5ilMjEFNE3k2diyKGF/uwJOK1MxrhOTaVJvjmPGvL+hIQfUHaGDho2JWVtWpkzYiZM9PtNoOA6FU03YpG+QLq+ToKZhZNL718HQiIvnd7v1RoVs+hEeyvOLZVRqyPpGCbJCBOKYw0dG1Udlno7V1GdjjEsmbDNoorhZaGbQM32kUvIhCRCM+p/p1KXJpTQJw4rg0gIM7T/6kCYmCR4QDddh01w0Kn6KBdr6zsealstnEExCnPKPMIiGnXiashIKZcJ2IFxLTPR3EC4pVcJ2Z4iKeAOAMsnkoCJEACJLC5CFBAHLe37IFoGIaXxry0tIRmszn7HojeA1UDJbX3Xeg2HSuHWi7YD26qgOgLL7u6Fi455fH9hFYEn5jIqJkjEAF5aSu1NLSt8eIScTNjLgHRS8Hdha51CU45QZkc09CkMEsQTZQmPTnNOWERTfZALBnAyh6KMSJeNNXSi2ZsQk8dgeinMFczrdE0bS8qoY5yUoXYsReV6fzm9hlv2OlSw2aLQPRC0lAudlG1+zB6+koa9yQBMT6tMLBNggiaKkUuxpm96yQFfiYBMT4ap23ciLflVDRtUgqzhcKTbXjbisUc0+eiv09iv9ZHqR1aU+In6qgIHZyTzk/WKIV5JMU06EAKIXX6nJFIV29yhopu9FAv7UBTT4pATGO3WQREWTv9fSntso1GroWmlhvfLy6SwmzlykAzUixkBU1ozVvpSrq5Od5zX+CUFP7ZBMQUbJNSE60CnmzrSHBvb59DI+NM+aWNjYLrAHoBrhFTHGhVlYr4dxpOMSnMTS0mZXx1CwpvjZg4rnQC4qR1LdX6NfWXVfERiHP3P62AuOJ4frGVgd2HGdk+ev7xRb06jY2TU5gnZ2NM/471UsTj1rRoNyPfU6nWiZG2pSjS+lknYgXEuHU87vko8gw13R/lsWEN14kZXu8oIM4Ai6eSAAmQAAlsLgIUEBdjb+/BqFnBBa84SeTwNhyXbE4DhchDqCfKNCo405ToFSWUNKEVDGSspldIIpsZYtDvodPLoFwMiqjEFcSYQ0CUl3Uj20Y7SdWIDCWuv8mpd6sip7cpuJGB1bS9jdozwwH6vQ56mTJkSNFjtM3xAinDXhOGpiNj+WmxqkhFuNDK2DnRB/uOhVKlD6sX3pdO2UD27KqjdKoBQxWyMSowDxdgzyAgQgpClDvQW0FBHClkU9NQrc9eRGUiPymOMY/PrLjcaKEGryqoVkFLWy2EMrOAGERB3Xn0DXgwtF/nJAHRSznMa+hbLTji+xA/GSCznEc2KYpybJP+IXpNA5qeCWw7QKfVRma5hHw2g4zMp24LNd3AwHQ9gUWlcVfOqBRLldo9LtTLLwQqPQeuU0EOUjinBq1ax3FDpTDLS2wO+qCBtlUK1oPAh1sl1Ot+4SMMB+i5LgbLJa/ISZq5KPt+LneWUa13UEgqwiM2TXrZTeMnBQODioO6XfEKlAzaFspva0JLLKIS5T3p/n5xkxHOMevl5Dnjizb10ik0jKBoTt1AxTyMgq22bJC97HQMGqvbM0y3my+e9R6XPSlj8mbH/M/fL+8D5w+G9pqcEIHoaepl7HAKeLzh+8Bw0EN/mEM+56f2j4kc4oaRIipjc3PQQaudwXIpj2wm462t3VYNujGA6Tbgu3fM98wEUWoi2yDab8SGwRxsleqoB8V3ZGyuO8BySWzUR1PbjlZ18i+RROCuDTXABsyRvWUjThLT96mcgvXI315CsqaliEoN2XpQ+EVStwM/Gi2iUsakcYkvrrSZ9HgxaV2bun4lzaeIeDmnXWL7P/YsEV3PRgc67EtxHAdFryhaZB7NPb5xmNNtHO/ra/KMMqeA6G1ZMm2diLS9ntaJZHZTno/m9Mc1XSdmeNyngDgDLJ5KAiRAAiSwuQhQQFyEvf39m1pawounF+EV7Ac3jPwWe+jCqWqoHTmN80sP4lTPgPcL/F4LVq0G5/BJSHL10u79KJs2nMraCoiSVlbadQgnV7AsYfdBE46jwyuWGT1i+juMe/GNEXt6LQu1moPDJ70RYff+MkzbgQxpsoAon8rLnQmz9lEcOys8DsKwbRjF8Iv+lHNi+uTaRZQ7BjoNbSz1qtcyoOsP+ffbJ0U3dMA0ASeonpwmKkR63rFhGLY3br/fBnJWbbWd8cHHRjpM5TePz4TuLe2bho0jp89j28590Go2LE2lbwcvZj0z2Ocvbh6N7+3oFbqxSzjTXhXIJwqInqk7sA0Dtuf74ic11EU4m5SGLZXKTRO1jx7zrzlowLYN+O4h1VUNmE4Lx0+fB7ANO/eWodcsrzq5fwzhyp5etSM4fX4JD57qwciNF37wTw3N2W07ccCswy40sb1TWWXTa8HQdTx07Cy2HXwUbl3ExsA/rSaOST+27cTesg4r6Gequejt6fY2PBTeVzXWFBOiZab6iYvqiRyagc9u23kAplRyD8+1ibwnCIhxnGMK3k+dMyG+WNqHeywbOkyYkAg336ar83cbDj7qol7ur661cXbzin5MSGOMXT8K2NWzQ8VDJguI4mfdhgmj1vB8YNvOvajaTVjlbKKA6I9lwtz05osJp3Ucvnv7flWzDKy6d8z3TJIgMpVtzFwRGwY+YTWPef2QsZV1ayVN2VsL7ji86q3bdmKfZsOxy6trrxfF9C4MHpxclCRJIJ+8ho1HCw67DZhe4ZnTQLDmlXs3wy2FolsnjitdBKI36KR1zfts0vqVUkBMmlvz9D/qG9H1TCp+a7VgPY18H8fNo7nGF/+sNu17amR9Dp6p1uQZZW4BMcgqmbROjLW9ftaJWHYj62vC89Fc/gis6Toxw+M+BcQZYPFUEiABEiCBzUWAAuLmsvek0Q5dCyUzA7uuo5jz1cLhoI+OVYaW9Suu8iABElg8gfRzMVy5Oa66xGX2dZJIe5lNr/vLpdK9U4yktK77Xm+IDkrkWKWloW6VseztGzrEYNBDs3ozmlq40FcH5hYduVDE8oYYIDu5SoDziN4wJ4GruU5QQJzTaLyMBEiABEjg2idAAfHat3HaESalzHmb2TfK8enYaRvneSRAAqkJpJ6Lwb6SZs+Cl7m/1scmFhClinQt20S9sgBhdq3ttKHaS47SE+aVgb2yR6zaL67jFaThsREJcB5tRKuthz5f3XWCAuJ68AH2gQRIgARIYF0SoIC4Ls1yVTol++wUW9WR9N1hv4VapYpBrRu/D9hV6SlvSgLXNoFUc3HYQ6NahF1soWPE5P2uBaJNLCCuBT62EUfAr+xsZptomatVlwduHXrZQbHVgefOgzassoYev3voRiSwCQlc3XWCAuImdDkOmQRIgARIIB0BCojpOG2Os/y94Qz7MLxtCYN9CatGDfrK5lmbgwRHSQJXl8CkuQivaMidR5ew7x5ndM+4te40BcS1Jsr2hMCwi4ZpoNbw90f092mswjB1VJa7XvGaD8i+lLUG6noBiwiupSFIgATWOYGruE5QQFznvsHukQAJkAAJXD0CFBCvHnvemQRIgARIgARIgARIgARIYP0QoIC4fmzBnpAACZAACawzAhQQ15lB2B0SIAESIAESIAESIAESIIGrQoAC4lXBzpuSAAmQAAlsBAIUEDeCldhHEiABEiABEiABEiABEiCBRROggLhowmyfBEiABEhgwxKggLhhTceOkwAJkAAJkAAJkAAJkAAJrCEBCohrCJNNkQAJkAAJXFsEKCBeYXt2LGyx8jjX1JC7wrfm7UiABEiABEiABEiABEiABJIJUECkd5AACZAACZBAAgEKiFfYNSggXmHgvB0JkAAJkAAJkAAJkAAJpCNAATEdJ55FAiRAAiSwCQlQQLzCRp9ZQHRhF1oouiaKV7irvB0JkAAJkAAJkAAJkAAJbCYCFBA3k7U5VhIgARIggZkIUECcCdflnzyrgNh1ULp5AOt5CoiXD58tkAAJkAAJkAAJkAAJkEAyAQqI9A4SIAESIAESSCBAAXGRrjFAxzZg2Idx8uwSdh80YFf62FMvrO6BOOjAMS3UW0dx8iywtPsgTMeBXshg0DJQuO0hnA118YETz8MsDtBxTFj1Fo76F+Gg6cDRC8gscjhsmwRIgARIgARIgARIgASuYQIUEK9h43JoJEACJEACl0eAAuLl8Zt0tWsXsatRwSdbJkpZYNhrwqjqaGZtuKqIyrCHjgsUinlP/Bu0TZS0LJx+EHEoEYt7gBMjEYhD9PyLkPcvglnSkHX6MJnnvDiDsmUSIAESIAESIAESIIFrmgAFxGvavBwcCZAACZDA5RCggHg59CbKh7ByZaA5Kur1GxVsb2gTqjB3YG2xkD/XhCZlmmMFxPH7dqwtsPLn0PQu4kECJEACJEACJEACJEACJDArAQqIsxLj+SRAAiRAApuGAAXEBZm630BlewOaEgLVbaJ7IA5cNBwbTquDbhdYXs6idzwHa6KAOIDbcGA7LXT8i5DtHUfOooC4IGuyWRIgARIgARIgARIggU1AgALiJjDyIod44cIFfPazn8Ub3/hGbN26dZG3WrO2jx07hp/4iZ/Aq171qjVrkw2RAAlcmwQoIC7IrmkExGEbZt7AwGnAriwH+xdOi0Acom3mYQwcNOwKloNNDxmBuCA7slkSIAESIAESIAESIIFNQ4AC4oJN/eEPfxhbtmxZucvLX/5yvPWtb12o2Cb3lPtUKhV84xvfQLPZ9AQ++ZPmGA6H+NM//VPccsstXl8nHV/5ylfwoQ99CL/+67++YQS5Q4cOoVwuY9++fbFDkzGJKPr1r38dTz/9NH7sx34Mr3vd6/CWt7wlDb6rdo6IuX/4h3/ojW2a3Wbp5Be/+EX8yZ/8CX7rt34LP/qjPzrLpRPPFcbyJ+kQ/73c+/3RH/0RXvKSl+BXf/VX16zfbGhzEaCAuCh7u7ByVWRaLozC6j0GzSq21st+CnNcenKvjtKOJvTECEQRGL1NEUP7HfZQL+1AU2cE4qKsyXZJgARIgARIgARIgASufQIUEBdsYxGrbrzxRk/Qu3TpkidKyf9FjJk3Yk/EPWkvSQCTe0qE3fvf/34ogW+SYBZF8KlPfQqPPvqoJ7zcd999m0pAFEHrr/7qr1ZsJrYSmwkL4Xk5x+/8zu/g3e9+98KEVhEQRcy94447PPF33iPqXyIgij+ISDyvz8b1RVh/5jOf8T76zne+4/0Rvxbmcsg4LldADIvp8/LgdZubAAXExdlfiqiUOzpaThUFKaLSb6GmVVFXRVS8KMU6SqcaMOSEgYu6UYF5uABbCYhBJGPlTBPVvPS1j0ZlO+qlU2gYBWQxgFs3UDEPo2AHAmLXQbHUQLXdhr68uPGxZRIgARIgARIgARIgARK4lghQQFywNcNintxKCVRK0JNoPxH5RKSSI5wKLD8XUUXEQBWpJWm3IhK9+tWv9n4ugk40snCSgCgRiSIISYRaJhPkdkUY3H///d595RDBKypGqTZEVJM2JDpN0zT867/+q3duWPSRfouw9fM///Pe32pMIhJJv1Uf5DxpTw45J8pC/h++Xs6Ve6nrZUzSr+jP1XXyuRxyze///u/HRiCqCD7pW1QsEzvJvST9We4RZh5NiVZjlvuJIPba177Wu67VamH37t3e9WJH+RO2f7TvipW0If1X10n/5P9iI/nZT//0T69YUPVFfh4X3af8S1hJ+yJqh9tQgnPYv5T/hX0zfH3U5tKHN73pTfinf/onz2ZRW8dNOcUnLpJ10r2ifhNlqBiE7SVjVD6m+q5S8aVv0l/5+VqKpQteZtj8AglQQFwgXAzQsQ0Y9mGcPLuE3QcN2EYOVg1wgirMvZYBXX8Ix84CS/vugWXrgGnKCX4RFQzhOlVotSM4fX4JD57qwci2YOg6HvIvwj2WDR0mTDh+ERUREG+uo/pkhwLiIs3LtkmABEiABEiABEiABK4pAhQQF2zOqIAoQkVYwJIIKRFawodKFRVRRSK0ROSRPyJsyN/hQ0Uahn82SUBU90tKOVYC0i/90i95UWeSunvnnXeuNC/p0MePH1/5v+rTr/3ar+GP//iPPeFInS/imIxV+igppNKv8CFij4xVhDnpl4io4fGFIzWlXyJUhj9X4qZEzH3hC19YaVpSjiVaUNpV6bfqQ9XfuIhMFXkpY09K947aU9oNp0Q/8sgjK1F16p4SSScsw4fcX1hJ3//lX/5lpO/CSsQrsb+wjjJ56UtfOnLN3r17vXT1cF+EuQjN0UN4S3vRz17/+tfjXe9615iNpB3pazhNXXEKty1jVGnTKuo23G+xyW/8xm8kzrYkAXHaveL8RvxKCcDyuRwqejTqKyLOir1lfOH+xs2rBS8VbH6dEqCAuE4Nw26RAAmQAAmQAAmQAAmQAAlcUQIUEBeMOyw4iaAmAtzJkyc90UJEKhHGRNSSqD2JtFJ72El6shJVRGgSgUZF203bw2+SgCgRWSK2yf3jIhCVAPbAAw94opcImPJvOVeJnyIqisgl4xHhRYQ/EWzk3PD5KtpSjVXEPBFsRBxTwpASMqPCZjT1WqIi5VDCkLASZuoeSsBKuk4JlWp8cQKi+uz3fu/3EqPPpgmI8nlY0JP+SKRh3F6R6n5KMFb2VyKssr8amxJDo8KrCNAPPvjgiIAYTm+PtisnCjexo9hViWpJbYT7LvcWUVj5gLSlrlfchEFYxJsUXaimX9w5UX+Lu5fyG8VQMVIMwwJiXPSviIbisxIdGvZzuRcjEBe8OG6Q5ikgbhBDsZskQAIkQAIkQAIkQAIkQAILJUABcaF4/ei06BGO0pPPwimVjz/++Ep6rRJVlLCh2rkcAXHScFXEoESLicAmwuDf/M3feOKlRJdFRT9pKyz8iBgjUYJKMBRhScSt//7f/7t323C6rqTfipAaFhDlnPA+g2qcwisp7ViJcLfddtvK0IShRJBJv8OCrGItomecgBgV0uJYTRMQpWiHcJNUZRHxlAgVJyCKKBrdW1FF1AkzxVYJe9KfqEAZPSfqG8JcGMihRFT5dzgdXGz05S9/OVGEDPdd7CZ7RIYjWNXnyk+ifUhTaCdOQFSC36R7RSMMZWxiAxHlxZfCnytfCfOU88PCrPhROCV8wcsDm98ABCggbgAjsYskQAIkQAIkQAIkQAIkQAILJ0ABccGIVTSWiGAiakjklhKVVNELtZediEki5ihxK05AUiLSpKIo8xZRUYJNFIkqphIn8kTFIRHFJMVW0phF9FNiqYg0IjyJyChRiHKoyEWJ0IsTgpQQpdJx48YclwIubYdTb6PXJQmwanyTqg1PExBFsFORm9IPlRocJ6LFtaVSxEXkShIQw+OZJiCq9sIinLpGcVIFTNJEIIp/SrReuD0Z8wc+8IEVv10rATHO36L3ivMb5RMynvDn4Z9HfVwVihEWMk8XWexmwUsOm19jAhQQ1xgomyMBEiABEiABEiABEiABEtiQBCggLthscSKRuqUSd5RgFRVHrrSAKJFbIvBJBKE6JN1Z9uETwSgu+iwalajGJGm8cp0am2pbRcGpqK9ZIhDDqcGqf+GU62hKdnS/SbkmmiYeNr8SUKMRouFzovZMak9sKUKbMJDIPBFNw/sISptSlVnE1vDegGkiENMKiIpx+HzlY+EU5LBoKf2aJACK6CsCabi4zqIiEJVvTbqX8JIxhRmGIzvjIhCjEb1h+8pYlNCtImcXvESw+XVOgALiOjcQu0cCJEACJEACJEACJEACJHBFCFBAXDDmtAKiRPmp/RHTRCBKldz3ve99XipqdK+2SRGIIsqIsCQRguHrkoQwJcKJqCb9kqhCubdcL2KjCHhSBEQJgep8wSqi2W/+5m96hMMColynioekERAlFViuFwHzne9858p+kbIHovxMhDlJGVZFPGQsIiZKJV21d6KIosJYRFlJnU6K4FRRaqVSaWWPQBGonn76aW/PSvlc7in9liPanqpALGzDwpoSENV9hZOIi/LnHe94B97ylres7OcY3QMxmsKcRkAUsVVsJWNWNpD+KgExHBmpitOEIxDD/qUYy5ilPUmJFuFT9sGUQ3xAUqDDeyCG+zhvCrOqij3pXspeiqESHdX9wwKiElRVermMSxVO2bJli1ctW/io8VBAXPDiuEGap4C4QQzFbpIACZAACZAACZAACZAACSyUAAXEheL1o7mSKrqK0BWu/iqpk/JHBKRwEZXonm3hSshrVYV5UgERtZehCERScCJcUVhVNQ6ntKp9AMOVeaPp0SKopU1hFhbCSoQuEX3Uoe4ZTslVnykBKVq9eVIVZiWwyX2ilbEV52lVnaN7Xso4pZ8iaCouch/pn4h8qgiN6rfcRyLu5PzLSWGW9iQCMnqEi92oz5QtlJ9F/StahTlqS2EqtlaVq9cqhVn6N+1ecVWYw8yjKc7RKuLCW/5EWU2qxL3gJYPNrzMCFBDXmUHYHRIgARIgARIgARIgARIggatCgALigrGHqyzH3UoinkSsEhFGhA+1B5tEsEkElvxf9giMHtKufCbXSCRe+AjfU9oXoU4ix6RNEeLkfipaT10nP5cj2pb8TPVD7iXClpyr+qkqDKvP4s5X95B2pC8y1uh1cfeXcah+SxtqLBI1Jj8P91X1Sc6Lfha+b5RxkvnVNfK56m/cOKLthfsYvU59JuxEtFIRoFGe4ftE7R9lEvUR9bm0ERZbVZtRGwor+SN2CftZ2L/U52Ebh/02bCO5T5LdwtdHuUd9LPz5pHspgVAEzLBPTvLrMO84n46OZ8FLBJtf5wQoIK5zA7F7JEACJEACJEACJEACJEACV4QABcQrgpk3IQESWASBuCIqi7gP29y8BCggbl7bc+QkQAIkQAIkQAIkQAIkQAKrBCgg0htIgAQ2LAEKiBvWdFkrjZ8AACAASURBVBum4xQQN4yp2FESIAESIAESIAESIAESIIEFEqCAuEC4bJoESGCxBGSPRDnU/ouLvRtb34wEKCBuRqtzzCRAAiRAAiRAAiRAAiRAAlECFBDpEyRAAiRAAiSQQIACIl2DBEiABEiABEiABEiABEiABAAKiPQCEiABEiABEqCASB8gARIgARIgARIgARIgARIggUQCFBDpHCRAAiRAAiRAAZE+QAIkQAIkQAIkQAIkQAIkQAIUEOkDJEACJEACJDArAaYwz0qM55MACZAACZAACZAACZAACVyLBBiBeC1alWMiARIgARJYEwIUENcEIxshARIgARIgARIgARIgARLY4AQoIG5wA7L7JEACJEACiyNAAXFxbNkyCZAACZAACZAACZAACZDAxiFAAXHj2Io9JQESIAESuMIEKCBeYeC8HQmQAAmQAAmQAAmQAAmQwLokQAFxXZqFnSIBEiABElgPBCggrgcrsA8kQAIkQAIkQAIkQAIkQAJXmwAFxKttAd6fBEiABEhg3RKggLhuTcOOkQAJkAAJkAAJkAAJkAAJXEECFBCvIGzeigRIgARIYGMRoIC4sezF3pIACZAACZAACZAACZAACSyGAAXExXBlqyRAAiRAAtcAAQqI14AROQQSIAESIAESIAESIAESIIHLJkAB8bIRsgESIAESIIFrlQAFxGvVshwXCZAACZAACZAACZAACZDALAQoIM5Ci+eSAAmQAAlsKgIUEDeVuTlYEiABEiABEiABEiABEiCBBAIUEOkaJEACJEACJDDlS9J13ZkZFQoF75oXv/jFidc+8cQTeMELXoAXvvCF3t9btmzBK17xipnvxQtIgARIgARIgARIgARIgARIYJEEKCAuki7bJgESIAES2NAEGIG4oc3HzpMACZAACZAACZAACZAACawRAQqIawSSzZAACZAACVx7BCggXns25YhIgARIgARIgARIgARIgARmJ0ABcXZmvIIESIAESGCTEKCAuEkMzWGSAAmQAAmQAAmQAAmQAAlMJEABkQ5CAiRAAiRAAgkEKCBeZdfoWNhi5XGuqSF3lbtyVW6/2cd/BaD3WgZ0/SEcO7uE9zzuwilnL/+uQxdOVUPtyGlg9/9Cq6PD3xGVRzyBDqwtFvLnmtAWMNE71hZY+XNoLqLxVCbto1HZjp75PMxiqgvW5KRFjXvoOqhqNfju3UJHn+bdacaf5pw5sPQbqGzvwXzexBVEP0dHeQkJkAAJbAwCFBA3hp3YSxIgARIggatAgALi4qH32w5qdh2toydxFsDS7r0oVWqwzBJy60VAG7po1Aco6iXkF49k9Q7rZfxXcsxX8l69OspFF0bXRjk7xBAZZML3n8vuQ7TNPKx8Gy19GRgOgcxIq1dyhDPdq9d20MlWoRWudH8jAmKvDaeTRVUrjNpjptGEp9E6FxDXeLxq5AsREIdtmHkL+XYL6d07jTiY5pw5HIAC4hzQgksW5Jfzd4hXLoTAXN9zC+kJG90gBCggbhBDsZskQAIkQAJXngAFxEUyH6JjlbDHyeFBx4JWzHliwbDfQauXR7W8DKwXAa3roFhyUes6WIsAtViqro1Cqwg3HKK0Xsa/SDeYo+1BS0d1ULvsiLJ+U8P2to5LdileqJrL7i6snIFcp43qFVWbZwM5znDgCZ61QhsdUYau6DEqIErflmsFtDs61qInCxHSZuIzWRxbi/HGzYmFjNu1kDNy6LSrM/wyJY04mOacmaD7J1NAnAOaf8la+OXcN99wF7qwCy0U3fUe6SrrfBWDWijae67vuQ1nIHZ4DQlQQFxDmGyKBEiABEjg2iJAAXFx9vReTqoD2J0GtCShZRMJaF2nhJsHFp6ngDjF6YZo6TfCKV1+Smq/UcH2njnK/LJdfrHpuJfdPa+BtWO4Nv1ZLLOFCGkzDXxB4thKH+LtuZBxz7Umpxl/mnNmgk4BcQ5cvGROAl0HpZsHsNZ7qvywBf1GB6UFbRcxJz1etsEIUEDcYAZjd0mABEiABK4cAQqIi2Ltvyw6lTNoTwrTCl5WTxg92LqNI6fPY2n3QRi2DaOo9qoboOOYsOotHD15VnKgcdB04OhB+qNEoOiAVRvCNmv46LGz2LZzH7SaDUtbDiLPhug2TBi1JnoATp+WZOpt2Ll3GYbdhp6L7KMl/WqXcKbYhjmpX7bhXT/IDHH69HlJ0MbuvRXUGjbKK3u9DdAyCrjtIbmnOh7ACXkRSTV+YNhtwDRqaBw7jfNL+/CemgWrWkD8bn5TeMk9mwWcyjegW4dx8uw27NynwXZqyLVNmLWP4phg3ncPHMdGeUX8VQwbOHb6fAxjEYn2ACdG94EbFfHELzxjYWibqH30GM5u24l9Wg22pWE504VTKuG9x4VlcOx/JGGPzAE6Hn8Zg7hF2G96aOo6zOYxeGaR44ET40JiNHppit0HHRuGYeOw3NA79uMR70VtGhsJtt2CdukSKj0TuvEQjhf9cfWsLWgWTiHf0GEdPhnwsOHUcmibASMsYd89Dhy7HESFDdFr2ahZdbSOn8Z5j6EdfJ7MUO41slfgoAPbMGDLfcV3DxqwbQMrUy/V3BpfQ8KcfLtU0N9TR0G91EZEqhGu23Zib7kCs2Z5vudxK57BclOH2RB7Cgsr8Bf/3lEhbdhrwa5ZqLeO4/R55d/iyxJFVMbQ6Y/uVThoQd9qo3im5UWVTptv4c/hrTUGlhu3YZC0B2JkvL4vnEGxbUK3j3hjGmO/gnWaPU/A6NkT2hn1zaV970HNslAtRFeP0fnku7eae9P8e1wcTMUo7H/bduKAYcMylY8Ha4VdR75ZhXboKM4mzmEX1RM5NIO5uW3nAZh1Z/U7JPBju55Hs6rh0NGzeECtU5PmQMdCzhyNxnTtAnZZGk70VyPReo0KdnQMXLKL6HnfM/4aKd9V+8s6anYV/q4BYcbbsPOAAdsyV9bYpDVifNvQSWtfEJWpA7HjDU/Xy/JLv6HkuRb3bLG6/g+s1fXugFmHYxSD77NJdp8ybvjXDg0drmUE35f+84Jd7sMxDdhH/PXyQK2BunqG8Nb9Is4sN6Gbvu3k+8+yLWjLGQxaBgq3PeRtwbLyDR75nlM/j659pmMia5mA7UcEet+HDS3ynTb+C5aJa9Cwi4ZpoOath+Jm+1HWa7CLHZRL78Xo1+c5NEvtsX1CR9of+Q4ORpLqGSjOxvzZtUCAAuK1YEWOgQRIgARIYCEEKCCOY2232zh06BBc10U+n8ejjz6KQmHaJvrRduLFpLG7yUNqxcF+Ux7mi8hmgEHbQlnrhdKJh+h1XKBQRF5ewgZtmCUNWSUCeCKQgcE9NuyaBnkvHkgRgF11lJ/s+Pt4tU3krRxaTcN/kRu0YCzbKHR8wWAsDU71y5AXmxJymSH6LRPl6hBWkObcq5dR7OjoOhX/xUd+XurB7FkoxWwxJy+HexARsdKMv9+EVmyg3HT8l/6Bi7peRqPcQStWnJ3CS+65x8aBP2vB8UTIPlpGGbc99AR23/s4mrUycpkBXFvDrpaGMy0/lVHSgQtWHvVmDeVcBsN+G3a1CrfaRsMLMU0rIG6HMbgHtl2DFozHqe5CvfxkkFrrixENbVIE4hCuVULZ1dFyqoHNG57Ym7fbMIu+AaZGIMYJiOKPE+zuj3O0IMh0Nr7IVWvvR6ZkwNaFewbZbMb7+R77AP6sFdi334JRvg0PPbEb9z7eRK2cQ2bgwtZ2oaWdWbF5321jkC9iWSbNsIe6tgPNFWbxDEeEtqELq1SGqys/GMBtiKCVh9024SFMMbfG5rRro7irgconWzBLWa9vTaMKvZmF7QZpdWHhwhPvHBTPNFCVCT4coNftI1tY9uZVmI/4S8ZrrwIdFrpOeeWcEWG076I9yKO4LJSH6NU17Gj6L+1DmbddEz1rNa1doqW3OiX/pX7afJP+LlcxsDuoa3lkPFGoCs06Cr2ZUEQlRqipOPthiMhVyiEz7KNlllEdro5plGuyPaUds1GHXpSxDtC2ytB6tRU24pvFRhnNlXlSh15uoKzWvrGle7yw1XT/jgiIaRh5/qd7qZaejwuDWgVVWIFtpM0y6sM88tUaauU8Mpms9x0xcng+eif6K2uXLJEyRgfFVgeGfHXJOeU6hvk8qrUayvkMMlnxpSlzQKK5toajuUSANtHKuSjVlAgtKaNb0axcgJOro1Dtw25bENfHsI9uD8gvy/Yd/pqly9YM3hor3yk1VKqAFXxnJK0RowNOsfYljXeKreX+s/mlsE2ea+PCp+8nd/bvxeMN3w4QAVfbg0b5FDq+sRLsnmLc3rVB+8H31KDroHrze3F0W3iNbUIv6Mg2erDkyzr8nagVkM0M0Wsa/i8m1bYm3jny+7EJKcyxa58GvZlbWftSCYhT1iARsat9G22r5K1/w34XPeSxnMsEa3YDWjgCMfo9J+0XLOTrq3OvbVdRdatoNzT/l1QpnoEW8lDORtcFAQqI68IM7AQJkAAJkMB6JEABcdwqIhY+8cQTKx/I/0+dOjWj+WYREDESzQHIS9ouDJ3kiqYjQoj3cBx5YIb/UqfSYMeFJP9Fo2Ncgi0vELFC0uR+jacPyphryAVRTOPvakkC4uT7yMuCkW2ORnJ2TGzRczjlGqmq/4701XsxiNzTeznq45OX7FXxs9dAZYeqbpoQuSX7OpaHcLxonPQCYlQcHBFwgpfAiQJiIDpF07QGzSq21ssr0R3zCYjT/DEqIKZhEwhh3UdxoR4IzoGDeC/tOIF+KLXdE836nxzZu9GLcpqQjj0e6Tkuwob9YJS58tYBmtWtqJcD8TbF3Ir6uWvlUEZzZDz+/ArN0bCgJi+z2+son2nG7ikZxweDJqpb6ygHL8lTU3nD81sK6+xwYa74uj9mEYDqlSymzbec7KtZr4xHEOX2ALMIiBGbQ+bSriGcWIFigoA4sR3xTQPZ5uh+nR1zC/TcKbieYBM5xlKY0/j3qIDo7T06hZHnfy1tdH9Sb81pQ78ge9H6bVqlhH6qbsf6KDw7loeO74feORZKp1xfUAyO6XMAXh/a+gW/ervYqJaDozWg92s+v2Ebxo02iuKLfQu56gANJSCG0XprVgtaeI1FD43KjpX2vXkfs0aMWCjN2pcw3mm2jp1rE/0y5rFg4p6UCb8cGvkeSbB7mnHHfnfEZ0PIHLAKwToX952IyFqYQkBMs/alERCnrUGwcqgOGisC4ogV4uZDxCYjc2Pl4sg8j2Uy/dlsxgdFnr5OCVBAXKeGYbdIgARIgASuPgEKiOM22LJly9gPn3/++RmNNYOAaOUjL+PRdDiJjHJgOy10ul1geRnZ3nHkrLDIoYSu1W6GRQUvAtFeRqcZFAbwohgtLDcnRCBO6ZdEIFa65upDfK+OSrELY9YIxIn3CSIqjsbhD9Kgxz6awituj7O4l6PwS0fCS/rIy3MuvYDYi6Z6jvQpRQRi0stcr47Sjv7KPlVzCYhT/TEiIKZiM55mq8wWJ37FRauOjkVSmOuwnAZc9zj6ub3ID7o4Xm0GadrTIxBjI2IB9Ool7OgHe3UmiAHJgl2S7SLMIj7YaxnQ9SYGJR2GXkUlKLgkjOLvNfoiG5fCXLccNFwXx/s57M0P0D1eRdMT50YFQ1+MbEELiVZ3TphviIskDoSLMb9eNTK2hPwqdkxzCC9T2wmi8+KHE5PS7wMf6euY+KvGFBbOcqNrdrxvxZzzgbh1TW0LkHLPxARuo1GlkS0qgtummQMyH4p9yxMi5d9V1NEutVGqDGDLL3BGis4M4ToSjeoiXzZgGBrKy0GquLdmxQ4Y+x/xv8umCuHKPnGRcOG1L21hmZjI2JFIXrnflLYkhTl5rkXtm2DTEXEw4ZxUa37ctdPXwqRibl66+tDx19SpAmK6tW+6gJjiO3/owqlqsNw8yoYBQytDuVnsfB2xYVI/h2gbN8IuhkTVqd+FMz4W8vQNQ4AC4oYxFTtKAiRAAiRwpQlQQBwnLmnLZ8+u7vbzhje8wUtnnu2I/63/WBtxYtbIy/gQbTMPY+CgYVewHKSvjUcgThYQpaiEa1ewy+ph73IWw+EytPA+i3ERiFMfnmWfvQruaGWwV/ZNyxRhBHsmxbFKTGFOISBOTucN3y0FLwqIq8DmsvvVFxBFvN7RKONEQ0cxyOmcNQIxjXiSJB6stYDoG0RS7xuwazU0hjqaLT+NemYB0YswbKB8ohGk9Y6LIMO2gRvtoveLC8ieZN7+dZLSPF28TiOOTVvnpgp/Yw2kEEHUNWmE/0mL+ZUUEKNbOoz0a30IiF7UYRWouxW4JfmHRHP2UC9VMLBdVNwSKgN7NJpzOEC3XUfNsNApOmjXK8hPFaCSf8kwgiWNkHalBMQUc23U1SggphUQ03znDwddtOs1GFYHRaeNeiWfIoWZAuJsz7Kb82wKiBvY7l/8i0/g47f+HA79ZPwgRj+/hHNf/R5e8sqX4YUbeMxXv+sX8NiD/wj88s/i9pdd/d6wByRAAoslQAFxnK/sgWgYhpfGvLS0hGazOcceiICXTqpn8cleKC02erupAmJcVJu8vO1AU08fgQj0UC8byDjN+IrQ8whJEoFTakFrW/5+cVOO+QREPxVvV9fCJaccFISZ+PYfU8gkwmseAdFLK48pPjGSeubCyu0aS+PsWDnswWhk3GVHIKZKZ5tzD8SpwvH8Kcxj0T0JEXaTIxDzMXtE+tEjb8upqLLpgtP09E1vx/+xzffF+yZFSkkaXzXTGhVUIinHSRE/SkiUKtySRt2o+FFZ0RTvSSnMcS/onmD4ttzq/mXDNsy8jYLrAHoBrhHshYbp881Lz21qkVT0Kal9lx3pNd2eK6vCiM38fnWtS3DKKRYp37ijEYip5n5MCvMURp7/WQU82daxHLukzSIgRrewiEthHv8lU6o5IFsz5GS/uAocM4g6DPzEyNrQpRCSGSnKszIevwDOwO7DzEsKs4XCk21vX964I1UEYpq17woJiKnmWowoPCaOxaQwj31HpBl3bCRwirlzJVOY49L7I1Hss33n+/svl0oD2H0ThbVMYZ76XTjtqYefb1QCFBDXmeXOPfYp3PHVH8HH/6+fxE1T+jaTgHjxKdz/RwPc/rtvwq0vWMCgL/wTGke+gY997Vl8B8AN11+Pt/78zfiDN1+eyvb08f8PH3vZzyaKpAsYCYAf4uJXT+Phx76Jx/rP4XsAXpTJ4K4Dr8Ndr3mWAuJioLNVEliXBCggLtIsPTS0Iu7sVfBntomKyrEZ9uH2sygVcjEvq9Kf8Iuj/+966RQahhSeGMCtG6iYh1GwZxAQvX3WWqhechD7Hj2PgOilrmXRTnwBHmXrv2xVcEalUce+rEfH71UvgVYwkLGasIMN3gf9Hjq9DMrFlRLJwc1S8JpLQBwvouJvfl9BS1PFXGTfyWWYmTpadhk5DDFwG9DL78IRY1TYmiwgilvkoCft8eSNdHxD/WGvCUPTkbF6/r6W8xZRmfrSNL2IyjibtU1hFj6VngPXqXicpRiDVq3juKGE2niGIwLFWAEJv3CApmdgKdF/DgFRIraK5Q50VRTGK46hoVpPKKISXYICv+qbvqjnCYhBoRCvMvuwh0a1CCNbjy+iIpVzKz04roNKTgoMtFDTqqgfN4IUZv+G8pJeG2qADZihirpT55tXIKSGrCpAEFqTZimiMmuqaNycSBPJ6BVAMTKwmrZXtCgzHKDf66CXKWNs+UhYk6JFVMb9OyL2pWEU+F+rVEe9VvYKZA0HPbjuAMslv7iTrP2JaeHKb8RHCwYGFQd1u+K1E1tEZfu4gIg0cwC+OG9196FftlaFcRG9zBZyx5ZD+2mOOvOw34RRcFD0CtYEa1arhHo9KCAiBYNcF4PlklcIKpWAmGbtu0ICoojNaebaKhWxaQHGoAKnbqPiGasNq/w2NLVwEZU4u6dZ8y8jhVkVc/OqQQ/Ra1RRNLKoqyIqgTBXSdirNVhUUNzVgnai4VcAj1v7ug6KN7dQfbIOXZ6Jhj1vfbztgzk8ogqfzPSdP0RfisM5RXS8gmcieOsYNNqwvEo+MWno0SIqXiEoDZWWFrQR94uEmGeTRT4+su2rSoAC4lXFH7351/Gx+8/iqeyzuPUX34p3bJ/cuZkExEWO86sufuXwd1H8hdfi7te/1I9wvPQt9L73YuRfdjnxjv+G4w+fxOd+JjnKchHDuniygzv+Fjj0ztfi9leKjPtDPHPh2/jO9duw/SZGIC6COdskgfVKgALioi0zQLfpwLIcHD7pp0Uv7d6LklH3KpjGRyJFXgJ6LRi6joeOnQWW9uEey4YOEyYcb9+odFFS/r5ndxxeHe+2nfug2Q7sskr7Cb1gTo2MFA3LhV3ahUMnV9tc2n0QpuNA90o9R45g36LakdM4v/QgTvUMFNLcR5rptWDVanAOn4RQXNq9H2XThiMpS9FjGq85BUS/GxZMw8aR0+fh8avZsLTl1chIEX8MA7b0c9tO7NMsOJUudnRKI3vzTRMQZbzK5tsOPgq3LkJZ9BAx2YRZ+yg819h9EEY4Lf0KCohp2CSJA3PtgRj2pW07ccCswy40sb1TCTj7PhNl2LO2YES4koreponaR4/hLJaw+6AB2zYg777eMY+AKEXOOzYMw/bmvG8XAzmrBkgEsBhypIhKC0ZFx0PB+hD1K49P9nFoXRu1xjGcPr+EffdYsC0tfksDEVhkH7raEZw+vw07D5io2wU0t3dQCRco8faMexcGD8YU6Zgy34bdBkyjhsax00AwD8q9m+GW0ldhnlVATGXPBJvJvK3V1Bq8hN37yzBtB3HLR1J06OS5Py7cpGIU+J/VFLsC23buRVm3YHsizgwCYi0Dq9qDFfjctp0HYEqFa+XIkwS1aXNA/FmiJW/r4MGRIix+dOeh4uO4EFQDh+ugpNVwXAbjrdPRNSlYs6wmjvkDxt6yDiuYc+kERGl5ytp3pQTEtHNtZen2bepWTyDXXP2ekPXL8WzuOfAE4Xjamn8ZAqKVxeNaF3at4dlmad89sEa2JAmvK0t48FRvpCCPGqKsfXrV8r4j/ecBDb1dDgorVZGH6DZMGOo+3jkmsjVzdX2c8p3vOiVotePenEHMuu3vKfsQjp3dhoOPuqgX2+OR5LLGmQZseR7xvqtrI2tqqmezRT8+sv2rRoAC4lVDP37jZz7/Gdz11Mvxsdd83fv7yC++PHTSJfSOfwH3f+Lf8f3rgRtekcM7rv8GnlpJYZ72+Vk8+F+/hbf/t5/GLQC8yL7MErZ/5it49NvAOVyH2//La3Hv7pf69/xWFx/8i2/ii0N5CXoWX34WWPqRF+Peu38at46ERn4Lf/OHX8CX//Me3HvrjbE05V63f+0V6Pzy0srno+Ln0zhe/0d85GvP4YZnn8PTL3oR7rt7J3D0Cdz/5Wfx/cz12H49cPsvvBXaa6RvT+HBv/gGHhtIc9eh+KZX4b7bXx6kZp/Fgw9cQPHnvo+H//bfcW74HLa/+kfxB/uAj9X7OD58Dt/PSPs/hb0v+w/j/f3BP+GDtW/g1e95M97x4zGfIyogfgsfd07j4XPPAngOF7Mvga0X8BoPRdy43oQ9W4FnnnJx35EBzl4PPD0Ebn3TTtx/+3a8ED/EuZP/gN/9v/8d37seuPiibKi9S3jq6Cnc9/nv4wY8h3PI4H3vfCPe8cpFhJSuo4nBrpDAVSRAAfEqwr9it+6j6UXK1WGVl+FtGTccYNBronpzE9rKg/0MHfIiV0xk7Dp0VfBBIns6FspaNqhKPEN7PJUESCCWQHpRZVaAHZhbdOQilXlnbYXnkwAJpCWQUhRO29xanRf7i7w1axzWFgv5eZ4z1qoLbIcEZiRAAXFGYIs7/SI+/j9P4aIXeSiRiF/HLeZqurGIi2//fzM48uuvx3bRi859HsaHvo2ld/rRedM+B8YFxNs/dQM+YvwUbr3pPwAXn8IHrW/i1t/8Wbx960Ucd/4BZ3/uLbjrNSKincff/OFp4JdjoiIvfAnGH30XB2pF7EnQsaYJiPK5MXgV/nx/EHJ58SKeuekmvNAT607hqX2hCMQffA0fts7ipQd/CtqPi0r3b/jcX3wWH3vFG2Dv3Qp/nF/B2be+DvY+SZ9+Go89+ATuf/YlXnpb/gXAM5/r4O2fyeIxfXk8Tfypv8db//oGfOwDr0dM3AYwJiBewtPnnsVLt/uRir3H/g6HLr0Kj/7iyz2RNn5cX8OH/+vXcevvFrHHExqfwcWLwE03vRD46udw4Oj1sD07/xAXP/dZ3PGZLB6VvkrfPvVifPzu1/hi6Q8u4iJuwk3UDxc3LdnypidAAXETuEBiNMbqRvhGYUYOSS8cXmXSBspeRdcZ2+TpJEACYwQWJSB6ldmt5dWUPbInARJYMAEKiAsGzOZJYE0IUEBcE4xr0MjFL+G368B9wd6Hshfig9ld+B9v9sP9JGKv8eo34g92q/A/Efk+i8+91RfXpn0eJyAa33s1/vz2bUHnw2LdBXz8f34BT+9/MzQvCk8+ewJP7y/hrldGxvqtL8Kwh7g7iGyMIzFNQHzmqb/HXUeew90Hb8bbfzwc3hgjIIqI9okXjYp///x5/MqR6/A/fusWbPcExHMohgRNYfORl70BH9mnoiu/COMvgPsO3YLgJ6vd/tLfo3gsg8fiPvPOmpLCLNd/7mVetOWkcYlY/NiPvxr3/pcfxfYXrEY6frHxCTR2hO0cGs/gSzA+9B3ceuBmHPjJIFV8DVyPTZAACSQToIC4CbzDK5hgIttswVzJzZRUKB1lp4hWx8Cs+iGk+mSxhWqnsVqUxdvvqILqoLayN9smoMshksBCCSxEQPT2XdPQq3XhUOlfqP3YOAmsEqCASG8ggY1AgALiOrGSVzzl05IGGzpyuaCYSoyQFoiKfhXmaZ9Lm+MRiPfjtUHUnhLGQtF+3/oSftf5Js5ef52XJnzLz7wKxl5JsY0cXgTijVL/oAAAIABJREFU93DXf3sTbk1gOU1A9IqWnPsKHjvax8fOXQftF16Lu14v0YTj44prCyMi5ug4pUsiID78il2rY5XzkwREESiPZnDEEyPjjoiAePEcPn70jFc8xjuefRZf3vGqIF07aVwSPXgBX/z0V/DwJ76Hizt+BPf+ws14zU3f9aJQPzjwU7ZXjxtwt16EF2B54Wt47LGz+PCXn8Pen3s13rd3+9RiO+vExdkNEtiQBCggbkizzdzp8H5csm2Qt9dW1YCpV6Bqu8zaaHifN7nW25ewaqCml2L265u1dZ5PAiQgBNZWQPSrun9A9o2sNVDXCykqm9MOJEACa0OAAuLacGQrJLBYAhQQF8s3ZevjKcu+ePYFPKP5acMigj32k2/GvbcqCe8ZnKj/HTpvWo1AnPT5zALiVz+Hd3/6pfjILy+Ni4Yjo5pnD8TRvo80d/EcGg8/iXP79uLQT353PIU5VQTi6l6P0vZMAuJMeyD6UaCdN+3Gvbf+J38Yn/8Mip/fNrLfo/fzkXGF91b8AZ4++Q+4+9MvwsOHbsG5xifw2GvCdk5woR9cwPG/fAKP7lCp2yldjaeRAAnMRIAC4ky4eDIJkAAJkAAJkAAJkAAJkMA1SoAC4jowrCqeMlo0Bbj4d5/GXeeWvP30xvc4/CKMD31zwh6Io5/PKiBKpN99w534iLeP4OTjmS/9Pe76yyEOvPt1uP2V/0ewP9+/4enh9Xip7Osnot9jGRw5FET1nYv2Ldz+JZx4+AQ6PyMC4rOeSPr/vH4P7lsp0CJi61eAd74Rd70yaQ/EyxAQpYjJ8RM48Kkb8MG7X4c924PCMJcu4CK24qYbwxGIfmp37/Y34/2veQHwg2/hMecLuH+rikBMGlekOMs/u/iVv74e9qFb8CIvnRu419jl702JH+CZC98Htv6niJD7Q/SO/h3s7OtCUaTTLMXPSYAEZiVAAXFWYjyfBEiABEiABEiABEiABEjgWiRAAfGqW1WKp/wDzu1TBUtCHZJouD/4Dt7+u1JMZbzK8vu3fxvHX/Gz3h6IwLTPZ0xh/mcX7/7od/CPqjvXX487wlWaR7j9EBe/+iQ+cvTb+Pi3n8P3ANxw/XW4ff9P4V6vZPNFfPF/P4Hf/sKzeGlQQfrurd9E59Vv9fr+9MkO3ve3Q9wQVCS+5XU7cO8vLnn7Ez7zVRf3Hv4Onrr+OmgHSrhLqjBfOIuP1c+gITd69jrc+qYduPf2VwSpvJeZwuyN6wd4+vNfwAcf+y4633sO3wfwoswNeN/Bn8U7fnw0hVmqKd/7l9/BU5nrcBP+I+7+uRvwsS9vxZ//8tKEcX0djQe+jEdxnV91OvMf8f4Dr8PtXlGYH+Lpzz+BDx4d4FNSARvX4bWv+zHY2k/gpqdc/MqRAXD9dfj+8Dm8aMeP4L4DtyAfX/z6qns2O0AC1wIBCojXghU5BhIgARIgARIgARIgARIggcslQAHxcglei9f/s4sDf31dUAk4GOClp3D/H3wXd0wolnItouCYSIAENjcBCoib2/4cPQmQAAmQAAmQAAmQAAmQgE+AAiI9YZyAVBL+9Itx/O7XrKbNnvs8jIefg3FfAXkyIwESIIFNQoAC4iYxNIdJAiRAAiRAAiRAAiRAAiQwkQAFRDpIDIF/xef+9z/iwS9L8u51wLPP4YaXZb0021u3RvbvIz8SIAESuIYJUEC8ho3LoZEACZAACZAACZAACZAACaQmQAExNSqeSAIkQAIksNkIUEDcbBbneEmABEiABEiABEiABEiABOIIUECkX5AACZAACZBAAgEKiHQNEiABEiABEiABEiABEiABEuAeiPQBEiABEiABEkgkQAGRzkECJEACJEACJEACJEACJEACFBDpAyRAAiRAAiRAAZE+QAIkQAIkQAIkQAIkQAIkQAITCDCFme5BAiRAAiRAAgkEGIFI1yABEiABEiABEiABEiABEiABRiDSB0iABEiABEggkQAFRDoHCZAACZAACZAACZAACZAACVBApA+QAAmQAAmQAAVE+gAJkAAJkAAJkAAJkAAJkAAJTCDAFGa6BwmQAAmQAAkkEGAEIl2DBEiABEiABEiABEiABEiABBiBSB8gARIgARIggUQCFBDpHCRAAiRAAiRAAiRAAiRAAiRAAZE+QAIkQAIkQAIUEOkDJEACJEACJEACJEACJEACJDCBAFOY6R4kQAIkQAIkkECAEYh0DRIgARIgARIgARIgARIgARJgBCJ9gARIgARIgAQSCVBApHOQAAmQAAmQAAmQAAmQAAmQAAVE+gAJkAAJkAAJUECkD5AACZAACZAACZAACZAACZDABAJMYaZ7kAAJkAAJkEACAUYg0jVIgARIgARIgARIgARIgARIgBGI9AESIAESIAESSCRAAZHOQQIkQAIkQAIkQAIkQAIkQAIUEOkDJEACJEACJEABkT5AAiRAAiRAAiRAAiRAAiRAAhMIMIWZ7kECJEACJEACCQQYgUjXIAESIAESIAESIAESIAESIAFGINIHSIAESIAESCCRAAVEOgcJkAAJkAAJkAAJkAAJkAAJUECkD5AACZAACZAABcRr3Qc6FrZYeZxrasgljLXXMqDrD+HY2SW853EXTjl7Fan00ahsR898HmbxCncjBavL7dH6Yn25o+H1JEACJEACJEACJLA5CDCFeXPYmaMkARIgARKYgwAjEOeAlvKSfqOC7Xcexb4/O4NWNR9zlQu7sAuHntiPR841oSUpf2nuFxHFem0HnWwVWiHjX92ro1x0YXRtlLNDDJFB8El86702nE4WVa0w+bw0fYs951oSEIdom3nYBRdNMeKsrOdmyAtJgARIgARIgARIgATWkgAFxLWkybZIgARIgASuKQIUEBdnThEQ9QbQGVTQaVcxJiF2LORsF6UjQ1TWVEAcoKUvo1Zoo6MvewPsNzVsb+u4ZJdSCYKDlo7lWgHtjg6/hbU+riEBcdCCvrWB8oU6KtnZWacnK4JzC0XXxJUO2kzfx0lnLq7/4q/VQc0XcHmQAAmQAAmQAAmQwJwEKCDOCY6XkQAJkAAJXPsEKCAuzsYiIBZ6JZiNOlB3YRTC9/Kj1ho5E/1DbWhrKiCOj8mLhuyZeP6K5wsn8b12BMRBs4qtLQ0XnDIkKXxhrLsOSjcPYD2/QQXEhfV/iJZ+I5zSOQqIi1vO2DIJkAAJkAAJbAoCFBA3hZk5SBIgARIggXkIUECch1q6a5SQdCZnojKw4YYVRIlaW25D6xRg72iMCIjDbgOmUUPj2Gmc37YT+7QabEvD8krO8QAd24BhH8bJs0vYfdCAXeljT72wsgdix9oCKy+CyhBNXYfZPIbT54N+P3AYDzZ+G0OnP7r/oBdJZ6N4poVqP7ynooh9OmDVMLRN1D56DGdj+qX63ewBOH0aZwFs27kXy4aNtj6inorM5u+BqJ9CrpncJhAe6zbsPGDAtkyUVTjnoAPHtFBvHcXJs8DS7oMwHQe6St0euT6eFTBEt2HCqDVw7PR5LO17D2qWhWoh2CNS0sPbJVyq9GDqBh46XgylnA/QrG5Fu3oJdqkfw/qEL9oOOrANA/bhkziLoB+2gWJ4G8oJ5wxaBgq3PeQxVccDJ4L9I8PXbduJA4YNyywHEa+B7ew68s0qtENHcfaBoE9RNx65/zbs3FdDo6nDQzmt/wGjM8U2TN3GEeG4+yAM24ZRzOKy+5/oe104pRLee1w5N4D9j0zcCzTd7OVZJEACJEACJEACm5EABcTNaHWOmQRIgARIIBUBCojjmNrtNg4dOgTXdZHP5/Hoo4+iUIgKYNPxrkSiaV2Ui12YPQulQASUqLXlro5+tYfK9pCA2G9CK1jI15uolXPIDPto21VU3SraDc0ThVy7iF2NCj7ZMlHKAsNeE0ZVRzNrww2KqKwKiH5KZzQqrlcvo9g10bNWU5olDXSrU/LFl5E9FX2xzxjcA9uuQRNhbeDCqe5CvfyknyY9bMPMW8i1mjB8xQktYxl2oZOw/+Nqm45joSLq6LCHRrUIu6RSr4dwrRJ0SU2tlZHLDNFv1VCpApZiOeyh4wKFYt5LzR60TZS0LJy+H6WXhpWkdxcbZTSdKvyh1aGXGyh3WvC2rhQWtTb2Z0owbN07J5PN+qng/QYqBRdGyLZjEYhDF1apDFdvwakWkMUAbsOEbudht00UpaE050g/9gAnwhGI3nU6BrVVf2nVKqjCCmwrnMuoD/PIV2uolfPIZLLIRjfADN3f1grIYYBef4hcXnwwRf+lbxUH+406HKMU2MpEuTqE1XXg1euZu/9TfC8QoxsaIxCnr0o8gwRIgARIgARIYBIBCoj0DxIgARIgARJIIEABcRyMiIVPPPHEygfy/1OnTs3sQ6tCUt4T4DqGRKmJctNDvVzBwHJh5BojAqJrF1AeOuiPpBrL3nHlIGLQhZUrA83R6EHvXg0tJgIxXkD0Cn3scGFesgNR04+ka1YuoC4b+cUIiFGBZkRwFCFtew9mSNzy+tQxEvZd9AXEiW16EZEtaCt9FBP00KjsQFu/kFBFugNri4W8lxKehpWwNZBttn2xMDg65hbouVN+1KgnfHXxaLDHYdgR4oTYqIA4wmnlYp93veyLXmnOiRPgvOta2ijjXgOVHW3oF0S48zlbpWAsCV7stWMXcaY1vldn6r5VgBOBcOvfxi8SNHSCSMkYATFt/yf6CQXEmdcmXkACJEACJEACJBBPgAIiPYMESIAESIAEKCCm9oEtW7aMnfv888+nvl6dGBaSvH3ymhVcqFeQFfGuCjhSWMUT3lQEYryoJim2beNG2MVzaJb+f/bOJ8aN48r/34G9NpVDMEoOouwsRMExZoL8o4A4og5rMcBi1T6JzsWt5GAmOYSbBHAbiZF2gAREAsS9cAC3gQS/zsEJdYnblzV9MgUssJQvopKDmMTYUHACUUBsU4dE9El90w+v2MVp9jTJ5sz0DDnzbUAYDbu76tWnXnexvvNeVXsyYnGseEVTjkXz0inMUwRExATDYRNVEeuU6BRGizmFUJCcsl5hVGRUEYguNjvNUIgbom2X4Ww2Z0Yg9u1QXEpqhxKcXkzkfvH1MNps2IXvufBaHfR6wObmOvpX83BEQMSkOLulDkZYKf6X8FZSLTrVN7bD9dalfTTKJQycBDE3st6k9MU5bE8b7jfKOD1wVIpzmmuSBER1XyIivbN3urUmp9UvbU1t29hfxk/AKE1d93GCgLhj+1MI3As/sLyBBEiABEiABEjgyBOggHjkXWBxAFeuXMGnP/1pPPbYY4vfnPEdy2xbxk1n8SRAAhkQYATidqiStnz79tZqc1/84hdVOvOix0QkWmSn3kKjCHs9FNYOTECUrGMLx9ySEgkRjxZMEGhmin0qC9dF5YyD/vlNrAcBNk0XrlVSG4tsP1KIkkkpr9GClGhpYej5cCub4e7SkQjE1ALi5BqU22ydJiB2XRSrsj+OhWiCezwCMY0Al+aaqQJigji51YYVEBB3Yj8FxEVfR7yeBEiABEiABEggBQEKiCkg7cclv/rVr/DlL38ZTzzxxER18vmjjz6KSqUy1Yy7d+/i5ZdfhmEYePLJJzM3V9a+krouXLiwq7pef/11BEGAb3zjG+Ny/vCHP0D+SXsfeeQR9blc85vf/EYJlvPqXMS2Dz74AM1mc6INn/jEJxRDXfeuGrjHN//tb3+DCKTCICreJrXj85//vPKlXC4HfV5+j/vXHpvI4kjg0BGggLi9S2UNRMuyVBrzqVOn1Ht0V2sgqnTk0a7LzqYLw/XVWoGmBAdOCIiyZl+aFOYqcq3JXZ1VhGPDSJ/CrAafUdRgsesBtSK6Vh+OXqRxBwKipPNaOQ9NM5ILPPWJSSEgKtHVQfEvbcgyi4nCXnxNwH4D5dNN1MYpzPNYjdJse849eEZ8YcCwxikCovRVFY3JzXES1ptMkwKc5pqpKcxOEX9p15CEaLxZTTzSMwZT1oE82agkbj6S2rYdRCCqsndiPwXEQzcWsUEkQAIkQAIksAwEKCAuQy8AakH6JFFOPpdov+9+97szBcRf/vKXePrpp/G5z31uT1sk4pOIk6+88sq43EVEulnGyKTz6tWr+MlPfoLjx4+rS3/xi1/g/fffx/nz58ei6bvvvovXXntNtW+eQLqIbSLICTcRDeWfHH/961/VzxdeeGHpREQRUf/85z8rofnSpUtjtPF2/POf/4T8+9SnPoXvf//70Of3QvTdU+diYSSwAgQoIGbXSds20+g4yJ97EXeefXOUyixVxwRExDdRUbsIm6i0THTC9elkYxCjU0Mr3PQjGLRQN6toLLCJim61iGD1wARcwI6uX7ewgDhA0zyJVnWGEDeBOoWAiNEmKkarjEajDqMgG60M0e92MdwsoxhI+nED5Rs+rHBjl4ZVgX25CFcJiKNNVOaxEvGsaOXgNF21QUwuGGLQ76CfM1DSm6hsE8eS104cdWkFJyMpzNs3SAnQb1owazk4/XANym0blSRcE/pK5ZZOE9/afKVVbqBRNzBC1Ee3O8RmWTZsSReBKGKyVTAxcFrwzNFGL4P+ELnNAtbT2JYossbq3kv7Y/V1nDxqQx9tpzwl4jW755wlkwAJkAAJkAAJHB4CFBCXpC/TCogiBsk/OUT0EsFQosyiqbtyXgQkER4lmk8OiViLR62JMBc9RMSLRqhJ5J9ECf7pT3/CU089pS6V8z/96U+V2Cn1S/Sj/PzSl740UZZ8LuXfu3dP2ZgU0aeFwa997WuqXLlHytZt+/GPf6z+HxcaxS65V9oo0Zmf/exnx3VrjvK5iJ/x81Ejk4S1pM9mtUXOad7Hjh0bR/1JPcJeC5O6z6SdWiyVdsg1wkiOaZzkXJSN/P7SSy+pfpcjyWbpt9///vf43ve+p64RoZQC4pI87DRjpQhQQMyuu7YJSeGmEn1Xb6aSICCKOf0WHNuC+8ZN3DmxgQtmHa5jQjYqHh0iKlqw3Mu4fvsUzj5rwbXycOqAl3IX5nGrVcTeNzB8JbbJxsICIqCiIJ++vAVU2e7Ccw21e/TkkUZAHLW127BhO01cuXkHOLGB80YNjmuhtC6oLNRqr+LKbeDUhefguDXAtgXEKMIzBasRcgf1uofL1yV1/RTOXjRgux4qUwTEoG2j4GyORd1o27b3u5jRRcO2Uf/1FdyW8qXPwjaM7517TYCuV4VZfwM375zCKzf6kD1edNlO8wpGiM7DqDlh+nhKAVGh6sC1LLiXr49svFhHQ3YLV+fm2J9GQBRBeK/sj9fXb8Gq1fDqlds48eyb6DYqGK3+yYMESIAESIAESIAE0hOggJieVaZXphEQRWz63e9+N2GHFoWi94uYKJF9WpjSN3zrW99SIpUuR4tbIsTJEY36k9+lnFarNVGfCFIiRsUPHe0mn4ugJRGD0fq1SBi9TwS0F198cRxRp+2S9FuJtNORiRKVKGWJoChCmkTi/f3vfx8XdfbsWZimqX4XDvHj8ccfx3e+851tn88SEHW047y2xOsTphK9KOKepJ9LNGWUg4iMcl5+yvloO+QzabMWBqMG676QPhS2UZ5J7dAsKSBm+tiy8CNAgALiEejkmU3swF6rIX9jMiV6USoSxSdRkg3HwOa6KJ0BhsM+mtXPoGmGG54sWiivJwESIAESIAESIAESIIF9JEABcR9hz6oqjYAogpOIUT/4wQ9UURJhJ4KVCE5xAVGEPy0uilAnkX0SjSep0CLIyaHL+dnPfqbKSUqT1sJVPIVZrhdxSqLp9DXyu0Q5SnlyxIW0JHEsKg6KMCgpxFKOpE2LiCfpulGRUUfW6RTjeN3CISrivfPOO3jzzTcnBDfdD9HU309+8pPq4/fee09xEhuE67y2SCSkXC8cdF2ag/SXbo9wiQp9Eh0qQqwWdaWPRMidtvai2CECo/SZ/P9jH/uYSk+WIy4gRkVWYS7lMgJxSR50mrFyBCggrlyX7anBsyLp0lc0PcpNdhquDN1t6wSmL5tXkgAJkAAJkAAJkAAJkMD+EKCAuD+c59aSRkDUqbwSURffSCNJQIyKfiJmySEi4Y9+9KOxmCifxQXFqLHTBMRoOqwWsEQ4E/FOxEqxUUQyOUREE2FOC2tJ5YvQJaKhRB/K+n5aJJN2SsSdFtq0oCdRh3KIOHb9+vWxWCocopGUOsoxKX132hqIYrts4iKC3by2SPlSjkQaaluiAqJmrtus+0mEUWmvHOVyWa3tmBR5KOe1nXKd8JHUZGmzFlH1+biT6ShFroE49/HjBSQwlQAFxCPsHMM2HMNEv96DZyTvlZyOzmiDGLWztL216/Kw20DN8FBqdUaptjxIgARIgARIgARIgARIYIkJUEBcks5JIyCKqdH0ZEkb/uY3v6mi3xYRELUQ+YUvfEG1XtY4nLZByaICopSXlOIsnycJiFrcEkFNhDEtemkb9ed6zb+kFGUpOymVOyraJW1EkySs6WhNEeqk7lltkWhQSSmXnxKFKIcIiWkERBFGJYJUoiP1xi3T+kBHXcZdVW+motshbZR/IuKK/bPWSFwSt6cZJLD0BCggLn0XZWBgB87aObx4YgPP1H00akVM2X84fd1BD75toe6P1uEbrVVYhWXXUNncjTiZ3gReSQIkQAIkQAIkQAIkQAK7IUABcTf09vDeeFSgFB1fIzBaXXS9QBERFxEQ9c7KUbFp2u7NiwqIOgIxvp7iLFRRUVALhXqDFblPxLlounU0fTde7k4iEOPRiToiU6IeJQJxWlt0+rVO1dY2pxUQte2ScixCpAiJ8d2ftQ+IICh26ENS1EWslMhN+TkrRZkRiHv4oLKoI0eAAuKR63I2mARIgARIgARIgARIgARIIIEABcQlcQsdcSe7HYuYJ1FtsqaeRAdqQUp+F9FP1skT0UlEIxHXFhUQtSiod1aWMqRMvTtwklApNugoO1mTcFoKs6z1pzcP+frXvz62VTZFuXjxYiJtWftQzkeFQrlQRFXhEBXwtO1f/epXFSdJGxZBVOqVNoiAKKnHIv5JecJV0n1nRT9KOrRE88khIt7bb7893thlVluiAqLYqTd3SSMgiiAodkd30RZRMC4gxtdV1AC1gCwRmyLaUkBckgeZZhw6AhQQD12XskEkQAIkQAIkQAIkQAIkQAI7IEABcQfQsrhFIs1krT+dzqrriKa16k059DkRykSs0sKZFvWSogajayBOS4mNi1dSj07p1TsJ612YZwmIIoxJRJ1ExkWP6JqM0c+1SBZP4dV2RsU/sUfKFsExeuhr9CYqemdpuUan+sb7bdragSLSigApKcCz2hLfFVsEy7QpzHoTlahNSXbqNR9lB+r4IQKrpLFLOjQFxCyeSpZJAgAFRHoBCZAACZAACZAACZAACZAACWzNjXbD4uMf//jc2//4xz/ioYcewsMPP6x+Pvjgg3jggQewtram7tU/P/roI6z1er37Gxsbcws9jBeIYCXil4iDElkWjwoU0UvEPDkvglV0nTt9vUQnShkSlacPKVcOEbhEgNM7HMv90XUIZQOTpEPSc+UQ4UvKiNomop58FrVHfyZ2yLXRc/Hyk+6Xa5Laoe8Vm3XZUVvkcy3kCSc5N21nY11v1J4k5rPaIjZK26U/9E7Luq2aebR+sS/eT7PsjF4f5ybl6/UX430SvVbbn9S2w/gMsU0ksJcEKCDuJU2WRQIkQAIkQAIkQAIkQAIksKoEGIG4qj23Q7t1tF802pBr5O0QJm8jARI49AQoIB76LmYDSYAESIAESIAESIAESIAEUhCggJgC0mG6JJ6SrNsmUXOSBqwjGg9Tm9kWEiABEtgpAQqIOyXH+0iABEiABEiABEiABEiABA4TAQqIh6k3F2iLpCTrtFe9icoCt/NSEiABEjgSBCggHoluZiNJgARIgARIgARIgARIgATmEKCASBchARIgARIggSkEKCDSNUiABEiABEiABEiABEiABEiAm6jQB0iABEiABEhgKgEKiHQOEiABEiABEiABEiABEiABEqCASB8gARIgARIgAQqI9AESIAESIAESIAESIAESIAESmEGAKcx0DxIgARIgARKYQoARiHQNEiABEiABEiABEiABEiABEmAEIn2ABEiABEiABKYSoIBI5yABEiABEiABEiABEiABEiABCoj0ARIgARIgARKggEgfIAESIAESIAESIAESIAESIIEZBJjCTPcgARIgARIggSkEGIFI1yABEiABEiABEiABEiABEiABRiDSB0iABEiABEhgKgEKiHQOEiABEiABEiABEiABEiABEqCASB8gARIgARIgAQqI9AESIAESIAESIAESIAESIAESmEGAKcx0DxIgARIgARKYQoARiHQNEiABEiABEiABEiABEiABEmAEIn2ABEiABEiABKYSoIBI5yABEiABEiABEiABEiABEiABCoj0ARIgARIgARKggEgfIAESIAESIAESIAESIAESIIEZBJjCTPcgARIgARIggSkEGIFI1yABEiABEiABEiABEiABEiABRiDSB0iABEiABEhgKgEKiHQOEiABEiABEiABEiABEiABEqCASB8gARIgARIggbkC4m4QffzjH596+x//+Ef8y7/8Cx5++GH1c21tDf/6r/+6m+p4LwmQAAmQAAmQAAmQAAmQAAnsOQGmMO85UhZIAiRAAiRwWAhkPUhSQDwsnsJ2kAAJkAAJkAAJkAAJkMDhJpD13EjTkznSQw89pIIs5OeDDz6IBx54QAVbyKF/fvTRR1jr9Xr3NzY2Djd5to4ESIAESGDpCWQ9SFJAXHoXoIEkQAIkQAIkQAIkQAIkQAJgCjOdgARIgARIgASmEqCASOdYegIdB2tOAR82TeSX3tjDYeDAr+Bk38Z9u5SqQR1nDU7hQzTN6T2U5ppUle3iokkbBvArJ9G37yNlM3dRc8Ktafw6zTV7a1U2pQ18VE72Yd+3kc6jJs3CUIwOAAAgAElEQVQIuh6qZh1v3ATO/r8WOrViNnayVBIgARIggSNPIOu5kQbMCMQj72oEQAIkQAKrRyDrQfIoRyAqEebSW2OnOLFxHkbVgm1VsJlbPV9B0IXfGKJUK6Own+YfhIjSb8PrrKNqFrGKXbXb7lkqAbHfgFEaoD7YmfgUZXGgAmL8+Unj12mu2W1n78f9uxEQgzbsgoNCu4XaJhAEQO4oPpQZ91O/7aGzXoVZJNyMUbN4EiCBJSeQ9dyIAuKSOwDNIwESIAESmE4g60HyyAuI4yiuAMN+B17NhLvuoetXljyargu32EKpGxFteh5K5S7qPQ/G+j4+VYuKKF0XxVYJ3V2ElQ1bNWzWi2h3atjcx6YuS1XLJCB23SKqaKBr7T7q7EAFxPjzk8av01yzLE4zy47dCIhdB3krj067ur9/uFgFrntm4xCt2ibqxTY6otLyIAESIIEjTCDruREFxCPsXGw6CZAACaw6gawHSQqIsTTQYRPV4w0Yt5ow9zWMb0FP7Xkof2YIZ4cphwvWNvvyBUWUnlfGZ4ZO6vTbPbX1kBS2PAKiCNlVoNHFHuiHOFABMe4bafw6zTWr4HO7ERAPC4NV6CfaSAIkQAIkgKznRhQQ6WQkQAIkQAIrSyDrQZICYnwduQ6ctXPANVl3TdZgqwFuA4VmFebzb+H2S9dC4WuIjmvBci/j+u0T2HjGguvYMELRcdhxYVkuLl+/DZzYwHmjArvuhOcD9HwbVt3HlZt3cOrCt1F3HFSLYdigTMjbZdwqtWHXXLwh15x9FpbrwiqtY9iyUHzqVdyOePVLYm8hto7ZnHJGt+t2tDHMBbh58w6AUzh7voK678LYtmRetN2ncPZZC25lgHON4tYaiMMOPNtBo/UWpPliu+15qBUDtKwinnp1wnJcUyLoEB3PhtNo4a3RTXjW9uDVpqQox0QLEZ7a5VsotW3U3Ddw805om2uhNDUac0Yf9n1USk2YHX8sJAddB2VjAKfvopwLfcOpY+jU4Fy+jtsnNvCM3YBnlaCrDPotuHVhcRU375zAxgUTrueGfrBVRuDaqP/6iirjglmH65hbafRBD75toe5fwU2MzlubPp4abvnu7HowEubW34bZc0fl3DmFC885E/VsXwNxto8r95FoUmsdzUj0WdDzYVt1+Fdu4o740rddNL1RRO/EuYS2zhYQA/RbLupOA62rN3FH3e/Cc40w8i1Fn0RZ3hE3uwijVodbLSIXF9GUj63jbbMHd/ysPgfHdWDqNQ62iWdznu3YSKT8tnQLm80a7Cn9gqnPU5jKmuo5j7E/dQHfrjtwqsWRr8baPvv9pRsR9Y/ws4uvh++BSQ4nNi7ArLtwzM1wyYFZ79YIpHn9VQOc+hBOzVHv2hMbz8BueOo9OTrm+Uz0HSjvcnldX0Ddb6KmUoVTPAPRPp1l70xbpgjx6g9aTVTuNpD3ouuYpnt36Oet2Qdw86YaM2Spjk3LRZvrVK7s90IaTgJHnUDWcyMKiEfdw9h+EiABElhhAlkPkqsoILbbbTz//PPodrsoFAp48803USwunj6ZGMWlJtJNVD/0UcnLJM1AIyigUK2jbhSQy61jPReg65RRG9bRrBvI5wIMWnVUqoDTd1AOWqgd91C65aNayAHBEP3eAOvFTTVZHzRNlHwDTa8K0QyH3QZqhg+j00JVBEgRBCoeLloiRpXD8m0Y1QCOTk+Wa5TOGUlhThJA5pTTbxgodWroeZWRkCDll/uwpR0JS2113RLO+BX8b8tGeR0I+k1Y1Rqa6y66ehOVoI9OFyiWCkosGLZtlM11eOEaeSKanIMWYvXDGaA/ugmCDMM27LKJdW+QvIFGgoBY8S7CEvGgnEcuGKBlG6gGDnqeMRb0tl4Fc/owB/R96acKOk0ThaADp2wBbht2SQwcbfBxafBDvO3XYYjRww5c8xx84wY6Ohxv0EV7WEBpcx05ERAaJk43zVBkGZVhDZ+D69ZhjpwBXvUMGsZfwlTFUepideii0zAVGxF3qqaDt2rNrSjOmfWMBMRz7jP4bcsbCdXCp15BdVgf85kU7+bzEZYdJ496voOWclzl3DCLDgoNH3a5oPqhP8xhs7AeOddE3Rj1Udutotqtou2bSgScF4E46LYxLJSwuS7PVR8N8zSapt4cZn6fqHTrgYu2U1Y+EQx66KOAzXxum4imnsNzLp75bQueEtr0cz7cWiYg5odzn+0EAVH3i/R/LuijaVVQQ8Rv5zxPqd4X0i8lH0Yz7P9hF42aAd8I+y767hjOfn9tG04TIhCFQ9EpoNGsw8jnEAzacKtVdKtt+Cq0e9q7dbL0+f11CYMfvg2/boyfDfOcD+NGZxwRO9tnRn5udGtouSaKeWDYHyDIF9R7d+Z7PvH9OMO/pNUz/Ffaagxc9J3yeF1XeT+f7li46xnoTWyElOLdEa5NmW81YYViaMvahFuMPK8r/N2IppMACRxdAlnPjSggHl3fYstJgARIYOUJZD1IrqKAKGKh2K0P+f3GjRsL93VcQAz6HTTsCpyCj56axI0maU75xuT6bmqC3YJ5TyLRdLV9+JXTaNfuwiu2YZ4cpUFrXWXLOIk0sbDebE+c69hrqOXDepSACFyb2JRC7juDwAt3pE0tIM4uZ3vUmURg1pG/FYqZE1S7cPIG0JwU9RRHX4tiSd0gZToofNiEbAKcLCBuv2/mrsBJAiKuYRBdV1Gi484E8JLSvOf1oVpEciTeeeU27H4VFly07VIkguok/LF4FdovdRrBWCzd1qoJkXfkX/EyZH3H4155JDKK8HOygUrITpcnwt05RATEeEUxMVlYVuJ8QqGoHOmX8U7NafiEAsWmFr5VQOJ2EUSbps4F3mQfQfzaQBAKxfMExO3NjO5GncxTRUmGfZJz8qgO/bGAOFFeogAff37EJ47DK4ei5YQfpni2EwTE7f0SLqMQ6/OtWyefp5GAOPs5F/bWehPt6AupY2OtlseNroVitO2hzyW/vxKe720C4mSfju+YeDamvFtjxXfn9pcPM8Yp2c+2Cp547ys/d1FKet+leQYWsTcB3YQtajOiXuSPN300jBJ6dh9OOZcors9+d2zfWVvV17Fwz90SKRceOHkDCZAACRwwgaznRrp53IX5gDua1ZMACZAACSxOIOtBchUFxLW1tW0g79+/vzDc7bswX0DFqsOp6RTU0SS3b4ei3ZZ6g7VzLybWd/H1kbDQb1mo1ZoYlmuwalVUSvmR8KQm6pewtfdzpBidHp24pljMlrQColPYSi1WVU2WIxEulZ69Jaj0G6iUerCSIhCV7dsn7ErAiNYz7ML3XHitDno9YHNzHf2reTgzBcQhur4H12uhM7oJ6/2ryDs6umyb8jJRZ6LYOGtdN8Vvdh+qGoMO7NI5/Ff+t7jVim4SMcU3YqKcpBY3HA9+t4urgzzOF4boXa2iqUTNGf6leSb1s3KjqHAmwXiz6olH9mmWk6L0BMMUfIK2hWNuKeJfUwS8iN9tE1wRoG0dg1sa9fP8FOYGHM9Ht3sVg/x5FIY9XK1qITVFn6xLhKcJp1uAYVmwTAObOts1MYU5/vyMRNIzgTeK/oz6fppne5sbR9NSk/tFolJnPU/bnr9tz3kYmZn80hlFMcfaPvX9lfTWiz//094TQRvWMRcl9R6Y0lfx8oMF+iu8d0KAV2nDM3xmyvOliprzDHio4eQlDfWlEcdZ9s6zJXwfdKx7cOUvU/0GyqUBnEjk9ljgT/PuUAK/i82O/kPWEG27DGezuRUxvPCoyRtIgARI4OAJZD030i2kgHjwfb1nFly5cgWf/vSn8dhjj+1ZmXtVUFa2ZVXuXrWb5ZAACWRDIOtBchUFRElbvn17ax29L37xiyqdedFj/kYUswTEWPpwYuWSluvDrdfhBzU0WzZKwykiXPT+fRQQgT6atQqebuVwvgAEuRKs6BpvUbvSCIhq0mph6PlwK3q9s3kRiAHadgHW0IPvVsZr/y0agbg1uQ6NnisgpujDvg+zbKG9XkWz40BlL28TaCKQogJi0IBx2odxzUetJCnM8bXm9khAlMilmfXsVECcxWcUiecbd9GojBW4xIjKKK/dCIgqndM3cM2voSQpzNuE1BQCYrimZzDsod2ow3I6KHltNCqF5BTmbQL8PAExQWCf8WJK9vGIsFuc/zylFRC3s48YlvisJLy/EtJ2t9W/lwJiaGKq/gqvjQqIwTyfmSsgzngGgiGGgWaYw3rok/JJkr3z/RcYNqs43qzgbqOCfmx381TRubGxI+i6qJxx0D+/ifUgwKbpwo2s0bromMnrSYAESGAZCGQ9N9JtpIA4p7d/9atf4ctf/jKeeOKJiSvl80cffRSVSmVqCXfv3sXLL78MwzDw5JNPZu5XsvaV1HXhwoVd1fX6668jCAJ84xvfGJfzhz/8AfJP2vvII4+oz+Wa3/zmN0qwnFfnTmz729/+hnfeeQd///vf8bGPfQyf+MQnVD26frFhXrm/+MUv1H3f/OY3d8VktzdLO959911lRy639U2z2Wzigw8+GBcvtoqvaRE4iftubeH9JHAYCGQ9SK6igChrIFqWpdKYT506BXm/7NkaiBNOM0uQcFD8Sxu1zTReFqBVO4aG8SH8ykClIvece/CMpNl4GPkyJ3JwFB2TYg3EeeVIVFC5BbMdFcemtUlSmKvItSZ33FWT3oYxikRLsksiaU43UZsagRjduEbX3UejfBrNWkYRiErom9eHoxTCjtWFPayh1Kyi6482A9GRnLNSmAsJqd0qau8r+XDtyhQCokonbcK828BYpwtThXUUXFIK+WQ9IwFxXqrshEAxj4/a3KEF864Hle0dHpJyaqAZS1MendxdCnNSdOMoevEreb2e5vwU5lLctWU38/IQ7sCeTOOV6xJTg4doVo+rZ1kiJifFs5HwN/PZjtU/t1/6Cc957HmaLyCGomfPwT3PGK+vN/mq257uunU++v7atqtSjIHq6Ym09C3niKb3p4xAnNtfs1KYCwmCdsxnpiwRoKqd9wykefWP/auK3rblCuL+KxMOidJsoPyhhb4xudTFTgREES2tnIemWneSBwmQAAkcDgJZz400JQqIc/xlmkAln0u033e/+92pJYiA+Mtf/hJPP/00Pve5z+2pZ4roJOLkK6+8Mi53npiW1gCZdF69ehU/+clPcPz4cXWbCHHvv/8+zp8/PxZNRRB77bXXVPvmCaSL2iaCm2wAIIKaCLVy/PWvf8W9e/fwrW99a8xzXrlphN55XJJYz7snfv5HP/qRsv1rX/vahBgt9km7xJd0G+WnbqNEWLZaLXzve99bysjSRTnwehLYKwJZD5KrKCDuFdsdRyAiXHi/VUajEW6gIRuldLsYbpbVxigTh9pco4JBuJaV2mDAysFpumrjjFwwxKDfQT9noKQ3UZkn/IVRPpXoOoupUjBjE/eug7y1jna7hjRaqGyiYnRqaIUbwASDFupmFQ29iYqyoYHyDR9WuClIw6rAvlyEGwqII8GrgltNnRI8sqlRvgHfks0qhug2LFTsyyi6GQmIc/sw7OOBg75aL6wP3yyjWYluAlGENazAa7ioqN1N2nCMr6BphpuodBzkK314XQ+VvGzYEbK6aqVPYQ7XYayvN8INe0ab7lgVG5f1Jipz6wkFRO8ibL8x2qE25SYqxhQfL7SrON6ubl9LTUVDeii+7Y82HZLnYhAgX8gjN95gJdxERe1wa6LSMtEJ08NniSSy7mOl76GrdnQebWhiVhu4akVTmOf0ycSDGWDQtFD0SqP6p21CZPtoqKitdJuozHy2Y68GJSBO9EsffrUEa70x2twmxfOURkAcbW5jIec04ZpFtRHUcNBHp5+DIS+dWdG6sffXtvdvik1URhsMVdAy9QYeOxEQE/qraGFY8dBwK6NNVNoOjK80YYabqMz3GRHxCjAHDlqeOdrUatDHMLeJwvqC7/ltYCbtHcz1XylgFI3tByY6vSKakWUTFhcQB2iaJ9Gqzvhj1V4NpiyHBEiABPaRQNZzI90UCohzOjWtgCjRcvJPDhG9RDCUSLNoiq2c/+c//6nEIoksk0MizaIpxyJWiTAXPUTEi0ZASuSfRAn+6U9/wlNPPaUulfM//elPVQSi1C/ipfz80pe+NFGWfC7li5glNkaj+fSFWhjUYpfcI2Xrtv34xz9W/48LjWKX3CttFNHvs5/97LhuzVE+lzbGz0eN1PXJNSKc6Yg9KV9EU7FdxE35fF65mrPmN8tGsUFsk36SOqR+6Zsk1nKtLvvYsWOKpRZb4y4l1/3ud79TH3/qU5/C97///fElWkDUQrBuuxanKSDu41uXVa0UgawHSQqI9tZOtts8Y9YkV0QuG7bTxJWbd4ATGzhv1OC4FkpBC1alhlevj9KsT2xcgFl34Zg6pRfotxzU6x4uq2tO4exFA7brQTIpUwkCIoB5VZj1N3Dzzim8cqMPKx+LIkqTCh104ZbP4PnrW40/dfZZ2J6Hmtq5M36I6GPBci/j+u1TOPusBdfKw6kDXrgL82j9tFdx5TZw6sJzcNwaYNtygdpEBeE6YfU3buLOqVdwo2+h2G/BqtXw6ugmPOe4qMGGDYmemR/1tPAaiKpZ0/uw2HMw2nTZ3kpblnTmko9KpwmzMPKNbvUa8k0L7uXruH1iA8/YsnO2XkMz2kcnsPGMjYZbRPNkB5W0ayCKmUEPvm2h7l/BTWzgglmHa/TxmW459N159YhLFdEp+8j7YTl3TuHCcw5cx5yRMj6NTwU9c2tzh7iHBD0ftlWHf+Um7shzUXXRdMKdsPstOLYFV/r+RNiWqTbEnr+o34Ss3WITJzuVkMP8Pul6ZZj1q5BHVj134r/yzKrt0bc/P8VOGX7eh1X31XM+8mcH5mb4bCQ8YzOf7Rgs5bfrb8PsuaP+TeiXuc9Tmudc6hX29To88VVp/dmLMGwXXjx9ezD//TXRjMT6R+8423Lxxs07Ce/AdALi/P7qonotj6blqnfpiY1nYMtO7KpDY++aRJ8ZvQe23mkjLvVGE1X1F5UZ7/n4H4ok9nKWf83135Cq2vzpeRTfjC4PMH+HcnV3rC9UdPjTl7e6Sz1zLjzXULue8yABEiCBVSSQ9dxIM6GAOMc70giIUYFIF6dTiaP3ixgkkX0iTkUPHW2myxHhTw4R4uSIRv3J71pUipYhQptEO8aPqGAlwphEDEbrj0fEqe8VQYAXX3xRpW5funRJCWUigH3+85/Hn//853FkokQlSlkiKIrwJenMkm6sj7Nnz8I0TfWrcIgfjz/+OL7zne9s+1y3LxppqC/Stuhz88oVgU4OiRSdZ6OOeowa9O///u/4n//5nwkbpU1vvfXWBMdZ0ahig/Sl9KNEVUYjO+MColT0s5/9TIm/YjMFxFV8fdPm/SCQ9SB5lAXE/ei/pa4j6MIp28i5DdT0Ji8SDdlxYJjr03cSXupG7Zdx6QSQ/bKG9QiB1euTmet8slNnE5gVNUl2kEh3ie5tOLJRkAjeAYbDPprVz6AZ3z2evEiABEhghQhkPTfSKCggznGKNAKiiEAipP3gBz9QpUkUmwhA0Qg5WbtPi0FaXBShTiL7JNJNxCIR5OTQ5USFpLiZuqx4CrPUK2KiRMPFxScpT44XXnhB2SZ2S1qyjuaL1hEVB0UYlDRbKVciACVlWcTFqMgoUXq///3vVdkS1RivWziKbbpuLdYlCZg6svGll16aWC9Q7BMRVITSqEA7q9yogDjLRilD+kJEUrFJ+Eg/RtuiWeu2aftEmJQjKQJRRxSKeCj/pI6oIBwXEDUXLd5SQFyhtzZN3VcCWQ+SFBD3tTuXq7IpkUOjdbh8GLH17ZbL+IO2ZvXEqoMmln39q9cnFBB34RUUEGfAm/4s9BtlVIYuulZxF/B5KwmQAAkcHIGs50YUEFP2bRoBUQteElEnQmE0JTkegSjr2UVFv6jAJevkaTFRzIsLilGTpwmI0U1UtNgmwp8WyMTG6Hp77733XuL6erp8ERdFNBRhTaIRRYSUDU2knRLNqCMBtTgpUYdySMTd9evXJ4S+qHCmoxyTNn0RwVIiHaOcdNuTBMRZ5Ub5zrJR+EiUZdJag3HWOsVb7pEU8niaeFI/ff3rX1d9IBGI//jHP/Dzn/9cXaYFxOg90dRtCogpH1ReduQIZD1IUkA8ci611WBZr67UQrXjY7zGfsLaeEeY0I4m6OR1UAQoIB4U+QOplwLiDOyjtRTt9SZatl5SYbR+as3wUGp1QP3wQLyWlZIACewBgaznRhQQU3ZSGgFRioqmJ0vasOy2KxFpiwiIWoj8whe+oKyTNQ6nbVCyqIAo5SWlOMvnSaKZFuokEk4iC3WkoLZRf66j8JJSiaXspFRujX7aRjS6bTqaMdpV2i7NJal/ouVGBcRZNkod0zYrSWItIqKIgSKUyhqIIqRGhWNts4iWOhU92g7NUwuIwkkOEWqj61JSQEz5oPKyI0cg60GSAuKRc6mJBg87Lqxw/TA5odZFq1qo18rhbsNHm8/01q+eWHX4e3L1+oQRiLvwSgqIs+FF106VNT/VOr1VWHYNlc2EBRx30RW8lQRIgAT2k0DWcyMKiCl7Mx4VKLfF1wiMFhVdL1BExEUERL3br0QISrSaiEnTdm9eVEDUEYjx9RRnYYgKbloo1NF3cp9EykXTrSUyMbpBSLRsKSttBKJmmBSdqNOQ9TqC88qNRyBOszG+tmLU9iTW+rwImhK5KCnsOqpQn9OspB066lPOSeSmiMyy/mPSGohJdXMX5pQPLC87MgSyHiQpIB4ZV2JDSYAESIAESIAESIAESGClCWQ9N6KAmNI9dMSdpKqKmCdCkaxTJ9GBWtSR30UgksgxWfNOIv1EXFtUQNRCld5ZWcqQMpPW1tOCl9gg18khaxJOS2GW6Di95qGk02pbJVX44sWLiTR0KnFUKJQLRVQVDlFBUNv+1a9+VXGSqDsRRKVeqUuEPh2pJ+UJV0lxniaMaWFNypMypD4R5Nrt9nhzF7FlXrlRAXGWjWKbpGp/8pOfVKnacoj9kp4cZ/1///d/ePjhh9Uu03pHbEkFjwuIeu3I+BqTURFUxEdZXzIpXVtsYARiygeVlx05AlkPkhQQj5xLscEkQAIkQAIkQAIkQAIksJIEsp4bUUBM6RYiEEnEmIg80SOaWhxfx07EKBHGtHCmRb2kSLakTT7ipiWl8uoNWPSOynoX5lkCoghiIljJxinRY5p4pTf0iKdRawEsKv6JPVK2CJLRQ1+jN1GJpvPqjUKSumIadxEtpY2yyYkWECW6clq5Ub7zbBShUNKSo7tUC5s4a52+HbU7vhmM3jwlqY060lTaIX5FATHlw8jLSCBCIOtBkgIi3Y0ESIAESIAESIAESIAESGAVCGQ9N6KAuKAXiOij17sTwSoeFSiprCI8iXgoEXZa4JLP9fUiKkkZ0bXypFw5RNQTAU7vcCz3R9ch1FFxcbMlKk8OiYCUMqK2ifAln0Xt0Z+JHXJt9Fy87KT75Zqkduh7xWZddtQW+VzqEnuEk5yLrvU3rTukLrlHuE7jPqvcqIA4z8Zo28RGKTfaz1HW0sZZ/jCNXdQGaZMcUlfS+olRe2b104KuzMtJ4FAQyHqQpIB4KNyEjSABEiABEiABEiABEiCBQ08g67mRBihzpIceekhlZMrPBx98EA888ADW1tbUJfrnRx99hLVer3d/Y2Pj0MM/iAbqaL9otGF8x+GDsGtV6xQBT0RYSbfWO0ivaltoNwmQwHYCWQ+SFBDpdSRAAiRAAiRAAiRAAiRAAqtAIOu5EQXEJfOCeJqsNk8izyQNWEc0LpnZS2tONK1cdkiethnN0jaAhpEACcwkkPUgSQGRDkgCJEACJEACJEACJEACJLAKBLKeG1FAXFIvkDRZnYqsN1FZUlOX2iyJ3hSOEn2YtAnNUhtP40iABOYSyHqQpIA4twt4AQmQAAmQAAmQAAmQAAmQwBIQyHpuRAFxCTqZJpAACZAACeyMQNaDJAXEnfUL7yIBEiABEiABEiABEiABEthfAlnPjSgg7m9/sjYSIAESIIE9JJD1IEkBcQ87i0WRAAmQAAmQAAmQAAmQAAlkRiDruREFxMy6jgWTAAmQAAlkTSDrQZICYtY9yPJJgARIgARIgARIgARIgAT2gkDWcyMKiHvRSyyDBEiABEjgQAhkPUhSQDyQbmWlJEACJEACJEACJEACJEACCxLIem5EAXHBDuHlJEACJEACy0Mg60GSAuLy9DUtIQESIAESIAESIAESIAESmE4g67kRBUR6HwmQAAmQwMoSyHqQpIC4sq5Bw0mABEiABEiABEiABEjgSBHIem5EAfFIuRMbSwIkQAKHi0DWgyQFxMPlL2wNCZAACZAACZAACZAACRxWAlnPjSggHlbPYbtIgARI4AgQyHqQpIB4BJyITSQBEiABEiABEiABEiCBQ0Ag67kRBcRD4CRsAgmQAAkcVQJZD5IUEI+qZ7HdJEACJEACJEACJEACJLBaBLKeG1FAXC1/oLUkQAIkQAIRAlkPkhQQ6W4kQAIkQAIkQAIkQAIkQAKrQCDruREFxFXwAtpIAiRAAiSQSCDrQZICIh2PBEiABEiABEiABEiABEhgFQhkPTeigLgKXkAbSYAESIAEKCDSB0iABEiABEiABEiABEiABEhgCgEKiHQNEiABEiABEjigQZIRiHQ9EiABEiABEiABEiABEiCBVSBAAXEVeok2kgAJkAAJHAiBrAdJCogH0q2slARIgARIgARIgARIgARIYEECWc+NtDkyR3rooYfw8MMPq58PPvggHnjgAaytralL9M+PPvoIa71e7/7GxsaCTeHlJEACJEACJLC3BLIeJCkg7m1/sTQSIAESIAESIAESIAESIIFsCGQ9N6KAmE2/sVQSIAESIIF9IJD1IEkBcR86kVWQAAmQAAmQAAmQANo7/RAAACAASURBVAmQAAnsmkDWcyMKiLvuIhZAAiRAAiRwUASyHiQpIB5Uz7JeEiABEiABEiABEiABEiCBRQhkPTeigLhIb/BaEiABEiCBpSKQ9SBJAXGpupvGkAAJkAAJkAAJkAAJkAAJTCGQ9dyIAiJdjwRIgARIYGUJZD1IHmUBceBXcPLSW1u+ceosLhpV2E4NpfWVdZn5hgdd+I0hSrUyCvOvPpAr+m0PnfUqzGJuR/Xv9v4dVZrZTQG6fgPDUg3lZe2wzNrOgkmABEiABEiABEhgi0DWcyMKiPQ2EiABEiCBlSWQ9SB55AXEvo37dglAgOGgj7ZbxdNtEzc6Foor6zVzDO95KJW7qPc8GEsplA7Rqm2iXmyjU9uc2wvDVg3VYR1NMx9eu9j9cyvY5wu2t6cHr1RGt96Dt5wdts+EWB0JkAAJkAAJkMBRJZD13IgC4lH1LLabBEiABA4BgawHSQqIWkDU2lMLteMeyh82MdajDoEfHd4mBGjVjsErfxgREFe5tYetPavcF7SdBEiABEiABEhg2QhkPTeigLhsPU57SIAESIAEUhPIepCkgDhPQAzQ821YdR9Xbt7BqQvfRt1xUC3q0L0hOp4Np9HCW9dvA6fO4lnbg1crQiXfDnxUaoDbKKBZNfH8W7fx0rX7sAtTPi8F6Ldc1J0GWldv4s6JDVwwXXiuMUo3Dstz6gFcu45fX7mNExsXYNZdOObmqE5om5voA7h58zaAE9g4vwnLbaOW91E52Yd934bEXqLjYK1dxq1SG3bNxRvSzrPPwnJdWONc7iE6rqXuH+YC3Lx5B8ApnD1fQd13Yejgv4hnBz0ftlWHf+Um7py6gG/XHTjVItbRh18poWl24JthTm7QhVM2MHD6cMs5dJw1OAUtCk72gTC+aNRQd0voGGX851WxJTwuvo4Pmyb6E/cP4EsnOHUEro36r6/gtuJah+uY2FTQ5jCLh6MGPfi2hbp/BYLi1NmLMGp1uNWw34cduJYF9/J1VdczlgvHDvtQmap5Xoa4jfRh3f8vwLqQ0J4y2pWT6Nv3oYJl1e2R8qUfnrXgutZW6n0aP5nXhthbaqI/t/ETN1pDu3wLpbaNmvsGbt5JsCteZr8Ft+6g0bqKm3dOYOOCCddzYSSmam/149CpwdFs7QY8qwT9RAbzytTs2kPkgpuq/8Snzlfq8F0D+bEvTHvmU7++eSEJkAAJkAAJkMAeE8h6bqTNlTnSQw89hIcfflj9fPDBB/HAAw9gbW1NXaJ/fvTRR1jr9Xr3NzY29ripLI4ESIAESIAEFiOQ9SC5igJiu93G888/j263i0KhgDfffBPF4uIJx2oNxHEKs2hIA7TqFVT7Nrp+BaKJDZomSr6BpleFaIbDbgM1w4fRaaGqRI4A/U4XKJZQECFq2IZdNrHuDUZijwg5RgNBoYBqvQ6jkENufR25aZ/LLd02hoUSNtdzQNBHwzyNphmKaXLfSQvD51y4dTO0yUP1TAPGXzqQjN+gbaPg5NFqWlBLCA5bsDZdFLXNqoyYgFjxcNESIaaMfC7AoGXDqAZwwjTnfsNAqVNDz6uMhBr5vNyH3XdQTlqmcNCEWfJhNL2R2DrsolEz4BsdtARc31fnK50mzEKAjlOGBRdtu6RE0AkBseuiWB3AbTsoS+XBAL0+UNjMIwcRlU7C13zCx2tSgBxdYw2fg+vWYYb2eNUzaBh/UWnSc5nFHtuuW0R14KLtlBWPYNBDHwVs5qXPRAytYVhvom7kkdN+BQd9p4wcAnSdMoxuDS3XRDEPDPsDBPkC8rmk9ow+GwuIodjarbXgKUF2iK4vol0BbttGSQCm8JOZbYi/pqQ/iw4Kja02Sbp/tVtF2zeVuC3MK95FWA0PVjlst22gGjjoecZY4JsoetBFe1hAaXNdcek3TJxumkoE3q5JjzhcGvwQb/ujZ0kJqeY5+MYNdKzwHTCzzD4aRgmdWg9eZSQ5im3lvh32TZpnfrF3OK8mARIgARIgARLYOwJZz40oIO5dX7EkEiABEiCBfSaQ9SC5igKiiIVitz7k9xs3bizcM9s2UcEX8cwrXiSaqQu3aGG92Q7FwlEVHXsNtfwNdLVgEat5QrxSQo6D8o0uJi6f9nlCKyaETnWfD3MixVrW/Ds+TuPdJoyGIlvHuqei+0biUlxABK4NwohEZYO0/QwCbxT1NinIKQpw1urI39JC6qThIk5Z6020RyqrBoe1Wh43uqP1JWWtv02vjLbdR9XClvi1TUB0kK8O4WsBcaKq9AJiXGSU+o97ZSVWIS4mx5nF+qXr5FEd+mMBMXpaldsycc8VsTA8+j4qp9uo3fVgQNLkXZQS2c0XEKN2b4lsQzSrx9EwokLzbD+Z1Ya4G0p/GoGHwTgEUvuIgSAUy5WAiGuT14j4eyaAp6Nd5z2lcd9M0deQOowA3oT/Rm6cKFP81kEh+vxIBG49j1utKgrK7xd/5uc1i+dJgARIgARIgAT2hkDWcyNtJSMQ96a/WAoJkAAJkMA+Esh6kFxFAVGnDES74f79+wv3yqTQNhJuGpVbowg5OZTwcAmRfZq36njpWrj5ikR/eXC9Fjq9HrC5ifX+VeSdqJATEet0CVOFEklhbsDxfHS7VzHIn0dh2MPVanNU35T7ogKfiqZzN9FpiiCioyIdbDZDsS9JQHQKsaivyag3iUCs9OwtwazfQKXUg5UYgRhGiiWDw7WxmBSgY5dw7r/y+G1MTIunMHe9Kkyni4JhwbJMGJs6YTW9gDiRAixcRDgK270+j1ncu4IuvKoJp1uAYVmwTAPaJLH93ItJ7ngRr4tw1Xewdg4RDtFr5wuIqnxo/9u6t98o4/TASe0nEik5rQ2T1iczlujbtnUMbmnk69tFZv0MJfh/WIGkGzccD363i6uDPM4XhuhdraKZKDjGIjG1kcPJdUtnlykRiBX07DYcFc4K9BsVlHrWKAIx1TO/8KuGN5AACZAACZAACewRgaznRtpMCoh71GEsJnsCd+/exR/+8Ac88cQTOH78ePYVsgYSIIGlJZD1ILmKAqKkLd++Lev6jY4vfvGLKp150WNbpJ6KZOrD7bujtNzEaL9oLQHadgHW0IPvVsK19GLRetOEwimfi1B32jdwza+hJCnMyoxIqnUKAVGEna5bwRmnj/Ob6wiCTZjR9Qx3ICACfTRrFTzdyuF8AQhyJViuA3O0gGDsmCY4xa/rwzfLsNrrqDY7cFTu7ehIFKOCIXrtBuqWg07JQ7tRQWGBFOZZAqKsezeT2RTnCoY9tBt1WE4HJa+NRqWgbE8S+CKNWw4BMTQoqQ2Tzc1IQOw3YJz2YVzzUStJCvM8wTGFgBikKLPfRK3yNFq58yggQK5kba2FOfeZX/Qtw+tJgARIgARIgAT2kkDWcyNtKwXEFL0mwtU777yD999/H++99x4ef/xxPProo7hw4QJyuaRJQopC9+ESsfvll1+GYRh48sknp9b47rvv4rXXXsMLL7yARx55ZE8sC4JAlfnpT39acdJHs9nEBx98gO985zvjz/72t7/hypUrysbPfe5zU+uX6375y1/ie9/7Hh577LG5dorYKP+ih9hDAXIuOl5AAktPIOtBchUFRFkD0bIslcZ86tQpyPt2T9ZAhKQCb6K+2QrXUxul8face/CMpDFQ0iFVKNnW5hboo1E+jWZtJxGISULNKMrrK/kw4iyVgChRVhZynqwvmODiOxEQgzascgtm2xmtsTfnkJTXMz0H9zxjK403ds9oXUULXXuIWqmJatdHJczJTRQQx/f34JXLGLoD2MW9iUDMS7/NYjavwT0P5fIQ7sBGQVKYnSL+0q5hM+k+WU/wZAOVxJ2+50cgpk9h3h75N5NrpA3xFUXTpjBvbXwTNnxGSrISxv3J9Q6DtoVjX8kvEJ0p2fZbKcyFFGVKHeWWibYzWm9z8pj3zM9zBJ4nARIgARIgARLIkkDWcyNtOwXEOb0oYpeIVvfu3VNi2LFjx/DPf/5T/fvJT36yKwHxN7/5zViIzMKZREAU259++umZwpwIiLLYvghzexnZ94tf/EJx+/GPf6yaJ6Liiy+O8pe+9a1vjW2SSe7Vq1fnCpiLCogiSrZaLcVY+k1sERH4E5/4hKprmcXfLPyBZZLAYSKQ9SC5igLiXvXv9rUCR2JE6UwbVijuyCYqRSsHp+mqzTdywRCDfgf9nIFSIUx7Lt+Ab4WbWTQsVOzLKLo7ERAl8i6PSt9D15NNXGQzkzrMagNXrfQpzFACVQvVex4Sdc+dCIhdB3lrHe1poli8U9SmGxZyThOuWcR6LsBw0Eenn4NRKiDoOigbAzhhtGffN1FuViY25NgmRoV1BIMmrKKHUrgpjDCrxdYjTNpEZWYE4jxmM50uwEA2rPFK6Mg6euEmJ61yA426oTbXCYZ9dLtDbJbFT0QULsAcOGh54UY4gz6GuU0U1kc+MNmeeZuoBOg3LZi13JhnmlT3ySbF2pDYn5FNVNQu0iYqLXPU5mlRo7PWNOw4yFf68LqeEo6DQQt1s4rGVWtGCnMR1rACr+GiojZRacMxvoKmGW6ikqJMWfvRWm+jLTsOJRyzn/m9evuwHBIgARIgARIggZ0QyHpuRAExZa+ICCaiUzzqTcQwEaAkwk2Euv/4j/8Yl6ij3iTSTQ59jfxfxKzPfvaz0GKYRDOKMCnCnb5ezsk/Eb0kIk+LetEUXhH95JBIPIkalN9F7JR7pBwtjomIJuXLdfL/+BpZ8rkIatHUYLnuy1/+Mv7617+qtsXLlHp1fVGMUlY0MlALgyK0Shukjt/97nfqFin/0qVL6v9xoVHqlPJF8JP266hIzUzER+EvIm70fLxLtYAY7bukz4Sb1BfnLeXJOalXbBFOX/rSl8bVzOMkNkqb5V45Ztma0h15GQmQQEgg60GSAqIdrmWoXS4Ud+CjH26C0W85qNc9XL4uadOncPaiAdv1UBHVpN+CVavh1Su3gVMX8JzjogYbNjy1Ltw0IWfq5+G6dPU3buLOiQ08YzfgFps42amkX9sOow01nr689Rid2LgA0/XgGoXkTVTmrIEo6+W55TN4/vpWmafOPgvb81BTWz0nHP0WnHod3uXrUOTOXoRhu/BEOCyrXVNgj8MZJZ25BL/SQdMcpQGPBcSuh7JZx9Wbd1QlUq8VTcmO9MGJZ99Et1FBP3p/mOY8O4V5DrNY87peGWb9KkYmncLZZy24roWSXppRdp22bTjNK+qaExvnYdQcuFYp3I1YBDgLlnsZ4lbCpt5ooiqa1rb2lNCO7sIsVYbl1399BbeT6k8RqTq3DfEulf60Lbihb14w61upvzsRECVtXNa2rL+Bm3dOYOMZGw23iObJDioz1kDsVq8h37Tgil+Fz4g35jq/zKDronzmeWy5svSfDc+rjXYtV10w45nn6EQCJEACJEACJHBgBLKeG+mGMQJxRheLeCQpwFGxK375r371KyW0vfLKK+NT8pkc3/3ud/H666/j97///cRtImhJZGD0EJFPrpeoxD//+c/jUyJqiWAmwpwW0HQ0nb5IREhJrdbHpz71KXz/+99Xvz7//PMqhVnSiOX/8UOiE0XUjKYGy3XxOqJl6jbJfSLiiUAm10tZWgSVenRq9Ne+9jX1ub7v85//vBJlJTJRRyVqxtJGSX3WopuUo+/X7Y+3Qbcv/vksAVGna0tqukRf6kPaIf0jomVSfV/4whfwjW98Y8x2Gidpl/jB3//+94mydxu1emBvJFZMAktGIOtB8igLiEvW1XtkzgBNs4KW2YBjbEItoxgMMew3Uf1MM7Z7c8oqVUSdjZzbQK2UH6V9SiRmx4Fhrk/f/TZl8Qd/WQbMDr5Rh9CCKWsgLtBSFflq5+A2aijlR2phMByg4xgw1+O7TC9QMC8lARIgARIgARLYFwJZz410IyggzuhOHTGnBaykS+cJiCLGnT9/HpVKRd0uopSO0ouKe3JO1ydCnKwHKCKUCJhyiNimBS0R4L75zW9OpARrQSwumsXrUF8Kw3K1WCZiXlxAlGg7ndIcLVNEQ0lD1m2SaMGf/vSnY5EyyiguDv7oRz9S0ZDyT0Q7sVkESBEMNeOf/exnqgidYix8xT4R3rSduv1ynRZcdZRjtH5tt4ifWugTQU+Lldr2KE9pi1yv12iUPpHzEtGp69JisbCdxknsEKY6VVtHTO7VGpP78hZiJSSwxASyHiQpIC5x5+/EtKkpo7I2YwVDtwsrvsDdvHoiuxWHSxSO7pB1EY/5MO56MHTk3byylvF8FsyWsZ0rb9PuBcRpa0CqtRd9A3c9I4wQXXlYbAAJkAAJkAAJHEoCWc+NNDQKiDPcR0enzdq0Y56AqFOgz549q6IAo2sMxsU9HaEXjWbUIpgIahKVF99EROqXz3/wgx+olsTXCUwSELUQpkXHefdEz4sQpzdmkfZokTAqkkaRin0iEoqQJveJUCgCogh1co8csv7hSy+9pNohn+u0bjkn0Z0SXSl9EBfl5Hcd5ZjUR9PWQJS+EEFXIj0lpVp+FyFQjuvXryt7dR+IyCjtl8+0LVEBMRr9GOUk5Wnxt1wuK0GYay4eync1G3VABLIeJCkgHlDHZlVt0IZdsLHebMHeyqdFt1GD4ZXQ6lhYVD+E7JZbaqHa8bc2ZQkGaNUrqA7r6K266JIFs6z690iXu3sBUW3c06qi45tq3UY51NqLlSqG9R68lVbCj7RzsPEkQAIkQAJHhEDWcyMKiCkcSQtCOiIw6ZZ5AqIIbBJtp9OY4ymwUQEqqayoQKYFtKhYFk2XTiMg6vKmCV8SHRkXHeMCo4iiIqhJWyQqUKL6pu3grEU8ifoTBjpSUMqQ9Rjv37+vsIoAOi1FWc5HBcRo+/U9SWnMSSnM+noRMqUNsslK0iEiob5fzovoqTfPSSMgCkdJgZe+F+FRjll+lMIdeQkJkECEQNaDJAXEw+duQc+HbdXhX7kJWaJPrb9XtWDXKtjcYaTgsOPCstxwHchwPcOqhXqtjImoxBXFmQWzFUWxxGbvXkCE2vxla+1JvaZp1aqjVj4MnrzE3UfTSIAESIAESGAPCGQ9N6KAmKKTdIqrRJPpnYTjtyWJfpKqK6m+sqahPkRIFLFKou20kBQX6nRkoETjRTdBkftmRSBKHbquWdGE0h6JiovbtkgEoghjEpmpdzeWskQcnJaaGxUF5VodKak3WBHb4+nQ06IZo5uoyIYkcqSJQIwKjtGISbFHIhCjO0JH+0tStaPp0trmtAKiLku4Sz0iJE4TWlO4Iy8hARKggEgfIAESIAESIAESIAESIAESIIEJAhQQl8QhdBSapNVKlJsIeyJCSeTdv/3bv42j1ESkEkFK1sz77//+bxWxJqKe3qlXUpfjEY0iIEq5st6eiExSpqwHqFNs5Xe9a3F0DcSdRiDq9QRFxIqmUi8qIOq0ZLFTDmmrCIjTUnRFUJX05KgwqDeokfujAp628etf/7oqU7hIqvHFixfH/GSNQlkDUg4RXf/xj3+oyMZ4/brvvvrVr6q+kUME3D/96U8qlVrEQUmZ/uQnP6lEXWEidkl5IoqKgKgjRqObu6QRECXVW8oSoVPsiqaicx3EJXm4acZKE8h6kGQE4kq7B40nARIgARIgARIgARIggSNDIOu5kQbJNRBTuFQ0Wi56uQhJOqovumuwiEc6yi++87F8LgKgiErRcrXgGN+1WaIfRWCL7gq8EwFRyo/v/CxtEVFUn9PlzkphFvvjuwtLOWKn3vgkjjS+5qI+LxumRNcblM9FdBPRVMTTOGstdEpdcp8+pm1yE01BjpYVFTIlglHqi/bftL6QtotdaQREqS/Oe9Zu3inckJeQAAlECGQ9SFJApLuRAAmQAAmQAAmQAAmQAAmsAoGs50YUEBf0Ah11KMKVCFgiJumIN31ORCgd6Sb/F9Evek6ERb0Ds65eb9Ah9+nINB2NqIXIeD3RukVwk0Pfq+vT10j5Yq+UFRfltPCnz8Xv0VGK0TJlTT+JCBTRTqLr5JysbSifTxPypD3CLd72uO2ayTTWUTukLZp3NJoy2q263uhnUXb6c32d7tuonWKj/lw4Sr36vGabxEn6TJcrdsq9jDxc8KHj5SQwg0DWgyQFRLofCZAACZAACZAACZAACZDAKhDIem5EAXEVvGAJbZRoQhHRotGGSZuVLKHpNIkESOAQEch6kKSAeIichU0hARIgARIgARIgARIggUNMIOu5EQXEQ+w8WTZt2k7JTM/NkjrLJgESiBPIepCkgEifIwESIAESIAESIAESIAESWAUCWc+NKCCughcsqY2SSixpzJLaKynB8m9aGvGSNoFmkQAJrDiBrAdJCogr7iA0nwRIgARIgARIgARIgASOCIGs50YUEI+II7GZJEACJHAYCWQ9SFJAPIxewzaRAAmQAAmQAAmQAAmQwOEjkPXciALi4fMZtogESIAEjgyBrAdJCohHxpXYUBIgARIgARIgARIgARJYaQJZz40oIK60e9B4EiABEjjaBLIeJCkgHm3/YutJgARIgARIgARIgARIYFUIZD03ooC4Kp5AO0mABEiABLYRyHqQpIBIpyMBEiABEiABEiABEiABElgFAlnPjSggroIX0EYSIAESIIFEAlkPkhQQ6XgkQAIkQAIkQAIkQAIkQAKrQCDruREFxFXwAtpIAiRAAiRAAZE+QAIkQAIkQAIkQAIkQAIkQAJTCFBApGuQAAmQAAmQwAENkoxApOuRAAmQAAmQAAmQAAmQAAmsAgEKiKvQS7SRBEiABEjgQAhkPUhSQDyQbmWlJEACJEACJEACJEACJEACCxLIem6kzZE50kMPPYSHH35Y/XzwwQfxwAMPYG1tTV2if3700UdY6/V69zc2NhZsCi8nARIgARIggb0lkPUgSQFxb/uLpZEACZAACZAACZAACZAACWRDIOu5EQXEbPqNpZIACZAACewDgawHSQqI+9CJrIIESIAESIAESIAESIAESGDXBLKeG1FA3HUXsQASIAESIIGDIpD1IEkB8aB6lvWSAAmQAAmQAAmQAAmQAAksQiDruREFxEV6g9eSAAmQAAksFYGsB0kKiEvV3TSGBEiABEiABEiABEiABEhgCoGs50YUEOl6JEACJEACK0sg60GSAuLKugYNJwESIAESIAESIAESIIEjRSDruREFxCPlTmwsCZAACRwuAlkPkhQQD5e/sDUkQAIkQAIkQAIkQAIkcFgJZD03ooB4WD2H7SIBEiCBI0Ag60GSAuIRcCI2kQRIgARIgARIgARIgAQOAYGs50YUEA+Bk7AJJEACJHBUCWQ9SFJAPKqexXaTAAmQAAmQAAmQAAmQwGoRyHpuRAFxtfyB1pIACZAACUQIZD1IUkCku5EACZAACZAACZAACZAACawCgaznRhQQV8ELaCMJkAAJkEAigawHyf0WEIOuh6pZxxs3gbP/r4VOrcie32sCHQdrTgEfNk3kp5Wd5pq9tmtbeQP4lZPo2/dhlzKvLMMKDks7MkTEoklgGoGBj8rJPuz7NvbsNZBFmezB1SKwFGPcsiA7ymPU3rR94Fdwsm/j/n5+WVkmH14mWwBkPTeigLgs7y7aQQIkQAIksDCBrAfJLAXEbV+4gjbsgoNCu4XaJhAEQC63MBLeMI9Ami96aa6ZV8+uz+/NF/tdm7HrAg5LO3YNYjULCLrwG0OUamUUsmhB1uVnYfN+lpmF2JdFmfvJhHXtnsBSjHG7b8belHBYx6gAXb+BYamG8tSX9960faaAmNU7fpl8eJlsoYC4N68FlkICJEACJHA4CRwqAbHrIG/l0WlXs5moH04XWLxVab7opblmVs1dF8VWCd1d/TV+b77Ypwc0RKtWxbDehDk1NHN+acNWDdVhHc1xIfvdjvk27vqKPenfXVixn/X3PJTKXdR7Hoz1Xdisbu3CLbZQ6kai6fa0/N3at4T371rsS2C+6zKF0968L5aQ+A5MSmC8g1IyuyXpfbHbMS4zYw+i4EM4RimMPXilMrr1HrypL++9aftMAXEv3vHL5MPLZMuUxyXruZGuVoIsHnroITz88MPq54MPPogHHngAa2tr6hL986OPPsJar9e7v7GxcRBPOOskARIgARIggTGBrAfJfY1A5Bf6/fHsNJzTXDPD2p5XxmeGzi7Tefbmi31qqEELtWMeyh/uRkAM0Kodg1f+8FALiHvTv6l7ZtuFB13/ji3veSh/ZghnL9Nxd2zMity4W7EvifluyxR0e/K+WJE+mGfmkvt14vtil2PcPCSrdX6fx9qlgrM3bc86hXmZfHiZbJnmSlnPjSggLtVDTGNIgARIgAQWIZD1ILk/AuImOq4Fy72M67fD1l98PbZGn0Q4GAi8weR6eMMWasddlG61UC0AQc+HbdXhX7mJOyc2cMGsw3VMbKpU6NEXRd+MijsA5k0khh14toNG6y1l36mzz8L2PNSKo/zqjrOGdvkeKn0bNetVXC1p2wP0fBtW3ceVm3dw6sK3UXccVItJYUzpbBvVdQulto2a+wZu3jmFs89acF0LJV3sHHtH7V3H22YP7ti25+C4DswRqAQmadsyRMsq4qlXdUdKYS/hWiiYzO6fuOcnfLEfduBaFtzL13EbCW2XeX3UB+Sab7toehXkMUTHs+E0Wnhr1JF41vbg1YrIyQS4/J+4emfLhouvaz8ZRvzzBDaeseA6NoxtKVE9eOUy/nOyEHzYLKMtaznWbiDftFH/9RXc3uabUm/aerSNs/qkD79SQtPswDdDQ4MunLKBgdOHW84h6Lfg1sWvr+LmnRPYuGDC9dxIuybLF17fdi+j0r4wtX8nezDp/ia8ClI9h8OOC8tycVn66sQGzhsV2HUbcKf512R9JzYuwKy7cMxN6JUQ5PlpFm+g4NfgiA+pfnDh1fNo22Hf4BQuPOfBc41RJPSE2DTyyUtvxXz1pWuhWD7dx4KWheJTGi0gMwAAIABJREFUr2Liybh2H3Zh+xp/856TVO+BbQPJDP/q+6iUmjA7PrbcxUHZGMDpuyjnMNdfdsy2Bjj1IZyao/r6xMYzsBseLP1CSxD7JvicuoBv1x041SLib9bhHOa1G3k07Tp+fUXqjftLgH7LRd1poHVVjyfuyC9mvi9C8BKlYwTwBpNrN0qE8nG3hFstibSf57MdOGvnAPGTyAKQU8UKxaoD696oz9RbpVnF8aeHeD36h5GOjTV7E7ck2j/NeNEu41apDbvm4g0Zy84+C8t1VR9NZTxzwcrt74aLRg11t4rRsDrvXbgH41E47l+z+nAT2jV+y0bHkxm+Nv/6AB27BGvdQ9suhe+kAZpmEZ7RQUu+wKTpi2YRNwo+ao58X9Lv7TrybRt2/de4IkPbhefgRd7l6n1RuoXNZg22f0V9b7jwnLPtu9HEesPRsfbEBp6xXDh2+E6M+a2MDZP9F3n5iE+mecZrgNsooFk18fxbt/GS9vlZY748Y1Wg0bUQXS1b+XyzgruNElqxdZSj7w6oZ97Cpv8UhtG1lme2XX3JgG9bqAtLjL5nWps+nhpOWQMx/g4T35vxTE2+umd8p9oPH574rpKxLaGvJPrBIhMjpjAvSIuXkwAJkAAJHCkCh0NADGcac4S8fsNAqWej75THgoCajHnlkdg4aMIsOig0mqgbeeSCAdpuFdVuFW3fRGGnAmLQR6cLFEsFVe+wbaNsro8nhvLlvN6+iFzZgluTSWwO6+s5DJomSr6BpleFaIbDbgM1w4fRGYmdk0d6AbHiXYQlE+zyqI0t20A1cNDzjNEEeo69SkA85+KZ37bgqUl3gEGrjkp1uJWmGeuLxdoyElXPQYsqYUvn9s8cATEUwLo1bfcQXV+E1ALcto2SdM64Dh92uaD49Ic5bBaETID+qCNRGHUk7LKJdS1Kqy/5PsyJCMQAXaeMmqQk1w3kc5oV4PSd8SR9y/Kkfhx9Zg1lUuegIiJt0IdfLcEtt9GRBT+xaD3S1Dn+1fdhlnxUOk2YhQAdpwwL7tbkddBFe1hAaVM8NkC/YeJ00xwL91J+0Smg4dsoF3IIBn0Mc5sQlIn9G/foqfen8HX1hwEPpVs+qtJZwRD93gDrxU3l40n1j+1t1mHkxd423GoV3Wp7LKKq+9xn8NuWNxLyBy1YxlN49Y9n8cO3w/fGsAvXPIOWeWs0qZ8VrSZ2broojZ/pOT6mnj3RgyKiUrz8FM+JtGPue2CiP+b7V98Xf6qg0zRRCDpwyhbgtmGrB0uerdn+snO2lzD44dvw64Z6LkU4Ns/5MG50YIkqkMSn5MNohn047KJRM+BrESb+GpnK3MJQhGKnov7AFPR9VEsuyu2OWoN31OQ2hoUSNtdHz2zDPI2m/gNU4vsiWnkfDaOEnt2Ho9U8lfZ8fByhPN9nFxQQVYp89A9tUl8Zbh/IVVvjqOiuW0QVDXQFcJrxouLhotWAZ5XDd6ANoxrA0Wn9SYxnfRNTws8AbttBWb2aB+j1gcJmXr2L5r1z5777YnUnvq/EZmmX7aNRK0G6eNh2YJj9rXFQnsVFfG3e9eq5qmHoduCUcpBnrtyshN9PdjJ2D9CyDDz16h9x9odvh2PUEF3XxJmWGYrU4fsyfO+ZxXXkgj6aVgU16O8NsT/WqbG2ppbz0N+lWvUKqnBG379m9l98IJBxNcUzbjQQFAqo1uswCjnk1sXO0R+9po/5I38fuNFnTJ670+hYd+EZweRGbOp9XVX8G6Z8nxOhugrTeQu1ZijSz2u7eoY3UR266DTM8Turajp4q9ZMzrpIEhDnPVMH6cMzv0dPGf/34nkSTkl+sINZXdZzI20SU5h30Dm8hQRIgARI4GAJZD1I7k8EYjoBEf0GjNNd2OPoiiGa1eNoVu6iUVmHTIqMwMNgYt296IQqhXCRqjtlUuegEApNanLSexN3G5VIBIzUa2G92Z4QCzv2Gmr5G6OJ28SRzjYlHODaZBvly/yZAN7UtMhJe5WAWAGuTUTGTE5sJ6MyF21L8hfM+f0zW0CcEIvHl458oGGMogVVHQN3QmSe1aXC0ymEkYZJgoASslowIxE9gET3nUa7JhOUeMzTdAExHvk60Z6F60nXJ1LHpldG2+6jqvSgUGhNgjIxyUmamG3dNF9AnHV/Cl+XifjJBoxbzQSxPcm/pkQox6LAkp4f1ZbB/+Keu/WHib5fwWm9o+ZUAXEUPdSodNDUYXsJXCd8LIWAmOY5Wfg9kMq/RhNjr9yG3a9Ois1z/WXUJ/F3Uzq2cdEek+/yGH/hY6030Y7+FUYi6mp53IhFIimzpzKP1xt7Bya0eSLyb66ACMgfvU537S3fGjZRPd5E5W4DlfU0PruogCjNzaOWa43GGNXvbZjX1mF6m+ipMaqPRrmEgROL5h+3N814IbafQeCFosvCAqKDfHUIXwuIUdZzfbW/4Ng6S/CIj4OT7VrU11Jd33VRqg7g+BJ52ESlvRX1u93lUvSFYj/A/0bHKIkoPr21c3ni+0L5YgOG+h4zKSCqsallTrwTocpso3bXg9Gf0X/bhvGkP8wlPeMOyje6oz8ahEeaMX/bH5ble2KpB1v9gW+yXSI8n2xUYtktHTj5c0AoIM5tezAamyqxpU7kuTuHRQTE2b4XxzhdBN97H579PTrD50m9U7f7Qaqv5bGLsp4b6eooIO6kd3gPCZAACZDAgRLIepBcKgERk4Ih1BfgFkz5Qrs+RZRAgLZ1DG5JRKJ0qZPbOnTYhe+58Fod9HrA5uY6+lfzcCIC4liE0jerL0KXEM90VKfH6Y7RmlKIKmHkVXJdW5MFzLF3Wsq2TH7OBN7oL+jRCMSF25L0BTNN/8R3Lpn88j9NtOo3yjg9kPUWC8mpsVvTEXR9D67XQmfUkVjvX0XemSEgqsnZi4nP+FaK87x+nLLGUpTxovWk7pNR2ty5/8rjt2Gav7ZWUpgbjge/28XVQR7nC0P0rlbRFCF6jjgyV0CceX86X++3LNRqTQzLNVi1KioliU4aHdvqn1Zf0IZ1zEVpxrOaGM3oV3ByjoC4LXpIWSZRsTN8bK6AmO45mRAlJ945kfdA1C3T+lfQgV06h//K/3YcvZTKX6a8m3bKdjKyPJriPSWFfPRinYzs1IbPZb4FapKrpDA34Hg+ut2rGOTPozDs4Wo1FAlSCIijMUoLhmE6ccvEXYkWT+WziwuIQdvCMbekRJJ1+X+zgnsOYB/zYchYqQSQNmpacNrReBF7py0qIEqUoSeRX10UDAuWZcLYDP8YM89Xy+0Fx9YZgodTiIlJ0XYt6mvpr1d/oLjUwXP/O1pOYmuImv1dI3HsTuHfie8LFa2qReCEsTZx2LsYpsLP6L/4aDnlDzDTn/HJ53FbJgNEmNdjfimMUN5K25dzpYET/pE1zXeIBdveT4giV4HSkTFjHoPEbJvZazFOFRAz8OFty/xMfI/OJ2cgzG1TiudjL9amDdlnPTfSXUwB8UCnwKx8vwl88MEHePfdd/Hoo4/iscceQy4XGcD22xjWRwIksGMCWQ+SyyUgAtHJEeQLW8cK/0qeZuK9AwExaMMuWBh6PtyKXkttewRisqi3PbJmekenE1XmCgcp7N2ZgLhIW5ZRQAzQtguwhh58d5SyqIWomRGIC0+Mp0cgTqwvNaoca/rL/6L1pBEvVAv78M0yrPY6qs1R2tzoY4nm9WFc81ErSQpzLFV0CQTEkaGSEuzDrdfhBzU0W6MIygMXEMM1A6tdH5Wx7p3Cx+ZO9tO8x0YTuLl/SIi+bNL6l6S9ly2016todpzRsgBp/GWfBcTtE9wZQ+hc5pOCheaqogd9A9f8GkqS3xoXCVI9g9v/gNWx7o1Eo4wExFHUoYiWLnL1Y2hWpD6oP6T5xl24uTqO+cZIxNzxeLFbATFkHgzRazdQtxx0Sh7ajQoK83w1FfdJf9iN+JLe16Y9u3HfHC0nUXH7KLmR6OWd9kUK/96RgBhfgiTpEUvqv/h1WQuIE39YluhUtShiGMm4QwFxVtun+OcyC4i79+Hoe2x3AuJMWygg7nguuNQ33r17F++88w7ef/99vPfee3j88ceVAHXhwoWlFqDE7pdffhmGYeDJJ5+cylgEtddeew0vvPACHnnkkT3pCxHqms3m1LKeeOIJyL/9PK5cuYJWq6WqPHbsGH7+85/vZ/WsiwRIYA8JHDUBEepLtoti1wNqRXStrbVv5qf+ScrhSTQqk5uoqC9+/tbabxPdk/Rlsd9A+XQTtVkRiOFf93vOPXhGmj/QpLNtrnCQwt5pKczRVODtKcxnkL4tB5jC7ORhoBlLY5ceTYrkkVS+02jW5qUwOyj+pT1eF23247tDAVFN+hepZxQ9Mq9PVHpXx0LXHqJWakILXv+fvfcBjqLM8//fQAzRAy+ASOK/BBUCghhzq4zuSXLeT5k9qn4M61VlXF2MK1U7h+7PSa27jLubrbllbx1cq2h/p9b4K9gbWV2HKjXDVbGG5Xt+E76nBN2FUUAD0WUiaoIIDCZnBoz6q8/T/Ux6enpmesJ0yCSfrqKAme7nz+t5up9+3vP5YzbnhTj/DxWaFVcUgQonEDF3c8xpgYhs11ub66mc1ezW5KoedpltYKy4g6rz0ii85W8lp8a26/R2GVzYLcwxC5v93M8x837kjNWYc37JfkXhi3vgiDQhGqbkQ5p1jeEZmTpfzoVt/i7MN3YFMBh0Ji1Ss96TFpjL64fnh9mPTeom+h8qtNiuFoWsRLsP1Uot1CUrCm8ydqqVOUv30Y1J98rhdmZxl9Ri/UY9ryLxnYhqdUgxeIVbqgv/u6IJSnVUjYdodb3IauWUwU08r/ccNQFVXOmDrzrXs9Das09f/cgERNXNNp+5ZuV8um+qfdVoa3Mg3OBFeagdPsocM9KxsDC/R+TCHKjFe+0eaOFAc4ymbvzSorNYdWFOt5624sJMDRPPolADer0xOL3liFByIFXyT4mBKFyYI26TcDPD7viizmx9F+E1InCLMATDWFI8OHKJqDmt9dJxj+YcHrELc47nRM77gwXEvJ6aRXEyCWFPPfUUBgcHce211wrh6eTJk+LPL3/5y3MSEH/3u98lhUg7YJCASG1ftWoVFi9enFVAbG1txUMPPYQZM2YUpCnEjcqkg9iR+Dpz5kzxh46bb7551AXE5uZmMYYPPvggEonEOY1dQSBxIUyACYyYwIQTEKG+1PsTbkABfPo4fsbkAyJAthuuNjc6RcZLoCvowMK2JrwX8oA8psiN0+/+DjZUGLM+a0MiXmhCaNgXhlfNhIKQ1wXfc7VQsgqIapKLWm8ZAhEFauDyOPpinYiVOeFIS6JirW05BUQL7VUFRC14vNdhOYlKPn1RBSoXjkTki7w+wYkWmN1kfFJvBIOVS1pA9QRiES/cnrJkpljVsi6I2lfD8DspiUocsb4EKqqBiKsSoYZ9CHspcUwc0ZAXLt9zqFWkoEyxkDyIh9sREJH9xdZEBPR3tjUgFFKDu4uEHtEo4gsaRHIc4yFikMXDaA80aDExLbgwj6CeXPMrEU3NopvictsZQIUrhmA0KCzoEn10HzQh1OFVXZiFkaITc4O1eDWs9jsRj6EvUYHqijLVXcs4vgYQ2a7P+z6krJhuF/q0hBRm9RsTUlBGU7qmza1lOC2QlVxUcYgYYDFdzES16+o4Z51jmujk0sd2NEsSog9ib3Kf5HwOpM3KXPNY+75P9ku1XI24tAQ0FubLiMXZWi/iriBCiktNSECJLP4hAne2JCq1XpQFIlDctSgvSyDeF0NnrAxOswerFeYaL30f6D52xYKIigzuavIkd1MIHV4Z58zseWG2lJPg5Ye6ZPlSftzIPWfVuJS+shDaFKdoRzwahsd5P7Z6DUmqdFWTG2dTuAxd1d7h5Fpawp/YggTcIS02r9X1IpeAaMJY3KOBBvO4lAZMib4IvLVBLRlRrrma/9pq+ryyIuKId4p85lqO80V5wWQitURnAGquIh8c8dzvGufiwkxJl3zhkJrdXEvi5S0PafPDfK1tawghpCU3oud/NBrHgob0bOep42cYXJob+d7jsggra75YpumH5TAS7k501UbU5Fe6Z3LS+l/cA36Uy0R7uveA1CQqTmTuu3pP+stDWtIaNUGe1+XDc/kkUcl1T6VhNFlzbZvDumSEJuuPbfcTC4gj3guO2QufeOIJIX6RuEYur8l7WxOg3nrrLZBQd+eddya/o8/okBZ28hz6jCwXFy1ahA8++ECIe2TNSKIWCXfyfPqO/pBYScKfFPWoHiqLziOrQTqoTWQ1SP8n0Y6uoe+lay5Z3VH5dB79e9KkSSms6XMS9WS5VBedRwLf+++/L/pmLJMKkPXpC6Oy9Izkd7KvZAlJVpv6z0mIpfZJZsSR6qRr6Dtj3XSeFCHpHMlZL3ya8SY2ZI0pecu26uuSYyPbZ6yL6pBtzWcMSKykskhIpYPGtFCWnmP2xuGGMQGbCUxEAZFEooa59yO+0SQZSawNAZ8XytZDODanBsvdfigBd9JlFYkuhH1e+MM7cOhYFZbe50PQVw6/DwhSJmeT8VJjsT2JHT1A1fKHEVA8gE9cANWIw8SdUCsn1haA3x/Ec3t6AFRh6UonfEoQLhMB0UrbrAgHudpLm5DazgaEK8Lw+sPYceiY1q8A3MO+vcPutSPqSxTBJjf8NA5VG7Ev5oUwTMg1Pin8TYQ3EnB9Pvif3YEe4nmfF4riBe2Jku8lXWH4vH6Ed6hzoL5JQSTgRHmsDV6PB0+qA4mHAwo88MGHYDI76TC7ObivNYqQ8E8lsdEHXyAiWIHKdHoQMNSbbICunjn3tSIacqDdVYmsLszi4jzrETgzzK8Kkyy6wp3ZgbBI+lGhxiDzb8WhY3NQ0+hDSKlFpLITrmQyngS6wr7kHJlTU48mJYIAmTMlMoxvyvhluz7HfUjZkV0ePCnuG0K+HG6/goBbCyOQoX7i4fMq2HroWPo1BREQVSvDtPBgMq5pzjmmxQ4T3KuwcV8M3gp9jL/kzZb1OWblOZD+KMs8v2q7dEJG0m05NYt3rvkyYgGxMoqm3RWIeBXxnJxT0wgfZZmXN7XZppKeI34/gs/tgXiyLl0Jp09B0PzBqpvrWZgb54d+js2pQaMvBKU2gspOVzLTqvnzIp28iNl2fxwbDUki1Edi9jkrhHCvFwr1VaxpAQRdXZjb2WCe8ZUKFYm1muF4VZ/oSY0hvCq6MUXUs7JeJEMtJLtmfDanz2tHeBJc5YaEX/L6aBANbj866Hkqxu8+eBVleMwtPAvzW1tNnldWxBe5Zlmea9oaZ3o+UkV50XPVndlDGX0DDvTleNc4FwExUP4q3F1K8t1n+cMB3btR5rU2EKF3JXoG18PpCUChHx1zjp/uHhD37wjucVmEhTVfnfK1uLG5Fq0ploHp/Uro3g+grSvO2EJEG7SEQGIpVt8zTPsuhk23fkF7z3TGsDCa4Z40PsOszj39o8RszbNaTl7PSwvvaXa1hQVEkx1IEX8kRScS0+6++27Tnjz99NNCaNu4cWPye/qMDrJ0e/HFF/Hmm2+mXEtiJImH+kNaxpFV4v79+5NfkYD2wAMPCGFOCnH0mRSj6EQSxci1Wh5XXHEFfvzjH4v/ktWdFO7o38aDrBNJOKP2SJGUzjPWoS9T9omuI5GP2kLnU1lmbsmZBEQSKokNXS/LILdiYztJMCT3ahJFiS0Juvr+U930PQl8ZrypXdIaUvafmBBzct3Wl7VkyRLcf//94jSqi8S/jz76SPz/+uuvR319vWBldQzoeipHlkHl0LXnar1axLcVN50JFIRAMQuIIwfQCd8kDypMNmMjL5OvZAJMgAkwgVElUMAN46i2O9/KsmWJzresojifMtW70OdPzapbFE0fh43M9iOn7d2dKPe47SC5gnwI2L03km3hJCpZRoWsxv7whz/ge9/7XkZ321wCIolhJDq5XC5RE4lp0kpPL+7Rd7I+ErwoZiGJT2Q1R0dLS0tSQCQh6wc/+IH4/tFH1d+DZfxCGedPLwYaLf9kuSRk0XkkyBkFRBLtpEuzvkwSDalO2Sey4PvVr36VFCnNcGYTECkmIQm01GdpNSmTnJAgSLEnpXs1cZO8Zf+MZefDe/369Ul2VLesS463rEuOhxw/YmV1DOgaOp9EYLI8JPYkurIFYj6PQz6XCaQTsHuRtDOJykjHU8SUCixIuiWPtBy+jgkwASbABM4jgQkhLqjJdQILhl3pzyPx0amasp87omiKapbno1Mr15KBAAuIPDUmGgG790YsIFqYUUbxyuySXAKidIFeunSpcN/Vu9oaBURpPae3ZpTiHQmEZCmnF/qoPVQ/ff7II4+I5klBLZuAKK0cpeiY6xr99yQ6ysQs1B8pYupFUiOnXALiY489lhKPkMqka0jYJLFtz549SetIvXWnrEfP0SrvTMInlSXFQSNbM765xoCEWCkCNzQ0CGGYMz9buPn4FCaQg4Ddi+SYExDj7Qg43Yj5jQkMeKowASbABJhAURGYAAKiiOnojsHfpSYz4YMJjDYBFhBHmzjXd74J2L03YgHRwghL4UtvgWa8LJeASGIYWdBJN2a9i6xRQDQrS2ZIJkGQDjMBkT4nd2krAqIsT2+VmI+ASFaAJNKRsEd9IZGP3HOzZXDOJSDqBVNqH1l9kihK1o506GNQ5hIQrfLO1CbqG4mkxNOsLiMrKSBmGwOZUIZc3enINp8sTEs+hQkwAQB2L5JjR0DUYo9RLCp/GCFPrbUMnDxLmAATYAJMYGwSGM8CosiO+6iI6egPh+ChTLt8MIHzQIAFxPMAnas8rwTs3huxgGhheKWVGlmRkQux2WEm+v3sZz8T4pcU9eg6ErbIXbejoyMpIBkFRGkZqLfIs2KBaFVApP6QNZyxbfkKiGSZSX2hcugPuSBnc8nNR0AkAY/EQxnzUC+gShdmfX/p30aOVnjL+JZGy0mjBaKxrpEIiHLeEH8SR0lIzCa4WpiafAoTmPAE7F4kx46AOOGHmgEwASbABJgAE2ACTIAJMAEmkIWA3XsjFhAtTj8p4FGiErLaI/dTEgPJKu62224TGYtJTCMLQRLTKI7hK6+8IhJ0kIAoMxqT67LRopHEKip37dq1IvMwlUlJPcjdmWIm0v9JcKJDHwNRnxHaaCWXTQyUCUhkwhGJIF8BkcohC0RqJx3UVxIQM7nmjlRAJCGRRFWycJR9zmWBmIu33vJSWlJSfEIaO7q2vb09GfOyEBaIZM1IYiXFPyQ+ekGY4yBavAn5NCZgQsDuRZIFRJ52TIAJMAEmwASYABNgAkyACRQDAbv3Riwg5jELIpGIsBw0HuR6K636jFmBpZWfMaMwfU5iGIlJ+nKl4GjMIkzWjyRwkdg0Eus3aZ1H5RszP1N/ZDZiYxKVTC7O1H5jVmEqR58p2cgpHwFRJpKRZVB9+bgwZ+NttFQkYY/6rR87vUViIQRE6oeRe7as3nlMSz6VCUxoAnYvkiwgTujpxZ1nAkyACTABJsAEmAATYAJFQ8DuvRELiHlOBWl1SJZ3JJaRsCUt7uR3+rh99G8S/fTfkTWazMAsqydxjcqk8qRFmrRGpPPN6tF/RiIYHfJaWZ88h8qn9lJZJMQZD/13xmtkwhd9mRTPcf/+/cJKT2YVpviO9HmmbNXyeqpLn0SG+kl9NzLR95++oz7Ithn7S/2RfaSys/HWn6fnQJ/TeFH79FaBZnUZ+VI5ucZA9tOsjjynIZ/OBJiARsDuRZIFRJ5qTIAJMAEmwASYABNgAkyACRQDAbv3RiwgFsMsGINtJJdiEiJljEJqot6N2ygGjsEucJOYABMYBwTsXiRZQBwHk4S7MDIC4znBw8iI8FVMoHAEKMlIoBq9ETcqClfqOZV0XpNNnFPLtYuL8ZlVbG0utvYWYl5ZLCPW5oXH8yR29FThh69GEeS04xbJ8WmFJmD33ogFxEKP2AQpT7ojG7vLbrkTZAJwN5nAGCFg9yLJAqKVgU4gGg4h7vCgodrK+Xmek4giHIrD4WmAHcXn2ZqxdXqsHcHOcjS5bcjKzRvFsTXWxdoau+9fu8u3i/toCIh5Ph9YQCzwYFuZm8X2nC229hZ4SDMWFwvB6YjC26XAWZ5AAmUYt3nH83yu5D0Edpefd4OK7wK790YsIBbfnBgzLSY3XnJjlq7X5F6sd00eMw3lhjABJjBuCdi9SBatgBhVUNvmQNTnGIWx70LQ0YCov6sAv7hHodS2wRH1IdnyriAcDVH4u4LgH/RThzPe5sECfy3aOz1YUOiR5o1ioYmOnfJG8/lQ0Pv3PD4fCs1sFATEfJ8PlgTEQnMo5F0x1p5ZaXPfZP6OtTanjMf5bm8cbZ4mxP0RuMeKmW6G+doXcaOy3YNBpeE8CIejyynf50rWW9zkeVLQ8gv5fCmisuzeG7GAWESTgZvKBJgAE2ACqQTsXiSLVUDsCjZgYTyAb0ZFQCzgrOwKomFhHIFvdAJiAYvnovIgMKY3tnn0g09NI8DPh/wnRcGZjYKAmG8vrQiIBeeQbyOznT/Wn1lm69tYbvP5bm+iDZ4Lg2joLQIBMexCZcx3ft65ioiT8fYd08+TQj6bRrksu/dGLCCO8oBydUyACTABJlA4AnYvkvYKiAl0hX3w+sPYcegYULUUP1QiCLqAsKsSYXcvIvqf3Q0bzninAq9XwXN7eoA5Nah3uuDz+wClFt95skcH+THs1gS5RFcYPq8f4R2HcGxODZa7/VACbizQfG1oAxmp3YfqsAeB5/agR5yjIOivQLvPB/+zO9CDKix/OIig4tRcivtEe2O+b+BzqP++e5thjB/brb1Yx9EZ9CEQasM2anfVUtznCyLoqUWizYva7zyJlJbv/ga+6jBclTH4dKKilX60NxyBo90Hj7IVh45VYel9XiiKF45y8/lnzjMAp/CbzjRWZBYRR6fihVd5Dnt65qCm0QvCeJiMAAAgAElEQVQl4NOuA4hpzrbEOxH0BRBq2wYVy33wBYPw1CYHBpPaGzDoisHn8eLJDgdepE1VzBhHLbWdc2qWw+1XEHAv0Kwi0vux0umBX2mCrCpJR2xso2jaXYGINs/m1DTCFwrCq4cY74Ti9ULR5kujV0HAJ+cGlabnQ1N1OfzhiOhbItYGxU/97sChY3NQs9wNJaho7NS5NLL7wHzcqpb/EP5AAE21xkkQR6RpBkJOwz0HssBxok+JIdBQhlzzro82kWG3Ia5dJwKTAqiWm2C6j83GMs3CZpw8H1IEkmJ8PsTR5s3wTM113+rvDcxBTb0TLp8fAXqoGAXEWARNDQEsCLfD5zA6PxI3DxJeD6IBr/r81p6dirMPQZ8Xylb1md7oDyPk0UIaGOuQ7WmPoyxxCLTs0DO43uVHWHEiFpiEQPVueGOKyXMzC4e0R2q255B6r0VcpxBy6e9DuteagFAU3lqk3mtVy/FDfwCBplqIK2hOeQAlVI1IkxvN23rwmOlakXm9EYTFvejAkQUReHzqOly1/GEElADcclHU960zgApfBTrbm5LhNKJKLW4MuLG7b/hHr1jYhbmdXgz6+uDW1q4FOdY3z74KRHx+PLujRzwjU5/bRsBW+tWAI452+DwKtlK/lt4Hr6KkPLuzPc/i59rebOtCpvHTO0yQeNnwL+igOaodKx/7V8SUUgR1rMUK0+bBDMWBI21N6KP11nEECyIe+MI7xNq//OFAynuOcT3PvC7ImrPN5xgiHg98EapLOz/5vmMybsl3Bd1amFAw6RYk39PUq/TvVfQK0oWwzwu/6BPdtivh9PihODrhNHJ6Ua5jqWtv+hwowHNFPN/vRvorH70PIssan+V5kvbjirV+IOBHQtHeU9Peb8lTZiFCTe+h01Nwf43CbWoKVJLdeyMWEAs0UFwME2ACTIAJjD4BuxdJOwVEcnmpDVQjFPahoboMib4Y4mULUF1uQTiJt8EzIwjHkTCaqsuARByxrj6U1y4QGywSrW6BFO20cemLwF0bQHUoAr+zAmWJPrQrTWiKNqE97BYbInGd0oj/aAuqIktfG7zO7+DJt5di3avadfEoFPeNaHMfQVsTXWV40dVPA2rnAgWOzjaIU5FArDMK1DpAzUa8Hb4GN8qDfeJlU2zojC/SRgsNi/1wBVfCS2JXg9rXNp8TTYkAuoJOdRNqbGcWnpnHKoFooAGeuB8RvxMVZQn0tfnhagICsQAaylSmOduSiEHFUi2Evni7Dw3u8uGNEnHxt2NlWQO8igc0NGXl5SgzvGgn2xnxw1lBc6odSlMTok3tCLurAXIXauqD0h5AA0FI9KErBlQvqEh3u9I2Bn3rXtX6BsSjIXicQTjaOsUmH4koAg0e4WIm51Sb34UmBBALkCuXyscZ9aBNcaO2AojH+pCoqEYFdbQvivZ4NRwLysW5sZAbcyNSgDv3+4B4OMJORIJNgpna/jCcyfk4PAkS7T5UBxags21YHBC8nAl1HCzMO8sCotlYGqbkuHk+ZLOwKpbnQ6Znatb7ltwKZyDoOIJwE93XCcRjXegrr8UC9SE9nEQlKR62wWf6C4cmvPatw6vavR3vCqJp4b9g2xz985qEeQ/Kw6rgnSpSxhByOtDp6UJQE+7oWdgQ82n36vCzyhcOweOgezKO9oAT7pg/+dw0XVsyzd0MzyG94CPj2or7z1uBtqgXtXSvOcJwRrR1KB5FyONE2Nmprjk0p5whJKqr0eT3w1ldpj4P0+aalfVGQeN/tCHorkV5WQKxiFeIkwGzkBnaujtsEUeipw9tFVE0+LU1DOq4k0AarG1L/fEr4/rmRZx+lAu4xI95iVgYTQ4FDe2dMNc6LPTLFcRKbwhBb4O2LvngbEoM98vC8yzzepyjvbnWhUzjZ1yXxXiG4U5aIKpzuMunzW9xvnafNaiimf4dxl1bjrJEDBGvCx4Mr/35rAtCypPvapnWVaFp57JAzLIWRk3eewzvVSRUN/UpaA80iPeXRF8XYqjGAlpI0zip71rJtTe5/oWFoFytyB8pCvFcMb5KebBAcQyvo1nX+AzvqinvNdb74Y0/DEXxg8Yd8SiCTTci5JSCoRpqJ9zUjnYWEC1t1i6++OKc59EeqbS0FFOnThV/l5SUYMqUKZg0aZK4Vv59+vRpTOrq6vqmpqYmZ6F8AhNgAkyACTABOwkUr4CYatmUysiCcEIv/5UhOI9ENGEutQSzTR69gDoTQfSluDWr7UhoAp4Qu7A75RxRVt//TontIywsku46mQTEPkTctQi5OhEh8SrDkeI2Z0FAHGk/hBh0YwJBM/forDyzjJXYULbBPagIsVA9Ygi75qLdc0rEhDRjmrUtogwTq7VbutB6KoQUo52UF+3UsUzi1otg0QAqmuIISwEx281puikhDXJ4HgkhoM2dGvcpFoZrbjs8p4JwgvgocByRAnKOp4GJtVpWC8Sc4+ZFeaQ95R7p9E2Cp2IfokIB1R2Jdviq/VjQOXy+2LQhJM61Mu8sC4hmY5nSmHH0fMgoIBbR8yGTgJg2nfX3LfWvEiHnEUTUX0+MD2khIB5RyuBvCKAsGEZQNXc2OczWBPWzoOsI2nXl0/wO1GoWSCnPB8MzRTxm6IeJCmG5JX9AMj7/jc+q3AKiheeQuNcCWKD7YandV43AAlUgpHvNWx5J6Rc6fZjkqcA+ITCSsBRAwz7VWjF5WHAHTltvXEixHiRBytwamWpRmctnu2Djr0DQHYanz68+UxLt8F6owEGiFwzW8xnXN71IRvWkimI5nprqiiGsR3XjntYvGpcbkQiqlmFWnmeZBcTs7c25LiQyjJ+xoyZrUCzkxNyob3jNiUfQNCMCl7Y2mq634pwQnEKIJA55rAuaFbp8RzJdV60IiOJdIcNaaDYvjAJioAJN8XBSQExBZbZWp4nd6hXxSBNmhJyalXwhniv6+49+pA7B1RlBxlc+wz1q+jzRP7dG3A/NMjXYMKYy3Vu5lwtxjt17I9lGFhALMVpcBhNgAkyACYwqAbsXSdssEDOIMyo8CwIiyVRtXng8EcQbPPB6muByDFuRpb+UZSgTCbR7L4TiGP71PrkJ0UbS7AUv9dd2cwExFnajIeJKWjdqr6+IhoNQgm3o7OoCFixAeawDFQHdxierBeLI+6H+Sp/qCq2frBl5Zhsr8eL/qOmcX6m5EZnGFTO2JR5FOKgg2NYJFUs5Yh0VCOjdXgPV6S/C+hftTO3Ub2grEogGm+AORFHt9MLrdcMpzKFMjgy8xOZQeyknl0fz7q8cdrFOc80arotcmEOBIMLRKDr6KlBfHUdXRxMiQuQ9x/sgg2uVqD2Di5leMITYOEqXSmvzzrKAaDaW+iEYT8+HDPOo2J4PphvdXPdtrA1ejweReAM8Xg+aXA7V8pYOund9UTQmtmJr7as4ZWYZnZwTZs9Y8zmZJiQl5xpZb7nQ5WtHQJgfA7GQC44ub4oFovH5b3xu5hQQLT2HqPsV8FV0qiJhyjMqg5u7euOqbp6ZnuVpn8dzrzcm96JwS04ETePZxUINcPQFxI9s9G/6gaG9oR0NrjgUEjfpRxqv5uZsbI+FH8jkkGePRzmSfqWHGkn7ccbwPmDJI0D3niDnjpgjpsuiti4YhdVMb42mwliqYCgEsTZ38v4x56YTT0VIlHSX24zrgsX5nNMC0VQk1D0Lcrowk0WdG4FoNZxeL7xup2rJLF4ZjZaaGbw51JseDXP7tDjThXiuyMGLIexuQMSleTtoH2df4y1YIGbilrMfBivvTHNsnH5u995IYmMBcZxOIO4WE2ACTGA8E7B7kRzLAqI6ruTKFIbi9yOc8CDS5gOFzzrvAiJZoTkiaIqG4UrGdkuArEy88SDCiuqqpe6jDZYT50lAzMgzbvJyPrzLM4ldlHrH5RQQhTWOF/FgGIpLxio0sUAsiIAo3+rj6GoPwe8NoNMRRHvIlYzplWy9VQHR6Cqv7362TVMsBOfcMJy7w5q7pNwISZHXmoA4onHL9FCkTYmjDwFyWU6Jd1Z8AuKYeT6YzaMifD6kPVOt3LfJTXQnwoof/nACngi5KWvuxa4oXuz0I+Fxo8vfiUBa7EM5UQu00Y9F4HGtQltZPaqRQJmD4rWmxsAdLQFRDadAIQ+9qKYfJcJOnAq5UJ7phwP9PWtJQLS43uQpIA6324VoA3WALJZjCDW4EFeicEUb4IorqjWiLQLiSPs1ygJitnXBgqVoRmEsReRU40V3egehaC4A1gREowVllrfksSIgJpfuLrSH/PAGOuEItiPk0lz6U1y9R19AJK8UR6QJ0bALyVe+nGs8C4h27c/s3huxgGjXyHG5TIAJMAEmYDsBuxdJ2wRERBGocAIRGTcpZXekur65UhM6mFs3yesSaPNcKJJAhF1aHCDDC7wVlyWzl+/8LRC1WFveLuHCO3yQKCbUQTXeoTho4zUXEY9VC0Rrrlc5RbucM1PPsy/zWAn3mgBq32vPEKvKIJAm9QCdNaSZyCZ+XY/Ak48FokVXq9SudyHY0IC40gefwaPXPK6SiQtzoBbvtXtgGpZcczF2mWTRNJvPiXYvLvyHCi2YvOYCOuL7oE+47HUFBhF0GpNSZFQQRYytPn8fGtor4K/QYq7B2ryjWFmVIVeqpahxA2op++44ej6kiQXF+XxIew5auW8N0yzR5sGF5D5Im+yUGIhhuBsicLWHM7j+FUZApPuroc2N9oAjPeap8cccs2eVJVduCy7MyWc/iW5tqFYq0d40LAIJC8CuAAaDTtN2ZrQmT5lrFtebvFyYqeGdCFRQLGEXgj7N6lB7PnjLFXgibsR82rpui4BosV9pwmjqHLLyPjBSC0RhpZ51XcjuDZC8bTKIdyJeplKLaBDw1Ebh1eINi9ExCcOCNBfmfNYFa/M5pwVilrUQZLV6IzTLe9l7mme30Ie69yXdA0UkmYlD6fNpLv0GUTQP1181AV7yhjdNXpbZslm1anQ6OuE1xA3NvcZbEBBH3A+2QMz5mpvjBI6BeK4E+XomwASYABMYkwSKV0Ckdy4n5gZr8WpYDQKfiMfQl6hAdUUZuoIOLGxrwnshj3BTITcQv/s72FDxonk8F8p46HahTwsurr64uXAkoksIYQyaLrLjuuFqcycDXhdCQIwqDjhjAcQUSqKRKoyStUCoYR/CXsqmGUc05IXL9xxqFU1A1DYMLn1sR+MmbIT9yOXCnNJUA8/MYwU1UHlbA0IhdRxFQptoFPEFDSJxR04xU/QvhIZ9YXi14N8hrwu+52qh5CUgpgd7h9aPNvewEKbvZ6IvAm9tUJfkRvcttavWi7griJDiEklvzJOoONHWEELI7xTn0DyORuNY0EBjTC7y1XD3BdAWdKuJTGSyoK4AKlwxBKNBYaWa6KM53oRQhze5kTrn+4CC33vLEIgoIrB6WSKOvlgnYmVOODKEmyOXuAWdC9AU6kRtlGJmaUwszDt0BeFY2Iam90LwqDcu2vxufGdDherSTWVZEhDH0fPBcP8W6/Mh7Zlq5b5Nfaioz9s+LWmJYR6QS7cj5ExN4jOspOgy3Y98ox8NVMBbnjmJQM5nlYz1ZlxbDG8HxqQTmZ5D9Fx1RRfAES4TGeWTcWTFveZFWSACRUtuQs+NzlgZnHTjWrJAVAWzrOsNjQElG/GFEfI6xPMqFm6Cw1uOkFkSFdFPNexHoGs5+pyB4ViqZFHpa0PFjgXwyZi4aWuXas2edX3TWGZ2YbbYrxwCIqw8z6ysx2btFUlUsqwLVi0QhVjrQTw87HavVkeinh8JN6DAlxazmZKWUSIgLyUkSsQQbnLAWx5KJgIS8zOPdcHKfM4pIGZbCylW8AIfykJtUJy0GJKLugfO+7fCm/KDq7zREuiLeFEblMlKzDilJx9JxCLwuj0oC8Q0i81C/DARheKgDO6yTN3DgKz4c6zxpu+qOZKoWOuHca3lJCr5buJYQMyXGJ/PBJgAE2ACRUGgmAVE2oh0hX3w+sPYcegY5tTUo0mJIEBWe4kuhH1e+MM7cOhYFZbe50PQVw6/DwhG3Kig7MguD57c0yPGaU7Ncrj9CgJuzQU2ocbL8W89hGNVG7Ev5oUwMIu1IeDzQqHP59Rguduf04UtPwtE1ToiLfyRjDmnxQR7ckcPULUcDwcUeOCDD0GRQVFkDqQYff6tot8b98XgrTCxVhhBP7IKiLl4ZhsrIYT64AtExDhiTg3qnR4EFC9o/2JlU67GX3wSKpaHEVA8gE8MdnbRyUSMirUF4PMq2CrmlGFeRINocPvRQe0EULX0PngVRd1oGQ/a5PnLEGiKIeBV8NyeHsypaYSPMlvrz6cMqT4fAhGaq9T9ejg9AShiQ04HCdVeeJXnQNO1aulK+EMRNC3Qj/Uc1DT6EFJqEanshEsmujnX+0BM+QD8/qBoP1CFpSud8ClBkOeX6SHisf0DnryvVXOp1J2VY94Z72ni6wv6UK7euHkJiOPm+WBiFVZ0zwehG6U/U8uz3rd9aKPsr0/ugXhKG5+3afcuJc5YAH91BO0+o4VgITb61AUFDTc2Y09ySmtrS9CDWi30RS4XZjMORuNldanJ8hyS9QvLsFWIbjRJakT3mt+P4HMqP3puOH0KgkmXTZN4tkZhKtd6I8agHK+6u6Bo67D6/A3ALWNsmDwkhIXddzqxMSWJixpnr9mhi2eZJpRZXN8yWYPKtljqlzFmrskcsvA8s7Qem7U327pgWUCUsZ5pbZyD+1qjCGkxUSj+5Nz744Yx0Nbb8lfh7lKS70/LHw6kvOfI+ZnPupBrPucWELOthUC8U4E3uc4uhzsQhKtrLjobtKQ3wQa4/R1ijRXr2H1eKNo7htof+Q6h56S9m/ifVd8t0tb7AjxXMsSBfkwIn1bWeJN3VZNno3jHyqsfZgLiQoSaZFbmotjijLiRdu+NZMM4BuKIh4gvZAJMgAkwgfNFwO5F0j4X5vNFjOtlAkwgO4HULNpMiwmMBwKJaAANvjIoIQ8cWiaXRLwPnQEn3OXBFCuu8dBfS32waA1sqSw+aXQJ6LNy62rOnnxmdJvItTGB80XA7r0RC4jna2S5XibABJgAEzhnAnYvkiwgnvMQcQFMoLgIiHhOXfDpXSqLqwfcWiaQRiCTsCLijlICk6xZoMcpUBYQi3Rg1UQygQXpoTlYQCzSIeVmF5SA3XsjFhALOlxcGBNgAkyACYwmAbsXSRYQR3M0uS4mcJ4JaPGyFEcbOimLKh9MYJwQoHiDjrYmdIbdyYzrIu6oqwlxvzHh1TjpdK5usICYi9CY/D7eHoDTHYPfJE4lC4hjcsi4UaNMwO69EQuIozygXB0TYAJMgAkUjoDdiyQLiIUbKy6JCYxdAmosqLu3VWH5w0EEFWdSZBm7beaWMYF8CKTGIpXxQJu8fngaZKagfMobB+eygFhcg6jF26NYvP5wCB4K3Gk4WEAsriHl1tpDwO69EQuI9owbl8oEmAATYAKjQMDuRZIFxFEYRK6CCTABJsAEmAATYAJMgAkwgXMmYPfeiAXEcx4iLoAJMAEmwATOFwG7F0kWEM/XyHK9TIAJMAEmwASYABNgAkyACeRDwO69EQuI+YwGn8sEmAATYAJjioDdiyQLiGNquLkxTIAJMAEmwASYABNgAkyACWQgYPfeiAVEnnpMgAkwASZQtATsXiRZQCzaqcENZwJMgAkwASbABJgAE2ACE4qA3XsjFhAn1HTizjIBJsAExhcBuxdJFhDH13zh3jABJsAEmAATYAJMgAkwgfFKwO69EQuI43XmcL+YABNgAhOAgN2LJAuIE2AScReZABNgAkyACTABJsAEmMA4IGD33ogFxHEwSbgLTIAJMIGJSsDuRZIFxIk6s7jfTIAJMAEmwASYABNgAkyguAjYvTdiAbG45gO3lgkwASbABHQE7F4kWUDk6cYEmAATYAJMgAkwASbABJhAMRCwe2/EAmIxzAJuIxNgAkyACZgSsHuRZAGRJx4TYAJMgAkwASbABJgAE2ACxUDA7r0RC4jFMAu4jUyACTABJsACIs8BJsAEmAATYAJMgAkwASbABJhABgIsIPLUYAJMgAkwASZwnhZJtkDkqccEmAATYAJMgAkwASbABJhAMRBgAbEYRonbyASYABNgAueFgN2LJAuI52VYuVImwASYABNgAkyACTABJsAE8iRg995INof2SKWlpZg6dar4u6SkBFOmTMGkSZPEKfLv06dPY1JXV9c3NTU1eXaFT2cCTIAJMAEmUFgCdi+SLCAWdry4NCbABJgAE2ACTIAJMAEmwATsIWD33ogFxDzG7dSpU9i1axc+/vhjdHd3Y968ebj88suxfPlylJWV5VHS6J5K7f7tb38Lp9OJZcuWZaz8wIED2Lx5M37yk5/gsssuK2gjn3766aQKrS947dq1Ba2HC2MCTGBiEbB7kWQBcWLNJ+4tE2ACTIAJMAEmwASYABMoVgJ2741YQLQ4Mz755BM89dRTGBwcxLXXXosLL7wQJ0+eFH9++ctfnpOA+Lvf/S4pRFpsTl6nkYBIbV+1ahUWL16cVUBsbW3FQw89hBkzZuRVR66Tm5ubBTMSXPXHgw8+mOvSc/r+Zz/7GR544AFcc80151QOX8wEmMDYJGD3IskC4tgcd24VE2ACTIAJMAEmwASYABNgAqkE7N4bsYBoccY98cQTwvKQxDW9GJVIJIR4+NZbb4GEujvvvDNZIn1Gx0033ST+lufQv0lIW7RoET744AMh7pE1IwmTJNzJ8+k7+kPCGwl/UtSjeqgsOo+sBumgNpHVIP2fxE66hr6XlpE7duwQ5dN59G/pky4bS5/PnDkzWS7VRefdfPPNeP/990XfjGXStbI+PUYqyyjYkYBI9RsFQ7LopLbcdtttySJk/2Q51B+qx8iB2JCAS+VK1vq6qf1tbW1YunSp6Jv8zmwcLE4DPo0JMIExRsDuRZIFxDE24NwcJsAEmAATYAJMgAkwASbABEwJ2L03YgHRwsQjAYtcgElMu/vuu02vIBddEto2btyY/J4+o4NEsxdffBFvvvlmyrUkRpJ4qD+kyEZWifv3709+ReKZtKSToiN9RhaR8iARklyr5XHFFVfgxz/+sfgvCXjkwkzu1vRv40HWiSRqUnukSCqtBvV16MuUfaLrSMij86hNVJYUQWU9mQTESCSCjo4OYcUpBVIp/JErNTElq0h5UPnUPhJL6Ty6Vt8+Oo840XlGttR/aqfZOLCFooUbgU9hAmOQgN2LJAuIY3DQuUlMgAkwASbABJgAE2ACTIAJpBGwe28kK+QkKlkmH1ms/eEPf8D3vve9NGFMXpZLQCQBrb6+Hi6XS1xCIqAUrfTiHn0n6yMhjmIWkpUjCZh0tLS0JK0Wr7/+evzgBz8Q3z/66KPiexm/UIpwejFQCoiyzbJcKcqRhaVRQCTLPenSrC+TREOqU/aJrAZ/9atfJUVKI04pRpIAKQ8SAel6uk7PZv369eIUqpe+0/eT/k9lUOxE2R7ZL+oPfU9tI9FWCq16q9Fs48DPHybABIqPgN2LJAuIxTcnuMVMgAkwASbABJgAE2ACTGAiErB7b8QCooVZRW62MjZgJku1XAKidIEmd1qyAtTHGDQKiNKyT2/NqLfKI4s7vdBHXaD66fNHHnkkKVAaxUCjgCitHKXoaBTcjO3Sf0+io0zMQv2RIqZeCNSjNYuBSEIfCarEhtpO4qi09iTxlOog4Va6IFN5e/bsEVaExEYyyWT1aSYgZhsHC1OBT2ECTGCMEbB7kWQBcYwNODeHCTABJsAEmAATYAJMgAkwAVMCdu+NWEC0MPGkECUtAs0uySUgksBGIqR0n12yZAnuv/9+UZRRqDMrS2ZIJms6OswERPpcxhjMJQbK8vSiYq5rjN+TGEdiHvWFrBc/+uijjBmcM7kwU5ulxSX1jfjQH3Jppr8phqHZMVIBMds4WJgKfAoTYAJjjIDdiyQLiGNswLk5TIAJMAEmwASYABNgAkyACbCAOFbngHTPJXdespKzKiBSBmDpTiuvIQGLRDGK3ScFSaOAKC0DH3vssZQkKHQdWQtmskC0KiBSf8h60Ni2fAVEssykNlE59IdiRJJbstmRTUCU1ot0PcV9pDiQ5JothUWKaWiWPXokFojZxmGszj9uFxNgApkJsIDIs4MJMAEmwASYABNgAkyACTABJgDYvTeSjDkGYo7ZJsUqSlRCVnuU3ZiEL7K8owzCxviAJH698soryczDMqMxuS4bLRpJXKNyKa4fiXtU5ubNm4XrLrn40v/JlZcOfQxEfWw/fcIWOi+bGEjnUpkkRupdqfMVEKkcskCkdtJBwh8JiDLzsx4p9ZFiF5Joqj+uvvpq8V99khkpGMqYhrNmzRLXUVvJxfnEiRMiNqRVAVFaWRJbsmokodJsHPiBwwSYQPERsHuRZAvE4psT3GImwASYABNgAkyACTABJjARCdi9N2IBMY9ZJTMGGy8hd1pp1afPCEwx/KSVnzHzMX1OAiCJbfpyZRZmY9Zmsn4kYY0EOrPYflYFRCrfmJ2Y+kMim/wuU+IVfb3UfqqT3Jb1B7WThEmjiGiW+Zmuk/ELpUs1MfvNb36TLJI+J/FUz1UyyiUgUiEy5qHso9ElWj8OeUwFPpUJMIExQsDuRZIFxDEy0NwMJsAEmAATYAJMgAkwASbABLISsHtvxAJinhNQWh2S5R2JZSRASbFMfkdiF31OB/2bRD/9dySSGZOxkDhHZdJ10g1YWiNKIdJYj75ussyjQ14r65PnUPnUXiqLrA+Nh/474zXSSlFfJsVzJHdjykxN7sX0HVn30edm2aqpfrNDz4HOofYZ3aCJA7GRzOU18nN9GZk40LUkPMr+07iYjUOe04FPZwJM4DwTsHuRZAHxPA8wV88EmAATYAJMgAkwASbABJiAJQJ2741YQLQ0DHySkQDFaZRu0FLY1LtxZ+ycnDYAACAASURBVMpWzSSZABNgAoUkYPciyQJijtF6989w7CjD9ubFmFXIgR2PZTGrAozqKWzfuA+Hl9+O5usyFDf4McLBbjzz2ddA2UxsumsIq8fFHO3Bxp8fxXzv32PF7AKg5CKYABNgAkyACTCBcUfA7r0RC4jjbsqMToekO7OxNoovePfdd49OI7gWJsAEJjwBuxdJFhBpin2MLesP4cDtN+Hxb09PnXN2imLHDyP87t9gVf3lmGr7TM/Sx0LVncJqEIc7DuHEddfjltlTClWDrhy7ywfw7p+x7AXgmX/7Fhbraj78UjtW77sIz/hvRt0Fw1/073kDd7w2DeFHl6B6xD3OJSCewd7Q63h6xkJsXlkJfHkG6N4/TkTu7ALiiY7/xoo/AS3eW7DCOKcKeZ8Ofoztf/of1K2cj8oRj2OuC0dh/uZqAn/PBJgAE2ACTKAICdi9N2IBsQgnxVhpMrktkxuzdL0m12d9Upax0k5uBxNgAuOXgN2LJAuIwJl33sSKHQlUohyP/2RJqmhgFCb+uher3piF1nurznnS9e/pxIo/lWFLS+05CE7WmpG1j9aKyH1WCqtehNe/h+47b0LLUoMom7uktDNInGtJLIRSP0P7rrDlmzbpy8PY4O/DvB8uw3evkmccwyuPHYQyAKy6px7N10lx9CsceL4DLWU1aP1nNcTLyI5cAuJRPP3zI6jUt6mQ4tnIGl2gq3ILiKv+dBaouBRbf7Q4+316Li36MIrGZxNY63Og/tynLoB+dATfxsBdesvKUZi/58KAr2UCTIAJMAEmMEYJ2L03kt3mLMxjdAJws5gAE2ACTCAzAbsXSRYQVYuunXULMW9HN9CoF4tUK7RhF+avENv2Otz9VegsgIA4evM+Rx8L1RDbhKxB7N60G1vn3agTEAvV6GzlqGLezjpdvccPwKt8AcfNCWz98hqdWKhaeJ5YWY/mJedicZlLQDQR2WzjPhqM9XXkFhDXD8zEvL196F5mmAtjmcHgYaz/9aeoY9fs0Z5QXB8TYAJMgAmMQwJ2741YQByHk4a7xASYABOYKATsXiQnvIDY/y5+GvgCq//tW6h6/Q2s7q1KtSBLChNVOLzpLTQf0c+8i7FJc2898+EBKFs/w/b41zhbUoL/6+a5WLfiSggDJhKdngfWNU3HztAHeOYzoPGe29GM1PiKB55/DTuX3ADHO+9h/XtncRJAVUU51t17A+pmaKLUqR5sef4ItnwGlA59Lc5ByWTMu7ICypoF5nEarfRxbzla557EL/40gINDwLRp09B8z/VYcdWFaoeJg5VzkrH4TIQw2fa+rzEAYGb5TDzurcXiC84gtmc/nnltAJ0DX+MsJmPRvAr8umkBKtGL8GPvCYu/5HHJpdjefDk6jbECDeWnsdPGwbvia2x6+TP8rwGgtKQEK26fB299pakbeWz7LriPV6Cjab74Xrgp75uJnXd+gdUvABta6jBfjrHyOVb5btWs1k5j70sHsWF/Aj3Es6wMq1cuwuolf6t1g/gcBO69HpUd+/HTfWcxsPAadN57sSEG4iAOhN+C9/hMBJefxf+3NY5dCUmiFC0kSh03xukcRKxjP9a/po5lah9VS8kNMxbh9yvmaAWp4uemuddgV1IYP4Htv30bB/7x21hXZ3Cw7+9B+IWjaO09m+zbmsYb4Z6vnyuz0XrdcWzY9jk6Tfv/FU688zY2bFP7o/Ipx4mtJzPGQBQuzEevREfdcax+4SzWJlkbhX4aqMxt7H/9Ddyxtxw7f3Sden+K4yscfun/YB3mobX+FLxKAmuSruvDY9kP4OSQekXVtIuw1uNA/Yx+HNh2EM+88wX20tiUTMayunlYv/JyTP0wiu8/exLduunruJPET6TFukx5hoh74BK0NC5GtYZVvQdzcZ0oKyP3kwkwASbABCYqAbv3RpIrWyBO1BnG/WYCTIAJFDEBuxfJYhQQ29vb0dzcjGg0iurqarS2tqK2tnZEo0yixJrjc1XRUAhtA3DrY9sZLJtI5FsDEnp0LszH34X3qZNYdt8N+O7V04H+j/FK6BC2X309NlM2CBKugifRP60U311Zg2WzS1BaNh1Tu9MFxLXdpWi8ayHWLJmFqV+eQMcL+9EydBm2r5mP6TiOV367H3tv/Tv8+tskRH2J2LbdWH3qMuxsujZjHEVLfXzhczhurUHLnRWYdcEQYh1/QfOfAK8UaYiDlXMyCYhfHsXTgW5019Wg5fZLMQsJ9MbPYmblLNHuE399H/0zrkT1jKnAl8fwylMHsStp+WdiCQiDQKkrf/2dl2M6+nH4jYNo2VWClke+hcUkwgjrwU9xYu6laGmswXwaqr8eRMvmOBw/bIA76aasm0rksr75a6wXYtIZ7A69jtZ5FCvzJDb+vAdVmiuxEBbfuFhLtnMGB8K7sfb4TGxqWqjVcwjKC59h2l1L0XwdNYba/zZeGSpB9c1zsbbuYpSWlGH6hQM6YWlYPPy9ZzEqRbzF3BaINN6rdpVig+cG3DK7BGeOH8Gm0IfovvkGKPWzVBE02VYA1MeXBzAzfhGapWjW34VfBE7iDr1IJ7F8eQx7u0ngmo2pF3yJ/r37sPrlyRojTcx74XPUXX8VWu6ai8oLhtC7Zx/W/ifNJ80t+K970bj5czga/w7NS6aLMd/53CGsPzIZ6zJY6kkBsfPeS7H3+T3wDtG8V4XdVEthujWytFH07VPUPbQM35VBDr98Hxv8H6HygQasnk7zZFhA7N2+C41HL0WrRxPoP4zigWfP4sHkc+IMYu9+iqlzK1B54QVA//vYqHwI3KW5uIt5F8cdKf0yzF96hiifovKu6+GtU+/9vS8fxE+Pz8Tvpbu2dg9m5TqipyBfxASYABNgAkygeAjYvTdiAbF45gK3lAkwASbABAwE7F4ki1FAJLGQ2i0P+v++fftGMHdIkHsPuFcKCdLV99tYt0SzurIgIFJSjfUXLtRZdAF45004tpVgC1moCQHhM9TddxtWz9e5t5qUvRZ6KzBN3EkKWBnEo+2laDXGbkzSsNjHF5C0plQv7cfOf38L25dorqJCvLBwTgYBUYhWu6ZlaWfq8A2LRSTU5hYQ00Qxsz6YCjkUn+4ttC7M4B6dEgdRz1+dK1vm0nUXp1r1CYHqM9xiEMKE5dubUmRU+7TpSmPMRCks3YI73nkL3qPT8MxDdZDGfbkFRM2VWopXEuvhvVj1nCaECg7D1pI0f5Xpc7Hi3SM4sUKdo2f2dqK+Y5rF7OOGeWk6V2S71OzSB8KvYe2QYa6bjs/wvEiZE4OHseHXn6C0cSmal1yYLiCmPQ3Sx+7p2ZrADzUO6h07yrCV7iPRjmEBkX402HSlfn5QWT2o0guQhvpSrrEgINIYrEnM1VmAUoGGsbTAdQQPQb6ECTABJsAEmEBREbB7b8QCYlFNB24sE2ACTIAJ6AnYvUgWo4A4adKktEnyzTff5D9xhKgSR6/xyoqKYffGnAKiKvis/8yses3F2SBIJM80KTtVqJBWc1LMIDHwIHqW34TmJX8jLBB7d+xBY29FZgvEEfQxqTlRtuHEXNXaMkOMOZGR2PScVAsrU8vNJIhB9O49hKc7Pkd3fAgnSkpQOTSE7nnS0jO3gJipfOGCfEqLWZlhHNIFIv1Y6gTGK49g1dYSbNSyLAuR7fWLsfNHf4tWin8oRTtToQfAh+/g+8+exTph5Zcp1qHW15JS7O0bwtoHboP7an1MxRwWiJlEOCGEforFQtRUE8H0ULzG6z7DK48dAu5Zhrr9u9A8qMZ1JIFvw3S9m7OOyamj2L79KMJHz6JngFx5gd6BEjRLwdR0ruj7azaeVH7uGIjkwiytf0k0XvGnEiiP3Iy6IwY3bgttXLatFFvEWKqWpVuFGDxDs1RNtUBce+oybLn3WtXlufcdeJ9KYHXSAvE0DnR0Y8sbAzgw8DUwrQTTE0OovF1fXjYLxEw8DO3KyTX/RyBfwQSYABNgAkyg2AjYvTdiAbHYZgS3lwkwASbABJIE7F4ki1FAJLflnp6eJKMbbrhBuDPnd6gxzzbNXoSWujLdpcewKfApFvtuxR2kFlgUEFMSbRgbUjABkQTFd/GLYB86UYJKfI3SKw1x0lLqHlkfR1tAJBfRVe9Ow6Y1i7CYXJjJpVmLd6eKRedTQAR6d/w3VvVeii2z+7BOE9hEI6Wb7wMXo3XzABr9DtxCbsYFEBC3zL4GynW9aOyYhq3N+ozDhRAQARJ+Rby/m0/g+y8A60lII4HzuSG0tFyOA4+9h4HGBqy+2jCZNVff/jsXouXWOZhq5ladU+gqjIBI82Lnv+/DptnzsGXJMdRL61crbRTWfZQ06TasruwW7tr18p5Pu19PYGdwP1p6gXllwNmSi7C6UcYHVS1R1ycqsPG+eagmF2YA+VkgsoCY37Obz2YCTIAJMIGJTMDuvRELiBN5dnHfmQATYAJFTsDuRbIYBUSKgej1eoUbc1VVFSKRSP4xEIXI8CkcaTHe1CQTG2do7o05BURVjFkdvwwda7R4bDYKiGT1tvrdSmy5typjzMNk9fn00Yp7spVzMrgwC0Fwb7mJS6yZeKJaXjWXWLdAtO7CrE+OoZLKboGouZFvHYJj2gBK/1GLayeuVNt+YMZFaE2UY6dngWqhlocL8+Hlqkvv8KG31BvEgef3YD3m6sY7VwxECy7MVNm7f8ay7WXYcN1JPJ4URenaDzBtxUzsejmdk2ijmTgqLCs/h9uyBaLqwtxSYnDfFjFIT6I+ZwxEffxRLTzArRej9XApNjUvxiwrbQRA1qlkcbmpsgcrui9JJspRY2Xq+k/u0k/EcQdZOsqEJskBo/H4AKCkSMlxVC08d91q1QJRfYZYcmFO3l+yAbmydhf5AsjNZwJMgAkwASZgIGD33ogFRJ5yTIAJMAEmULQE7F4ki1FALMRgJrPpStFHXyi5/W7VMuwaBERVCLsYrQ8tQeUFXwGYIqwCvUofSm+twTotCUn/qTgO9E7GLddpSVRSsrpqleXtwqwKLxso3uJKmf0hM428+khJL26chw0rr8R0yoq84y2s3jUZ6w1JVHKekymJiohZ9xF6ZaIWJHCi9wuUXjUTPc93YO1ABVofuA6zLjiD3r1v46cvD6BbZCUmsUgVdVtwleZGStw/T81ia0yiQn14fR/W/RHw/sKBW5JJVEYgIArX2g/QiouwQVoZatiF9eQbQ5h3q97d15hEZTLO9B7C45v6ULriFqwTKlR2F+aksDjYg41PfICzyetyCYiq9eZwEpWpQP9RbAl2o+O6RdgsMy9rsR0Pl3+N+ruGLQ1JyNpwZDIOzh7OPJ0yw4S4dhJ19/0dVs//m2TCIKWvdDj5SU4LRFWUbdz8BRof0BIPfXkCu184iHXdVpKo6AREfIXeHbuxatdZlF5yKVpJQLTSRupU7zt4YFMC82cPALfq4p4aBcTDf8ayl0uw5dFaVKfdbuo4vnLlPCj/fCWmf9mPw3/aj7VvJLBYZFueoblmHwEaZegBk/mblkSFMjvvw9oj5djyE3KzNkkUI9rCAmIh1gMugwkwASbABIqHgN17IxYQi2cucEuZABNgAkzAQMDuRXJiCohqgpCOm2/Cr5cKmzHDoXNvHNoHh97qZ/BjhIPdeOazr3G2pByb/rUOi4UYcRgbX/oE2/u+xgCAaWWlcNxeg19/u7AC4pnDe7H6uTiGHbiBqoqZWL+mVpdogxqUbx9LsLHuLDa9NoCDQ8C0adPQfI9005TihZVzyjQrQxNh41QPtjx/BFs0RlWXXIINzUtQrWeKyXDcOBct849hxTtzhrNdH+/Chk2foHUAKK2oQOuPKtG5cR9SLPj6j+KVF47gmaNDYgyqKsqx7t4bUDdDiyE4ohiIxFKziExcNmxlKGeMsL47iTsoe2+Ku+//4MD2/dj45hcqz7IyrF65CKuXUPbsbMKPCTdNbFvtvQUrZn+EjT8/ivl6K700we5L9O55Gxv++Dk6h4DSkhKsuH0evPWVOqtVNbbjuuPlaqIf2R8tZuai/zvTvfEVevf8Bb/4o36eXAls/QBooviKVoWur3DinbexYVscuxKSz5WY9V89wL1aOYa7MtWtXf/lMREb9PGSS7W5Z6GN4nL1HmmJGxgY54kmTv8+MVwnjeeaxhvhpuw2urmJkhKsun0eViU+wDNlizQBMbU9y/7pRjz+baQK4PIZEv4ErfRsAWW5NoQnsCLM8grKBJgAE2ACTGCcE7B7byTx0R6ptLQUU6dOFX+XlJRgypQpkLHY5d+nT5/GpK6urm9qamrGOXruHhNgAkyACYx1AnYvkhNTQBzro27evjOH/4zV2yajZc1CLJ5BVmxf4kz/APZuexvrYMzgmkcfMyRISSnByjl5VMmnMoGiICDEwyOYftf1aJw3Q435ONiPE++9hzUvT8Z6kRCHDybABJgAE2ACTGC0CNi9N2IBcbRGkuthAkyACTCBghOwe5GcqAKi4+evFXysxlKBf3vhFJweJFdJPpgAE5gIBP7jX76FhVdcPBG6yn1kAkyACTCBCUzA7r0RC4gTeHJx15kAE2ACxU7A7kVyogqIxTgvKN5e419nYqtnMSpFstevcOb4B1CCH6H/zkwupxZ6asW60Mo5FqriU5hAURGgOIlPfY7vPrQUK9SbDhDxGvdjXaIC281iqBZVB7mxTIAJMAEmwASKi4DdeyMWEItrPnBrmQATYAJMQEfA7kWSBcRimm6nsfelg9iwP4GeIbXdVZdchFX/WAP3EkrWMMLDijho5ZwRVs+XMYGxSyA1ViO1U8Q3XVKB5n+6FrM0TXHstp9bxgSYABNgAkxgfBGwe2/EAuL4mi/cGybABJjAhCJg9yLJAuKEmk7cWSbABJgAE2ACTIAJMAEmULQE7N4bsYBYtFODG84EmAATYAJ2L5IsIPIcYwJMgAkwASbABJgAE2ACTKAYCNi9N2IBsRhmAbeRCTABJsAETAnYvUiygMgTjwkwASbABJgAE2ACTIAJMIFiIGD33ogFxGKYBdxGJsAEmAATYAGR5wATYAJMgAkwASbABJgAE2ACTCADARYQeWowASbABJgAEzhPiyRbIPLUYwJMgAkwASbABJgAE2ACTKAYCLCAWAyjxG1kAkyACTCB80LA7kWSBcTzMqxcKRNgAkyACTABJsAEmAATYAJ5ErB7bySbQ3uk0tJSTJ06VfxdUlKCKVOmYNKkSeIU+ffp06cxqaur65uampo8u8KnMwEmwASYABMoLAG7F0kWEAs7XlwaE2ACTIAJMAEmwASYABNgAvYQsHtvxAKiPePGpTIBJsAEmMAoELB7kWQBcRQGkatgAkyACTABJsAEmAATYAJM4JwJ2L03YgHxnIeIC2ACTIAJMIHzRcDuRZIFxPM1slwvE2ACTIAJMAEmwASYABNgAvkQsHtvxAJiPqPB5zIBJsAEmMCYImD3IskC4pgabm4ME2ACTIAJMAEmwASYABNgAhkI2L03YgGRpx4TYAJMgAkULQG7F0kWEIt2anDDmQATYAJMgAkwASbABJjAhCJg996IBcQJNZ24s0yACTCB8UXA7kWSBcTxNV+4N0yACTABJsAEmAATYAJMYLwSsHtvxALieJ0546Bfb731lujFTTfdZNqbDz74APTnzjvvHAe95S4wASYwEgJ2L5IsII5kVPgaJsAEmAATYAJMgAkwASbABEabgN17IxYQ8xjRU6dOYdeuXfj444/R3d2NefPm4fLLL8fy5ctRVlaWR0mjeyq1+7e//S2cTieWLVuWsfIDBw5g8+bN+MlPfoLLLrvMlkYSP6rnBz/4QU5mTz/9tGjDgw8+aNqWHTt2oK2tDRs3brSlrVwoE2ACY5+A3YskC4hjfw5wC5kAE2ACTIAJMAEmwASYABMA7N4bsYBocZZ98skneOqppzA4OIhrr70WF154IU6ePCn+/PKXv8wphmWr5ne/+11SiLTYnLxOIwGR2r5q1SosXrw4q4DY2tqKhx56CDNmzMirDqsn/+xnPxMMv/e972W0LJRlsYBolSqfxwQmLgG7F0kWECfu3OKeMwEmwASYABNgAkyACTCBYiJg996IBUSLs+GJJ54Qlockrl1zzTXJqxKJhBAPyd2WhDq9O63RBVeeQxeT5eKiRYuECy6Je2TNSMIkCXfSZVe66JJYScKfFPWoHiqLziNrPjqoTWQ1SP8nsZOuoe+lZSRZ61H5dB79e9KkSSk9p89nzpyZLJfqovNuvvlmvP/++6JvxjKpAFmfvjAqS89Ifkdt/sMf/iD+e8UVV+DHP/5xShuIJZVHoiz1l8RMOvQWiLI+4vfRRx/ltEAkFsSRREsqU29ZSe2hPtNB59BBzCRnag+dQ9fSYbze4tTh05gAE7CRgN2LJAuINg4eF80EmAATYAJMgAkwASbABJhAwQjYvTeSDaU9UmlpKaZOnSr+LikpwZQpU5I6k9SbTp8+jUldXV3f1NTUFKyTY70gEqHIBZjEtLvvvtu0uWQtR0Kb3p1Wb0H34osv4s0330y5lsRIEg/1B4l8JJiRVeL+/fuTX5F498ADDwhhToqO9JkUt+hEEiHJtVoeepGuublZuDCTuzX923iQdSKJctQeKZLSecY69GXKPtF1JPpRW+h8KsssbiHxoPPq6+uFOEiWm3pRlBjr+0NlUdlSQJQirmy7bFsmF2Zyl5YipLyG2ibduKk9JAob6yQXbiqbvieRUl/fuVqbjvW5zu1jAsVGwO5FkgXEYpsR3F4mwASYABNgAkyACTABJjAxCdi9N5JUWUDMMr+k5Vw2t9tcAiKJcSScuVwuUROJgNJKTy/u0XeyPil2kSUciWt0tLS0JAXE66+/XsQSpO8fffRR8b2MXyjjA+rFQCkgyq7Kckkso/NITDMKiGShJ12a9WWSsEd1yj6RheKvfvWrpEhpxCm/p/PpD52r5yHFSNl+yUAKqkYmepdyMwFR1icZUXukKCuFSzlmkpEUZokT1UssSLQly0NiReKnXbEhJ+bjjXvNBM6dgN2LJAuI5z5GXAITYAJMgAkwASbABJgAE2AC9hOwe2/EAqKFMZSWbEb3Zf2luQREaT23dOlSYQWojzFoFBClmKYXxqR4RwIbWczphT5qB9VPnz/yyCNJgdIoBhoFRCmoSdFOCmiZREf99yQ6ysQs1B8pYupFQT0f2f577rlHuA2TZeCJEyfwm9/8RpxGsRH11ob0GXExWmQaLTyl1Se1TZrJkts2iaHkLq0fM9l+KcyaxViUY0HWplK0bWhoEFaLYzlRjoVpzKcwgXFJwO5FkgXEcTltuFNMgAkwASbABJgAE2ACTGDcEbB7b8QCooUpYxSezC7JJSCSwEaimXRjXrJkCe6//35RlFFANCtLZkgmQYwOMwGRPpfuvrnEQFmeXlTMdY3xexJFySqP+kKCHbn7ZsrgvH79enGu8ZBWnXqxUJ6jF/jMmOizMOvdskl0pD+UoVkvIEqRU/Y5m4BIoihZOdKYkUhJh9792cK04VOYABMYBQJ2L5IsII7CIHIVTIAJMAEmwASYABNgAkyACZwzAbv3RiwgWhgi6Q5LlnPkQmxVQDSzqiMRi4Stjo6OpCBlFBClZeBjjz2WkgSFrstmgWhVQKT+kHWd0eIvXwGRLDOpTVQO/SGrPTMXX71YScKePDZv3iySqaxduxYkMBJffcIUPT8zq0zJiawSZRIUKpusI0n0I/FPuiDT5/lYIJKAKA/iRdaMVGYmgdTCNOJTmAATsIGA3YskC4g2DBoXyQSYABNgAkyACTABJsAEmEDBCdi9N2IB0eKQSWs3SlRCFmzkzkpiIFne3XbbbSJjsbR4IzGNYva98sorSRdcmdGYXJeNQhYJiFQuCWkkVlGZJK6RuzPFTJTuuNRUfQxEvXWd0Zoumxgok4eQGKZ3pc5XQJRJUaiddJA4SAKi0dWXhD4S34wJSKQoSJ8TO7LOJBdnijlo5CdjIJI7MYl7VB6JeuS2nSkGIomks2bNEnEi6aD6KMmMPgaiXnSlf0sxl2InkgUitYX6o3ch5ziIFm8aPo0JjAIBuxdJFhBHYRC5CibABJgAE2ACTIAJMAEmwATOmYDdeyMWEPMYokgkIiwHjQcJWNKqL1MWYWPmYxIZSQAkcUpfroz5Z8zaTNZ5ZE1H4pVR6KP2WBUQZXIQYx/0iUOsxECk9huzFFOZ1E4SJqWIKK03zTJYy+zWVDd9T6IpiaXyMGZhNstMnUlApDKk6KgvT58hOpsLsxmnbFm485hGfCoTYAIFJGD3IskCYgEHi4tiAkyACTABJsAEmAATYAJMwDYCdu+NWEDMc+ik1SHF8yOxjIQ0KZbJ70jUos/poH+T6Kf/joQxmYFZVk+iIJVJ10kLN2mNKIU0Yz36ukmMo0NeK+uT51D51F4qSy/Syfr13xmvkVaK+jLJPXj//v2gGIYySzFZENLn+mzVxnYYcVO7qE1GRkZ+ek7ElNpLf6gvRpb6Oqh+slakOuh8vcWlkRldJznRecSfxkTWx5aHed4sfDoTGAUCdi+SLCCOwiByFUyACTABJsAEmAATYAJMgAmcMwG790YsIJ7zEE3MAsgakMQ7vbWh3o07m6g3MYlxr5kAE7CDgN2LJAuIdowal8kEJhqBU9i+cR8OL78dzddNtL5zf5kAE2ACTIAJMIHRImD33ogFxNEayXFWj3SjNnaL3XzH2UBzd5jAGCdg9yLJAuKXOPHOQWz8rzg6P/saAwCmlZWgbt5lWOe+FrPG+PxIbd5X6N27H3un1WDF/Auzt3zwY2z/0/+gbuV8VNrUxxMd/40VfzqbVrrjzhuh1M/IUesgDnccwonrrscts6eMoIXner2FKo8fgFf5FJ3GUy+5FNubF5+nuZPHHLDQReunGATEUZhf1tvGZzIBJsAEmAATYALjhYDdeyMWEMfLTDkP/SD3YHJjlq7X5HasvE0IgAAAIABJREFUdxE+D03iKpkAE5hgBOxeJCe2gDiIA8/vwZruEqxdOQ8r5l2EUgBnT/Wio/dv8d2lcwow2z7GlvW9qGv5FhYXoLTsRfSjY9NbeGb2QmxdmUMW/DCKxmcTWOtzoH66PQ0TAuKRS7HzLkNbyi7C9AtyiYK9CK9/D9133oSWpbka2I+O4NsYuOvvsWK27Es+14+w/0JA/AKNvoWpY1tSiukXTh1hofld1r/nDbQkFuoE2TzmQH5V5TjbICAa59df92LVG7PQem9VQWvlwpgAE2ACTIAJMIGJRcDuvRELiBNrPnFvmQATYALjioDdi+REFhBJfFnxn19jnfcWrBiRlZuFqfZhFN9/dgjr/m00BEQL7RnFU4SAePRKdNotGg0exvpff4o6r15AHIWOCgExgTXnbWwHsXvTbmydZ8Wi024e2VyYv0Js2+tw91fZPxfs7iaXzwSYABNgAkyACZxXAnbvjVhAPK/Dy5UzASbABJjAuRCwe5GcuAKiKniE5y/C71dktjQUItjecoNLag82/vwo5kvB6lQPtjx/BFv6VBfomdPKUL98HtbiA6x6+QvxmTwa79FixBmuqaoox7p7b0DdDM0y790/w7F3GjZNP4n1exPoGQJmlk/DunsXYtbeg9j45hc4OARMmzYNLWv+DvWaAHrg+dew6UpVUKJ/r3nPMPuke61R/BL1zUbrdcexYdvn6KSyy8qweuUirF7yt1ohp7H3pYPYsD+BfgAnh9SPq6ZdhLUeB4xeydkFxBPYvvFt7Ky7AUq95ij+5VE8HejGwIpbsK4ukRpTb7AX27d24+nuIZwUbualcNRVYd31J7D22ZPo1nVTdZFG6vXU3+cB74qvsenlz/C/BoDSkhKsuH0evPWVUO0FBxHr2I/1rw2gV9e/mdNKsPquZXDPN7DMKiDSHPkAkOOtXZrKhObgQeCuuTjzxw/wzNEhDGAyFs27BC2Ni1Gd9EIf5k7zgNq99p6rgZcPQ9FPLm1se3VzQK029fq0cbXE5gxie/bjmdcG0DnwNc6Kdlbg100LNBd4g4CYZFOD/k1vofmInt3F+H//6Sz+nzcvTnP1PvxSO9YMXIGdTddqY3IuT0++lgkwASbABJgAExhvBOzeG0letEcqLS3F1KlTxd8lJSWYMmUKJk2aJE6Rf58+fRqTurq6vqmpqRlvrLk/TIAJMAEmUGQE7F4ki1FAbG9vR3NzM6LRKKqrq9Ha2ora2to8R9Zc4DEWkltAJPfZt9A6dxE2LJ+DqTiD/t7PcGLa5agmz1sS5l4ANumt1DShrLuuBuvvvBzT0Y/DbxxEy64StDzyLSwm4Uhc9zkct8pzTqHjhbexrvtrVM27Aso916DyggQOvPQXrDlSjtafLBFCjl5ATO0LuVIfQq8Q5y4EzATEFz5H3fVXoeWuuai8YAi9e/Zh7X8CXs3NuXf7LjQevRStngVqfL8Po3jg2bN40H8z6i5Ix5/TAlG0IY47hAXoWeFOvh5zseXeKkxFqiBFwtK6xBXY0ngtpl/wJc6cOomeoXLMnz1V6wuVo7dANBO0PsWJuZeipbEG86cD/X89iJbNcTh+2AD3VcCZd97EHTtKsOmhOogQkv2HsSHQh3kPLcN3zTzCCyIg7sOGxEVY17gIK66mRn2M8KZDaL1auqGfwYHwbqw9PhOb7p2H+dOA/s8GMHDJbFReoPZxZ12qBWLqHNBd37RQ6/chKC98hml3LUXzdXIuZGdDo3vir++jf8aVqJ4xFfjyGF556iB2JevOJCCqlrdCzMY1wxaIX76PDf5PDGzVOXrirno0X5fLxT3P251PZwJMgAkwASbABMYFAbv3Riwgjotpwp1gAkyACUxMAnYvksUoIJJYSO2WB/1/3759eU6QQgmIp7Dz3/dh+/zroSxPBuAbbouJgEiu03e8YbS+6sfOf38L25doYpCZ8Cg+G8JGvwO3SMHu+AGsVRJYqwmU5gKiKiK1DM1FWIhzyCAgGoROSEFHtZpML5sY9qAqg8BmnkSlFC06oU+4kb9xMTb9YwIt2zAsoBoExAPh19AydBW23Hst0iIiJoXIXAKiUWTUxN+FKvN0wVMVxQ78421Yt8REIc2QREW1gPzcogViugCYMj/6u/CLwKeoM2VsQUAU13+GWwzu3f2vv4E7pAWgKb9UNmY3V7o1pS4Ls0FcTRMQcQZ7Q69j42ydBfDhvVi1FdjQUgejsWeeNzefzgSYABNgAkyACYxTAnbvjVhAHKcTh7vFBJgAE5gIBOxeJItRQJQuA/rx/+abb/KcDoUSEEmM68KGTZ9g51AZViy7Eu5bL0OlTBJiIgSmiylq02Pbd8F9SosTR9ftKEt18TQTFU2EGunCLIGceffPWP2yXpzLICAa6zOIeGSBuPbUZcMiXu878D6VwOqRWiCKBg5i7/N7sPa9yfjpD7+N714lLc/Ss/qGg93YFJ8MR10F1tw+F9XTNVHPsoCYHq9QL4oKC8T/KsPWh5agkorufx8blU9QtSabBaJJEhWRJOYjywLi4eWaW7scMP3Ym415cqZbEBAzXf/hO/j+s2fV2JwZLClTBeNB9O49hKc7Pkd3fAgnSkpQOTSE7nnSqjBPC0TqQ4pg+BUOv/R/sA7z0PrPl+d5L/PpTIAJMAEmwASYwEQhYPfeiAXEiTKTuJ9MgAkwgXFIwO5FshgFRHJb7unpSY72DTfcINyZ8zsKGANRVPwlzvT2YfuOI3imG1h1z014kNxDz7eAONiDjU8cQWnjLXhwvi4zsJkLcw4BETiBncH9aOkF5pUBZ0suwurG67HiqmSwvpQhyOnCLM4+ge3//jY29E3GqsalaF4iyzJLyvEVzpz6DHv/qxvr953F4jtvwOMUP7FAAiKJmYdfegur932NedOAs0OlWJESA9IwwwrkwlwMAiKJx6venYZNaxZhMbkw08ilJMkZgYCIY3jlsYPoWUkuyyS49qDqh8vw3avyu5P5bCbABJgAE2ACTGDiELB7b8QC4sSZS9xTJsAEmMC4I2D3IlmMAiLFQPR6vcKNuaqqCpFIZAQxEAHhxvnHydj4CwduMdfAVJHEmETFVLAannpn9nai/vWLsf1H12HWubgwn7MF4iB2h3ZDmVaDrUarrpEIiIOHseGJOO545GZQGMVcR24B8SvEtr+O1RRX8a4hrFfiWOH9e9whPMGzZfVV4y8ms1sXTEA8hld+242pTRazcmcVEI/i6Z9342xKEpWvcOD5Dl0swAx91FsgnnoX3idOGuI7SvIWLBAtuzBns85UE9Kkxlo8g92h19Fccg4WiABEXM1TVdhVdxzLtpdiqxbLM9fc4u+ZABNgAkyACTCBiUnA7r0RC4gTc15xr5kAE2AC44KA3YtkMQqIhRtY1fptffwi/PSua3DHlWVq0UNfoPtUKequniGEqsZnB7DqgRvhvvpvgMHj2L31IJq7S1Ji+SXb9GU/Dmzbh7UDl6mZZDVxa9lDS/HdyskApgDGJCoXnEHs9X1Y90fAK8XMArgwi/iCu6Zhy0+WoNoIbSQC4uE/Y9nLJdjyaG16eSaDIgTEI5di512GDCTCxXcKzhz+M1Y/N6T1+Sv0duzG998px+9/tBiVWQXEM+h9/S9ofGOaJjiRO/oRoPEmNC/5GwBfAfg8PQuzkt2FGUKs+xyNWQTllG5mFRD70bHpLSgll2HTPQsw64IzOPHXQ1i/+TN0LswgusnCU8ZeFYHX9V+CTffWYP4MoP9UHAMlc1A5XRUkWyBjQ1K/pxhiVRqTqEzGmd5DeHxTH0ozJdTR2jHswnyxqGftQAVaH7hO9KV379v46csD6M7UFwMbVYi/GK3CPVxtpzj638VPAwOoXDiAHi17eOHuby6JCTABJsAEmAATGG8E7N4bsYA43mYM94cJMAEmMIEI2L1ITmwBkSbS/+Dw6+9h02ufY1dCnVjTykpQd/NCPC6Sogwi1rEf618bwMEh+q4MaxrnYvr2D4B7KWnHKXRsehvrj3yNAXH1ZCyadwlaGhejWljpDeLwtr/A++ZZnASw9r7bsZoyRPQfxSsvHMEzR4fEdVUV5Vh37w2om6EJK+csIKpWY+s/M9wsl1yqxlUciYCoCZ+/1ziprIjHjXCLtMWph3kSFUAkGbn5c+FaDZkJWFyqCro7598AZfnkFAHwwLZ2/PTNrwVDOlJ5fYXePX/BL/6ojtGyf7oRj39b7X/SPdhSnL/T2Bn8C1qODvejtKQEK/5pEdYtFXmnU4+sAiIZUfZgy/NHsKWP5gbNi0vx67ovsOqd2Vo2YgsWiKLG09j70kFs2J9Aj5iDpVh739+rrr5a/M3WAaC0ogKtP7oOvc+/htQ4mP+DA9v3Y+ObXyTn8Gq9a7YVNoMfg2JQPvPZ1ziLyXDcOBct849hxTtzzPtiLFN/fUk5Nv1rncjODGiWjN1lWO+7FXekZciZQA977ioTYAJMgAkwASaQk4DdeyPZANojlZaWYurUqeLvkpISTJkyBTIWu/z79OnTmNTV1fVNTU1NzsbzCUzg/2/vfYCjuK508Q8hoxECMfyzhMFI/LNkg0EJOFJ+ONHWUxWTNbUoMfWsBF6hF9hCr0QWvQhHVJSN3pZSVhYlKCtt0Cuoh6pEHqTkKpzI7+FEvGVrlTJlKTaxhMFINpgBgxnZGEa2iQYsy7863X1Ht3u6p3tGM0gjTldRwPTte8/9zrm3u78+fxgBRoARYATiiUC8b5JMIMZTe5Oob4U8vIyZm59EyYrZSKEiI0Of4uMLF/D3x5PwM60KdOLOmKpp96Jz9ePY+//NUzwk8fkdfHrjEn568BOLEOLEne1EkvxGx6v4zuV5+H//LTe0wvZEEpRlYQQYAUaAEWAEGIFxRyDe70ZMII67ilkARoARYAQYgWgRiPdN8kElEAt+8u/RqoSvc4BA0hRgJNLC2A765SaTH4G/eWIe/nnr6sk/UZ4hI8AIMAKMACPACESMQLzfjZhAjFglfAEjwAgwAozAREEg3jfJB5VAnCj6TRg5bpzFjl9/gmd/kI+NC8j9kApPf4zXjr6FvYFMnEh077HPL2LfP13DtGAeRZrfp3jnZC/+/i/T8b9++lVQ5DkfsUTgLrwdr2PbnxnfWKLKfTECjAAjwAgwApMZgXi/GzGBOJmth+fGCDACjMAkRyDeN0kmECe5AcVsel/g47O92Nful3JFTkPB6kz88JnlmKtxijEbbhw6unv1HP6l7SZO+CnPHzAtOQkFKx7G3xfn4LGZWm7KcZBrMg4p8mPOmDEDP/37tSicz/hORj3znBgBRoARYAQYgVgjEO93IyYQY60x7o8RYAQYAUbgviEQ75skE4j3TZU8ECPACDACjAAjwAgwAowAI8AIjAGBeL8bMYE4BuXwpYwAI8AIMALji0C8b5JMII6vfnl0RoARYAQYAUaAEWAEGAFGgBFwhkC8342YQHSmB27FCDACjAAjMAERiPdNkgnECah0FokRYAQYAUaAEWAEGAFGgBFgBEIQiPe7EROIbHSMACPACDACCYtAvG+STCAmrGmw4IwAI8AIMAKMACPACDACjMADhUC8342YQHygzIknywgwAozA5EIg3jdJJhAnl73wbBgBRoARYAQYAUaAEWAEGIHJikC8342YQJyslsPzYgQYAUbgAUAg3jdJJhAfACPiKTICjAAjwAgwAowAI8AIMAKTAIF4vxsxgTgJjISnwAgwAozAg4pAvG+STCA+qJbF82YEGAFGgBFgBBgBRoARYAQSC4F4vxsxgZhY9sDSMgKMACPACEgIxPsmyQQimxsjwAgwAowAI8AIMAKMACPACCQCAvF+N2ICMRGsgGVkBBgBRoARMEUg3jdJJhDZ8BgBRoARYAQYAUaAEWAEGAFGIBEQiPe7EROIiWAFLCMjwAgwAowAE4hsA4wAI8AIMAKMACPACDACjAAjwAhYIMAEIpsGI8AIMAKMACMwTjdJ9kBk02MEGAFGgBFgBBgBRoARYAQYgURAgAnERNASy8gIMAKMACMwLgjE+ybJBOK4qJUHZQQYAUaAEWAEGAFGgBFgBBiBCBGI97uREIfekaZNm4aUlBTl7+TkZEydOhVTpkxRmoi/BwcHMaWvr+/LnJycCKfCzRmB2CLw+uuvKx0+9dRTse2Ye2MEGIGEQSDeN0kmEBPGFFhQRoARYAQYAUaAEWAEGAFG4IFGIN7vRkwgRmBet2/fxp/+9Cdcv34d7777LlasWIGFCxfC4/HA5XJF0NP9bUpy/+IXv8C3vvUtfPOb37Qc/Ny5czh8+DB+9KMf4ZFHHomLkIQfjbN9+/YxY3bgwAFFxl27dsVFVmOnTnGMVJj7gXukMnF7RiBREIj3TZIJxESxBJaTEWAEGAFGgBFgBBgBRoAReLARiPe7EROIDu3rgw8+wK9//WsMDQ1h+fLlSE1Nxa1bt5Q/NTU1YyLDWlpagkSkQ3EiakbEF8n+ne98B6tWrQpLIP7ud7/DD37wA8yePTuiMZw2rq6uVjDcsmVLxJ6DdO2OHTuwbNkyZbh4E4hEdr711ltBgtIpjnZYGPVNBGK8cbeTic8zAomKQLxvkkwgJqplsNyMACPACDACjAAjwAgwAozAg4VAvN+NmEB0aE+//OUvFc9DItcEgUWXBgIBhTykcFoimDZs2BDs0RhiK9pQA/JcXLlyJS5duqSQe+TNSMQkEXciJJfO0R8iK4n4E6QejUN9UTsin+ggmchrkP5PZCddQ+eFZ2RHR4fSP7Wjf4uYdCEs/T5nzpxgvzQWtfva176GixcvKnMz9knXivFkGKkvGSNxjmQ+duyY8t9FixZhz549OqzC4Uey/PGPf0R+fr4iJ/VP/6eDPCsFTvKchX5IRiJ6BeZi0HDzE2QhtaUx6SDdyjjSb9SOxqb+SS7SE2FOOqDfiSyl39etW6f0YaZv0ovQp9CxfD31KXuEUlvqU/RHf9O840X6Olwi3IwRGBcE4n2TZAJxXNTKgzICjAAjwAgwAowAI8AIMAKMQIQIxPvdSIjDORDDKIbIHAoBJjLte9/7nmlL8oYjou1Xv/pV8LzsIffb3/4Wf/7zn3XXEhlJ5KF8EJlEIbnkpUbeb+Ig8k543wkSin4jgkocREJSaLU4ZJLuhz/8oUK0Ubg1/dt4kHciEWwkjyBJqZ1xDLlPMSe6jgg0koXaU19meQkJD2pXWFioeNyR56YgvcLhR3IbcaLfCG/6Ix80PoVgU79E7hGO165dCzYhMvC73/2u8v9w8xPyyH2TbmUcSQ8U8i3rgHREMhjlXb16Nb7//e+HYE/6FvMTuJPnI+EjH4SpCD8n2YjMlseV5x3hHsPNGYGERiDeN0kmEBPaPFh4RoARYAQYAUaAEWAEGAFG4IFBIN7vRgJIJhDDmJTwnAsXdmtHIBLxRMTZt7/9bWUkIp+El55MStE5MZ4gjcjLkQhMOn76058GvdiefPJJJZcgnf/xj3+snBf5C4XHnkwGCgJRTFX0S+QTtSNSykggkqebCGmW+yTSkMYUcyKyrra2NkhSGuEU56k9/aG2Mh52+AnSVPYAFdeI30QbMU9BcIbDxGp+pBuzEGlZVz/72c+UaQp8iGgWnoKkQ9IPeSMKMliQy0Z9y3MjeQgboVvqX1wvCFe7eT8wuyNPlBEAEO+bJBOIbGaMACPACDACjAAjwAgwAowAI5AICMT73YgJRAdWIDzCjOHL8qV2BJgIgSYPOPIClMNNjYSSIL5kb0ZB3hEZRp5nMtFHctD49Pvzzz8fJCiNZKCRQBTElCDYjCRdOKKLSEdRmIXmI0hMmRSU8RHyb926VQm/JQ+7jz/+GHV1dUozO/ysCES6Vi6iYkbwiRBk8n7s7u7WeWLKmBjHCEcgkjeqHWEqQpvJS5I8Q50QiCQjhXnLtibkEoSyHbHpwKS5CSMwaRCI902SCcRJYyo8EUaAEWAEGAFGgBFgBBgBRmBSIxDvdyMmEB2Yj5HAMbvEjgAjgo1IMxHGLEJaqS8jUWfWl6jUS8QSHWYEokym2ZGBor9wBFo4ApE89IgUJcKL5kLeixQqbFXBmbz1qK3xEF6ddvhFQyCahWrT+HIod7QEIoUekw6MpCz1L8hS+je1E8V2nBCIRDZSbkeZQBTkrBiLCUQHi5abPDAIxPsmyQTiA2NKPFFGgBFgBBgBRoARYAQYAUYgoRGI97sRE4gOzEOE35LnHIUQOyUQqWowhfrKHnJEBhFB1NnZqeQKpLx2RqJOeAb+/Oc/1xVBoevCeSA6JRBpPuQ9aJTNjnQ0nifPTJKJ+qE/5JUnF/sQOMlkJRFq4qD8gZRTsby83NQDUcYvGgKRSMvp06frirXIurMjSJ14IBo9LgXZJ4cg//73v1f07YRAJCKWiGbKpSgqZrMHooNFyk0eWATifZOMF4H4xRevPbA644kzAowAI8AIMAKMACPACDACjEDkCEyd+vWwF8X73YgJRIc6E15lVKiEPMEotx2RRUT4fOMb3wh6nZHnGJFplAPvpZdeUjzQiEAUFX8pdNlICBGRRf0SkUbkHvVJ5BqF3lLORPq/qF4s50A05gN0SiCKIhyi2IiAIFICURRFESHCNFciEEXlZ9EvEaLkWUc5/ORzIlSbfifPTOF5Z4afMb8h4SQwsQphFjp79tlnFTKOPAEpT6GoWG1HIJJ8VMiG5KPwcNKdfI3wwKSwbJo39T137lzs27dP8cqkoilyoRWZQJT1TXIJj1IiqYncpX4ovyUdJAeFQMs5EGVd07+Nc3Fo1tyMEUh4BOJ9k2QCMeFNhCfACDACjAAjwAgwAowAI8AITAoEmEBMIDUKTzKjyEQMCa8+Y2Vc4eVnDKel34kAJEJN7lcQjsaqzUQskVcaEVVOvPGsyEARemucA5Gi4pxV4RW5T5KfCES5wjH1SXISMSmIQuG9aVbBWlS3prHpPBFnVvhR3yKPJP1bVGEOR6QRwUsko1zNmto7mR+RjGK+AitjFWaSn4heOTSb+iYyVK64TVgRCSwIRKO+jVWYRREdMa6xsjWHMCfQpsGixh0BJhDjDjEPwAgwAowAI8AIMAKMACPACDACEwABJhAngBIiEUF4HRJpRGQZkUOCLBPniASj3+mgfxPpJ58jQkhUYBZji4IbdJ0IAxbeiNTebBz5NyKz6BDXivFEG+qf5KW+iMwyHvI54zWi4IvcJ4XZEjFHOQzJu4/OEWlGv8vVqo1yGMcluUgmI0ZG/Og6GXsiOwXZKIdNi3nKRWoEtjRH+iPOGduayUq/0TzpOkEqyn3IeqXfhSykD2Ej9DthLutc1rc4b9QxeW0SNvJ4hINR1/Sb2bwjsWtuywgkKgJMICaq5lhuRoARYAQYAUaAEWAEGAFGgBGIBAEmECNBi9tOGAQoLJlIMdnbUIQMh6tWPWEmwIIwAozApECACcREUWMKvB1PoLzchZNXgJ0nLqLZ81GiCG8uZ1cekuvv4dpLbyMzsWfC0jMCMUXA1/YUFnlvYXjvJYf9ZqLt2SXwVr2GvQUOL+FmiYVAYAkObs9E7YsA8u/gxOmzyEusGbC0MUUgUdb8MuxLnoPsa6+jJBFv9PycElOrnSidMYE4UTTBckSEgDG8V1xsFqocUcfcmBFgBBiBCBBIZALx0KEMXLiQioqKG8jOvqubtTj3q195I0Aj9k0VImBrsq7j/E33sK3qGsoKBpwP6F2FZ9Y/hIrzb8PjTkEAn8Dl/OqJ2TLsg3kKvJ056J51FSV5/okp/4MsVWAJ2lqnIb+sH9nxwCHe/cdD5hj2OVEIxK59X8fTP5EmlgEUeoawu8qL4tz7tS6JgHgYshhR7aGx0M+42WU6OqtXYl/WDbxS5gUC6YDrk1jMSOpjOnydy1HbmIqOl5NwBUBW/ggKN91C3d53E+wjjxs9bYsxmN+PQsOzQQhocdVpCrr2fRWb8SGu6z4GZKNx7QLUe27iUt270r18LjrKH0N9/nWcKr1qo99oCMTxWEsTlUBU8dv6shXMwzhKpKfXwYdObw4Odt9DacnlCfxcxs9UsqaZQIzx7YO7u38IiPBeCtUVlZjl0OH7JwmPxAgwAg8qAolMIP73/74Ev/51Jv7hH27ASBSKc8PDzqs1Hzs2D3/+80z8y79cjpk56ImAFAT8bng7H8GOzdPw3Bs9qMjTE59WA/van8Kizk/wWUP/BH5AjRC2sASi+iJVu+YGTtMLMx/2CPSsxtqOOzjj2GvNvkvLFn2rsb7oIdScPwOPewz9KJfSy7Qb+Wd6EHSei2n/Y5Xv/l8fnkCktbEU/hrZoycaMsF+XkQg1mdfxkslPgDTlf2rp20hNteOoCUmujebi1EumYBQ99C+jkXYtTUZm964gL15sSbSxPgmso2bXS7DvoXzkHm6G6VxYezd6NqXg6cPjWB/8wBK8u8o95mAbx46rgyh1GNHZtnbkuk6d3JZVG2ycXD9AvTWvINmz8fhe4izTgOdX8GM2s9x8dS50Y8t3lUoWj8TfRjC8evSvgfS88NwnXgNFbbupdGs+fFYS7EmEE3uF1HZCO0lMxDQrvW1L8Wq9iGca7mhkeUjcLlvw+XAA9HfsRYraz/HqdNnkRuVLLG/iGTa7r+u7d3UPz9TySgzgRh7m+MeGQFGgBFgBB4QBCYDgUiq+t3v+vB3f3c7qDUrAvGjj5Lx4YcPKR6LaWkjOi3/1/+6HFOmAM8/r+a5XblyKHheXCf/5sREzIkA9UHuYKF4MbfvKXKPJPs+x72FgwfzcZcxYQRIQd/BPKzy34wg7HWCTK5vNYpWJeGFYflFeoLINk5ihF3vgRyUz0hHoS4kMBoywX5yegJRtFe9pwIHYhAubToXo1xmBEQKehq/inUDNzFc9679RKJp4Ui2aDqO5ppYkzB6GRQCZHsSGk6fRYmdx1404tM1D+o69z2BZxelofTa6yjWQniV9d17Fwe60xDYL5GF9BEEZzzKAAAgAElEQVRo3VQcGH5z9GOKJd7RrPnxWEsxtt042ZGik7Y7oSlVEvI5xY2O8scjesaMdlkn6nVMICaq5lhuRoARYAQYgXFHINEJRL9/Ks6fn46kJOD//t+3MX/+sIKpkUAkArCubhH+9V8XBDH/x3+8hh/96LpCJD711Gq8+WaaTh/kvUjXVVVl4ze/mR88d/Lk2/hP/2lQ+b/64gVLb5xwBGKr5z0cK9bCmP0r0Fg5B01HknAlA3huN4WNUXjoI2gvX4jq9mT0i4jnFz7USKIMdDUuxp6mZHRfoXCzYezefxUVIjSaXlzKgYaWz9G+fR72vAy88Kr20m85nolJKv0koaLsIeyrdOFkvzpW1QEvPAMLUV2Zihf7gYycYdQcfRdlwZDj+eg6uBj1R6bh5W6KhxvBtqoP0VymhfkYH8y9T2B70UzkHO3H3gI/9OQFvSw9CtTdRKDpYdQeUnHaUDKIhrq3kavFcwf6nkB15Sy0U/xdP5QwvIycEeTu/hCnyoyepenwdixFbX0qOjqBAaW/22hu6NM8RezGXILGtZkIHPgL9hZInqT+XJTPm4X8i2beQm70tS1BZa2KI2Gys8GL5uIpSjhVW4mBVNZhlAJ/1+Oo3JOKI4SnEk4aQFXNVaDpMWxsknU3hFcVQk4/HumopOYj1JV4g56shPPLeT5ktT2Mes3+FBxq7qKzWsMawIbdEjbKS/E0VCljWISCBe3U2g4CHV/B2o0uRU/iUGw0W+5fPSN023ZS6Eqve5pHZ+FlFHQ+ivImdb3kbxvC/oYLKHCTfqzwexMeO6+uMaylgDcXjbWzcKQjSZEpZ0MADc1vwyOImkA22qrno7YtmUxWsemKnDRs9JvkQOxbhaKimeiUsh9sOko2AzUHYpkPme3W64OMRt4zcp4bQkPdO/Bk/9X0XhSWQDz8GvZqXlI63ZBN13yIutLLUJxT5fkNqHuHZ+dNNOSnYaPpXMjbUT7MCQjdCz+tk85P8VlxCqp3zUJTpxZ+mGmzBymbuLT3gvRzB0d/PoI9z5jgXDhHsnsTu6T0hDtv43hzn+LFFBUupfowSH/XalTuSVPXvHKIuTldExdQfGUJdlW60Jk/aJJzVl2/h4rDh82aEywG3RixLBxGcdV1VCHDfJ0X2M8BpNuXh/BGVjp21av3OnUNXUNG52JU105T8gJnbQigObiu9ORaSCg+wbhJw0K3l0G574TfRySb6UyCKwD13pw1gsLiQRxtUHU/eixGa9FC9NacR0MhecuqHxDbi9/Bzr7HsAM3cKZC9bJXMO78FDeb+9S1E/Y+rc6xt/QmMtqlZ4eqm2iueFe9PuQYy1pyoCvDHqs+k3yKgadnYo32wcORHRnXjrauWopT8YzZ/SLXsIY1u6vzqAVSnRx2BOKrFdPQVK4+64Q8a+nu06H3+E2eO6hpOIe8kLwzdm3t9mv9efUZzA/smYddndKsNVv36jzK6byzZ8i6miQ0Vc/EoZPqc57xGcIJvhOtDROIE00jLA8jwAgwAoxAwiCQ6AQiAf29732E9euf1IUyGwlE8f/m5vewZs0dvPLKbLzwwiL88z9fwfPPf4Bz51KRl5eH//JfPgp6IK5aNRQkIo8ceRfLlgXwP/9nJv73/56Pnp4e0HmFQCwfQcuZN01DOUMJxHT4u7KxZetDqDijhX8GlmFf0TwM1lxBjccHVyATHbVZ2I5bwfxIZv307HscG3vv4ETze8hzA/6ebFTvmoms/SoBB3ox2piGQNYISmuuwZM9DJf7Y7gcjKczYOUFaxYGqm7heI0Xma4Z6Du4FKt2JSPjuU+D4/vaH8fa8hEcu/QmCpUH5XR4u+YDeTeQ7fqr8jJUXTQPswThJj90B8nDi9hboIachRKIS1A5GEDD/msoyfsI8KtFBY54tDDnwApUL5uDjBP9qFBIzLnoqHwMjWuu4JVS8xcJX88K+LMHkOv+BAgsRuuWhWgPknjqC1q4Mb2t+VjfP6on5Z2vYy3mHRwyLQ5Doehr64fRctSLwuwvEPC54XddRbZbHSssgagQkzORf7Efpdkk72x4+2bCnXdVeVlUXpIhyGVVg8Hxjl+CJ/MuAr7FaNw+D72ll3FMCUvVrmsaxuETXpQSrr4cVG6cg6beEVSd0GzSvwSNWzLRUaJhaXjp1tkLyblyFvJP96BUIckc2MHT0AhPrSdj/74nsGXtTGS3jK6RzsZHsb33Dk4de1shfGn+mw8NY3fL+6go1NZR9RJsD9zC+eZ+uG3wC7tpj2Ut+Zag0/8Z8nM/gouwaM3B8nbh6TIfHeXLsd0/iNMtl5Dtmgp/13Js35qGl3fqdRmUT/NoKjHxQCRbbT5wWc1PGFiMtu0L0VQo0gCkg/aMXYN+bR2nwNexDJu3A3XBNatHIZRAdKOvfRl2NH2OA6e0Ih6km/Vp8BzX7Me/BK3lmWjzqLbS0/h17Bi4iVN1RGpMV8JivfAjN/MTdY9alAb9XIyaMPea0uWWo72k9iFscn2Oiob3scathR/a2Z6yFz6M3p0+NJQMIBOp8PoeQma2Dy4z2Szt8n1UFfrhCsyE1z+C3GxaR2PAJcQYTTBwuCZqO4fhKvSjoewW3PgcbtrrdIeaFw/i45LFQrAnfjTP+vzrOFZ6VbF1v3cufO7LyFU2qDwkm6xzu3WtXpeK5w770KyQ0hnoqFyqfDDJl+5JPY3Lsa7jDi6+QqHC4bzzstG4fgGu1F1AQ6F2nwx+DHGwj+ARtD6The6y99CsfACcjr6DT6Loiv4+IMNIa2BjQMuDGMhB5YwZKLx5BsV9eVj4k2GcVsKbDZEJtvdp7cPNQAAnlP39E+WeSGvvUP4NnNZIyVBdGwuaGPI0Wq0lB/aGntVYvy4Vm069h72FHyl7UHvlApS3j6DhjJpywd6O6MYl9nuTdRViRzZ25/BpPCyBuDkVm6o+REvZNbhpj+58DBu3TB1N4SE/y5AX6Y6paDjVj0L3X4FABvq8U5Cd6wtNPxO2rd1+rZ5XngEbriEvE/B70xHIvIpMl/nzhH4/l64P9wy5aBYGdw9if41Xe85cju3rUuE5142yiRKv7VDHcjMmEKMAjS9hBBgBRoARYAQIgclAIFLOwv/xPx5VCEERyiwTiIIcFGSh0DyFLBMZODjYrXghJid/HT/4gS+YA9HrTcHy5V8FkY47d6ouP6Iv+bdwlmRWRCVnwxCaW95BYabq9aMQTh2f6fMbep/As8tTUXZTJRlDCESNDNGHMQL+9rWY16qRVxrxV/jGX3S5Fp2Mp5uT5Yv0TBTrvOxWoDrZHfQ0MMNF9wCrPXRfbABqi2bC1XwFzZ5R7yMzAtFIsOnIOhNSS8Gt24/PGuRE9dYa0+Ns/hCuG5OK2yx/CHs/E6TpfLRvX4724otoKTZWyVZDPwcazqNO8USRDwcEIr1ULUqD5+J5lJp4jIUSiCLU1OAhSS8tG5NwQMu9pRBvhiT/Sl8Dt3Q26W17CstFZWBLAjET7VuWoLU4fHh+iB3YEIi6F/AgbHoPULN50Avt2nVJOECekjb4hb0jxGot0SAydppMxToyUH2hN5LBQfnCEIhh14eyZ6SiJGir1KNqd51l5rnizDy3CncOYn/DJeS5VK9b0s0et8F7resrSN71Bd44cxbY93XsGBQEogHlaAjEwHwlB+KO8mTsPH1WJakVUmEqjhMpY5OTU7Y9ZS033tVIJweyGexescsBYyEMtZ8x4RJijKEEotM18XT/bdxs0TzaTI08VgRiBtq3LEWr5wpeMvtgY0IgOpmDotvNwKtyrkClryk4Jduycs/Ue0WHViVXSZMdg7dwWhQvMfFADCl6Iu8jlKfQWFVYId2Gze2IvOnkPIhdeVhYfw9nXnobmcpHLzfWKOSaPs+l/X3a4p5h2N/1KjfIHsFacqKrnn1fx0ZjwRjDGndCIIZbV6FEtI3dOXzUD08gGuxPydsrpXHQEYh5WLhjCo6dehuFiud7mKMnTFu7/Tp/fphIBwcEouNnSOMHnshT8DhUwX1txgTifYWbB2MEGAFGgBGYTAhMFgKRQo2feeaJYCjzCy88qhRYoTDkf//3Wdiw4YmQPIlUNGXbthVBb0IjgSiuM9O3TDSGs4dQz0E3fH2ZaNoxG76qy2gp9qmeY3KJ0WCHo6FqIf2YeXPQdZScfXmymk/OguRxMp5uTmb9mL74G1+sMtDTtgBNh1LQ3ZcE5I7A7U1CRp1GLtEcfvIQngsk48U1t3CTvMSkgc0IxJAXQvnBXXsZyzktCLa56Kx+DPtyrDwQ3fB2LEb9wVT09ibBlzmCbH8SOrcJzy8LLxZduJKBMPTnYvu8NJRoxG8ojlbeVg4IRKTA2/EEystdGCwcwu6dPhQXjHo1hBCIVuSM4gGTjnyNtDILUzX1ZiQyNiyBmAJv22oUtY96Barzd2AHYQlEC2yQjs7KlWjMV+3JNNxWZ7vh8Qu7r49hLQW8OWitT8eLvcno9I2gMDsJfZ1DOE5r1GIdh82BGIZADLs+NE8us3mqYdDG0GGjFzAxIbPh7XkU1VtTkX/8AirypoepZKqF0QdUT+H63mF4dn+C3SXvI5c8c+hwTCAaqjBvG0KVXAnaMk9ZeNszs/MgPrYeiFZ2ST2Eq/DqAJcQJRn31jGsCdO+Y+GBSPefXFSWz0b74DB27r6F0uJryNSI5lDix9kclOvq7+k9ui28GY1pFYzrIdCVh6I9wP5TPSgQ4aQmBOJo4SANLF0b1QOxf+87qCskb/np8LauxPp+v6GisgS0RtZ4rr2OrDaZcFf3sNbCi2jJWhDyYSf8c4HF/cmCGFKlManC7GgtOdGVmkYhxIveQLjaE4jh1pWFJ2s4u3P4wG4XwnyNCN9gXwbsDSHMPQdXYGt9MrI8d1Cx+wY8ucaPiaIjNyzb2u3XWZmhHr0G+Yy6sP1wF8EzZMgacYjzRGnGBOJE0QTLwQgwAowAI5BwCEwWApGA/z//Zza+851cUG5Dvz85SCAKolDOXUjt7QhE0R+RhV/72qc63WZmfh7MgxhO6VZEgPBiu/jS2/CZhJ4a+4w5gWgIdQ1ruFERiOnorF6JSj/lhPIil0KYjWHJimfJQzh6+iMEyhegv+YC6ij0WjsiJhCJ3+hZjWfXpeFK4QjcASDnuVtosMgHReHHy9uG8OoxLwq0sD4zD8SwpIzwLmm8q7zgQvF4tKiWHZYscUIgjr50eLsWoal2JtruDuH4CfVleNwJRPIAWp+G0jOjxQIofNmRHdwXAjE8fhGvAYuwcV0/iodqGjyvvoeyAgphNngg3ncC0RAqbnPHMs+BqHrXqQVMPrUgDYwdU8XTDHS2ZqCyPhn5zerHE+cEojHs0tC/KYFob3vxJhBDyRSHuIToJZ4EYgxzICpyT0fAuwBtTfNQ2wbsPK6l1AixdSeklE/1Lo0FgUgfmNbPwazDhsrdEROIKlFavnk2OlwjSvqElPxPdbl4Q5eVOtfuCh/W1GbCLxVOUZ4F2u/gjcKZWCfdO8LapjJAtARiNGvJia7GkUAMZ3cOn8pjRyBqA5J3Z+dC1Famojt/EKda1FQbpodZW6uPxMEHJJOUAMHOHXggjvEjNBOI9oaVnp5u26i3txfTpk1DSkqK8ndycjKmTp2KKVTREQj+PTg4iCl9fX1f5uTk2HbKDRgBRoARYAQYgXgiMJkIRMJJhC6vXXsHZ86kKR6IViHMou2NG68rxVeMHohW10WiDysCUTysEoHopheI+s9x7tRZWKWUiT6EWYR0jUqtvLDYjKebY1QEollYnJpMvn2n5IEoXgy9T2BLURqKT41WAY2cQEyBtzUPla4rpt5Uer2ZPWCr3iBFGZF4IBKDKMLQ3gfKl6C3wixEmUanELWHgeOGkGJFMC0MyxD6a/lSo1yjVloUxXjGEsJsfBmI3ANxMVqfWYjuioto9sjeFg7tIEYhzOE9h4wrV49f2HVt4YFot5bM9KeEMxZ9qeZ8VEKYUxWP1dHQW63CcCDyHIhhyW6tuM+acz0oy7UJrdPAMCcQtRDrQbUCskIm9t/CZ839oTm+zEClKqpFSdh/vQd5jj0QoyE97G2PcoQuajWpvEpy23ogAqYhm9qcx4RLCG7RhzA7edFXUl+Uj+CURS5MBQ4zrGz0F+hYixmUUuPY28gcSwjzmAlENzorH0d1lkluwCgIRFrDRR2fKXk9Q+piWGwkSkj7QAAZrV9itxyOTeOvTUFuiQt+z2gqAbu9RRCIISR1JCHMZrJaePM6DWHe4fLhTIVUsEzxyp8J8r5UciA6sKNw68o0l6ZhHjq7c/jAFnMCMThuNg4WLVBIY1F0ylokqW22WozNcr82TX8henZAIDoOYQ59hrT6sOQQ6gnRjD0QJ4QaWAhGgBFgBBiBRERgshGIIpRZVFQmApGOv/u7x/Hhhw/hH//xfSxdGsB777kUb0U5FJlyIl64MB3/+q/vIS3tC2Rn38V3v5uDP/zBrYQ/03V0nD6djuXLA4oHYuRFVNzw9TyC2l2z4N2phdZqifxPFt7C4Zr3ke0CAn43enqnIbfQq4T12hdR+QIB7xJUbp0Nl0Vy+KB9OhhPZ8tREYjqA2xroQ/HKijx/Xz0tC7G5uppWNNgQiBSeG7baqxvHcJpJQm+eRGV8N6AKgnXUXoBzZ5RT0bzdakljr9yG2eUiqnpSkGJrdtd6NwdIYEIlfCpDQwBTUCV/HKoG1wlOJcfuocTRy/Dk31P0bMv8BmyMz9B38F8rOoYwrmWfuS6pyLgfRS1W+egPsOsciolz1yGxi0PY2CvSliqL0BDuPgS4ZcC4K6hiAol2Vev6Si5jldKryrSjT2Emeafh41X/LjUYCSRHNiBRkIUK7kdv1Dk1uUJ1MgcXbEFzEdXYzY2d1jZiwa8Za5GI35qKG594WhFVNs1QA3s1hLlO9s8Fc1nLqA4k4rmZCs6bRUhzFCLqNS6RYGiqfD3LEXl5pk4YlVERSOiB4+JEErS9Wy1CnOVVmVdCK8jA7Sk+SfvoeUw2R8VWpkLb888+HP7lQT5xiPENiiEuTsL5VtSkXdMI8qVggez4KqjQiQfwO1Kgd/nRrd3GJ4CY/GidPjaV2DtwbvaOldJdf1cjOSmeeVYnaympIcD26Nw/mVz4KvzoZlkx3T4vKlw5dK/TWTzLdNXYdY8TPNOvI8azwdwEZ5SEZbocTFqwkERFadrwnRDzETbliXYeuUeDu+/gWJBMAfS0Ou7h8I8H9C3GutXpWDbufdQlvsxEHgEHbWPYmP9CI7qcniKAWiNLsXmAa24iMU6t1vXsfBAVO7TjcLmDABEQSASwbXHfQOnytTqyY4OZS9IBUpuGfZJNSR6x8kRHJZzCtvtLZoHYuXgPTQffhfFVFgrqiIqBumt0gEYi6iY2JtSRGVjCnaKglyiIFzraBEVR3Zks66o8JLufqGbgt7uiEwMV+hOXBofAjEFAd8SVK6lomLdKLV0QSQpjG3t9muVFN/io0J2V9UCJ8GibOrzza5g7ln1eSB8ERXnz5BMIDpa8WAPRGc4cStGgBFgBBiBBENgshGIBL8IPaZ/CwKRCqL85/+cA0Es0jmquHzgAJGFI4rWjDkPqdLyjBkj+Kd/elQptiIfoliL8mKyHWg5r1VUNr6bEKmzNVn3a1b+MHZWfYSKYu+o9wI9+FfPQ317MvoHgIycEXh23kRDxSULApG6nIue1mxU107DySsA9bt7/1VUFKgFX0JIGFkKm/F0AkdFII7mw2o6CSBrBLvrBrAT81GN91UPwZAXFY1MyfoQp/ZeUrx7Rr1nnOQjTIG/fRXmbZ42Kn4GsKHkNpob+kLDh7TcbLUvAgMZwHNVN9GQNwOLuj7B8N5L1iFiZi9YSu7JmfDvN3hfhOwHbvS1LUFlrQsn+1U9lzZcRJ2HXsiz0VY9H7Vtqg3kb7uDA1XDqK0Gmin/ki8XlZtno6lb7TQjZxglNR+hrkSzI3k+WUN441IP8ig/V8djqK5MxYvKeIZrYkIghubVUgR8QSNitfxUlnYALQ9UrTrv/W+8hopMqs5r8Hzw5mBf9Rw0afraUDKoCxu0zYEYFj8qADQPs1418w4dy1rSzy3nuSEcbriDlxelYRN5IBJOst5B9jqIBs80rOr5VLNDoxGN5nKkdb/t+HtoKZ7igECU9oz6aYr9IQMo9NzBCw1nUWBBIBrzsOVsuIfdNddQJvYZ6pZ0U+vGoSNJuELLPX8YnqrraC7+AD0H87G1NknRLR3524awv+ECCpQCA2Zz0RoGpx0tgehgD6Ix/CvQWDkHTZrs+Zs+xeGXziHXTLb8uSF2Geh7AtWVs9B2Ut1HCktv4Xidls81alyMOrfAIJo1EbIniR/moq/9UdTXp+KItsdk5Y+gcPf7aCkhIli/d5GOqw58BHftfKCZvMuoOnI2yptUGyDb0q9Rk3Wep9lOmHU9dgLRIh/lJu3DTBQEYqAnD0XrUqHBpNn1HRxoPos8K5dEJffsHAROhBYsUtJpNA0pRYcIkuAR9j5N81oIV90n8NZr9qvdx5ot0naoORCj8ebVJLKxN1rP/q7HUblHtSH1meQmMuvnaTZC/djZkTqW9boy2tF7yD1ibXd2z2gC65gRiD2rUbQ1DZ20v2p7oe65TNavbVvtGc9yv85AV+Ni7GlKRrf2DFhz+HWUUiiLdN/N2HYbZ1r64NU9U0n3gwifIZlAtNxEdSeYQHSGE7diBBgBRoARSDAEEplAJFKQDvIUNB4UfkzHqlVDulP0++XLLixZEgg5Rw2pz7femo6HH/4c+fmfKdfeuZOEy5dTlOuIbCRPRLMxE0z1k05cCo3a3HEHh+uuIVfJaZgOv9+N9u0L0V4Svirw2MFQCagMIr90b4Bj75l7uA8IUP7GzcmoMb7A34eheQhGgBFIHAQU8rB6BPtbrqIgkzzdpyPgn4nu+qXYMutDXFc+PvHBCDACExkBDmGeyNph2RgBRoARYAQmNAKJTCBOaGBZuPuMgIWHIpHCrfnY7B/AmYoIws0ilJ5yYi3b93kw/DrCy7n5OCNA+lvf49fn7hpnmcZz+K6uNDz99OrxFEEZ+5vfHMSf/jRr3OVgARgBRiDxEDh+vA/FxbcTT3CWOO4IMIEYd4h5AEaAEWAEGIHJigATiJNVsw/avNSKq9WzbuLE3neVsG/yDKF8cuUb05B/ogcVec4KR0SMnH8F9m2chys1xgIiEffEFzACjAAjwAhMYATog9T6jk9x+pioqku567JRu3kO/HwPmMCaY9EYgVEEmEBka2AEGAFGgBFgBKJEgAnEKIHjyyYeAoYcgmp+tyHsrnofxZT0P+aHlvuP8k7V+NBSdtlxRc6Yi8IdMgKMACPACNwHBPR552jA/E33sK3iGsoKjfk774M4PAQjwAhEjAATiBFDxhcwAowAI8AIMAIqAkwgsiUwAowAI8AIMAKMACPACDACjMCDgAATiA+ClnmOjAAjwAgwAnFBgAnEuMDKnTICjAAjwAgwAowAI8AIMAKMwARDgAnECaYQFocRYAQYAUYgcRBgAjFxdMWSMgKMACPACDACjAAjwAgwAoxA9AgwgRg9dnwlI8AIMAKMwAOOABOID7gB8PQZAUaAEWAEGAFGgBFgBBiBBwQBJhAfEEXzNBkBRoARYARijwATiLHHdEL2GFiCg9szUfsiZXy/gxOnzyJvQgrKQjECFgh05SG5/h6uvfQ2MhmkKBHIREdlFsqbknAl6x5OnDkDj1qyPIGPTLQ9uwTeqtewtyBRppGIMicKtuMrZ9e+r6M++zJeKvGNryA8+rggwPofF9gjHpQJxIgh4wsYAUaAEWAEGAEVASYQ42AJ3hwc7L6H0pJ4VOV1o6dtMQbz+1GYfdeh8OnorF6JfVk38EqZFwikA65PHF47zs3iiuU4z810+Cj0G1iCttZpyC/rR3bUU4pg3JiMF4Wg8SAQHzD78rbmY32vH+cb+uFOpH0grLkkIhkXhczjte6iWKrOLkmBtzMH3bOuoiTP7+ySSFqN09pmAimckiK4z0Si62DbePdvL9Tk1r8bnZWPozLLhzMVl/Vg+J7As4vSUHLtdZQkwBc+JhDtbZlbMAKMACPACDACpggwgRjeMPwda7Hdfz0ibwK6ZmXt5zh1+ixyY2532Ti4fgF6a95Bs+djh70vw76F85B5uhul0TNMDscaQ7Oe1VjbcQdn9l4KdhJfLMcga9wujUK/fauxvugh1JwfizdZBOPGZDwbAE1sAXEgEBPDvuaio3wp/DVjfTHLQPuWpegsO4+GwgT5gOBonUVBxjnqN56N7GTORuNaN/LP9CDoVHk/1l08pxzSN9n1Y6hdcwOn6cNWjI/7srZN9qmEI5DM9toY62K0uwjuM7YymO2LsezfVgDTBgmn/0in6V2FZ5anolRHFKofqSszTIjFSPu/T+2ZQLxPQPMwjAAjwAgwApMPASYQw+nUjY7yx3GwMNHDkZZhX/IcZE/oL8Mp6DuYh1X+mxiWCMTJt+J4RvYIWNhCHAhEe1kmQItADspnpKNwzOvXjrSaAHONSoREnJeNzH2rUbQqCS8MSwRiVNjwRfFDwHyfSiwCKYHvuzHbF2NrIYml/2jmno6ufSuxCx/i9N5LcFEXRCquT0HFmD5iRiNL9NcwgRg9dnwlI8AIMAKMwAOOQGITiG70tS1BZa0LJ/sBZI1gZ4MXzcUDAPTnMnKGUVLzEepKvOoDD+gF7lGg7iYCTQ+j9lASrmQAG0oG0VD3NnJd2ThYtAC7OiUD2TSo5l/zL8PB6jk40pGM7itAVv4wqg68izIRhqUjOuzGof5D57HJcwc1DeeQpworHYYXTwobKQfqapLQVD0Th04C8lwDXatRuScNR7pFF8M4qhERgb4nUF05C20ngQHd3LW2NI/OT/FZcQqqd81CU6d2rTcPyS8P4Y2sdOyqVzHI2RBAQ/M1ZHQuRnXtNO5eUrYAACAASURBVJwkXDYE0Nz8NjxaqHXAm4vG2lk40pGE/gFxDZ2fgY7Kx7CxSZ7nEF6ll+cQ0igDXY2LsadpFPvd+6+iooB07kSvFgvevwKNlXPQdCQJVyhN5LYh7G+4gAK3FiauYHEHFwvSUF2eihf7Vb3rxzb0TddEjFNk+lXMQwkdmoYqQTbEYFx6CXr6J4b5CPs3jEdtOwsvo6DzUZQ3JSu6DcFP4NuZBFcAShtar4XFgzja0CflNJxrawuvVkxDUxgd6Oya9oSaD1FXehmmqf5M1mqg4lP07putrousEWyr+hANnmnKmm96UV0rz9X40FKmpSgIrsFk1O9S1xqtwarDsl2mw9uxFLX1qejoFOvtNpob+qSwc71tUx81L9zDi7umo1OYN4BNRy0+aISzYW8uystno53mpKn1hVdDcwb62p7CorY7hjyThg8QYi3kzkB5tbr30lqva7iMklwRijo6F78L6Kf9mdZVYQA1R9+Eh/YQs70lcz66Di5G/ZFpeJn2LA3/ZoE1AFm/UPb1T5DTNgd+KQdiWBsIZKOtej5q21RbpXXs2XkTDaVmKSds9Gaz/4rt24nMYrX5O76CtRtdyj4kDkVX2SbrnPakcHow2ERO4TCKq66jzvOByUY41numscslaFybCRz+CyrypHQb/lxsn5eG4ptnkHHQmC9QvwZynhtCQ9078GR/ga59X8VPMq/jVOlVbSC1//rnPsT14Ecndf/srjiPhpSlupyp92ufgpID8SYqvG7r/dBwz8/acA81dV6U5llFFVg960xR5ttWYtgTdPtaCvxdj6NyT6r6HJABFHoCqKq5CjRZ3HcN68zs+YDwfDnPh6y2h1FP903lGeI2mmvuorNae6YCsGG3vM/p729h7zMIsxf0rUJR0UyTfREh+VCdPedEeG83eWYTz54qgWijfyfPkLbPGzZ7bKZ+r6R7me5eGNE+aFjbunBlNax535rreCW4Ng1jmzxfOrrXWDyuxeJnJhBjgSL3wQgwAowAI/BAIpDIBKKv/SmsrR9Gy1EvCrO/QMDnht91FdluIHju+CV4Mu8i4FuMxu3z0Ft6GceU5Obqg2zlYAAN+6+hJO8jwK8WGjniESFVapuQh/PAYnT1DCOv4AO4MB3+zhwUbfkSB65r3iIhpITNOBRCtGMqGk71o9D9VyCQgT7vFGTn+jSyUzZNE4Jp0SwM7h7E/hov8tyAv2c5tq9LhedcN8qUGGoTD0TfE9iydiayW66gxuODK5CJzsZHsb33Dk4de1slNWgetQ9hk+tzVDS8jzXuEbjct+Gi359OxXOHfWhWiJkMdFQuVQjA/KpbOF7jRaZrBnoal2Ndxx1cfOWc2p9vCTr9nyE/9yO4kA5vaw6Wt4+SFcrLBD7UeyDqsExHz77HsbH3Dk40v6fNNRvVu2Yia38/9hYQeeFEr4alHliGfUUPo3enmM98Jc/krqYvsP9UDwqIBSA5Nqdi0+6baK64ikxXCnwdy7BxexLqrL66R4VTFPo1IxAj1k84j6hsNK5fgCt1F9BQ6A8hLElvmw8NY3fL+6goVG2po3oJtgdu4XxzP9x4BK3PZKG77D2N3J+OvoNPoujKLVyqe9fExgFLWyAdVH2IlrJrcLumwt/5GDZumToavk12vT4NnuP0Mq6u6dbyTLR5ruCVUhPSxGStbh0I4IS2b/j7crB9VRpezhjG4RNan75clK+dDfex86ijUGAF/1kYqLqFozXvI9sF+LuWY8vTqfC80RMkT3w9K+DPHkCu+xMgsBitWxaiPfjiL9l2wzXkZQJ+bzoCmVeR6XeQW8qJDWtrI1yxEUcvdbJdl3wAtysF3vYV2EwfMrS1oORa7B7E+eY+lbjtW41niqZi76U3USjWk9neQvtC13wg7wayXX8F/CtQXTQPsw78BXsL7gL+XJSvnA1/w3W0lFyFi0iGxmxsrU/GzuMaIWpjAz2NX8eOgZs4Vfcu3JiOgG8evPAjN9M8rDus3jTdh91/nchsfPpQMIb6EUWcC7fOTfWghggfzL+OY6WEVTr83rnwuS8j14RNj809Uz8RwnrjwE3dOifbWN49iJvNfejTFRxR18CuQb92D1H32M3bgbpLb2JN51rMOzg0Sm7TfbM6FRm9d1Ej7r2EtUZOevr0RZfu1z4lxqk66kVZAd3r5qNz31JsueLX9kP1+WR92xCOB+9jS1G+MQ0eizQj1s86Fs8o8r6mYDIT+Rf7UZpNe89sePtmwp13VVmbpnutg+cD5bomeV/MQeXGOWjqHUHVCe25wr8EjVsy0VEi9t8I7jN2e4Fpzr3Q+6ej55wI7+3hnj2d6J/2f9tnSBuZbPfYGO+D+pWdgp7Gr6pr+7lUFG2cqqxRZW9XnvXsny8d3Wvi+FbGBGIcweWuGQFGgBFgBCY3AolLIN5A49oFGGjQXuJ1aqL8UQsQEC+d4hy9cGxM0og+8wdvyps0+pJi8XAeYhImHjrBarEOxunJw8IdU3Ds1NsoFB5vlmZnRjAZE1drL47B0OtQAlF5sQvInhs0oOrREcRNeYmdiuM3z6BYfuFUyDTgVfHSJsjGp6fg1GfSQ6T3CTy7XPKMM87JxJMtLIGovQgZQzn97Wsxr1W8WDrA2yCHXufi5Hy0b1+OVo/m2WE2Zwg7s6j+GhVOUejXjFiIWD9WL3bqS/2OwVs4Lcg+E71thsGWaK2tS8IBhQAxIbAVcnp4lFw26MSaQDTYnUEHZNd73LKXEr0hfwXJu77AG2dMKo+bEIj6DwYqLoeK5T5T0FX9VdSv0WzD9EVWe8EKWWOjE1VeoLy3VMJcse1ZyL9okqfUQXJ6RzYcSwLRaF/Qr5fQMD6ygXnIFPOz2ltM9j25L3pxX9Rq4iG58GFAIxDtbIA8xHYMCgIx8vu7Tm+mutHvv05kDpHCKYEYVg9fKjkvWz1X8JIZeR6Xe6ZhJkpo40OjxLH2MaF/r3rf1tmJsgZSUSLfQzSb7Sx7B81rMvDsolSU3VRzvZKeazNvoqRtHnw1qpdjoPMrmNF4VyUZDd7rCrFzH/Yp+3HovpEB93F5rat7yq6MGzhTYcwHqd5nzJ91HBCIROYsSoPn4nmUZv811NRMPtw5eT4wm6eybw/cwmcN/cEPQ962p7Bc7HOWe5DJfcZmL1A/3BifffT3MSfzUD8Ohr+v6EUJpw+VkA1vZ2Z7jskzpI1MdntsvPdB9WPOLPTnJmHWTr0HrBPcmUBU7aC3txfTpk1DSkqK8ndycjKmTp2KKVOmKOfF34ODg5jS19f3ZU5OTuR3Lb6CEWAEGAFGgBGIIQIJSyBeH7Su+Gb1wh3IQeWMdOQrIbwWhIktoQDFq6nt4DwcOpmMvj4gN3cE3s4R1IkcZSZ9hHj96Nq40XNwheJFk+W5g4rdN+DJ/chCy2YEUyhJp3+4NBI4VsRoOjorV6IxXyLNgkSoJE5IWLHmoWfjMRPw5qC1Ph0v9iaj0zeCwuwk9HUO4bjmZWPrgWj2Uk1ieVehaHmyli/MiV710JqOS92Sp4xPy8loNmc7QiYqnKLQrxmBaNSbLSFhjlugKw9FezDqiUnQmRCI9dmGEDpdG9UDsX/vO6grpBC96fC2rsT6fn/kHogh9ijLrf5768tmS0cLiTeesl2r5mtFt76M+Gtj6Ek9N7wdi1F/MBW9vUnwZY4g25+Ezm2ax62VbQfxDl/d0pEN29krqdZpCLPJvkAvjesC6nxo7Wzuv6V5+alr9Nn1D6FC9kA021uQgZ62BWg6lILuviQgdwRubxIy6lT7Mp9nhDYQUD3N63uH4dn9CXaXvI9c8vw2PWz0ZqF72T7sZTZjShx6INroAd5cVFLo+uAwdu6+hdLia8h0SeHEYuiY3TONc5FCislbl/bq9cl4Qfv4pFtHmmermRrUsP1paC1aCN8L5I2agdaiBcDhbhR25mOzf0Ah3nr2fR17RJizCYF4P/apUGLHsGdqXqum29QLBg982/XvgEBECrwdT6C83IXBwiHs3ulDccFodEOofTp7PjCbp5mt6wh3iz3I9D5jsxfYE4jO5mFenCuMp6TNBx1b/ZNOI3qGFCtCL1P4PdbBvTCifdBsVWr5Mw8NGT7OOcPd0b0mhu86xq7YAzGO4HLXjAAjANy+fRuvv/46nnrqKcyePZshiQECly5dAv3ZsGGDo946OjqwfPlyLFu2zFF7buQcASYQDd5jdgRiYAWql82Dv/k6GoopLIwOew/E8ASipq/AfPR1LkRtZSq68wdxqkULJdapMwqCKcQDzNkDnmXV22iIMaVyXxo8r76nhXWZE1FhPRCZQAxaQlgCKxr9mL3Yka2vn4NZhy9gb54U3hkxgUgEUi7KN89Gh2tECWdPyf9UyzVqvlfZksnBy0LJo5CUA+G2w/tEIAaIjG4bwqvHvCigEGZB1gnPnElGIFIqgfbyJdjcQR8KgEDKPeyWcySaEvJaJU8/5cX0IpdCmLUQS0H82JNxTr3GUxDwZ6CzNQOV9cnIb76MlmJKbaE/lI8I4fQ20QlEZTrTEfAuQFvTPNS2ATuPi3QP0lzjRiACiod4+x3cbOmDl8LHMVqpNZRANIRtG/ShhJ/jBs4Uz0DRDuDwqXPIJlJycxL2n/Gjt2gh/PtfQ0We9lFLIlgdETsx2Kdsx3HgUaybdtj2TghE0Zsb3q5FaKqdiba7Qzh+Qk3PMe4Eoul9xn4vSFgCMeJnSKE/I6kZbo+N7T5odQs1JwGdPV8ygaiiyh6Izt9XbVsSYfOnP/0J169fx7vvvosVK1Zg4cKF8Hg8cLlCMsrb9hdpg9///vf485//jLq6ukgvjXl7IlmIvCIsPv74YyxatAhPPvkkvvGNb8R8rHh2SJh+8EFo/qFvf/vbeOSRR+I59Jj7Jh38+te/xg9+8ANTAuvcuXOKvV67dk3Rz5w5c/DNb37zvs8rVnZLeqK+6Ni+fXvImiN7pD+kN9JfNAcRgn/84x/xq1/9ytHlP/zhD/Gtb31L2QMiPYR+SFZaRyS78SBymP6E0+WBAwcUV3KSwUhkypiVl5cr9kB9meEXqfzxbp+wBOIXH2KfEram5cbSAeU8hDk8sWfyIGT2oq94wKViZ9QeiEYtqwVc6EVoL70I6Y5YEIhq+JejEOYYeSBmm3g2KeFmRV8G83zZkkYRhDA7Imw1XB2Ffz5wHohqYvTqrBs4bQypi4JAJF0XdXymeKQ5eYqztYXgmggNWVvXfwufNY+G0IXdQ2NGIBo9BOUQ5jsmuVRVb9+iDM3jSAszLDartOyAcHBkw048EM1ChI3jm4b8GUL+ydu7aDqeO/WmmkPUeJiuJ/oQ8zCgK+6yWPE6a9dC5JRw4PZPFTJqNKuCSL2gfgxSPCEjsQGqeFyUhP3Xe6Dfbs1ehEP1pitgpM0zJOzaRmZTfJzkQLQJJTf2G+hYixmU7uHY21LhImoVq3umia4Vz/8ZKLx2C96ND+tCd0NDmGdhzbkelOWaeElS1115WFh/Dy3FM1GteR2qsmfA3fAp2rdMQ5VpLmKVKAvvgQglBHqs+5T9OCrW/XUX0OwRRYfC7VLLwjzrZKhh6sV6D3BzckaM4UZH+eNo9byHY8UDpl69Tp4PYuOBaHWfsd8L7AnEsTznhPFApA+yls+eDuws4mdIoTeDTDZ7bOz2QWvbtLIzJ/ZjmtrBwb0uVu9E7IEYKyQnSD/0Ik5kzdDQkOJxlJqailu3bil/ampq4kIgVldXY8eOHUFSgMiNt956C88///y4okJEx7FjxxQMiEClv4kAIYJq165dUctGGP/iF79wTN5EPZB0IZEvFy9eVHQqH9/5znfCEm3jIatxvuEIRCKJDh8+rOiE5kZ2SvO0IhtjgaVVH0a7Ndq107HFfKn9li1bFGJNPn72s58p86T5RmuH94tADAQCqK2tVdYPySrGFetJzOtrX/uasr7C6ZJITDqo7fe+9z0dJr/97W+Vjw50ECkqxiVCmQjFiXwkLoH4F3hb87D80D2cOHoZnux7CPjd8AU+Q3bmJ4YiKp8A/mVo3PIwOkpEpTgnoa4pSuXHXcF8WSmAbxmeXTQThW9cRAVVTKQiDZWZqD4yjIaYEIgpCPiWoHLtLOSbJlSPDYEYkuRaK0awuWMIp0XRE9OX/FDPDsW+7UJk6cVv81Q0n7mA4kwqeJON2q1z0CqFMKsPo0O4+BIVXUkBcFftN0hiGouofIGAdwkqt86GSxT4sCJJrOZCsocUoEhXikJsLR8ZTQz+gBGIREitbLw7agvyJhYFgaiEFrpv4FSZMb+X+e5obwsWL1VK8vZZcNX50KAVlvD73Oj2DsNT4KyIip58dhjCvHYWBotv43DDZWSL4i5FKXhOKaJCL5VfxeYrt3GmmSpOpyvFIbZud6FztwhZVF+kt/g+xYnmq2qBoGBRKPWFdfCYCAHX1oYMnRMbdkAgUrGT9atSsO3ceyjL/RgIPIKO2kexsX4kWL09WFCIitlUXIKbih205WB95QhaREEhyuu6ZwSnTp2FUsfJeIRZT62FPhyroOJM89HTuhibq6dhTYNGkGh5t9yi+JPURldExbENpMPXvgJrD5rZurr/h9WbAw9EkSssrMxGfLQX6WIlb90X6l5omutUKypkpQddv1RwZik2D5gXL9IXUYn2nmmmbNWbrC0QQHff5zgu7i8G71JA299P3kPLYbqn+4HAXHh75sGf26+sCShkpBt9G5LgqdM8DaESRdUdIziZ6x/NvxdxCDPUEOgx7lP2BKJW5K1yBHXHryoF3FyB2fB5H4bX1Y8CpeKYfKSEfdbpO5iPVR1DONfSj1z3VAS8jyr31vqMQUM1da1P7VloQMtDabrXGotgmDwfxIJAtL7PqPtu2L1AI/L0++JsfRVmB/OIOISZQsLDPHva6l9Zx5E8Q1rc6+z22IjuhYZ9kO4DRanYdkoU4gt3nzbmpDUpomL2fOnkXhPHlycmEOMI7nh0/ctf/lIhyYwEDL2Qk/chkRuCvBCeRCIMksgcIpyIzFm1apWObBQhkzQn8h4SHkSCUMjPz1euE7+L8EoRvkoeZTQeEZvUbt26dUF4SDYam+SSD7OQV+pPzIEIC2pj5lVJ7YjkozaEhRw6S+ORHCSPPBdjqC21EzKTXIQJyU5kx9mzZ/G3f/u3irhCTlk2IlhWrlwZnA71Q9fSuIQxnaex6f80d/pblsVoO4JANHqcCZnJm43ko4PkJg+uGTNmoL+/31JWMS5dJ7wYzfRF8yNSj+Sng/CX5y1kpXnROaOOwxGILS0tCtn885//PKhHYatyvyQr6ZJkNeqS+iebF+fJjug32X6MIb9kt0Rk0bxozka7Ndr1559/jvT0dJ3nqsDKqDeZQCQCbM+ePUF1yueMBKKQ0Wye1IFYn2Q75K0pPBDN5DDastEDUV5zRluVbU/gIPYT4//ltna6FAQiXWPUN5GUZDd0CBsnL87Ozk7lw8dEDn1PXALxNQBu9LUtQWWtCyf7gYycEZQ2XESdR8uz1vEYqitT8aJybhglNR+hrsSreUA5IRDV0EvKIdV0EsjYdhtnWi4joOUTOnkFyNoQQF3DbaB6PtBMuRWNBJuDcXpWo2hrGjr7VYvMyh/G7v1XUVEwYHIbjhGBSD17c7Cveg6aXgQGMoANJYP6sNJYEojQ8jzWJqN/AMh5bgiHG+7g5UVp2CQqjWo5eWpJnqwhvHGpB3khMsxFT2s2qmunQcE/BCsHeJs93BARXP0wag8l4QqA/G1D2N9wAQWiqM0DRSBa5E/apL2QRkEgBnryULQuFd0S9vnb7uBA81nkmXmoObIF6sxE32TXtW4cOqLqkmzEU3UdzcVxJBAXpaD01S/RvicVR7rV/abqsLSG5flkAM9V3URD3gws6vpEqjqega7GxdjTlIxuzbZrDr+O0tzRHGZk89uOv4eWYpO9wc6GnRCIhj2VsKs68BHctcb9bQQnSqaiUdt71X3wMkpyNY+qwBI0FmVij6Rwta93UZbnN3wYkIxC2m+RNYLddQPYifmoxvtKDkTlGbHvCVRXzkLbSQDavu7xLkBPoZSOIowN9BzMx9baJGUfoiNkrcv7g53enBCITmXW7Uv6/XL/G6+hIpOIBynfrbInhdNDBjoqs1HepK4DmO3xujGnwxuLe6bZ/qoUVUrDmuMX0VI8mt83lGzR9vf6aco9nWQu9NzBCw1nUaC4nKoFajZ239HnXdP6zz/xDpqV+390Icyx2KcCDjwdlTywHY+htlbdLxQ73HQPVQ1nUBxCINLZMM86gWy0Vc9HbZt6b1X21aph1FYDzVRMxpeLys2z0aSNE/IsZLbXOng+GDuBaHOfsd0LzPbFKXoC0cE8IicQw+vDlkCUclI6e4YUC8rogWizx4q5W9wLw+6DCrmXim3noiQQneDu5F5jtpfE6DcmEGME5EToRnibmXn4CPmIACBPH3pZpz9EVlCosXj5F+2I+CCPIyLnBGkgz5E834h4IG9H+aAwSToEuSEIExpHEAR0vrCwUAnfJCKDyDEiRIhQIUKHDiKryKvRGJ4rkxCi3Y9+9KMQEpEItN/97nemHmB0nZBLDuuUiS6am5BLzI/msH79evzbv/2bbs5ErtBB3lfyHFevXo3vf//7yjnqi0gu+TxhTGHV8m80Z0EEyoNYEYhy3yQH4SV0SbKePn3akazCU05gQLKRTuggfAlLo/yEB50jckcmxsSAYv7hCERBElE/ZqHYQo+yDsQ8iSSjuQo5hV2RXGR/Molu9NgjO5LnSPZMehDXGe1a2KYsp5DNSNaL+YprZAKMyGciTIWHsPBANK4/moPs1Ss+DMg4UB9EttnZMhGcMoFohht9APjud78bso3RuDTOT3/6U+VcOALRTpckg8BE9syUPYXFnGgssZ9FG3p9v/bkxCYQ7xdKPA4jwAhEi4DyUl49gv0tV1GQSQTTdAT8M9FdvxRbZhkrgUc7yjheZ0EijaNE8R06nDcvjax4Q86Da78XZQUD6gebwFz4uhdj45YvcUCu3h5fSSd373Z6mNyzj/nsJv0+FXPEuMNxQ4D32DFDzwTimCGcOB2IF3GzsEkhpSAAiGQk0oQIQnEd/Z88BY2EBBEORB4RsUWEH3n2iTBgM3JIJmvEeco7SHLReDIZJkJYBXEmZAmXL4/IPSKtrAgcmqsIibTyXrIjXagPIpGEXDRv8mwjksssfJTCUukQZKaRwBRzFgSUIFsIF8rzZgwVNVqVuJ7yWcoHhXeKa+fOnavklyMiU5AuTmQV5CZhRXqmeRPGNHfh+SXGF3oxw490R/MhHQtCTCa4zHQqPEWJOCLCkexPeAPSOfJMM2IkwlqFjkW/1J6IN/Jac0IgGkk6M7uV+yZZZHJe6FyQa0IvAhuydwqhl8ly0QfJKDwQjetPrDHqj/o2npfTFERDIArchC2GIwWJ9JPnLNqSDgg/cdDHAPo/7Q1muqR2gsSkDxjTp08PemaSbYmPGfQBQfaypTByET49cXZavSRMIE5UzbBcjMDkQMDUI4M4JcqB2TaEm81yPrsEnDMTiHqlWRFbWi48z80z8IwmMExAhU8QkZlAjKkiJv0+FVO0uLNxRYD32DHDzwTimCGcOB2EI9SMBKIcQigIBRGSS23/8Ic/6HK0yeGp3d3dEROIVt5gRpmNhKIRXSJXRMgqEXokixkxJRNYZhqyIxCJICUyhI6/+Zu/UYgtESptJOUE0WX0lCLCRJBfRJLQITzOxPiyx6GxjSy3VQ5E0Z/Aja6RQ2OtZCUiUuRTJNKGiu0IT0qZOBUymMlmDIuVQ7hFn3YEIvVP1xHhJ3LgkWxEqpKnHhFwIjye2pK+Se/ULxF4ZvkszQgxMw9EQewZ14aVzGRTNC/y2A3nHSeT6jQvImXpGkEEEnFHtiX0JNafTJwJeakt9UFYyOdlEt7Olo0eiIL4JFzpEOvIaL9m/VrlQBS5OK10SWtH2AuNSXOiuRHpSKQqXU9zNBKINE9a83IY+MTZcVVJmECcaBpheRiByYUAVbJd3/EpTh8TVcUpz2c2ajfPgb/mIpo9oyGNCTlzJhD1aqOK6+tTUXr6PEqy1UrKCGSiozYL2/2DOJ/ohPFEMVImEGOqiUm/T8UULe5sXBHgPXbM8DOBOGYIJ04H4oVfeBKaSWbmkSbICGN7QXCI86IYCREiwivIqQeiFYEo5yok4oiILDrMwpKJJCNCibyVaHw6zPI90u8yAWMWGuuEdCGSiEJ3RVi1wNWIoVlfJAOFfxJmRPJZEYgyLk4IxHBVd8lbi7CRPVCtZDWzDZlANJKydgSiHOYuiqEIoi9cCLMsBxFFhDcRiXJIsZmshIMIiTUWInFKIBoJs3AeiCSDIGkJX7I7q/x88nwJA7JZIoqJNKODigvJspuFp4uxSA90nZFYM5PVKhzfSCAa0wAIfCMhEO2K3Bh1SQS8IBDJo5FIQyJw6SAc6YMGec6aEYjG3ybOjqtKwgTiRNMIy8MITDYE9Ln9aHaU72tbxTWUFZrl+Uyw+TOBaFBYCvxdj6NSywdJJ5U8lNv8qCl711D9N8F0PZHEZQIxxtqY5PtUjNHi7sYTAd5jx4o+E4hjRXACXS884cgryxhWKcQ0IxCFB5TslSjaCyJDJiVlYmysBCKNQ55dojoykU9ELJgVRhH52AS5KJMsIuxVyC28vazyQZqRflYenIQrkUBEZNDY5CklcjzSeMIbzejR5sQDMVYEogiJFoVaRMVtKw9Eo6wCNyuyLxyBSH39+Mc/DnpbUl9CHiceiMYlJHAj701BvpnlhSRPOjkU1mjjMrZGj1Sj9yRda0cgUhsak8jrcNW8jRgSsSuqoQtyVyYQzYqPyAQ4EWxEqsrksVmIuEwAGm1Znq8VbkY9mHlZhgt3NtsK5TUgyyC8Oeka0jNVZTYjUsOR6hNl62UCcaJoguVgBBgBRoARYAQYAUaAEWAEGIF4IsAEDmFfmgAAB2NJREFUYjzRHYe+xQs+efMRoUBEHHkDEeHxjW98wzR/nyA8KKSRPIUEKSZIPPIMEgSiICaEd6JZvkQiO4xFVOwKWoiQWuHluHTp0hD0ZAKRPO1EAQ0rbyhBSFAIssjNR1hQ4RKq0EuEBuXdI/KCPMWISKWCHNQfyUEEiqhGLRM6hCURW9ROeEJS2C/1QZ5m9Bu1/4//+I+gN2CsPBD/4R/+QYcLeVeKvIVE5BFhSrKIPIFyTkkhK+mTrtm6dauS05EIUiJFi4uLg/kvI/FAFASiXDRFFJSxIxDJnih3o8i1SKQwhc+TvQlPNTpP/6c2pBPSH9mpICmfffZZRU80jy+//FLBhzCgkHyqMC57rgoSzimBKEg56pvGlz0trXKNGglEQdCTXIKklwlEQYTT+qNcgsK+qL2cA5HsmHJcEpEtPHHl+VjZstEDUcxB4EZ2S7hSO7OiRSIMXyZZ6VphT/Q7YUM2ZKVL2QOR5iDskq4VYfxmBKJMQI7DdupoSCYQHcHEjRgBRoARYAQYAUaAEWAEGAFGIMERYAIxwRVoJr4gVozniGww80CUiQH5GiJPiBwiMoZIDXEQcSBCc+k3uUKsVRVmKwJRLgghjy1XMBa/y6QD/SY8wawIRCILRVik3LcgP404iUrRciivfJ3wZhRFS0T1ZEE4Ek5mlaapj1gRiEad7ty5E7/5zW8UfRgLuMgknFFWIqBknVK/4cg+uxBmmSSTdWNHIJqFz8s5HGXyT8xdnDfTryD8wlUtpn7sCEQzuybiS3j5iurlZuvPSCCaVUc3hl8b8TNWITer0ixXLA5ny0YCkXAj/RPhJx9WuUSJsDR6tBrnTbhTOxHub9SVGebCM1N4SxsJRDPv54m4XTOBOBG1wjIxAowAI8AIMAKMACPACDACjECsEWACMdaITpD+hNcheRcRGUFkG3kUEgFCvxlDfklsIjroHB10jeyNRKSInHuQ/i3Oy2OJwhxiDHFOjE99yzJQOCWRMeTNJbzhREENswrKoiI0XUNzILnkvs3gF9fQOXGdaCfmbNafkJPmasSDrieCgw6as/DWFDgZ29M4dBgxk2U3tpHnQudkclKcS0tLw507dxT5hBcfnSM56BB6NspqZR9m+hK2IcsvxpDHFVjSb/SHCEoa36pPMQeBmZndyfYibNlou+J6o25lXcjymMlutEv6v9GuCV9BIFqFxsvXybolWWSs6P8kr7zGZNs2s+lw85HXr5ktG8cXGAhMjfYjdGOs7C7WhHGdievD6dIog9HehY0L/crVwc1SGkyQrZZzIE4URbAcjAAjwAgwAowAI8AIMAKMACMQVwSYQIwrvNy5HQLkhUThy9///veVpkTakDfW2bNndTnf7Prh84zA/UBAeAqakdv3Y/zxGGM8iDwnBaHGAwuzMdkDMXaa6Nr3ddRnX8ZLJb7YdTqBepp888tE27NL4K16DXsLrIB20sapkmLZl9MxE7VdJjoqs1DelIQrWfdw4swZeNyJOpdQuQM9q7F9axpe7AfyD/hwuuxyYk/uQSskk9jaYukZAUaAEXigEWAC8YFW//hPXs4pJ0tjlV9u/CVmCR5EBORQ63Deh5MRG/I6pLym5Glr5rkcjzmT5yN53IqcrPEYI1Z9MoEYKySByUew6bGJ7fxUMm3ry1b4D+PotddRkhk7/YT25ITQc9LGqYyx7MvpmHI7N3raFmMwvx+F2Xej6cD+GoVImgVZrUrF5aprKCtwXnHZ25qP9b1+nG/ohzuQDrg+sR87UVoEVqB62RxknXoLZbn04fkLuFxx0sf9wiQSAjGwBG2t05Bf1o/seMnnzcHB7nsoLbkMV7zG4H4ZAUaAEWAEEhIBJhATUm2TS2hRxIMIAyIp7EKSJ9fseTaJgAB5xFF+v/tJoiUCLiwjTEOYS0tLLaFpbW0NOZeenm7Zvre3Fw899BBSUlKUv6dMmYJHH310zNB/8cVrY+4j1h3ElmCLtXSR9efvWIvt/us6b8rYzi8FAf8MBDSxfO1Lsap9COdabkDlDEfgct+O88u/E0LPSRun2MayL7sx56KjfCn8NTIJm42D6xegt+YdNHs+tusguvM6Imk6Av6Z8HY+gh2bp+G5N3pQkeeEKMtA+5al6Cw7j4bCSUQcCkR78rBwzzBOnzoXPwItOu1Ff1UkBGLfaqwvegg15+PnVUr718raz3Hq9FnkRj8rvpIRYAQYAUZgEiIQDYEYy3cjASm9I02bNk15R6K/k5OTMXXqVOVdiQ7x9+DgIKb09fV9mZOTMwnVwVNiBBgBRoARSCQErDwQzW6UZuQhzTUcgfjqq68qxCHdGOlvOqjq+FgPJhDHimC4693oKH8cBwv14dixJRD14/vansKitju49tLbGoEYz/mJvp0Qek7aOJU1ln3ZjBnIQfmMdBTG3YvTIIcpkURk5mMh9mQ9g/uIk1PVxbJdVx6S6+/dZ1uP5QRM+oqEQIyzKNw9I8AIMAKMACMQDoFoCETqL1bvRkI2ekei9yPxh8hDMwKR2v//IE/g/b9fG+A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6" y="665951"/>
            <a:ext cx="8641080" cy="542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8070" y="1473898"/>
            <a:ext cx="51125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9758" y="2708920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99203" y="17934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기본 실습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리포트 페이지에서 리포트 데이터 조회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7390" y="912175"/>
            <a:ext cx="927332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내용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리포트 페이지에서 현재 리포트 데이터의 출력</a:t>
            </a:r>
            <a:endParaRPr lang="en-US" altLang="ko-KR" sz="1200" dirty="0"/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참조링크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8312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99203" y="17934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기본 실습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ko-KR" altLang="en-US" sz="2000" b="0" dirty="0" smtClean="0"/>
              <a:t>리포트 페이지의 </a:t>
            </a:r>
            <a:r>
              <a:rPr lang="en-US" altLang="ko-KR" sz="2000" b="0" dirty="0" smtClean="0"/>
              <a:t>CSS </a:t>
            </a:r>
            <a:r>
              <a:rPr lang="ko-KR" altLang="en-US" sz="2000" b="0" dirty="0" smtClean="0"/>
              <a:t>적용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7390" y="912175"/>
            <a:ext cx="927332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내용 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특정 페이지에</a:t>
            </a:r>
            <a:r>
              <a:rPr lang="en-US" altLang="ko-KR" sz="1200" dirty="0" smtClean="0"/>
              <a:t> CSS </a:t>
            </a:r>
            <a:r>
              <a:rPr lang="ko-KR" altLang="en-US" sz="1200" dirty="0" smtClean="0"/>
              <a:t>반영</a:t>
            </a:r>
            <a:endParaRPr lang="en-US" altLang="ko-KR" sz="12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참조링크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hlinkClick r:id="rId2"/>
              </a:rPr>
              <a:t>https</a:t>
            </a:r>
            <a:r>
              <a:rPr lang="en-US" altLang="ko-KR" sz="1200" b="1" dirty="0">
                <a:hlinkClick r:id="rId2"/>
              </a:rPr>
              <a:t>://</a:t>
            </a:r>
            <a:r>
              <a:rPr lang="en-US" altLang="ko-KR" sz="1200" b="1" dirty="0" smtClean="0">
                <a:hlinkClick r:id="rId2"/>
              </a:rPr>
              <a:t>community.microstrategy.com/t5/MicroStrategy-Software/CSS-Styling/m-p/151701/highlight/true#M5094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6" y="4437112"/>
            <a:ext cx="8610600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6" y="3186296"/>
            <a:ext cx="8602980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564" y="285397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변경 전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564" y="412933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변경 후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760518" y="3402320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0518" y="4653136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52406" y="1268761"/>
            <a:ext cx="1080120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2" name="U자형 화살표 1"/>
          <p:cNvSpPr/>
          <p:nvPr/>
        </p:nvSpPr>
        <p:spPr>
          <a:xfrm rot="5400000">
            <a:off x="4952204" y="-281402"/>
            <a:ext cx="288033" cy="3888433"/>
          </a:xfrm>
          <a:prstGeom prst="uturnArrow">
            <a:avLst>
              <a:gd name="adj1" fmla="val 10999"/>
              <a:gd name="adj2" fmla="val 18232"/>
              <a:gd name="adj3" fmla="val 38858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885" y="1268100"/>
            <a:ext cx="1080120" cy="13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6022" y="121102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504D"/>
                </a:solidFill>
              </a:rPr>
              <a:t>R</a:t>
            </a:r>
            <a:r>
              <a:rPr lang="en-US" altLang="ko-KR" sz="1400" b="1" dirty="0" smtClean="0">
                <a:solidFill>
                  <a:srgbClr val="C0504D"/>
                </a:solidFill>
              </a:rPr>
              <a:t>equest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2492" y="1745634"/>
            <a:ext cx="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504D"/>
                </a:solidFill>
              </a:rPr>
              <a:t>Response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52006" y="2348881"/>
            <a:ext cx="388843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27315" y="3212976"/>
            <a:ext cx="86251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1200" dirty="0" smtClean="0"/>
              <a:t>Http </a:t>
            </a:r>
            <a:r>
              <a:rPr lang="ko-KR" altLang="en-US" sz="1200" dirty="0" smtClean="0"/>
              <a:t>프로토콜은 </a:t>
            </a:r>
            <a:r>
              <a:rPr lang="ko-KR" altLang="en-US" sz="1200" b="1" dirty="0" smtClean="0"/>
              <a:t>연결을 유지하지 않은 특성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기본적으로 </a:t>
            </a:r>
            <a:r>
              <a:rPr lang="en-US" altLang="ko-KR" sz="1200" b="1" dirty="0" smtClean="0"/>
              <a:t>Request(</a:t>
            </a:r>
            <a:r>
              <a:rPr lang="ko-KR" altLang="en-US" sz="1200" b="1" dirty="0" smtClean="0"/>
              <a:t>요청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에 의한 </a:t>
            </a:r>
            <a:r>
              <a:rPr lang="en-US" altLang="ko-KR" sz="1200" b="1" dirty="0" smtClean="0"/>
              <a:t>Response(</a:t>
            </a:r>
            <a:r>
              <a:rPr lang="ko-KR" altLang="en-US" sz="1200" b="1" dirty="0" smtClean="0"/>
              <a:t>응답</a:t>
            </a:r>
            <a:r>
              <a:rPr lang="en-US" altLang="ko-KR" sz="1200" b="1" dirty="0"/>
              <a:t>)</a:t>
            </a:r>
            <a:r>
              <a:rPr lang="ko-KR" altLang="en-US" sz="1200" b="1" dirty="0" smtClean="0"/>
              <a:t>을 반환 후 연결이 끊어지는 형태</a:t>
            </a:r>
            <a:r>
              <a:rPr lang="ko-KR" altLang="en-US" sz="1200" dirty="0" smtClean="0"/>
              <a:t>로 단일 웹 페이지 처리에는 유리할지 모르나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실시간 상호작용성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에는 불리함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Re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ponse </a:t>
            </a:r>
            <a:r>
              <a:rPr lang="ko-KR" altLang="en-US" sz="1200" dirty="0" smtClean="0"/>
              <a:t>되는 데이터는 </a:t>
            </a:r>
            <a:r>
              <a:rPr lang="en-US" altLang="ko-KR" sz="1200" b="1" dirty="0" smtClean="0"/>
              <a:t>html, XML, json, text, </a:t>
            </a:r>
            <a:r>
              <a:rPr lang="ko-KR" altLang="en-US" sz="1200" b="1" dirty="0" smtClean="0"/>
              <a:t>일반 바이너리 파일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엑셀</a:t>
            </a:r>
            <a:r>
              <a:rPr lang="en-US" altLang="ko-KR" sz="1200" b="1" dirty="0"/>
              <a:t>, </a:t>
            </a:r>
            <a:r>
              <a:rPr lang="en-US" altLang="ko-KR" sz="1200" b="1" dirty="0" smtClean="0"/>
              <a:t>pdf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등의 형태</a:t>
            </a:r>
            <a:endParaRPr lang="en-US" altLang="ko-KR" sz="1200" dirty="0" smtClean="0"/>
          </a:p>
          <a:p>
            <a:pPr marL="271463" indent="-271463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200" b="1" dirty="0" smtClean="0"/>
              <a:t>연결을 유지한 상태로 상호 수신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송신을 가능하게 하는 </a:t>
            </a:r>
            <a:r>
              <a:rPr lang="en-US" altLang="ko-KR" sz="1200" b="1" dirty="0" err="1" smtClean="0"/>
              <a:t>WebSocket</a:t>
            </a:r>
            <a:r>
              <a:rPr lang="ko-KR" altLang="en-US" sz="1200" b="1" dirty="0" smtClean="0"/>
              <a:t>을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이용한 서버 푸쉬 기법 </a:t>
            </a:r>
            <a:r>
              <a:rPr lang="ko-KR" altLang="en-US" sz="1200" dirty="0" smtClean="0"/>
              <a:t>사용가능하나 제한적인 환경에서 가능 </a:t>
            </a:r>
            <a:r>
              <a:rPr lang="en-US" altLang="ko-KR" sz="1200" dirty="0" smtClean="0"/>
              <a:t>(IE 11</a:t>
            </a:r>
            <a:r>
              <a:rPr lang="ko-KR" altLang="en-US" sz="1200" dirty="0" smtClean="0"/>
              <a:t>이상</a:t>
            </a:r>
            <a:r>
              <a:rPr lang="en-US" altLang="ko-KR" sz="1200" dirty="0" smtClean="0"/>
              <a:t>, Servlet 3.0 </a:t>
            </a:r>
            <a:r>
              <a:rPr lang="ko-KR" altLang="en-US" sz="1200" dirty="0" smtClean="0"/>
              <a:t>이상 지원 </a:t>
            </a:r>
            <a:r>
              <a:rPr lang="en-US" altLang="ko-KR" sz="1200" dirty="0" smtClean="0"/>
              <a:t>WAS), </a:t>
            </a:r>
            <a:r>
              <a:rPr lang="ko-KR" altLang="en-US" sz="1200" dirty="0" smtClean="0"/>
              <a:t>또는</a:t>
            </a:r>
            <a:r>
              <a:rPr lang="en-US" altLang="ko-KR" sz="1200" dirty="0" smtClean="0"/>
              <a:t> polling </a:t>
            </a:r>
            <a:r>
              <a:rPr lang="ko-KR" altLang="en-US" sz="1200" dirty="0" smtClean="0"/>
              <a:t>등의 기법을 이용하여 유사한 효과를 구현 가능</a:t>
            </a:r>
            <a:endParaRPr lang="en-US" altLang="ko-KR" sz="1200" dirty="0" smtClean="0"/>
          </a:p>
        </p:txBody>
      </p:sp>
      <p:sp>
        <p:nvSpPr>
          <p:cNvPr id="19" name="타원 18"/>
          <p:cNvSpPr/>
          <p:nvPr/>
        </p:nvSpPr>
        <p:spPr>
          <a:xfrm>
            <a:off x="4736182" y="1374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4736181" y="220486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95962" y="17934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웹 어플리케이션의 소개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Connection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34196" y="179348"/>
            <a:ext cx="20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실제 적용 기능 구현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b="0" dirty="0"/>
              <a:t>Removing columns on the Folder Browsing </a:t>
            </a:r>
            <a:r>
              <a:rPr lang="en-US" altLang="ko-KR" sz="2000" b="0" dirty="0" smtClean="0"/>
              <a:t>page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7390" y="912175"/>
            <a:ext cx="9273328" cy="311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내용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폴더 목록 표시 페이지에서 특정 컬럼 삭제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MSDL</a:t>
            </a: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Web </a:t>
            </a:r>
            <a:r>
              <a:rPr lang="en-US" altLang="ko-KR" sz="1200" dirty="0"/>
              <a:t>SDK &gt; Customizing MicroStrategy Web &gt; Part I: Fundamentals of Customization &gt; Scenarios: Cosmetic Changes for Look and </a:t>
            </a:r>
            <a:r>
              <a:rPr lang="en-US" altLang="ko-KR" sz="1200" dirty="0" smtClean="0"/>
              <a:t>Feel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/>
              <a:t>Removing </a:t>
            </a:r>
            <a:r>
              <a:rPr lang="en-US" altLang="ko-KR" sz="1200" b="1" dirty="0"/>
              <a:t>Columns on Folder Browsing Pages </a:t>
            </a:r>
            <a:endParaRPr lang="en-US" altLang="ko-KR" sz="1200" b="1" dirty="0" smtClean="0"/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참조링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크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hlinkClick r:id="rId2"/>
              </a:rPr>
              <a:t>https</a:t>
            </a:r>
            <a:r>
              <a:rPr lang="en-US" altLang="ko-KR" sz="1200" b="1" dirty="0">
                <a:hlinkClick r:id="rId2"/>
              </a:rPr>
              <a:t>://lw.microstrategy.com/msdz/MSDL/_CurrentGARelease/docs/projects/WebSDK/default.htm#topics/scenarios/WEBSDK015.htm?Highlight=removing </a:t>
            </a:r>
            <a:r>
              <a:rPr lang="en-US" altLang="ko-KR" sz="1200" b="1" dirty="0" smtClean="0">
                <a:hlinkClick r:id="rId2"/>
              </a:rPr>
              <a:t>columns</a:t>
            </a:r>
            <a:endParaRPr lang="en-US" altLang="ko-KR" sz="1200" b="1" dirty="0" smtClean="0"/>
          </a:p>
          <a:p>
            <a:pPr marL="180000" lvl="0" indent="-1800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://lw.microstrategy.com/msdz/MSDL/_</a:t>
            </a:r>
            <a:r>
              <a:rPr lang="en-US" altLang="ko-KR" sz="1200" b="1" dirty="0" smtClean="0">
                <a:hlinkClick r:id="rId3"/>
              </a:rPr>
              <a:t>CurrentGARelease/docs/projects/WebSDK/default.htm#topics/datapresnt/Styles_Available_for_Folder_Browsing_Pages.htm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981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&gt;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구성 계층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613348" y="2780928"/>
            <a:ext cx="6731345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WAS </a:t>
            </a:r>
            <a:r>
              <a:rPr lang="en-US" altLang="ko-KR" sz="1200" b="1" dirty="0" smtClean="0"/>
              <a:t>(Web Application Server)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2863974" y="3182669"/>
            <a:ext cx="6230155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73449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 Filter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7585" y="3614717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5713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9993" y="362256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1921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원통 12"/>
          <p:cNvSpPr/>
          <p:nvPr/>
        </p:nvSpPr>
        <p:spPr>
          <a:xfrm>
            <a:off x="8048550" y="5198376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4864400" y="996526"/>
            <a:ext cx="247620" cy="626469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8" y="3522780"/>
            <a:ext cx="1368152" cy="1182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7" name="U자형 화살표 26"/>
          <p:cNvSpPr/>
          <p:nvPr/>
        </p:nvSpPr>
        <p:spPr>
          <a:xfrm rot="10800000">
            <a:off x="8286346" y="4252684"/>
            <a:ext cx="279340" cy="112001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9645" y="2204864"/>
            <a:ext cx="358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를 최초로 수신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에 분배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/>
              <a:t>호출된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로 처리될 </a:t>
            </a:r>
            <a:r>
              <a:rPr lang="en-US" altLang="ko-KR" sz="1100" dirty="0" smtClean="0"/>
              <a:t>Controller 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28" idx="2"/>
            <a:endCxn id="9" idx="0"/>
          </p:cNvCxnSpPr>
          <p:nvPr/>
        </p:nvCxnSpPr>
        <p:spPr>
          <a:xfrm rot="16200000" flipH="1">
            <a:off x="3742792" y="2619923"/>
            <a:ext cx="855855" cy="11337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9707" y="5372700"/>
            <a:ext cx="40684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에 대한 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필터링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수행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/>
              <a:t>예를 </a:t>
            </a:r>
            <a:r>
              <a:rPr lang="ko-KR" altLang="en-US" sz="1100" dirty="0"/>
              <a:t>들어 세션 </a:t>
            </a:r>
            <a:r>
              <a:rPr lang="ko-KR" altLang="en-US" sz="1100" dirty="0" smtClean="0"/>
              <a:t>존재 여부로 로그인 처리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요청된 페이지에 대한 권한 </a:t>
            </a:r>
            <a:r>
              <a:rPr lang="ko-KR" altLang="en-US" sz="1100" dirty="0"/>
              <a:t>소유 </a:t>
            </a:r>
            <a:r>
              <a:rPr lang="ko-KR" altLang="en-US" sz="1100" dirty="0" smtClean="0"/>
              <a:t>여부 확인하여 오류 페이지 표시 등</a:t>
            </a:r>
            <a:endParaRPr lang="ko-KR" altLang="en-US" sz="1100" dirty="0"/>
          </a:p>
        </p:txBody>
      </p:sp>
      <p:cxnSp>
        <p:nvCxnSpPr>
          <p:cNvPr id="34" name="꺾인 연결선 33"/>
          <p:cNvCxnSpPr>
            <a:stCxn id="33" idx="0"/>
            <a:endCxn id="8" idx="2"/>
          </p:cNvCxnSpPr>
          <p:nvPr/>
        </p:nvCxnSpPr>
        <p:spPr>
          <a:xfrm rot="5400000" flipH="1" flipV="1">
            <a:off x="2516746" y="4375997"/>
            <a:ext cx="893887" cy="1099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6378" y="5373216"/>
            <a:ext cx="3114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요청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에 대한 개별 처리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 smtClean="0"/>
              <a:t>Service</a:t>
            </a:r>
            <a:r>
              <a:rPr lang="ko-KR" altLang="en-US" sz="1100" dirty="0" smtClean="0"/>
              <a:t>의 호출 등</a:t>
            </a:r>
            <a:endParaRPr lang="ko-KR" altLang="en-US" sz="1100" dirty="0"/>
          </a:p>
        </p:txBody>
      </p:sp>
      <p:cxnSp>
        <p:nvCxnSpPr>
          <p:cNvPr id="46" name="꺾인 연결선 45"/>
          <p:cNvCxnSpPr>
            <a:stCxn id="45" idx="0"/>
            <a:endCxn id="10" idx="2"/>
          </p:cNvCxnSpPr>
          <p:nvPr/>
        </p:nvCxnSpPr>
        <p:spPr>
          <a:xfrm rot="5400000" flipH="1" flipV="1">
            <a:off x="5537400" y="4924903"/>
            <a:ext cx="894403" cy="2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7" idx="3"/>
            <a:endCxn id="12" idx="0"/>
          </p:cNvCxnSpPr>
          <p:nvPr/>
        </p:nvCxnSpPr>
        <p:spPr>
          <a:xfrm>
            <a:off x="6879031" y="1898074"/>
            <a:ext cx="342890" cy="17166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3934" y="1621075"/>
            <a:ext cx="4375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데이터의 처리 및 비즈니스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로직의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적용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 smtClean="0"/>
              <a:t>DAO</a:t>
            </a:r>
            <a:r>
              <a:rPr lang="ko-KR" altLang="en-US" sz="1100" dirty="0" smtClean="0"/>
              <a:t>을 이용한 데이터 조회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업무에 필요한 비즈니스 로직 적용</a:t>
            </a:r>
            <a:r>
              <a:rPr lang="en-US" altLang="ko-KR" sz="1100" dirty="0" smtClean="0"/>
              <a:t>  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10286" y="764704"/>
            <a:ext cx="374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※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참고한 구현 계층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45713" y="1061872"/>
            <a:ext cx="266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데이터 조회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 smtClean="0"/>
              <a:t>DB </a:t>
            </a:r>
            <a:r>
              <a:rPr lang="ko-KR" altLang="en-US" sz="1100" dirty="0" smtClean="0"/>
              <a:t>등의 데이터 소스에서 조회 수행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70" idx="3"/>
            <a:endCxn id="11" idx="0"/>
          </p:cNvCxnSpPr>
          <p:nvPr/>
        </p:nvCxnSpPr>
        <p:spPr>
          <a:xfrm>
            <a:off x="8107865" y="1338871"/>
            <a:ext cx="302128" cy="22836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95962" y="17934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웹 어플리케이션의 소개</a:t>
            </a:r>
          </a:p>
        </p:txBody>
      </p:sp>
    </p:spTree>
    <p:extLst>
      <p:ext uri="{BB962C8B-B14F-4D97-AF65-F5344CB8AC3E}">
        <p14:creationId xmlns:p14="http://schemas.microsoft.com/office/powerpoint/2010/main" val="339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766" y="2204863"/>
            <a:ext cx="1800200" cy="2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WEB-INF/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lib/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classes/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web.xml</a:t>
            </a:r>
            <a:endParaRPr lang="en-US" altLang="ko-KR" sz="1200" b="1" dirty="0">
              <a:solidFill>
                <a:srgbClr val="C0504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images/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javascript/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index.jsp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41" y="6021288"/>
            <a:ext cx="371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※"/>
            </a:pP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fr-F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 Servlet </a:t>
            </a: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Version X.X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766" y="1772816"/>
            <a:ext cx="180020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 Application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935982" y="3101111"/>
            <a:ext cx="6624736" cy="27041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기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982" y="2607941"/>
            <a:ext cx="223224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Java Library (*.jar)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5982" y="2891779"/>
            <a:ext cx="4608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사용자가 작성한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Java Class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783856" y="2751957"/>
            <a:ext cx="11521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2071886" y="3035795"/>
            <a:ext cx="86409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136906" y="3308786"/>
            <a:ext cx="799076" cy="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5962" y="17934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웹 어플리케이션의 소개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1766" y="908720"/>
            <a:ext cx="6013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어플리케이션을 구성하는 기본 파일 및 디렉토리 구조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Application 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다음의 구조를 가지는 리소스를 웹 어플리케이션으로 실행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21884" y="17934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관련 웹 기술</a:t>
            </a:r>
          </a:p>
        </p:txBody>
      </p:sp>
      <p:pic>
        <p:nvPicPr>
          <p:cNvPr id="1035" name="Picture 11" descr="C:\Temp\how-ajax-programming-wor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3" y="690562"/>
            <a:ext cx="55721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16302" y="908720"/>
            <a:ext cx="37458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전통적인 방식의 웹 어플리케이션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200" dirty="0" smtClean="0"/>
              <a:t>데이터와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동시에 처리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데이터와 관련 없는 웹 페이지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가 변동되지 않더라고 서버로부터 데이터가 포함된 페이지 자체를 전송</a:t>
            </a:r>
            <a:endParaRPr lang="en-US" altLang="ko-KR" sz="1200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Ajax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방식의 웹 어플리케이션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200" dirty="0" smtClean="0"/>
              <a:t>UI</a:t>
            </a:r>
            <a:r>
              <a:rPr lang="ko-KR" altLang="en-US" sz="1200" dirty="0" smtClean="0"/>
              <a:t>와 데이터를 분리하여 처리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변경된 데이터만 서버로부터 전송 받아 현재 표시되는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에 적용하므로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전송량이 감소되고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화면 전체를 다시 랜더링하지 않아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에 유리한 기능 제공</a:t>
            </a:r>
            <a:endParaRPr lang="en-US" altLang="ko-KR" sz="1200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현재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Ajax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방식은 보편적으로 사용되고 있음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MSTR JSON Data API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/>
              <a:t>&gt; Open API / REST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1884" y="17934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관련 웹 기술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944" y="911490"/>
            <a:ext cx="9298781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Open API</a:t>
            </a: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서비스</a:t>
            </a:r>
            <a:r>
              <a:rPr lang="en-US" altLang="ko-KR" sz="1200" dirty="0"/>
              <a:t>, </a:t>
            </a:r>
            <a:r>
              <a:rPr lang="ko-KR" altLang="en-US" sz="1200" dirty="0"/>
              <a:t>정보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등 언제</a:t>
            </a:r>
            <a:r>
              <a:rPr lang="en-US" altLang="ko-KR" sz="1200" dirty="0"/>
              <a:t>, </a:t>
            </a:r>
            <a:r>
              <a:rPr lang="ko-KR" altLang="en-US" sz="1200" dirty="0"/>
              <a:t>어디서나 누구나 쉽게 이용할 수 있도록 개방된 </a:t>
            </a:r>
            <a:r>
              <a:rPr lang="en-US" altLang="ko-KR" sz="1200" dirty="0"/>
              <a:t>API</a:t>
            </a:r>
            <a:r>
              <a:rPr lang="ko-KR" altLang="en-US" sz="1200" dirty="0"/>
              <a:t>를 의미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통신만의 구조 및 기술에 독립적으로 새로운 응용 서비스를 쉽게 개발할 수 있도록 한다</a:t>
            </a:r>
            <a:r>
              <a:rPr lang="en-US" altLang="ko-KR" sz="1200" dirty="0"/>
              <a:t>.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데이터를 제어할 수 있는 간단하고 직관적인 인터페이스의 제공을 통해 사용자의 참여를 유도하는 사용자 중심의 비즈니스 모델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REST (Representational State Transfer)</a:t>
            </a: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Open API</a:t>
            </a:r>
            <a:r>
              <a:rPr lang="ko-KR" altLang="en-US" sz="1200" dirty="0"/>
              <a:t>를 구현하는 방법으로 보편적으로 사용되는 방식</a:t>
            </a:r>
            <a:endParaRPr lang="en-US" altLang="ko-KR" sz="1200" dirty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기본 </a:t>
            </a:r>
            <a:r>
              <a:rPr lang="en-US" altLang="ko-KR" sz="1200" dirty="0"/>
              <a:t>HTTP </a:t>
            </a:r>
            <a:r>
              <a:rPr lang="ko-KR" altLang="en-US" sz="1200" dirty="0"/>
              <a:t>프로토콜의 메서드 </a:t>
            </a:r>
            <a:r>
              <a:rPr lang="en-US" altLang="ko-KR" sz="1200" dirty="0"/>
              <a:t>GET/PUT/POST/DELETE</a:t>
            </a:r>
            <a:r>
              <a:rPr lang="ko-KR" altLang="en-US" sz="1200" dirty="0"/>
              <a:t>를 이용하여 다양한 형태로 표현된 </a:t>
            </a:r>
            <a:r>
              <a:rPr lang="en-US" altLang="ko-KR" sz="1200" dirty="0"/>
              <a:t>(JSON, XML, RSS </a:t>
            </a:r>
            <a:r>
              <a:rPr lang="ko-KR" altLang="en-US" sz="1200" dirty="0"/>
              <a:t>등</a:t>
            </a:r>
            <a:r>
              <a:rPr lang="en-US" altLang="ko-KR" sz="1200" dirty="0"/>
              <a:t>) </a:t>
            </a:r>
            <a:r>
              <a:rPr lang="ko-KR" altLang="en-US" sz="1200" dirty="0"/>
              <a:t>리소스를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예시</a:t>
            </a: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MSTR JSON Data API</a:t>
            </a:r>
          </a:p>
          <a:p>
            <a:pPr marL="180000" indent="-1800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REST-compliant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/>
              <a:t>Data-drive </a:t>
            </a:r>
            <a:r>
              <a:rPr lang="ko-KR" altLang="en-US" sz="1200" dirty="0"/>
              <a:t>클라이언트 어플리케이션 개발을 위한 용도로 사용할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통신 데이터는 </a:t>
            </a:r>
            <a:r>
              <a:rPr lang="en-US" altLang="ko-KR" sz="1200" dirty="0"/>
              <a:t>JSON </a:t>
            </a:r>
            <a:r>
              <a:rPr lang="ko-KR" altLang="en-US" sz="1200" dirty="0"/>
              <a:t>형식이다</a:t>
            </a:r>
            <a:r>
              <a:rPr lang="en-US" altLang="ko-KR" sz="1200" dirty="0"/>
              <a:t>.</a:t>
            </a:r>
          </a:p>
          <a:p>
            <a:pPr marL="180000" indent="-1800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/>
              <a:t>MSTR 10.X </a:t>
            </a:r>
            <a:r>
              <a:rPr lang="ko-KR" altLang="en-US" sz="1200" dirty="0"/>
              <a:t>버전부터 지원되는 기능이며 현재도 개별 기능 개선이 되고 있는 상태이다</a:t>
            </a:r>
            <a:r>
              <a:rPr lang="en-US" altLang="ko-KR" sz="1200" dirty="0" smtClean="0"/>
              <a:t>.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902" y="310779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POST http://localhost:8080/mstr.demo/app/main/subMenu.json HTTP/1.1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{"SERVER_NAME":"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hipark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PC","PROJECT":"MicroStrategy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Tutorial","USER_ID":"administrator","USER_PWD":"","FOLDER_ID":"78AAF4654A62E9D384D0E094BE585507"}</a:t>
            </a:r>
            <a:endParaRPr lang="ko-KR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5902" y="3831552"/>
            <a:ext cx="7200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{"list":[{"id":"256263D142248D56446F3A80AD100C06","title":"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고객 소득 분석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","isFolder":false,"subType":768,"name":"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고객 소득 분석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path":"MicroStrategy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Tutorial/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공용 개체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리포트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주제 영역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고객 분석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","type":3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... "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path":"MicroStrategy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Tutorial/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공용 개체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리포트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주제 영역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고객 분석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","type":3}]}</a:t>
            </a:r>
            <a:endParaRPr lang="ko-KR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2440" y="3068960"/>
            <a:ext cx="73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/>
              <a:t>request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6377" y="3795500"/>
            <a:ext cx="83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/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8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MSTR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JSON Data API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/>
              <a:t>&gt; MSTR JSON Data API </a:t>
            </a:r>
            <a:r>
              <a:rPr lang="ko-KR" altLang="en-US" sz="2000" dirty="0"/>
              <a:t>아키텍처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21884" y="17934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/>
              <a:t>관련 웹 기술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200" dirty="0" smtClean="0"/>
              <a:t>클라이언트에서 </a:t>
            </a:r>
            <a:r>
              <a:rPr lang="en-US" altLang="ko-KR" sz="1200" dirty="0" smtClean="0"/>
              <a:t>JSON Data API Server</a:t>
            </a:r>
            <a:r>
              <a:rPr lang="ko-KR" altLang="en-US" sz="1200" dirty="0" smtClean="0"/>
              <a:t>에 </a:t>
            </a:r>
            <a:r>
              <a:rPr lang="en-US" altLang="ko-KR" sz="1200" b="1" dirty="0" smtClean="0"/>
              <a:t>HTTP Request </a:t>
            </a:r>
            <a:r>
              <a:rPr lang="ko-KR" altLang="en-US" sz="1200" b="1" dirty="0" smtClean="0"/>
              <a:t>호출</a:t>
            </a:r>
            <a:endParaRPr lang="en-US" altLang="ko-KR" sz="1200" b="1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 smtClean="0"/>
              <a:t>JSON Data API Server</a:t>
            </a:r>
            <a:r>
              <a:rPr lang="ko-KR" altLang="en-US" sz="1200" dirty="0" smtClean="0"/>
              <a:t>에서는 전송된 </a:t>
            </a:r>
            <a:r>
              <a:rPr lang="en-US" altLang="ko-KR" sz="1200" dirty="0" smtClean="0"/>
              <a:t>HTTP Request</a:t>
            </a:r>
            <a:r>
              <a:rPr lang="ko-KR" altLang="en-US" sz="1200" dirty="0" smtClean="0"/>
              <a:t>에 대하여 문법의 </a:t>
            </a:r>
            <a:r>
              <a:rPr lang="ko-KR" altLang="en-US" sz="1200" b="1" dirty="0" smtClean="0"/>
              <a:t>정합성 확인</a:t>
            </a:r>
            <a:r>
              <a:rPr lang="ko-KR" altLang="en-US" sz="1200" dirty="0" smtClean="0"/>
              <a:t> 후 </a:t>
            </a:r>
            <a:r>
              <a:rPr lang="en-US" altLang="ko-KR" sz="1200" dirty="0" smtClean="0"/>
              <a:t>Intelligence Server</a:t>
            </a:r>
            <a:r>
              <a:rPr lang="ko-KR" altLang="en-US" sz="1200" dirty="0" smtClean="0"/>
              <a:t>에서 처리할 수 있는 </a:t>
            </a:r>
            <a:r>
              <a:rPr lang="en-US" altLang="ko-KR" sz="1200" b="1" dirty="0" smtClean="0"/>
              <a:t>XML </a:t>
            </a:r>
            <a:r>
              <a:rPr lang="ko-KR" altLang="en-US" sz="1200" b="1" dirty="0" smtClean="0"/>
              <a:t>명령</a:t>
            </a:r>
            <a:r>
              <a:rPr lang="ko-KR" altLang="en-US" sz="1200" b="1" dirty="0"/>
              <a:t>으</a:t>
            </a:r>
            <a:r>
              <a:rPr lang="ko-KR" altLang="en-US" sz="1200" b="1" dirty="0" smtClean="0"/>
              <a:t>로 변환</a:t>
            </a:r>
            <a:r>
              <a:rPr lang="ko-KR" altLang="en-US" sz="1200" dirty="0" smtClean="0"/>
              <a:t> 후 전송</a:t>
            </a:r>
            <a:endParaRPr lang="en-US" altLang="ko-KR" sz="12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 smtClean="0"/>
              <a:t>Intelligence Server</a:t>
            </a:r>
            <a:r>
              <a:rPr lang="ko-KR" altLang="en-US" sz="1200" dirty="0" smtClean="0"/>
              <a:t>에서는 요청 결과를 생성하고 </a:t>
            </a:r>
            <a:r>
              <a:rPr lang="en-US" altLang="ko-KR" sz="1200" dirty="0"/>
              <a:t>JSON Data API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 </a:t>
            </a:r>
            <a:r>
              <a:rPr lang="en-US" altLang="ko-KR" sz="1200" b="1" dirty="0" smtClean="0"/>
              <a:t>JSON</a:t>
            </a:r>
            <a:r>
              <a:rPr lang="ko-KR" altLang="en-US" sz="1200" b="1" dirty="0" smtClean="0"/>
              <a:t>형태</a:t>
            </a:r>
            <a:r>
              <a:rPr lang="ko-KR" altLang="en-US" sz="1200" dirty="0" smtClean="0"/>
              <a:t>로 반환</a:t>
            </a:r>
            <a:endParaRPr lang="en-US" altLang="ko-KR" sz="12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/>
              <a:t>JSON Data API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에서는 필요한 결과를 처리하고 </a:t>
            </a:r>
            <a:r>
              <a:rPr lang="en-US" altLang="ko-KR" sz="1200" dirty="0" smtClean="0"/>
              <a:t>Http Response</a:t>
            </a:r>
            <a:r>
              <a:rPr lang="ko-KR" altLang="en-US" sz="1200" dirty="0" smtClean="0"/>
              <a:t>를 생성하여 </a:t>
            </a:r>
            <a:r>
              <a:rPr lang="en-US" altLang="ko-KR" sz="1200" dirty="0" smtClean="0"/>
              <a:t>Client</a:t>
            </a:r>
            <a:r>
              <a:rPr lang="ko-KR" altLang="en-US" sz="1200" dirty="0" smtClean="0"/>
              <a:t>로 반환</a:t>
            </a:r>
            <a:endParaRPr lang="en-US" altLang="ko-KR" sz="12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지원 기능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리포트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배포된 큐브의 데이터로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각 행의 애트리뷰트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컬럼의 매트릭 데이터 조회</a:t>
            </a:r>
            <a:endParaRPr lang="en-US" altLang="ko-KR" sz="12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뷰필터</a:t>
            </a:r>
            <a:r>
              <a:rPr lang="ko-KR" altLang="en-US" sz="1200" dirty="0" smtClean="0"/>
              <a:t> 적용</a:t>
            </a:r>
            <a:endParaRPr lang="en-US" altLang="ko-KR" sz="12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현재까지는 사용상의 여러 제한 사항이 있음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75" y="1127974"/>
            <a:ext cx="1728191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Intelligence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7791" y="1848054"/>
            <a:ext cx="1402693" cy="5262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JSON Data API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8110" y="1127974"/>
            <a:ext cx="1728191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JSON DATA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API Server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(Standalone App)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32126" y="1848054"/>
            <a:ext cx="1402693" cy="5262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JSON Data API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Java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12446" y="1124744"/>
            <a:ext cx="1728191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2791966" y="1644733"/>
            <a:ext cx="12961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5816301" y="1637402"/>
            <a:ext cx="12961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791966" y="2208094"/>
            <a:ext cx="1296144" cy="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816302" y="2208096"/>
            <a:ext cx="1296144" cy="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1965" y="1288923"/>
            <a:ext cx="1273187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XML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1964" y="1848054"/>
            <a:ext cx="1273187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JSON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6301" y="1288142"/>
            <a:ext cx="1273187" cy="33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100" b="1" dirty="0" smtClean="0"/>
              <a:t>HTTP Request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16300" y="1877099"/>
            <a:ext cx="127318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100" b="1" dirty="0" smtClean="0"/>
              <a:t>HTTP Response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52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16810</TotalTime>
  <Words>2942</Words>
  <Application>Microsoft Office PowerPoint</Application>
  <PresentationFormat>사용자 지정</PresentationFormat>
  <Paragraphs>594</Paragraphs>
  <Slides>41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MicroStrategy Web 활용 교육</vt:lpstr>
      <vt:lpstr>PowerPoint 프레젠테이션</vt:lpstr>
      <vt:lpstr>교육 대상 및 범위</vt:lpstr>
      <vt:lpstr>웹 처리 흐름 &gt; Connection</vt:lpstr>
      <vt:lpstr>웹 처리 흐름 &gt; 구성 계층</vt:lpstr>
      <vt:lpstr>웹 어플리케이션 구조</vt:lpstr>
      <vt:lpstr>Ajax</vt:lpstr>
      <vt:lpstr>MSTR JSON Data API &gt; Open API / REST</vt:lpstr>
      <vt:lpstr>MSTR JSON Data API &gt; MSTR JSON Data API 아키텍처</vt:lpstr>
      <vt:lpstr>Internet Explorer의 호환성 보기</vt:lpstr>
      <vt:lpstr>MSTR 솔루션의 호환성</vt:lpstr>
      <vt:lpstr>MSTR 웹 구성도</vt:lpstr>
      <vt:lpstr>MSTR 웹 인증</vt:lpstr>
      <vt:lpstr>MSTR URL API</vt:lpstr>
      <vt:lpstr>MSTR 웹 커스터마이징의 성격</vt:lpstr>
      <vt:lpstr>기본 화면 구성 &gt; 구성도</vt:lpstr>
      <vt:lpstr>기본 화면 구성 &gt; 구성 항목별 기능</vt:lpstr>
      <vt:lpstr>비정형 화면 구성</vt:lpstr>
      <vt:lpstr>기능 메뉴 구성</vt:lpstr>
      <vt:lpstr>기타 기능</vt:lpstr>
      <vt:lpstr>웹 관련 요소 기술</vt:lpstr>
      <vt:lpstr>온라인 가이드 – Developer Zone (1/2)</vt:lpstr>
      <vt:lpstr>온라인 가이드 – Developer Zone (2/2)</vt:lpstr>
      <vt:lpstr>MSTR 웹 어플리케이션 구성 방식</vt:lpstr>
      <vt:lpstr>MSTR 세션의 처리 유형</vt:lpstr>
      <vt:lpstr>MSTR URL API</vt:lpstr>
      <vt:lpstr>MSTR 웹 페이지 구조 &gt; 개요</vt:lpstr>
      <vt:lpstr>MSTR 웹 페이지 구조 &gt; 섹션의 기능</vt:lpstr>
      <vt:lpstr>MSTR 웹 페이지 구조 &gt; 페이지 구성 (1/2)</vt:lpstr>
      <vt:lpstr>MSTR 웹 페이지 구조 &gt; 페이지 구성 (2/2)</vt:lpstr>
      <vt:lpstr>MSTR 웹 페이지 구조 &gt; 주요 MSTR 웹 페이지 내용</vt:lpstr>
      <vt:lpstr>커스텀 태그 &gt; 개요</vt:lpstr>
      <vt:lpstr>커스텀 태그 &gt; 사용 예시</vt:lpstr>
      <vt:lpstr>Plug-in Architecture (1/3)</vt:lpstr>
      <vt:lpstr>Plug-in Architecture (2/3)</vt:lpstr>
      <vt:lpstr>Plug-in Architecture (3/3)</vt:lpstr>
      <vt:lpstr>Customizing Scenarios</vt:lpstr>
      <vt:lpstr>실습 &gt; 리포트 페이지에서 리포트 데이터 조회</vt:lpstr>
      <vt:lpstr>실습 &gt; 리포트 페이지의 CSS 적용</vt:lpstr>
      <vt:lpstr>실습 &gt; Removing columns on the Folder Browsing page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1753</cp:revision>
  <cp:lastPrinted>2016-11-11T02:48:13Z</cp:lastPrinted>
  <dcterms:created xsi:type="dcterms:W3CDTF">2013-06-20T05:45:40Z</dcterms:created>
  <dcterms:modified xsi:type="dcterms:W3CDTF">2016-12-05T13:12:56Z</dcterms:modified>
</cp:coreProperties>
</file>