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648" r:id="rId1"/>
  </p:sldMasterIdLst>
  <p:notesMasterIdLst>
    <p:notesMasterId r:id="rId4"/>
  </p:notesMasterIdLst>
  <p:sldIdLst>
    <p:sldId id="256" r:id="rId2"/>
    <p:sldId id="394" r:id="rId3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30" autoAdjust="0"/>
    <p:restoredTop sz="96358" autoAdjust="0"/>
  </p:normalViewPr>
  <p:slideViewPr>
    <p:cSldViewPr>
      <p:cViewPr>
        <p:scale>
          <a:sx n="99" d="100"/>
          <a:sy n="99" d="100"/>
        </p:scale>
        <p:origin x="-2232" y="-384"/>
      </p:cViewPr>
      <p:guideLst>
        <p:guide orient="horz" pos="2160"/>
        <p:guide pos="31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>
        <p:scale>
          <a:sx n="110" d="100"/>
          <a:sy n="110" d="100"/>
        </p:scale>
        <p:origin x="-3348" y="36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052CF-237E-47F2-AB35-1E8A0016570E}" type="datetimeFigureOut">
              <a:rPr lang="ko-KR" altLang="en-US" smtClean="0"/>
              <a:t>2016-11-14 Mon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43724-028A-4611-9145-88212B9CF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7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1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A0477-1334-4F0B-B3FE-D8DE22C2020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4554" y="4357694"/>
            <a:ext cx="3621302" cy="7572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3908" y="5357826"/>
            <a:ext cx="2311030" cy="365125"/>
          </a:xfrm>
          <a:prstGeom prst="rect">
            <a:avLst/>
          </a:prstGeom>
        </p:spPr>
        <p:txBody>
          <a:bodyPr/>
          <a:lstStyle/>
          <a:p>
            <a:fld id="{BEAB1AE8-DF02-4444-87AF-8AED8EC68A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7115" y="2130426"/>
            <a:ext cx="5958165" cy="1470025"/>
          </a:xfrm>
        </p:spPr>
        <p:txBody>
          <a:bodyPr anchor="t">
            <a:normAutofit/>
          </a:bodyPr>
          <a:lstStyle>
            <a:lvl1pPr algn="l">
              <a:defRPr sz="27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Line 10"/>
          <p:cNvSpPr>
            <a:spLocks noChangeShapeType="1"/>
          </p:cNvSpPr>
          <p:nvPr userDrawn="1"/>
        </p:nvSpPr>
        <p:spPr bwMode="gray">
          <a:xfrm>
            <a:off x="-296" y="1911850"/>
            <a:ext cx="9906000" cy="0"/>
          </a:xfrm>
          <a:prstGeom prst="line">
            <a:avLst/>
          </a:prstGeom>
          <a:noFill/>
          <a:ln w="9525">
            <a:solidFill>
              <a:srgbClr val="66624C"/>
            </a:solidFill>
            <a:miter lim="800000"/>
            <a:headEnd/>
            <a:tailEnd/>
          </a:ln>
          <a:effectLst/>
        </p:spPr>
        <p:txBody>
          <a:bodyPr wrap="none" lIns="87905" tIns="43952" rIns="87905" bIns="43952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gray">
          <a:xfrm>
            <a:off x="1052433" y="4285162"/>
            <a:ext cx="0" cy="914400"/>
          </a:xfrm>
          <a:prstGeom prst="line">
            <a:avLst/>
          </a:prstGeom>
          <a:noFill/>
          <a:ln w="9525">
            <a:solidFill>
              <a:srgbClr val="66624C"/>
            </a:solidFill>
            <a:miter lim="800000"/>
            <a:headEnd/>
            <a:tailEnd/>
          </a:ln>
          <a:effectLst/>
        </p:spPr>
        <p:txBody>
          <a:bodyPr lIns="87905" tIns="43952" rIns="87905" bIns="43952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22" name="Line 38"/>
          <p:cNvSpPr>
            <a:spLocks noChangeShapeType="1"/>
          </p:cNvSpPr>
          <p:nvPr userDrawn="1"/>
        </p:nvSpPr>
        <p:spPr bwMode="gray">
          <a:xfrm>
            <a:off x="6800" y="5199562"/>
            <a:ext cx="9906000" cy="0"/>
          </a:xfrm>
          <a:prstGeom prst="line">
            <a:avLst/>
          </a:prstGeom>
          <a:noFill/>
          <a:ln w="9525">
            <a:solidFill>
              <a:srgbClr val="66624C"/>
            </a:solidFill>
            <a:miter lim="800000"/>
            <a:headEnd/>
            <a:tailEnd/>
          </a:ln>
          <a:effectLst/>
        </p:spPr>
        <p:txBody>
          <a:bodyPr wrap="none" lIns="87905" tIns="43952" rIns="87905" bIns="43952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11" name="Picture 2" descr="C:\Documents and Settings\Administrator\바탕 화면\모코엠시스 배경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4"/>
          <a:stretch/>
        </p:blipFill>
        <p:spPr bwMode="auto">
          <a:xfrm>
            <a:off x="6617218" y="-3048"/>
            <a:ext cx="3411749" cy="6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 descr="C:\Documents and Settings\Administrator\바탕 화면\로고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3" y="5272683"/>
            <a:ext cx="2562673" cy="68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283633" y="990600"/>
            <a:ext cx="766236" cy="5847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pPr defTabSz="395268" latinLnBrk="1">
              <a:spcAft>
                <a:spcPct val="0"/>
              </a:spcAft>
              <a:buClr>
                <a:srgbClr val="0000FF"/>
              </a:buClr>
              <a:buSzPct val="90000"/>
              <a:buFont typeface="Monotype Sorts" pitchFamily="2" charset="2"/>
              <a:buNone/>
            </a:pPr>
            <a:r>
              <a:rPr kumimoji="1" lang="ko-KR" altLang="en-US" sz="3800" b="1" dirty="0">
                <a:solidFill>
                  <a:srgbClr val="000000"/>
                </a:solidFill>
                <a:latin typeface="Optima" pitchFamily="2" charset="2"/>
                <a:ea typeface="가는각진제목체" pitchFamily="18" charset="-127"/>
              </a:rPr>
              <a:t>목차</a:t>
            </a: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 flipH="1">
            <a:off x="1371598" y="1698628"/>
            <a:ext cx="4762" cy="4321175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</p:spPr>
        <p:txBody>
          <a:bodyPr lIns="34609" tIns="34609" rIns="34609" bIns="34609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9" name="Picture 4" descr="C:\Documents and Settings\Administrator\바탕 화면\사본 - 로고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629" y="6079341"/>
            <a:ext cx="1973822" cy="6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Documents and Settings\Administrator\바탕 화면\모코엠시스 배경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86"/>
          <a:stretch/>
        </p:blipFill>
        <p:spPr bwMode="auto">
          <a:xfrm>
            <a:off x="0" y="0"/>
            <a:ext cx="283913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308620" y="959256"/>
            <a:ext cx="1051570" cy="63094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pPr defTabSz="463874" latinLnBrk="1">
              <a:spcAft>
                <a:spcPct val="0"/>
              </a:spcAft>
              <a:buClr>
                <a:srgbClr val="0000FF"/>
              </a:buClr>
              <a:buSzPct val="90000"/>
              <a:buFont typeface="Monotype Sorts" pitchFamily="2" charset="2"/>
              <a:buNone/>
            </a:pPr>
            <a:r>
              <a:rPr kumimoji="1" lang="ko-KR" altLang="en-US" sz="4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kumimoji="1" lang="ko-KR" altLang="en-US" sz="4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 flipH="1">
            <a:off x="1477393" y="1701496"/>
            <a:ext cx="0" cy="4542549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</p:spPr>
        <p:txBody>
          <a:bodyPr lIns="40615" tIns="40615" rIns="40615" bIns="40615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523182" y="1714489"/>
            <a:ext cx="7886010" cy="1143008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2300" b="1"/>
            </a:lvl1pPr>
            <a:lvl2pPr marL="971550" indent="-514350">
              <a:buFont typeface="+mj-lt"/>
              <a:buAutoNum type="arabicParenR"/>
              <a:defRPr sz="2000" b="1"/>
            </a:lvl2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 flipH="1">
            <a:off x="1371598" y="1698628"/>
            <a:ext cx="4762" cy="4321175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</p:spPr>
        <p:txBody>
          <a:bodyPr lIns="34609" tIns="34609" rIns="34609" bIns="34609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9" name="Picture 4" descr="C:\Documents and Settings\Administrator\바탕 화면\사본 - 로고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629" y="6079341"/>
            <a:ext cx="1973822" cy="6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Documents and Settings\Administrator\바탕 화면\모코엠시스 배경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86"/>
          <a:stretch/>
        </p:blipFill>
        <p:spPr bwMode="auto">
          <a:xfrm>
            <a:off x="0" y="0"/>
            <a:ext cx="283913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313038" y="942999"/>
            <a:ext cx="9354076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smtClean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313038" y="654967"/>
            <a:ext cx="9354076" cy="5654353"/>
            <a:chOff x="144" y="762"/>
            <a:chExt cx="5935" cy="3543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144" y="762"/>
              <a:ext cx="5935" cy="3543"/>
            </a:xfrm>
            <a:prstGeom prst="rect">
              <a:avLst/>
            </a:prstGeom>
            <a:noFill/>
            <a:ln w="3175" algn="ctr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15000"/>
                </a:spcAft>
                <a:buClr>
                  <a:srgbClr val="000000"/>
                </a:buClr>
                <a:buFont typeface="Times" pitchFamily="18" charset="0"/>
                <a:buNone/>
              </a:pPr>
              <a:endParaRPr lang="ko-KR" altLang="en-US" sz="1500" smtClean="0">
                <a:solidFill>
                  <a:srgbClr val="000000"/>
                </a:solidFill>
                <a:latin typeface="Arial Narrow" pitchFamily="34" charset="0"/>
                <a:cs typeface="Arial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 userDrawn="1"/>
          </p:nvGrpSpPr>
          <p:grpSpPr bwMode="auto">
            <a:xfrm>
              <a:off x="293" y="764"/>
              <a:ext cx="5637" cy="3541"/>
              <a:chOff x="1373" y="685"/>
              <a:chExt cx="4579" cy="3354"/>
            </a:xfrm>
          </p:grpSpPr>
          <p:sp>
            <p:nvSpPr>
              <p:cNvPr id="9" name="Line 7"/>
              <p:cNvSpPr>
                <a:spLocks noChangeShapeType="1"/>
              </p:cNvSpPr>
              <p:nvPr userDrawn="1"/>
            </p:nvSpPr>
            <p:spPr bwMode="auto">
              <a:xfrm flipV="1">
                <a:off x="1373" y="685"/>
                <a:ext cx="0" cy="3354"/>
              </a:xfrm>
              <a:prstGeom prst="line">
                <a:avLst/>
              </a:prstGeom>
              <a:noFill/>
              <a:ln w="31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spcAft>
                    <a:spcPct val="15000"/>
                  </a:spcAft>
                  <a:buClr>
                    <a:srgbClr val="000000"/>
                  </a:buClr>
                  <a:buFont typeface="Times" pitchFamily="18" charset="0"/>
                  <a:buNone/>
                </a:pPr>
                <a:endParaRPr lang="ko-KR" altLang="en-US" sz="1500" smtClean="0">
                  <a:solidFill>
                    <a:srgbClr val="000000"/>
                  </a:solidFill>
                  <a:latin typeface="Arial" pitchFamily="34" charset="0"/>
                  <a:cs typeface="Arial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 userDrawn="1"/>
            </p:nvSpPr>
            <p:spPr bwMode="auto">
              <a:xfrm flipH="1" flipV="1">
                <a:off x="5952" y="685"/>
                <a:ext cx="0" cy="3354"/>
              </a:xfrm>
              <a:prstGeom prst="line">
                <a:avLst/>
              </a:prstGeom>
              <a:noFill/>
              <a:ln w="3175">
                <a:solidFill>
                  <a:srgbClr val="FFCC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spcAft>
                    <a:spcPct val="15000"/>
                  </a:spcAft>
                  <a:buClr>
                    <a:srgbClr val="000000"/>
                  </a:buClr>
                  <a:buFont typeface="Times" pitchFamily="18" charset="0"/>
                  <a:buNone/>
                </a:pPr>
                <a:endParaRPr lang="ko-KR" altLang="en-US" sz="1500" smtClean="0">
                  <a:solidFill>
                    <a:srgbClr val="000000"/>
                  </a:solidFill>
                  <a:latin typeface="Arial" pitchFamily="34" charset="0"/>
                  <a:cs typeface="Arial"/>
                </a:endParaRPr>
              </a:p>
            </p:txBody>
          </p:sp>
        </p:grpSp>
      </p:grpSp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303450" y="1551393"/>
            <a:ext cx="9363664" cy="5399"/>
          </a:xfrm>
          <a:prstGeom prst="line">
            <a:avLst/>
          </a:prstGeom>
          <a:noFill/>
          <a:ln w="3175">
            <a:solidFill>
              <a:srgbClr val="FFCC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smtClean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303450" y="1839427"/>
            <a:ext cx="9363664" cy="0"/>
          </a:xfrm>
          <a:prstGeom prst="line">
            <a:avLst/>
          </a:prstGeom>
          <a:noFill/>
          <a:ln w="3175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smtClean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grpSp>
        <p:nvGrpSpPr>
          <p:cNvPr id="13" name="Group 256"/>
          <p:cNvGrpSpPr>
            <a:grpSpLocks/>
          </p:cNvGrpSpPr>
          <p:nvPr userDrawn="1"/>
        </p:nvGrpSpPr>
        <p:grpSpPr bwMode="auto">
          <a:xfrm>
            <a:off x="308736" y="654124"/>
            <a:ext cx="9358378" cy="470620"/>
            <a:chOff x="143" y="1154"/>
            <a:chExt cx="5936" cy="184"/>
          </a:xfrm>
        </p:grpSpPr>
        <p:sp>
          <p:nvSpPr>
            <p:cNvPr id="14" name="AutoShape 257"/>
            <p:cNvSpPr>
              <a:spLocks noChangeArrowheads="1"/>
            </p:cNvSpPr>
            <p:nvPr/>
          </p:nvSpPr>
          <p:spPr bwMode="auto">
            <a:xfrm>
              <a:off x="149" y="1154"/>
              <a:ext cx="5930" cy="18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EA002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제목 1"/>
            <p:cNvSpPr txBox="1">
              <a:spLocks/>
            </p:cNvSpPr>
            <p:nvPr/>
          </p:nvSpPr>
          <p:spPr bwMode="auto">
            <a:xfrm>
              <a:off x="287" y="1178"/>
              <a:ext cx="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endPara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" name="Picture 259" descr="그림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" y="1156"/>
              <a:ext cx="88" cy="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2" descr="http://www.kcnet.co.kr/data/mw.cheditor/1301/08d6ca6e7dbb95798f9d41b3bff6357d_hbNSojbQVMojJ3sQX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908" y="76414"/>
            <a:ext cx="1156579" cy="49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306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030" cy="365125"/>
          </a:xfrm>
          <a:prstGeom prst="rect">
            <a:avLst/>
          </a:prstGeom>
        </p:spPr>
        <p:txBody>
          <a:bodyPr/>
          <a:lstStyle/>
          <a:p>
            <a:fld id="{B650D056-20B7-4C86-A389-3ED6EBA209FF}" type="datetimeFigureOut">
              <a:rPr lang="ko-KR" altLang="en-US" smtClean="0"/>
              <a:t>2016-11-14 Mon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23908" y="5357826"/>
            <a:ext cx="2311030" cy="365125"/>
          </a:xfrm>
          <a:prstGeom prst="rect">
            <a:avLst/>
          </a:prstGeom>
        </p:spPr>
        <p:txBody>
          <a:bodyPr/>
          <a:lstStyle/>
          <a:p>
            <a:fld id="{BEAB1AE8-DF02-4444-87AF-8AED8EC68A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030" cy="365125"/>
          </a:xfrm>
          <a:prstGeom prst="rect">
            <a:avLst/>
          </a:prstGeom>
        </p:spPr>
        <p:txBody>
          <a:bodyPr/>
          <a:lstStyle/>
          <a:p>
            <a:fld id="{B650D056-20B7-4C86-A389-3ED6EBA209FF}" type="datetimeFigureOut">
              <a:rPr lang="ko-KR" altLang="en-US" smtClean="0"/>
              <a:t>2016-11-14 Mon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3908" y="5357826"/>
            <a:ext cx="2311030" cy="365125"/>
          </a:xfrm>
          <a:prstGeom prst="rect">
            <a:avLst/>
          </a:prstGeom>
        </p:spPr>
        <p:txBody>
          <a:bodyPr/>
          <a:lstStyle/>
          <a:p>
            <a:fld id="{BEAB1AE8-DF02-4444-87AF-8AED8EC68A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Ⅲ. 기술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1792444" y="6568578"/>
            <a:ext cx="0" cy="216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5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8736" y="71414"/>
            <a:ext cx="9358378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0" y="6357959"/>
            <a:ext cx="3166256" cy="50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3" descr="C:\Documents and Settings\Administrator\바탕 화면\zssadasdasdasd.jpg"/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2"/>
          <a:stretch/>
        </p:blipFill>
        <p:spPr bwMode="auto">
          <a:xfrm>
            <a:off x="-13587" y="6468593"/>
            <a:ext cx="9918000" cy="38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1"/>
          <p:cNvSpPr>
            <a:spLocks noGrp="1" noChangeArrowheads="1"/>
          </p:cNvSpPr>
          <p:nvPr userDrawn="1"/>
        </p:nvSpPr>
        <p:spPr bwMode="auto">
          <a:xfrm>
            <a:off x="4452140" y="6572272"/>
            <a:ext cx="132080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pPr>
              <a:buFontTx/>
              <a:buNone/>
            </a:pPr>
            <a:fld id="{B1F2F75F-ADDC-4CF5-9395-BA7CB644ABCA}" type="slidenum">
              <a:rPr lang="en-US" altLang="en-US" sz="1200" smtClean="0">
                <a:latin typeface="+mn-lt"/>
              </a:rPr>
              <a:pPr>
                <a:buFontTx/>
                <a:buNone/>
              </a:pPr>
              <a:t>‹#›</a:t>
            </a:fld>
            <a:endParaRPr lang="en-GB" sz="1200" dirty="0">
              <a:latin typeface="+mn-lt"/>
            </a:endParaRPr>
          </a:p>
        </p:txBody>
      </p:sp>
      <p:pic>
        <p:nvPicPr>
          <p:cNvPr id="9" name="Picture 2" descr="C:\Documents and Settings\Administrator\바탕 화면\1.jpg"/>
          <p:cNvPicPr>
            <a:picLocks noChangeAspect="1" noChangeArrowheads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9" t="16166" b="17734"/>
          <a:stretch/>
        </p:blipFill>
        <p:spPr bwMode="auto">
          <a:xfrm>
            <a:off x="8067825" y="6490937"/>
            <a:ext cx="1814583" cy="3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66"/>
          <p:cNvSpPr>
            <a:spLocks noChangeShapeType="1"/>
          </p:cNvSpPr>
          <p:nvPr userDrawn="1"/>
        </p:nvSpPr>
        <p:spPr bwMode="gray">
          <a:xfrm>
            <a:off x="308736" y="571456"/>
            <a:ext cx="9353550" cy="24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  <a:effectLst/>
        </p:spPr>
        <p:txBody>
          <a:bodyPr wrap="none" lIns="87905" tIns="43952" rIns="87905" bIns="43952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4" r:id="rId7"/>
    <p:sldLayoutId id="2147483655" r:id="rId8"/>
    <p:sldLayoutId id="2147483663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42900" algn="l" defTabSz="914400" rtl="0" eaLnBrk="1" latinLnBrk="1" hangingPunct="1">
        <a:spcBef>
          <a:spcPct val="20000"/>
        </a:spcBef>
        <a:buClr>
          <a:srgbClr val="0070C0"/>
        </a:buClr>
        <a:buFont typeface="맑은 고딕" pitchFamily="50" charset="-127"/>
        <a:buChar char="▣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12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1686" y="2130426"/>
            <a:ext cx="7483443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lt"/>
                <a:ea typeface="+mn-ea"/>
              </a:rPr>
              <a:t>고객 </a:t>
            </a:r>
            <a:r>
              <a:rPr lang="en-US" altLang="ko-KR" dirty="0" smtClean="0">
                <a:latin typeface="+mn-lt"/>
                <a:ea typeface="+mn-ea"/>
              </a:rPr>
              <a:t/>
            </a:r>
            <a:br>
              <a:rPr lang="en-US" altLang="ko-KR" dirty="0" smtClean="0">
                <a:latin typeface="+mn-lt"/>
                <a:ea typeface="+mn-ea"/>
              </a:rPr>
            </a:br>
            <a:r>
              <a:rPr lang="ko-KR" altLang="en-US" dirty="0" err="1" smtClean="0">
                <a:latin typeface="+mn-lt"/>
                <a:ea typeface="+mn-ea"/>
              </a:rPr>
              <a:t>타스트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모코엠시스</a:t>
            </a:r>
            <a:endParaRPr lang="en-US" altLang="ko-KR" dirty="0" smtClean="0"/>
          </a:p>
          <a:p>
            <a:r>
              <a:rPr lang="ko-KR" altLang="en-US" smtClean="0"/>
              <a:t>일자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113"/>
            <a:ext cx="9907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D8D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28283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TC104033921[[fn=다마스크]]</Template>
  <TotalTime>13557</TotalTime>
  <Words>5</Words>
  <Application>Microsoft Office PowerPoint</Application>
  <PresentationFormat>사용자 지정</PresentationFormat>
  <Paragraphs>5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고객  타스트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marksnow</dc:creator>
  <cp:lastModifiedBy>hipark</cp:lastModifiedBy>
  <cp:revision>878</cp:revision>
  <cp:lastPrinted>2016-11-11T02:48:13Z</cp:lastPrinted>
  <dcterms:created xsi:type="dcterms:W3CDTF">2013-06-20T05:45:40Z</dcterms:created>
  <dcterms:modified xsi:type="dcterms:W3CDTF">2016-11-14T02:15:00Z</dcterms:modified>
</cp:coreProperties>
</file>