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9B4D-4532-4ADE-A8DF-9EC9D1F66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3426B-7164-45E7-8CA0-3C53D49F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A0D95-21AF-4E28-8494-E63990A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96077-D240-4FFA-BB01-D21F2C41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CC8F9-FF3F-4C1E-87B2-B695D972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CEE9-B273-4B2A-82FF-73B64DED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FB150-457F-45DA-8369-2C9CF056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493D2-1C5D-49F4-BB92-A3982617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721DF-5DBC-4A08-BC95-EEB4B380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AF60A-235D-4AA3-8EE8-23E8E522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3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BA29CD-A1F2-4670-B7AA-5B469AC7B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7E583-EC35-4514-87D9-A9CF8E36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C4D45-A498-4947-8F6E-318216DB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32FA1-1AA8-4FD3-AF42-A14B5D6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FD4E4-9D71-49C0-BF95-EFE00B0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F7AB-E28C-4167-ACD6-1FF76168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F9F1B-D8B3-401E-82FE-B308ABBC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6C171-0227-49C9-8411-2D2C5422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302CB-D651-43FC-AA69-30E1FEAD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1413B-DD3E-4106-94AB-C4D805B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04702-6760-465C-921C-30F86740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22E2F-3DA3-42FC-B155-62302798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2EE01-4887-4528-BD88-49FB6473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275D4-C37F-411A-815D-C8BB3E10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82562-ABDA-4AE6-8D14-B2B5965F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65291-75CA-4E30-B164-DF6DAA8C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C65F3-FB2B-4CD4-81E5-3D4FC989A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F41AD-01FC-459D-BA0E-228FF0D8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EC41D-E9B4-4965-95EC-D97FD8A0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FC51B-68F2-4D20-BA68-DE1B2E1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DD622-5A28-4EB2-B51B-B2CC862B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2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2CB96-DEA0-4155-B327-E17990A0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B74DF-10CD-45EE-A5D6-3D338936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80048-0766-44A5-8AD5-5265364D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99D719-6E03-42DD-962C-04530DD3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C390B7-30F4-480D-943A-81E5527C2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EE85C1-F493-492E-80AB-2C9001B8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DB2E3A-BC78-4BAF-B1D4-D89E0B84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03E09-0079-45F5-AD68-1DB7A5BD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8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EE3C-35DB-4F04-8C9C-9083FC85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30B633-E2AD-4CFB-ABC1-5F912B54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C6A2F-AB08-4F0B-A2CA-4CD2C2D4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1AF159-7E00-47B0-909C-1ACCC324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1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36B19-ABE0-4C16-9660-BC819E17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F9FD2F-4AF0-4640-9DF8-8063FBA6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6C734-1832-4519-995C-924ABF43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5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06EDD-CA24-4C6C-B261-BCF858EA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EF234-72F2-4302-A716-AD949846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5E55B-F965-4C30-A6B9-93B1FC3A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89139-08B7-4EBD-ABED-992ACF69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64FB-D662-4A6D-BF6B-47DD1F47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C3E6B-DEA4-4001-8374-E2EAE109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D437-EA7E-4145-84AB-0E1F286F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3792AD-34C1-4A61-926B-CA3FFC9F7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120F26-2833-4784-94F9-366F8BA8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467C4-49C5-41AE-8BA2-A3D4759F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24319-B5D0-4CDE-B41A-6B199A21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83DD2-AA92-4DFE-AE16-BD107433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476D06-2918-4613-A38D-8EEB9A8C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7487C-21EE-455F-A697-D7C784F1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AA799-837F-4010-907F-FAAEBFB4C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A8A3-38D6-4BE7-ACC6-7433DBBE52C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BCAF-5307-4C8D-A2C3-4DCFA9F19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B9C31-175C-4352-B66E-7D360D9E7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D9A9-64FF-40B7-B0F4-1075842A8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乘号 3">
            <a:extLst>
              <a:ext uri="{FF2B5EF4-FFF2-40B4-BE49-F238E27FC236}">
                <a16:creationId xmlns:a16="http://schemas.microsoft.com/office/drawing/2014/main" id="{DA48D5DF-5972-4C30-A917-C5ABFBF7DC1E}"/>
              </a:ext>
            </a:extLst>
          </p:cNvPr>
          <p:cNvSpPr/>
          <p:nvPr/>
        </p:nvSpPr>
        <p:spPr>
          <a:xfrm>
            <a:off x="3384990" y="771896"/>
            <a:ext cx="3793644" cy="400991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2</cp:revision>
  <dcterms:created xsi:type="dcterms:W3CDTF">2023-04-14T21:19:29Z</dcterms:created>
  <dcterms:modified xsi:type="dcterms:W3CDTF">2023-04-14T21:20:38Z</dcterms:modified>
</cp:coreProperties>
</file>