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0E62D-37D9-4C18-9F79-6E804CA468F0}" type="datetimeFigureOut">
              <a:rPr lang="zh-CN" altLang="en-US" smtClean="0"/>
              <a:t>2023/4/12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523CF-71D3-49FC-8750-BEBAF822D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>
            <a:extLst>
              <a:ext uri="{FF2B5EF4-FFF2-40B4-BE49-F238E27FC236}">
                <a16:creationId xmlns:a16="http://schemas.microsoft.com/office/drawing/2014/main" id="{F0CFD217-A72E-457B-844F-0AC6998C68D2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备注占位符 2">
            <a:extLst>
              <a:ext uri="{FF2B5EF4-FFF2-40B4-BE49-F238E27FC236}">
                <a16:creationId xmlns:a16="http://schemas.microsoft.com/office/drawing/2014/main" id="{B5B76ABC-FC9C-42B9-93FD-0F2AB35971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spcBef>
                <a:spcPct val="0"/>
              </a:spcBef>
              <a:buNone/>
            </a:pPr>
            <a:endParaRPr lang="zh-CN" altLang="en-US" dirty="0"/>
          </a:p>
        </p:txBody>
      </p:sp>
      <p:sp>
        <p:nvSpPr>
          <p:cNvPr id="19459" name="灯片编号占位符 3">
            <a:extLst>
              <a:ext uri="{FF2B5EF4-FFF2-40B4-BE49-F238E27FC236}">
                <a16:creationId xmlns:a16="http://schemas.microsoft.com/office/drawing/2014/main" id="{BFC89225-680C-4A67-AA1D-CB4BE3021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BCBB4B-F07B-4DE1-9550-BE7035AFB14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8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623210-FA2F-DB49-9D9D-ADEB4CC23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C8BC83-8C45-644B-BA08-A15BA06C3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316454-7F4B-9E44-8CB0-8C6FBBFE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3A9C99-E6D1-B248-BDD6-93806786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3D6C-41DE-2645-AD6B-12AA496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8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1F56A-1789-9646-82F1-AB0ACA46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619AB-0617-C44A-A6EB-B5C47D7D3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36D4D-121A-7048-85F2-F7ACC679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F6A9C-B103-B74A-AD28-272B1B73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2FF7B-0FF9-8F4F-B863-B374952AF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29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2F889-7888-B34D-83A5-BC56DF385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B89113-58B2-4744-9DB7-A2937A533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BDEAD8-396B-BC47-9F4B-893D3354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9B7ADD-5A8F-414E-8D38-75EA5CC69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BCC95B-F4A7-3B41-B836-38B25CAF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39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78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366C1-6B84-7B44-9FC8-78228440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38DAC2-0E09-E445-B3CA-D6235975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4A023-F2F6-3F4D-88CE-8637DBD3A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EF9B3-0613-1646-8E35-CAAE3F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23E653-A81B-3B4D-942A-ECA74EF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2235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CECD1-4527-4744-9F6B-509729E5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89A23-0D7E-5F47-9BCA-AF7BB5BDB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C5C7EE-1C2F-874E-92FD-3107F63B1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3DA356-2C2A-DC43-91BF-B7B105FB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6B831-9835-244A-A497-64514539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4AB08-EEAD-7F42-9A9B-FB615E07B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EF788-FB16-3742-A3F1-B10760811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733427-281F-1A43-AD61-45A47BD2B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93B7B8-FC06-7A4F-BAE1-A59A19A1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BB820B-17BA-B845-85C3-371AAE5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9FC22B-0ECD-C240-9177-02201D12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552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88D0D3-D880-DC42-9022-4C37B763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F9387E-5BD1-F44B-8EE0-1C3EE1A8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C3E9A9-7B54-7342-A3AE-AC2D1E927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E873F3-3611-9D40-BEA7-DC66C4C41C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0C7649-03BA-C44D-B638-206AEB1564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334BD9-DB3B-B54D-85C2-B96CCB0FD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32FF92-EBD5-B24E-BDE3-DEBDA4F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3D0C19-4478-684F-B9C5-F814EC48A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0509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76C56-788C-D94B-B1EB-F5800A3F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E373F-5BE4-0549-ACE7-7684FF82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3DE8BA-4633-8242-9950-DC2075E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464B2E-51B4-7B4F-BE0D-65D1281B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157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4F6BD6-19C2-7947-86CD-4F27E55D3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C8D26C-D66D-D744-ADA9-89271C158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E326FD-69AB-3544-8682-9613C4AE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51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C24EA-B7D4-4F48-87E2-F167A2FFB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349E32-F701-044A-875A-FF4041980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DC57BF-2895-3F41-820A-7BD5DF9A1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8C38B8E-B511-7B49-BEFF-03E38DD3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4EA09-0424-C747-A4B2-DDB9315A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0E3DE-F1E3-0749-822A-0D755F90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88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3C4D7-1732-9748-A03D-7E11F96D6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5422D3-83A9-FA41-A22A-04214082F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7934F2-C3C6-D548-9506-DF7E716E3A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D18984-1426-9E4F-8778-B78AB21EA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E8402A-7E6E-A749-8AB0-FE395158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8002C5-986C-E842-9549-D1D6FD0E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1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B541C-5D40-EA41-8887-21F4496C5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68BC31-A99F-D341-AE6B-0E573CB69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CC50E-0976-1444-BED6-BE241C5A8D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3A7D64-DDD8-DB44-BAA6-7C2204DEBC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B9FDDC-4A96-564D-A698-AE3D036B6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94D54-421B-CA4C-A5B5-979643A215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439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1">
            <a:extLst>
              <a:ext uri="{FF2B5EF4-FFF2-40B4-BE49-F238E27FC236}">
                <a16:creationId xmlns:a16="http://schemas.microsoft.com/office/drawing/2014/main" id="{5660A01F-0F54-9546-87D8-5E50006A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613" y="136525"/>
            <a:ext cx="16637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F64F017-18FF-4A54-98C2-D818EC742EAA}"/>
              </a:ext>
            </a:extLst>
          </p:cNvPr>
          <p:cNvSpPr txBox="1"/>
          <p:nvPr/>
        </p:nvSpPr>
        <p:spPr>
          <a:xfrm>
            <a:off x="11422251" y="652966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ea"/>
                <a:sym typeface="+mn-lt"/>
              </a:rPr>
              <a:t>4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F0502020204030204"/>
              <a:ea typeface="黑体"/>
              <a:cs typeface="+mn-ea"/>
              <a:sym typeface="+mn-lt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369A680-4563-49EA-8DA9-6F0A1F17DA35}"/>
              </a:ext>
            </a:extLst>
          </p:cNvPr>
          <p:cNvGrpSpPr/>
          <p:nvPr/>
        </p:nvGrpSpPr>
        <p:grpSpPr>
          <a:xfrm>
            <a:off x="5628382" y="623888"/>
            <a:ext cx="4339329" cy="6092457"/>
            <a:chOff x="1403298" y="666571"/>
            <a:chExt cx="4339329" cy="6092457"/>
          </a:xfrm>
        </p:grpSpPr>
        <p:grpSp>
          <p:nvGrpSpPr>
            <p:cNvPr id="111" name="组合 110">
              <a:extLst>
                <a:ext uri="{FF2B5EF4-FFF2-40B4-BE49-F238E27FC236}">
                  <a16:creationId xmlns:a16="http://schemas.microsoft.com/office/drawing/2014/main" id="{5153EE4A-0850-403D-B343-CF70B341C0C7}"/>
                </a:ext>
              </a:extLst>
            </p:cNvPr>
            <p:cNvGrpSpPr/>
            <p:nvPr/>
          </p:nvGrpSpPr>
          <p:grpSpPr>
            <a:xfrm>
              <a:off x="2299230" y="666571"/>
              <a:ext cx="2131170" cy="1272777"/>
              <a:chOff x="7798237" y="420725"/>
              <a:chExt cx="2131170" cy="1272777"/>
            </a:xfrm>
          </p:grpSpPr>
          <p:pic>
            <p:nvPicPr>
              <p:cNvPr id="41" name="图片 40">
                <a:extLst>
                  <a:ext uri="{FF2B5EF4-FFF2-40B4-BE49-F238E27FC236}">
                    <a16:creationId xmlns:a16="http://schemas.microsoft.com/office/drawing/2014/main" id="{6EE9AA32-10E4-4BEF-A457-60193D5DB2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237" y="42072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3" name="图片 42">
                <a:extLst>
                  <a:ext uri="{FF2B5EF4-FFF2-40B4-BE49-F238E27FC236}">
                    <a16:creationId xmlns:a16="http://schemas.microsoft.com/office/drawing/2014/main" id="{7B523028-8AD2-42FD-9597-D0B75DCC8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6995" y="52436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CCD960D8-6351-496C-9992-C14503063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3603" y="597698"/>
                <a:ext cx="1095804" cy="1095804"/>
              </a:xfrm>
              <a:prstGeom prst="rect">
                <a:avLst/>
              </a:prstGeom>
            </p:spPr>
          </p:pic>
        </p:grpSp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0C9635CB-3FE9-49C9-8E77-D74754398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06226" y="1900353"/>
              <a:ext cx="517179" cy="517179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E194C56F-73BE-4D25-8D70-3A8A733A3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3298" y="2180720"/>
              <a:ext cx="972952" cy="972952"/>
            </a:xfrm>
            <a:prstGeom prst="rect">
              <a:avLst/>
            </a:prstGeom>
          </p:spPr>
        </p:pic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5394BA39-8DCE-47D5-8668-E3AEA4739BD5}"/>
                </a:ext>
              </a:extLst>
            </p:cNvPr>
            <p:cNvCxnSpPr>
              <a:cxnSpLocks/>
            </p:cNvCxnSpPr>
            <p:nvPr/>
          </p:nvCxnSpPr>
          <p:spPr>
            <a:xfrm>
              <a:off x="2537354" y="2465348"/>
              <a:ext cx="16222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AEE5B76D-B8ED-4A0E-A5FA-1129CC5E89F1}"/>
                </a:ext>
              </a:extLst>
            </p:cNvPr>
            <p:cNvCxnSpPr>
              <a:cxnSpLocks/>
            </p:cNvCxnSpPr>
            <p:nvPr/>
          </p:nvCxnSpPr>
          <p:spPr>
            <a:xfrm>
              <a:off x="2498385" y="2954278"/>
              <a:ext cx="16222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7295CA03-3283-4946-8C1B-6CC4C8094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28666" y="6069949"/>
              <a:ext cx="689079" cy="689079"/>
            </a:xfrm>
            <a:prstGeom prst="rect">
              <a:avLst/>
            </a:prstGeom>
          </p:spPr>
        </p:pic>
        <p:pic>
          <p:nvPicPr>
            <p:cNvPr id="69" name="图片 68">
              <a:extLst>
                <a:ext uri="{FF2B5EF4-FFF2-40B4-BE49-F238E27FC236}">
                  <a16:creationId xmlns:a16="http://schemas.microsoft.com/office/drawing/2014/main" id="{781EFDF1-6D60-4F4E-93A4-A6393F73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07606" y="5168761"/>
              <a:ext cx="972952" cy="972952"/>
            </a:xfrm>
            <a:prstGeom prst="rect">
              <a:avLst/>
            </a:prstGeom>
          </p:spPr>
        </p:pic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191059BF-37E7-4E75-B253-FE5482E57696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88" y="5466361"/>
              <a:ext cx="16222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8F16C0B0-90A1-4A68-813A-9278D6556E0F}"/>
                </a:ext>
              </a:extLst>
            </p:cNvPr>
            <p:cNvCxnSpPr>
              <a:cxnSpLocks/>
            </p:cNvCxnSpPr>
            <p:nvPr/>
          </p:nvCxnSpPr>
          <p:spPr>
            <a:xfrm>
              <a:off x="2662088" y="5955291"/>
              <a:ext cx="1622237" cy="0"/>
            </a:xfrm>
            <a:prstGeom prst="straightConnector1">
              <a:avLst/>
            </a:prstGeom>
            <a:ln w="63500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3" name="图片 72">
              <a:extLst>
                <a:ext uri="{FF2B5EF4-FFF2-40B4-BE49-F238E27FC236}">
                  <a16:creationId xmlns:a16="http://schemas.microsoft.com/office/drawing/2014/main" id="{DBB55ADF-DACC-4015-A42D-EE47AA002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31386" y="3662664"/>
              <a:ext cx="884581" cy="884581"/>
            </a:xfrm>
            <a:prstGeom prst="rect">
              <a:avLst/>
            </a:prstGeom>
          </p:spPr>
        </p:pic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F8A2DB36-F3F3-4D6A-B4F8-2C46EA5B50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097574" y="4696064"/>
              <a:ext cx="638530" cy="638530"/>
            </a:xfrm>
            <a:prstGeom prst="rect">
              <a:avLst/>
            </a:prstGeom>
          </p:spPr>
        </p:pic>
        <p:pic>
          <p:nvPicPr>
            <p:cNvPr id="77" name="图片 76">
              <a:extLst>
                <a:ext uri="{FF2B5EF4-FFF2-40B4-BE49-F238E27FC236}">
                  <a16:creationId xmlns:a16="http://schemas.microsoft.com/office/drawing/2014/main" id="{E81EC361-8539-4D23-95CD-50969411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097574" y="3051602"/>
              <a:ext cx="602432" cy="602432"/>
            </a:xfrm>
            <a:prstGeom prst="rect">
              <a:avLst/>
            </a:prstGeom>
          </p:spPr>
        </p:pic>
        <p:sp>
          <p:nvSpPr>
            <p:cNvPr id="90" name="箭头: 右 89">
              <a:extLst>
                <a:ext uri="{FF2B5EF4-FFF2-40B4-BE49-F238E27FC236}">
                  <a16:creationId xmlns:a16="http://schemas.microsoft.com/office/drawing/2014/main" id="{4DA81590-08EF-4424-9AB8-10CE15F72B63}"/>
                </a:ext>
              </a:extLst>
            </p:cNvPr>
            <p:cNvSpPr/>
            <p:nvPr/>
          </p:nvSpPr>
          <p:spPr>
            <a:xfrm rot="16200000">
              <a:off x="1902411" y="4661540"/>
              <a:ext cx="463980" cy="302261"/>
            </a:xfrm>
            <a:prstGeom prst="rightArrow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91" name="箭头: 右 90">
              <a:extLst>
                <a:ext uri="{FF2B5EF4-FFF2-40B4-BE49-F238E27FC236}">
                  <a16:creationId xmlns:a16="http://schemas.microsoft.com/office/drawing/2014/main" id="{30034B9C-267B-4417-AD46-481FA46AD91B}"/>
                </a:ext>
              </a:extLst>
            </p:cNvPr>
            <p:cNvSpPr/>
            <p:nvPr/>
          </p:nvSpPr>
          <p:spPr>
            <a:xfrm rot="16200000">
              <a:off x="1711954" y="3221860"/>
              <a:ext cx="463980" cy="302261"/>
            </a:xfrm>
            <a:prstGeom prst="rightArrow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92" name="箭头: 右 91">
              <a:extLst>
                <a:ext uri="{FF2B5EF4-FFF2-40B4-BE49-F238E27FC236}">
                  <a16:creationId xmlns:a16="http://schemas.microsoft.com/office/drawing/2014/main" id="{1845BD7A-3966-4AD9-A3FD-46ED90AF9E96}"/>
                </a:ext>
              </a:extLst>
            </p:cNvPr>
            <p:cNvSpPr/>
            <p:nvPr/>
          </p:nvSpPr>
          <p:spPr>
            <a:xfrm rot="5400000">
              <a:off x="1590556" y="4676084"/>
              <a:ext cx="463980" cy="302261"/>
            </a:xfrm>
            <a:prstGeom prst="rightArrow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7532B7F-E600-44FD-A451-3ED6C7DEC190}"/>
                </a:ext>
              </a:extLst>
            </p:cNvPr>
            <p:cNvSpPr/>
            <p:nvPr/>
          </p:nvSpPr>
          <p:spPr>
            <a:xfrm>
              <a:off x="2044572" y="673593"/>
              <a:ext cx="2795238" cy="12314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sp>
          <p:nvSpPr>
            <p:cNvPr id="94" name="箭头: 右 93">
              <a:extLst>
                <a:ext uri="{FF2B5EF4-FFF2-40B4-BE49-F238E27FC236}">
                  <a16:creationId xmlns:a16="http://schemas.microsoft.com/office/drawing/2014/main" id="{CF316788-4D48-41C3-83E7-6265F10C6A89}"/>
                </a:ext>
              </a:extLst>
            </p:cNvPr>
            <p:cNvSpPr/>
            <p:nvPr/>
          </p:nvSpPr>
          <p:spPr>
            <a:xfrm rot="2188047">
              <a:off x="4208208" y="1894157"/>
              <a:ext cx="558703" cy="302261"/>
            </a:xfrm>
            <a:prstGeom prst="rightArrow">
              <a:avLst/>
            </a:prstGeom>
            <a:ln w="41275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F0502020204030204"/>
                <a:ea typeface="黑体"/>
                <a:cs typeface="+mn-cs"/>
              </a:endParaRPr>
            </a:p>
          </p:txBody>
        </p: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B0B7F50C-39C2-445B-9C07-AFAD3169414F}"/>
                </a:ext>
              </a:extLst>
            </p:cNvPr>
            <p:cNvCxnSpPr>
              <a:cxnSpLocks/>
            </p:cNvCxnSpPr>
            <p:nvPr/>
          </p:nvCxnSpPr>
          <p:spPr>
            <a:xfrm>
              <a:off x="5171412" y="3235603"/>
              <a:ext cx="0" cy="1888123"/>
            </a:xfrm>
            <a:prstGeom prst="line">
              <a:avLst/>
            </a:prstGeom>
            <a:ln w="47625">
              <a:solidFill>
                <a:schemeClr val="tx1"/>
              </a:solidFill>
              <a:prstDash val="dash"/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图片 99">
              <a:extLst>
                <a:ext uri="{FF2B5EF4-FFF2-40B4-BE49-F238E27FC236}">
                  <a16:creationId xmlns:a16="http://schemas.microsoft.com/office/drawing/2014/main" id="{BADC1A13-C8AE-4091-959A-A64BC2006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600197" y="2157844"/>
              <a:ext cx="1142430" cy="1142430"/>
            </a:xfrm>
            <a:prstGeom prst="rect">
              <a:avLst/>
            </a:prstGeom>
          </p:spPr>
        </p:pic>
        <p:pic>
          <p:nvPicPr>
            <p:cNvPr id="101" name="图片 100">
              <a:extLst>
                <a:ext uri="{FF2B5EF4-FFF2-40B4-BE49-F238E27FC236}">
                  <a16:creationId xmlns:a16="http://schemas.microsoft.com/office/drawing/2014/main" id="{73629B46-01DA-4593-8250-D25B7E45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565853" y="5162010"/>
              <a:ext cx="1142430" cy="1142430"/>
            </a:xfrm>
            <a:prstGeom prst="rect">
              <a:avLst/>
            </a:prstGeom>
          </p:spPr>
        </p:pic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4FF8FA1-8AA5-475B-97B3-0B6642DCF0B9}"/>
              </a:ext>
            </a:extLst>
          </p:cNvPr>
          <p:cNvGrpSpPr/>
          <p:nvPr/>
        </p:nvGrpSpPr>
        <p:grpSpPr>
          <a:xfrm>
            <a:off x="997072" y="649051"/>
            <a:ext cx="4684255" cy="3311769"/>
            <a:chOff x="6137032" y="803031"/>
            <a:chExt cx="4684255" cy="3311769"/>
          </a:xfrm>
        </p:grpSpPr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F057A81F-064F-4D36-B72E-3588B05C7767}"/>
                </a:ext>
              </a:extLst>
            </p:cNvPr>
            <p:cNvGrpSpPr/>
            <p:nvPr/>
          </p:nvGrpSpPr>
          <p:grpSpPr>
            <a:xfrm>
              <a:off x="6208168" y="1021701"/>
              <a:ext cx="764837" cy="456776"/>
              <a:chOff x="7798237" y="420725"/>
              <a:chExt cx="2131170" cy="1272777"/>
            </a:xfrm>
          </p:grpSpPr>
          <p:pic>
            <p:nvPicPr>
              <p:cNvPr id="39" name="图片 38">
                <a:extLst>
                  <a:ext uri="{FF2B5EF4-FFF2-40B4-BE49-F238E27FC236}">
                    <a16:creationId xmlns:a16="http://schemas.microsoft.com/office/drawing/2014/main" id="{A13C3C52-7897-47D5-A6CD-C5AC71D52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8237" y="42072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0" name="图片 39">
                <a:extLst>
                  <a:ext uri="{FF2B5EF4-FFF2-40B4-BE49-F238E27FC236}">
                    <a16:creationId xmlns:a16="http://schemas.microsoft.com/office/drawing/2014/main" id="{988224AE-400F-44D4-B218-9003C20555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96995" y="524365"/>
                <a:ext cx="1095804" cy="1095804"/>
              </a:xfrm>
              <a:prstGeom prst="rect">
                <a:avLst/>
              </a:prstGeom>
            </p:spPr>
          </p:pic>
          <p:pic>
            <p:nvPicPr>
              <p:cNvPr id="42" name="图片 41">
                <a:extLst>
                  <a:ext uri="{FF2B5EF4-FFF2-40B4-BE49-F238E27FC236}">
                    <a16:creationId xmlns:a16="http://schemas.microsoft.com/office/drawing/2014/main" id="{C3BE92A5-C5A7-418F-8E6D-F38843F712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33603" y="597698"/>
                <a:ext cx="1095804" cy="1095804"/>
              </a:xfrm>
              <a:prstGeom prst="rect">
                <a:avLst/>
              </a:prstGeom>
            </p:spPr>
          </p:pic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FFC3286C-3482-4921-B54B-B76DE8D77B6C}"/>
                </a:ext>
              </a:extLst>
            </p:cNvPr>
            <p:cNvSpPr txBox="1"/>
            <p:nvPr/>
          </p:nvSpPr>
          <p:spPr>
            <a:xfrm>
              <a:off x="9124915" y="1079033"/>
              <a:ext cx="1696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子客户群</a:t>
              </a:r>
            </a:p>
          </p:txBody>
        </p: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FD2D654C-9139-40F4-8CC9-395387EE1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449953" y="935609"/>
              <a:ext cx="628961" cy="628961"/>
            </a:xfrm>
            <a:prstGeom prst="rect">
              <a:avLst/>
            </a:prstGeom>
          </p:spPr>
        </p:pic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22F1A6BA-FEBA-45C4-94FB-F417B94AEBBA}"/>
                </a:ext>
              </a:extLst>
            </p:cNvPr>
            <p:cNvSpPr txBox="1"/>
            <p:nvPr/>
          </p:nvSpPr>
          <p:spPr>
            <a:xfrm>
              <a:off x="6973005" y="1079033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离网客户群</a:t>
              </a:r>
            </a:p>
          </p:txBody>
        </p:sp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72344ACD-7CDB-421C-8821-9153B3C9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0832" y="1774515"/>
              <a:ext cx="635155" cy="635155"/>
            </a:xfrm>
            <a:prstGeom prst="rect">
              <a:avLst/>
            </a:prstGeom>
          </p:spPr>
        </p:pic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2EAE57E6-40CB-4424-AA07-10F242E04111}"/>
                </a:ext>
              </a:extLst>
            </p:cNvPr>
            <p:cNvSpPr txBox="1"/>
            <p:nvPr/>
          </p:nvSpPr>
          <p:spPr>
            <a:xfrm>
              <a:off x="7025987" y="1907426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人工客服</a:t>
              </a:r>
            </a:p>
          </p:txBody>
        </p:sp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6CF80B29-27B0-497D-A9E6-378C9205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506356" y="1786697"/>
              <a:ext cx="517179" cy="51717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F3A2A7C9-A928-4FE2-9898-1DF8D8644ACD}"/>
                </a:ext>
              </a:extLst>
            </p:cNvPr>
            <p:cNvSpPr txBox="1"/>
            <p:nvPr/>
          </p:nvSpPr>
          <p:spPr>
            <a:xfrm>
              <a:off x="9133318" y="1860620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电话沟通</a:t>
              </a:r>
            </a:p>
          </p:txBody>
        </p:sp>
        <p:pic>
          <p:nvPicPr>
            <p:cNvPr id="51" name="图片 50">
              <a:extLst>
                <a:ext uri="{FF2B5EF4-FFF2-40B4-BE49-F238E27FC236}">
                  <a16:creationId xmlns:a16="http://schemas.microsoft.com/office/drawing/2014/main" id="{7A5B5586-13F5-4084-B844-5662AD1EE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94788" y="2585663"/>
              <a:ext cx="638530" cy="638530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2AACB587-1734-468E-A64B-19B091B30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32827" y="2627841"/>
              <a:ext cx="602432" cy="602432"/>
            </a:xfrm>
            <a:prstGeom prst="rect">
              <a:avLst/>
            </a:prstGeom>
          </p:spPr>
        </p:pic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59FE9F-02C7-4D22-BD78-8D4438F58786}"/>
                </a:ext>
              </a:extLst>
            </p:cNvPr>
            <p:cNvSpPr txBox="1"/>
            <p:nvPr/>
          </p:nvSpPr>
          <p:spPr>
            <a:xfrm>
              <a:off x="7051984" y="2735585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离网原因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7EB33C6-0111-49BA-A474-11E0E0F4195D}"/>
                </a:ext>
              </a:extLst>
            </p:cNvPr>
            <p:cNvSpPr txBox="1"/>
            <p:nvPr/>
          </p:nvSpPr>
          <p:spPr>
            <a:xfrm>
              <a:off x="9176798" y="2683300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干预策略</a:t>
              </a:r>
            </a:p>
          </p:txBody>
        </p:sp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4FD4EB60-B2BE-4D36-84FB-FC939E962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506356" y="3346647"/>
              <a:ext cx="706926" cy="706926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9E80583A-449C-4360-933C-E5B457CD8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37728" y="3346647"/>
              <a:ext cx="689079" cy="689079"/>
            </a:xfrm>
            <a:prstGeom prst="rect">
              <a:avLst/>
            </a:prstGeom>
          </p:spPr>
        </p:pic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8942D10-6A88-489C-BF15-F9B05CFCF737}"/>
                </a:ext>
              </a:extLst>
            </p:cNvPr>
            <p:cNvSpPr txBox="1"/>
            <p:nvPr/>
          </p:nvSpPr>
          <p:spPr>
            <a:xfrm>
              <a:off x="7068448" y="3515444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反馈数据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7132C68-1CE0-47F7-A874-5753BB0F6E81}"/>
                </a:ext>
              </a:extLst>
            </p:cNvPr>
            <p:cNvSpPr txBox="1"/>
            <p:nvPr/>
          </p:nvSpPr>
          <p:spPr>
            <a:xfrm>
              <a:off x="9213282" y="3464887"/>
              <a:ext cx="13305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数据表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31BCD0A-33A3-42FB-8F4C-DC2B849C485B}"/>
                </a:ext>
              </a:extLst>
            </p:cNvPr>
            <p:cNvSpPr/>
            <p:nvPr/>
          </p:nvSpPr>
          <p:spPr>
            <a:xfrm>
              <a:off x="6137032" y="803031"/>
              <a:ext cx="4170876" cy="3311769"/>
            </a:xfrm>
            <a:prstGeom prst="roundRect">
              <a:avLst>
                <a:gd name="adj" fmla="val 17467"/>
              </a:avLst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000">
        <p:fade/>
      </p:transition>
    </mc:Choice>
    <mc:Fallback xmlns="">
      <p:transition spd="med" advTm="3000">
        <p:fade/>
      </p:transition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2snnh2u">
      <a:majorFont>
        <a:latin typeface="Times New Roman" panose="020F0302020204030204"/>
        <a:ea typeface="黑体"/>
        <a:cs typeface=""/>
      </a:majorFont>
      <a:minorFont>
        <a:latin typeface="Times New Roman" panose="020F0502020204030204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22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Arial</vt:lpstr>
      <vt:lpstr>Times New Roman</vt:lpstr>
      <vt:lpstr>1_Office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 sfd</dc:creator>
  <cp:lastModifiedBy>sd sfd</cp:lastModifiedBy>
  <cp:revision>1</cp:revision>
  <dcterms:created xsi:type="dcterms:W3CDTF">2023-04-12T02:22:19Z</dcterms:created>
  <dcterms:modified xsi:type="dcterms:W3CDTF">2023-04-12T02:31:53Z</dcterms:modified>
</cp:coreProperties>
</file>