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3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159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0E62D-37D9-4C18-9F79-6E804CA468F0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523CF-71D3-49FC-8750-BEBAF822D0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306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>
            <a:extLst>
              <a:ext uri="{FF2B5EF4-FFF2-40B4-BE49-F238E27FC236}">
                <a16:creationId xmlns:a16="http://schemas.microsoft.com/office/drawing/2014/main" id="{F0CFD217-A72E-457B-844F-0AC6998C68D2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备注占位符 2">
            <a:extLst>
              <a:ext uri="{FF2B5EF4-FFF2-40B4-BE49-F238E27FC236}">
                <a16:creationId xmlns:a16="http://schemas.microsoft.com/office/drawing/2014/main" id="{B5B76ABC-FC9C-42B9-93FD-0F2AB35971A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spcBef>
                <a:spcPct val="0"/>
              </a:spcBef>
              <a:buNone/>
            </a:pPr>
            <a:endParaRPr lang="zh-CN" altLang="en-US" dirty="0"/>
          </a:p>
        </p:txBody>
      </p:sp>
      <p:sp>
        <p:nvSpPr>
          <p:cNvPr id="19459" name="灯片编号占位符 3">
            <a:extLst>
              <a:ext uri="{FF2B5EF4-FFF2-40B4-BE49-F238E27FC236}">
                <a16:creationId xmlns:a16="http://schemas.microsoft.com/office/drawing/2014/main" id="{BFC89225-680C-4A67-AA1D-CB4BE3021C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BCBB4B-F07B-4DE1-9550-BE7035AFB14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388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23210-FA2F-DB49-9D9D-ADEB4CC23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C8BC83-8C45-644B-BA08-A15BA06C3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316454-7F4B-9E44-8CB0-8C6FBBFE9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3A9C99-E6D1-B248-BDD6-93806786A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223D6C-41DE-2645-AD6B-12AA49637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4D54-421B-CA4C-A5B5-979643A215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8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1F56A-1789-9646-82F1-AB0ACA46F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9619AB-0617-C44A-A6EB-B5C47D7D3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636D4D-121A-7048-85F2-F7ACC6798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3F6A9C-B103-B74A-AD28-272B1B73B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22FF7B-0FF9-8F4F-B863-B374952AF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4D54-421B-CA4C-A5B5-979643A215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29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92F889-7888-B34D-83A5-BC56DF385A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B89113-58B2-4744-9DB7-A2937A533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BDEAD8-396B-BC47-9F4B-893D33542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9B7ADD-5A8F-414E-8D38-75EA5CC69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BCC95B-F4A7-3B41-B836-38B25CAF9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4D54-421B-CA4C-A5B5-979643A215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39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878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7366C1-6B84-7B44-9FC8-78228440E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38DAC2-0E09-E445-B3CA-D62359753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44A023-F2F6-3F4D-88CE-8637DBD3A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BEF9B3-0613-1646-8E35-CAAE3F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23E653-A81B-3B4D-942A-ECA74EF1F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4D54-421B-CA4C-A5B5-979643A215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2235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7CECD1-4527-4744-9F6B-509729E55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089A23-0D7E-5F47-9BCA-AF7BB5BDB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C5C7EE-1C2F-874E-92FD-3107F63B1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3DA356-2C2A-DC43-91BF-B7B105FBD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26B831-9835-244A-A497-64514539C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4D54-421B-CA4C-A5B5-979643A215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63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4AB08-EEAD-7F42-9A9B-FB615E07B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EEF788-FB16-3742-A3F1-B10760811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733427-281F-1A43-AD61-45A47BD2B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93B7B8-FC06-7A4F-BAE1-A59A19A19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BB820B-17BA-B845-85C3-371AAE5B5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9FC22B-0ECD-C240-9177-02201D122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4D54-421B-CA4C-A5B5-979643A215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552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8D0D3-D880-DC42-9022-4C37B7638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F9387E-5BD1-F44B-8EE0-1C3EE1A8A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C3E9A9-7B54-7342-A3AE-AC2D1E927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E873F3-3611-9D40-BEA7-DC66C4C41C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0C7649-03BA-C44D-B638-206AEB1564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B334BD9-DB3B-B54D-85C2-B96CCB0FD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432FF92-EBD5-B24E-BDE3-DEBDA4F31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13D0C19-4478-684F-B9C5-F814EC48A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4D54-421B-CA4C-A5B5-979643A215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509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76C56-788C-D94B-B1EB-F5800A3F5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3E373F-5BE4-0549-ACE7-7684FF82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3DE8BA-4633-8242-9950-DC2075E77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464B2E-51B4-7B4F-BE0D-65D1281B8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4D54-421B-CA4C-A5B5-979643A215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157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4F6BD6-19C2-7947-86CD-4F27E55D3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C8D26C-D66D-D744-ADA9-89271C158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E326FD-69AB-3544-8682-9613C4AE7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4D54-421B-CA4C-A5B5-979643A215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514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AC24EA-B7D4-4F48-87E2-F167A2FFB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349E32-F701-044A-875A-FF4041980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DC57BF-2895-3F41-820A-7BD5DF9A1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C38B8E-B511-7B49-BEFF-03E38DD31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34EA09-0424-C747-A4B2-DDB9315A5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40E3DE-F1E3-0749-822A-0D755F90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4D54-421B-CA4C-A5B5-979643A215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288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3C4D7-1732-9748-A03D-7E11F96D6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5422D3-83A9-FA41-A22A-04214082F4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7934F2-C3C6-D548-9506-DF7E716E3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D18984-1426-9E4F-8778-B78AB21EA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E8402A-7E6E-A749-8AB0-FE395158E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8002C5-986C-E842-9549-D1D6FD0E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4D54-421B-CA4C-A5B5-979643A215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941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FFB541C-5D40-EA41-8887-21F4496C5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68BC31-A99F-D341-AE6B-0E573CB69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ECC50E-0976-1444-BED6-BE241C5A8D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3A7D64-DDD8-DB44-BAA6-7C2204DEBC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B9FDDC-4A96-564D-A698-AE3D036B6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94D54-421B-CA4C-A5B5-979643A215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4398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1">
            <a:extLst>
              <a:ext uri="{FF2B5EF4-FFF2-40B4-BE49-F238E27FC236}">
                <a16:creationId xmlns:a16="http://schemas.microsoft.com/office/drawing/2014/main" id="{5660A01F-0F54-9546-87D8-5E50006A8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7613" y="136525"/>
            <a:ext cx="16637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9F64F017-18FF-4A54-98C2-D818EC742EAA}"/>
              </a:ext>
            </a:extLst>
          </p:cNvPr>
          <p:cNvSpPr txBox="1"/>
          <p:nvPr/>
        </p:nvSpPr>
        <p:spPr>
          <a:xfrm>
            <a:off x="11422251" y="652966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F0502020204030204"/>
                <a:ea typeface="黑体"/>
                <a:cs typeface="+mn-ea"/>
                <a:sym typeface="+mn-lt"/>
              </a:rPr>
              <a:t>4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F0502020204030204"/>
              <a:ea typeface="黑体"/>
              <a:cs typeface="+mn-ea"/>
              <a:sym typeface="+mn-lt"/>
            </a:endParaRP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0C9635CB-3FE9-49C9-8E77-D747543989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668" y="2180059"/>
            <a:ext cx="517179" cy="517179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7295CA03-3283-4946-8C1B-6CC4C80945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6198" y="6185125"/>
            <a:ext cx="689079" cy="689079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781EFDF1-6D60-4F4E-93A4-A6393F73FB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1711" y="5403432"/>
            <a:ext cx="972952" cy="972952"/>
          </a:xfrm>
          <a:prstGeom prst="rect">
            <a:avLst/>
          </a:prstGeom>
        </p:spPr>
      </p:pic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191059BF-37E7-4E75-B253-FE5482E57696}"/>
              </a:ext>
            </a:extLst>
          </p:cNvPr>
          <p:cNvCxnSpPr>
            <a:cxnSpLocks/>
          </p:cNvCxnSpPr>
          <p:nvPr/>
        </p:nvCxnSpPr>
        <p:spPr>
          <a:xfrm>
            <a:off x="4429619" y="5791808"/>
            <a:ext cx="1622237" cy="0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F16C0B0-90A1-4A68-813A-9278D6556E0F}"/>
              </a:ext>
            </a:extLst>
          </p:cNvPr>
          <p:cNvCxnSpPr>
            <a:cxnSpLocks/>
          </p:cNvCxnSpPr>
          <p:nvPr/>
        </p:nvCxnSpPr>
        <p:spPr>
          <a:xfrm>
            <a:off x="4429619" y="6068108"/>
            <a:ext cx="1622237" cy="0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图片 72">
            <a:extLst>
              <a:ext uri="{FF2B5EF4-FFF2-40B4-BE49-F238E27FC236}">
                <a16:creationId xmlns:a16="http://schemas.microsoft.com/office/drawing/2014/main" id="{DBB55ADF-DACC-4015-A42D-EE47AA0025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7270" y="3906872"/>
            <a:ext cx="884581" cy="884581"/>
          </a:xfrm>
          <a:prstGeom prst="rect">
            <a:avLst/>
          </a:prstGeom>
        </p:spPr>
      </p:pic>
      <p:pic>
        <p:nvPicPr>
          <p:cNvPr id="75" name="图片 74">
            <a:extLst>
              <a:ext uri="{FF2B5EF4-FFF2-40B4-BE49-F238E27FC236}">
                <a16:creationId xmlns:a16="http://schemas.microsoft.com/office/drawing/2014/main" id="{F8A2DB36-F3F3-4D6A-B4F8-2C46EA5B50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21472" y="4975770"/>
            <a:ext cx="638530" cy="638530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E81EC361-8539-4D23-95CD-5096941151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09041" y="3331308"/>
            <a:ext cx="602432" cy="602432"/>
          </a:xfrm>
          <a:prstGeom prst="rect">
            <a:avLst/>
          </a:prstGeom>
        </p:spPr>
      </p:pic>
      <p:sp>
        <p:nvSpPr>
          <p:cNvPr id="91" name="箭头: 右 90">
            <a:extLst>
              <a:ext uri="{FF2B5EF4-FFF2-40B4-BE49-F238E27FC236}">
                <a16:creationId xmlns:a16="http://schemas.microsoft.com/office/drawing/2014/main" id="{30034B9C-267B-4417-AD46-481FA46AD91B}"/>
              </a:ext>
            </a:extLst>
          </p:cNvPr>
          <p:cNvSpPr/>
          <p:nvPr/>
        </p:nvSpPr>
        <p:spPr>
          <a:xfrm rot="16200000">
            <a:off x="3680364" y="3509859"/>
            <a:ext cx="463980" cy="302261"/>
          </a:xfrm>
          <a:prstGeom prst="rightArrow">
            <a:avLst/>
          </a:prstGeom>
          <a:ln w="412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F0502020204030204"/>
              <a:ea typeface="黑体"/>
              <a:cs typeface="+mn-cs"/>
            </a:endParaRPr>
          </a:p>
        </p:txBody>
      </p:sp>
      <p:sp>
        <p:nvSpPr>
          <p:cNvPr id="92" name="箭头: 右 91">
            <a:extLst>
              <a:ext uri="{FF2B5EF4-FFF2-40B4-BE49-F238E27FC236}">
                <a16:creationId xmlns:a16="http://schemas.microsoft.com/office/drawing/2014/main" id="{1845BD7A-3966-4AD9-A3FD-46ED90AF9E96}"/>
              </a:ext>
            </a:extLst>
          </p:cNvPr>
          <p:cNvSpPr/>
          <p:nvPr/>
        </p:nvSpPr>
        <p:spPr>
          <a:xfrm rot="5400000">
            <a:off x="3539271" y="4959384"/>
            <a:ext cx="463980" cy="302261"/>
          </a:xfrm>
          <a:prstGeom prst="rightArrow">
            <a:avLst/>
          </a:prstGeom>
          <a:ln w="412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F0502020204030204"/>
              <a:ea typeface="黑体"/>
              <a:cs typeface="+mn-cs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8DA3D61-7DC4-4A70-89F1-20684CB92CB8}"/>
              </a:ext>
            </a:extLst>
          </p:cNvPr>
          <p:cNvGrpSpPr/>
          <p:nvPr/>
        </p:nvGrpSpPr>
        <p:grpSpPr>
          <a:xfrm>
            <a:off x="8181189" y="2549866"/>
            <a:ext cx="2092808" cy="952934"/>
            <a:chOff x="3889877" y="946277"/>
            <a:chExt cx="2795238" cy="1272777"/>
          </a:xfrm>
        </p:grpSpPr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5153EE4A-0850-403D-B343-CF70B341C0C7}"/>
                </a:ext>
              </a:extLst>
            </p:cNvPr>
            <p:cNvGrpSpPr/>
            <p:nvPr/>
          </p:nvGrpSpPr>
          <p:grpSpPr>
            <a:xfrm>
              <a:off x="4144535" y="946277"/>
              <a:ext cx="2131170" cy="1272777"/>
              <a:chOff x="7798237" y="420725"/>
              <a:chExt cx="2131170" cy="1272777"/>
            </a:xfrm>
          </p:grpSpPr>
          <p:pic>
            <p:nvPicPr>
              <p:cNvPr id="41" name="图片 40">
                <a:extLst>
                  <a:ext uri="{FF2B5EF4-FFF2-40B4-BE49-F238E27FC236}">
                    <a16:creationId xmlns:a16="http://schemas.microsoft.com/office/drawing/2014/main" id="{6EE9AA32-10E4-4BEF-A457-60193D5DB2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798237" y="420725"/>
                <a:ext cx="1095804" cy="1095804"/>
              </a:xfrm>
              <a:prstGeom prst="rect">
                <a:avLst/>
              </a:prstGeom>
            </p:spPr>
          </p:pic>
          <p:pic>
            <p:nvPicPr>
              <p:cNvPr id="43" name="图片 42">
                <a:extLst>
                  <a:ext uri="{FF2B5EF4-FFF2-40B4-BE49-F238E27FC236}">
                    <a16:creationId xmlns:a16="http://schemas.microsoft.com/office/drawing/2014/main" id="{7B523028-8AD2-42FD-9597-D0B75DCC83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296995" y="524365"/>
                <a:ext cx="1095804" cy="1095804"/>
              </a:xfrm>
              <a:prstGeom prst="rect">
                <a:avLst/>
              </a:prstGeom>
            </p:spPr>
          </p:pic>
          <p:pic>
            <p:nvPicPr>
              <p:cNvPr id="45" name="图片 44">
                <a:extLst>
                  <a:ext uri="{FF2B5EF4-FFF2-40B4-BE49-F238E27FC236}">
                    <a16:creationId xmlns:a16="http://schemas.microsoft.com/office/drawing/2014/main" id="{CCD960D8-6351-496C-9992-C14503063B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833603" y="597698"/>
                <a:ext cx="1095804" cy="1095804"/>
              </a:xfrm>
              <a:prstGeom prst="rect">
                <a:avLst/>
              </a:prstGeom>
            </p:spPr>
          </p:pic>
        </p:grp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27532B7F-E600-44FD-A451-3ED6C7DEC190}"/>
                </a:ext>
              </a:extLst>
            </p:cNvPr>
            <p:cNvSpPr/>
            <p:nvPr/>
          </p:nvSpPr>
          <p:spPr>
            <a:xfrm>
              <a:off x="3889877" y="953299"/>
              <a:ext cx="2795238" cy="123141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F0502020204030204"/>
                <a:ea typeface="黑体"/>
                <a:cs typeface="+mn-cs"/>
              </a:endParaRPr>
            </a:p>
          </p:txBody>
        </p:sp>
      </p:grpSp>
      <p:sp>
        <p:nvSpPr>
          <p:cNvPr id="94" name="箭头: 右 93">
            <a:extLst>
              <a:ext uri="{FF2B5EF4-FFF2-40B4-BE49-F238E27FC236}">
                <a16:creationId xmlns:a16="http://schemas.microsoft.com/office/drawing/2014/main" id="{CF316788-4D48-41C3-83E7-6265F10C6A89}"/>
              </a:ext>
            </a:extLst>
          </p:cNvPr>
          <p:cNvSpPr/>
          <p:nvPr/>
        </p:nvSpPr>
        <p:spPr>
          <a:xfrm rot="10800000">
            <a:off x="7419110" y="2906030"/>
            <a:ext cx="558703" cy="302261"/>
          </a:xfrm>
          <a:prstGeom prst="rightArrow">
            <a:avLst/>
          </a:prstGeom>
          <a:ln w="412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F0502020204030204"/>
              <a:ea typeface="黑体"/>
              <a:cs typeface="+mn-cs"/>
            </a:endParaRPr>
          </a:p>
        </p:txBody>
      </p: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B0B7F50C-39C2-445B-9C07-AFAD3169414F}"/>
              </a:ext>
            </a:extLst>
          </p:cNvPr>
          <p:cNvCxnSpPr>
            <a:cxnSpLocks/>
          </p:cNvCxnSpPr>
          <p:nvPr/>
        </p:nvCxnSpPr>
        <p:spPr>
          <a:xfrm>
            <a:off x="6757457" y="3515309"/>
            <a:ext cx="0" cy="1888123"/>
          </a:xfrm>
          <a:prstGeom prst="line">
            <a:avLst/>
          </a:prstGeom>
          <a:ln w="4762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图片 100">
            <a:extLst>
              <a:ext uri="{FF2B5EF4-FFF2-40B4-BE49-F238E27FC236}">
                <a16:creationId xmlns:a16="http://schemas.microsoft.com/office/drawing/2014/main" id="{73629B46-01DA-4593-8250-D25B7E45E04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86242" y="5350080"/>
            <a:ext cx="1142430" cy="1142430"/>
          </a:xfrm>
          <a:prstGeom prst="rect">
            <a:avLst/>
          </a:prstGeom>
        </p:spPr>
      </p:pic>
      <p:grpSp>
        <p:nvGrpSpPr>
          <p:cNvPr id="62" name="组合 61">
            <a:extLst>
              <a:ext uri="{FF2B5EF4-FFF2-40B4-BE49-F238E27FC236}">
                <a16:creationId xmlns:a16="http://schemas.microsoft.com/office/drawing/2014/main" id="{416C5BB3-7D04-4DD8-BC98-38A72253BD39}"/>
              </a:ext>
            </a:extLst>
          </p:cNvPr>
          <p:cNvGrpSpPr/>
          <p:nvPr/>
        </p:nvGrpSpPr>
        <p:grpSpPr>
          <a:xfrm>
            <a:off x="7409718" y="3558614"/>
            <a:ext cx="4684255" cy="3253666"/>
            <a:chOff x="6137032" y="884156"/>
            <a:chExt cx="4684255" cy="3253666"/>
          </a:xfrm>
        </p:grpSpPr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AE3F86BB-DA4A-40CC-89D2-F3EB030EEE30}"/>
                </a:ext>
              </a:extLst>
            </p:cNvPr>
            <p:cNvGrpSpPr/>
            <p:nvPr/>
          </p:nvGrpSpPr>
          <p:grpSpPr>
            <a:xfrm>
              <a:off x="6208168" y="1021701"/>
              <a:ext cx="764837" cy="456776"/>
              <a:chOff x="7798237" y="420725"/>
              <a:chExt cx="2131170" cy="1272777"/>
            </a:xfrm>
          </p:grpSpPr>
          <p:pic>
            <p:nvPicPr>
              <p:cNvPr id="89" name="图片 88">
                <a:extLst>
                  <a:ext uri="{FF2B5EF4-FFF2-40B4-BE49-F238E27FC236}">
                    <a16:creationId xmlns:a16="http://schemas.microsoft.com/office/drawing/2014/main" id="{1C43EB9C-5305-4EDE-947E-9048E5CFE2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798237" y="420725"/>
                <a:ext cx="1095804" cy="1095804"/>
              </a:xfrm>
              <a:prstGeom prst="rect">
                <a:avLst/>
              </a:prstGeom>
            </p:spPr>
          </p:pic>
          <p:pic>
            <p:nvPicPr>
              <p:cNvPr id="95" name="图片 94">
                <a:extLst>
                  <a:ext uri="{FF2B5EF4-FFF2-40B4-BE49-F238E27FC236}">
                    <a16:creationId xmlns:a16="http://schemas.microsoft.com/office/drawing/2014/main" id="{DD53472D-00AC-4C4D-9F9B-9821EC8D9D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296995" y="524365"/>
                <a:ext cx="1095804" cy="1095804"/>
              </a:xfrm>
              <a:prstGeom prst="rect">
                <a:avLst/>
              </a:prstGeom>
            </p:spPr>
          </p:pic>
          <p:pic>
            <p:nvPicPr>
              <p:cNvPr id="97" name="图片 96">
                <a:extLst>
                  <a:ext uri="{FF2B5EF4-FFF2-40B4-BE49-F238E27FC236}">
                    <a16:creationId xmlns:a16="http://schemas.microsoft.com/office/drawing/2014/main" id="{D867DE06-0CFE-409E-8101-3A885A2AED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833603" y="597698"/>
                <a:ext cx="1095804" cy="1095804"/>
              </a:xfrm>
              <a:prstGeom prst="rect">
                <a:avLst/>
              </a:prstGeom>
            </p:spPr>
          </p:pic>
        </p:grp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13710FA2-1814-45CB-9303-9B1D4CEF6572}"/>
                </a:ext>
              </a:extLst>
            </p:cNvPr>
            <p:cNvSpPr txBox="1"/>
            <p:nvPr/>
          </p:nvSpPr>
          <p:spPr>
            <a:xfrm>
              <a:off x="9124915" y="1079033"/>
              <a:ext cx="16963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子客户群</a:t>
              </a:r>
            </a:p>
          </p:txBody>
        </p:sp>
        <p:pic>
          <p:nvPicPr>
            <p:cNvPr id="68" name="图片 67">
              <a:extLst>
                <a:ext uri="{FF2B5EF4-FFF2-40B4-BE49-F238E27FC236}">
                  <a16:creationId xmlns:a16="http://schemas.microsoft.com/office/drawing/2014/main" id="{C5A712C9-66A9-4AB8-B230-7EBBC0424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449953" y="935609"/>
              <a:ext cx="628961" cy="628961"/>
            </a:xfrm>
            <a:prstGeom prst="rect">
              <a:avLst/>
            </a:prstGeom>
          </p:spPr>
        </p:pic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6BADD4B8-68C5-4291-93C9-74DA58A4B47C}"/>
                </a:ext>
              </a:extLst>
            </p:cNvPr>
            <p:cNvSpPr txBox="1"/>
            <p:nvPr/>
          </p:nvSpPr>
          <p:spPr>
            <a:xfrm>
              <a:off x="6973005" y="1079033"/>
              <a:ext cx="1330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离网客户群</a:t>
              </a:r>
            </a:p>
          </p:txBody>
        </p:sp>
        <p:pic>
          <p:nvPicPr>
            <p:cNvPr id="74" name="图片 73">
              <a:extLst>
                <a:ext uri="{FF2B5EF4-FFF2-40B4-BE49-F238E27FC236}">
                  <a16:creationId xmlns:a16="http://schemas.microsoft.com/office/drawing/2014/main" id="{CBA2C0D1-AC3C-4E1C-B782-5E72587A5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90832" y="1774515"/>
              <a:ext cx="635155" cy="635155"/>
            </a:xfrm>
            <a:prstGeom prst="rect">
              <a:avLst/>
            </a:prstGeom>
          </p:spPr>
        </p:pic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8DE809D5-753B-4F17-813C-26773468F64D}"/>
                </a:ext>
              </a:extLst>
            </p:cNvPr>
            <p:cNvSpPr txBox="1"/>
            <p:nvPr/>
          </p:nvSpPr>
          <p:spPr>
            <a:xfrm>
              <a:off x="7025987" y="1907426"/>
              <a:ext cx="1330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人工客服</a:t>
              </a:r>
            </a:p>
          </p:txBody>
        </p:sp>
        <p:pic>
          <p:nvPicPr>
            <p:cNvPr id="78" name="图片 77">
              <a:extLst>
                <a:ext uri="{FF2B5EF4-FFF2-40B4-BE49-F238E27FC236}">
                  <a16:creationId xmlns:a16="http://schemas.microsoft.com/office/drawing/2014/main" id="{7DB6C33C-F2DE-46DB-8F35-E8BBE565D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06356" y="1786697"/>
              <a:ext cx="517179" cy="517179"/>
            </a:xfrm>
            <a:prstGeom prst="rect">
              <a:avLst/>
            </a:prstGeom>
          </p:spPr>
        </p:pic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7E518568-C68C-4F7A-97EA-F58D41B863EB}"/>
                </a:ext>
              </a:extLst>
            </p:cNvPr>
            <p:cNvSpPr txBox="1"/>
            <p:nvPr/>
          </p:nvSpPr>
          <p:spPr>
            <a:xfrm>
              <a:off x="9133318" y="1860620"/>
              <a:ext cx="1330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电话沟通</a:t>
              </a:r>
            </a:p>
          </p:txBody>
        </p:sp>
        <p:pic>
          <p:nvPicPr>
            <p:cNvPr id="80" name="图片 79">
              <a:extLst>
                <a:ext uri="{FF2B5EF4-FFF2-40B4-BE49-F238E27FC236}">
                  <a16:creationId xmlns:a16="http://schemas.microsoft.com/office/drawing/2014/main" id="{833770AE-1370-4823-9619-30B74213E93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494788" y="2585663"/>
              <a:ext cx="638530" cy="638530"/>
            </a:xfrm>
            <a:prstGeom prst="rect">
              <a:avLst/>
            </a:prstGeom>
          </p:spPr>
        </p:pic>
        <p:pic>
          <p:nvPicPr>
            <p:cNvPr id="81" name="图片 80">
              <a:extLst>
                <a:ext uri="{FF2B5EF4-FFF2-40B4-BE49-F238E27FC236}">
                  <a16:creationId xmlns:a16="http://schemas.microsoft.com/office/drawing/2014/main" id="{49DA12DC-659F-4195-87C3-1CA6F3BFD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32827" y="2627841"/>
              <a:ext cx="602432" cy="602432"/>
            </a:xfrm>
            <a:prstGeom prst="rect">
              <a:avLst/>
            </a:prstGeom>
          </p:spPr>
        </p:pic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AB87B020-53B8-4EC8-82DD-3AA6AFC84B7D}"/>
                </a:ext>
              </a:extLst>
            </p:cNvPr>
            <p:cNvSpPr txBox="1"/>
            <p:nvPr/>
          </p:nvSpPr>
          <p:spPr>
            <a:xfrm>
              <a:off x="7051984" y="2735585"/>
              <a:ext cx="1330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离网原因</a:t>
              </a: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9F01F27C-D1E3-4BD8-B0A4-27D59134B79E}"/>
                </a:ext>
              </a:extLst>
            </p:cNvPr>
            <p:cNvSpPr txBox="1"/>
            <p:nvPr/>
          </p:nvSpPr>
          <p:spPr>
            <a:xfrm>
              <a:off x="9176798" y="2683300"/>
              <a:ext cx="1330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干预策略</a:t>
              </a:r>
            </a:p>
          </p:txBody>
        </p:sp>
        <p:pic>
          <p:nvPicPr>
            <p:cNvPr id="84" name="图片 83">
              <a:extLst>
                <a:ext uri="{FF2B5EF4-FFF2-40B4-BE49-F238E27FC236}">
                  <a16:creationId xmlns:a16="http://schemas.microsoft.com/office/drawing/2014/main" id="{FBFF9E1E-649E-4385-921D-398DF6FD0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506356" y="3346647"/>
              <a:ext cx="706926" cy="706926"/>
            </a:xfrm>
            <a:prstGeom prst="rect">
              <a:avLst/>
            </a:prstGeom>
          </p:spPr>
        </p:pic>
        <p:pic>
          <p:nvPicPr>
            <p:cNvPr id="85" name="图片 84">
              <a:extLst>
                <a:ext uri="{FF2B5EF4-FFF2-40B4-BE49-F238E27FC236}">
                  <a16:creationId xmlns:a16="http://schemas.microsoft.com/office/drawing/2014/main" id="{843A4467-F2C3-4F32-B556-925CA583A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37728" y="3346647"/>
              <a:ext cx="689079" cy="689079"/>
            </a:xfrm>
            <a:prstGeom prst="rect">
              <a:avLst/>
            </a:prstGeom>
          </p:spPr>
        </p:pic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D3E4222B-4560-4890-82C4-7577A882EC86}"/>
                </a:ext>
              </a:extLst>
            </p:cNvPr>
            <p:cNvSpPr txBox="1"/>
            <p:nvPr/>
          </p:nvSpPr>
          <p:spPr>
            <a:xfrm>
              <a:off x="7068448" y="3515444"/>
              <a:ext cx="1330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反馈数据</a:t>
              </a: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42FE5713-D857-432A-84F4-895ED087A99A}"/>
                </a:ext>
              </a:extLst>
            </p:cNvPr>
            <p:cNvSpPr txBox="1"/>
            <p:nvPr/>
          </p:nvSpPr>
          <p:spPr>
            <a:xfrm>
              <a:off x="9213282" y="3464887"/>
              <a:ext cx="1330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数据表</a:t>
              </a:r>
            </a:p>
          </p:txBody>
        </p: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17F9838A-6DF8-4F9B-A2C0-3C08126A4AD8}"/>
                </a:ext>
              </a:extLst>
            </p:cNvPr>
            <p:cNvSpPr/>
            <p:nvPr/>
          </p:nvSpPr>
          <p:spPr>
            <a:xfrm>
              <a:off x="6137032" y="884156"/>
              <a:ext cx="4170876" cy="3253666"/>
            </a:xfrm>
            <a:prstGeom prst="roundRect">
              <a:avLst>
                <a:gd name="adj" fmla="val 17467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8" name="箭头: 右 97">
            <a:extLst>
              <a:ext uri="{FF2B5EF4-FFF2-40B4-BE49-F238E27FC236}">
                <a16:creationId xmlns:a16="http://schemas.microsoft.com/office/drawing/2014/main" id="{D27D0B7A-E39D-4ABF-8A06-E6E00623CDBE}"/>
              </a:ext>
            </a:extLst>
          </p:cNvPr>
          <p:cNvSpPr/>
          <p:nvPr/>
        </p:nvSpPr>
        <p:spPr>
          <a:xfrm rot="16200000">
            <a:off x="3863273" y="4944949"/>
            <a:ext cx="463980" cy="302261"/>
          </a:xfrm>
          <a:prstGeom prst="rightArrow">
            <a:avLst/>
          </a:prstGeom>
          <a:ln w="412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F0502020204030204"/>
              <a:ea typeface="黑体"/>
              <a:cs typeface="+mn-cs"/>
            </a:endParaRPr>
          </a:p>
        </p:txBody>
      </p:sp>
      <p:pic>
        <p:nvPicPr>
          <p:cNvPr id="102" name="图片 101">
            <a:extLst>
              <a:ext uri="{FF2B5EF4-FFF2-40B4-BE49-F238E27FC236}">
                <a16:creationId xmlns:a16="http://schemas.microsoft.com/office/drawing/2014/main" id="{4CF16D62-572D-47C2-B6F7-AA1C3C5FE2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1231" y="2523072"/>
            <a:ext cx="972952" cy="972952"/>
          </a:xfrm>
          <a:prstGeom prst="rect">
            <a:avLst/>
          </a:prstGeom>
        </p:spPr>
      </p:pic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C8500F66-E005-4E34-AD20-D0935C4C004C}"/>
              </a:ext>
            </a:extLst>
          </p:cNvPr>
          <p:cNvCxnSpPr>
            <a:cxnSpLocks/>
          </p:cNvCxnSpPr>
          <p:nvPr/>
        </p:nvCxnSpPr>
        <p:spPr>
          <a:xfrm>
            <a:off x="4399139" y="2911448"/>
            <a:ext cx="1622237" cy="0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9F99EC01-B814-48F0-929D-9F19293577DA}"/>
              </a:ext>
            </a:extLst>
          </p:cNvPr>
          <p:cNvCxnSpPr>
            <a:cxnSpLocks/>
          </p:cNvCxnSpPr>
          <p:nvPr/>
        </p:nvCxnSpPr>
        <p:spPr>
          <a:xfrm>
            <a:off x="4399139" y="3187748"/>
            <a:ext cx="1622237" cy="0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图片 104">
            <a:extLst>
              <a:ext uri="{FF2B5EF4-FFF2-40B4-BE49-F238E27FC236}">
                <a16:creationId xmlns:a16="http://schemas.microsoft.com/office/drawing/2014/main" id="{D491AFE6-7BF3-417C-B80A-B54959B5ACA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55762" y="2469720"/>
            <a:ext cx="1142430" cy="114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9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2snnh2u">
      <a:majorFont>
        <a:latin typeface="Times New Roman" panose="020F0302020204030204"/>
        <a:ea typeface="黑体"/>
        <a:cs typeface=""/>
      </a:majorFont>
      <a:minorFont>
        <a:latin typeface="Times New Roman" panose="020F0502020204030204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22</Words>
  <Application>Microsoft Office PowerPoint</Application>
  <PresentationFormat>宽屏</PresentationFormat>
  <Paragraphs>10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Arial</vt:lpstr>
      <vt:lpstr>Times New Roman</vt:lpstr>
      <vt:lpstr>1_Office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sd sfd</dc:creator>
  <cp:lastModifiedBy>sd sfd</cp:lastModifiedBy>
  <cp:revision>4</cp:revision>
  <dcterms:created xsi:type="dcterms:W3CDTF">2023-04-12T02:22:19Z</dcterms:created>
  <dcterms:modified xsi:type="dcterms:W3CDTF">2023-04-17T09:47:31Z</dcterms:modified>
</cp:coreProperties>
</file>