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1D2BC-AF4A-4B2D-A687-B0A48B14F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BD5AA0-91DE-4C9C-8FF4-C3BEC8E42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6B9D1-6DD1-4A6E-9009-13A36412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16E-C630-4B49-BC34-73A125749DD2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ED19D-0BEB-4ACF-A841-2C4DF1BA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2518F-AAA3-47E8-90FF-77F638B8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3B91-9311-4417-8486-27B6A9F40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7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CA5A7-1D07-42F8-9C6D-4A21A35F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8B3C28-94EE-4F98-A293-11B8BA940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AF2F3-75DE-46AE-9E7F-C5C7F126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16E-C630-4B49-BC34-73A125749DD2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BDA64-F308-4B51-B595-CE908C57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EED77-4042-443E-88C9-C545ACD2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3B91-9311-4417-8486-27B6A9F40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19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AE762A-290B-4F2F-952A-3F505E3F8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603435-0FED-4D3F-872E-49A71D1AE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88F96-685F-4DF3-8450-B18A465E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16E-C630-4B49-BC34-73A125749DD2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DDF36-CC44-4D5F-A6D8-9654292A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F60F2-5791-4194-949C-785E3E66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3B91-9311-4417-8486-27B6A9F40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7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0708-CDAB-417B-AA84-5479CB37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3C32DB-F358-4B44-90F4-94FA6EE7C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B8823-3C14-4C85-BE1E-3587387A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16E-C630-4B49-BC34-73A125749DD2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97418-BD1F-4967-818C-BA97E01E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9FE32-8C7B-4C9B-929D-43B12A26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3B91-9311-4417-8486-27B6A9F40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1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34164-6E39-4A5D-8E89-A5AEDEDF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A882B2-798C-4E1C-A103-779189598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DEF1D-0B64-4372-80C7-4FE71D4A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16E-C630-4B49-BC34-73A125749DD2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37BAB-5EED-4CFF-9568-46C51CFD9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CBBA6-452C-4C37-8977-757F7CCE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3B91-9311-4417-8486-27B6A9F40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21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D7E69-C8B6-4399-9F77-1381582D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E86E42-5232-4B86-A718-28C375064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FE6088-CF2F-4EC2-9CDF-F567A408E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7451A-2B54-4C4C-AAED-CF5D5163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16E-C630-4B49-BC34-73A125749DD2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56BFD7-6FA7-4211-8BA1-AC0542C2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A957FF-54F8-4301-BBFA-48A271B6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3B91-9311-4417-8486-27B6A9F40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7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0C1A9-7CDA-414E-9783-E40E015B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889A9B-0BB7-438A-85AB-73ECF0F08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6CB513-4640-4BA8-AD2C-D389A475B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20D5FE-6235-44AE-8DC8-2B062CE4A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49C206-B0CD-440C-A2AE-733510867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AA45B3-5522-4B19-81D5-989F8450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16E-C630-4B49-BC34-73A125749DD2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4C26B1-289B-4C02-8129-F52A985F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0159FC-FDD8-4CCD-A5FD-2296B979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3B91-9311-4417-8486-27B6A9F40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92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3D4F2-A64A-4AC9-AD95-6DB2B60B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1528C0-71AF-421D-91A2-9D4071BF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16E-C630-4B49-BC34-73A125749DD2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D1FDC5-BB46-4288-A5C6-41C54E4B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EFCAB4-2ED9-4C24-912B-D6689C21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3B91-9311-4417-8486-27B6A9F40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90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6F8052-DA77-4F4B-9D85-E0585C92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16E-C630-4B49-BC34-73A125749DD2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E47BF8-D54D-4841-BC70-B3916110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B2FB59-76AB-4639-9553-ECC2A0A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3B91-9311-4417-8486-27B6A9F40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03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FDA5F-EFA0-4EFB-AF20-5B6801FC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41CE8C-9B5B-4837-89AC-4A529C074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D8B5B5-7782-4D39-8686-36858E66C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BABE4C-2F4E-4555-88FD-973C191D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16E-C630-4B49-BC34-73A125749DD2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F1925E-9F64-4B0E-8AFE-AD3F994B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B27D5D-D0F9-4FC0-B51E-9EF6240F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3B91-9311-4417-8486-27B6A9F40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4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B25AF-BD91-44B2-9948-E15F26F1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29EB34-6921-4323-9283-FF6744C35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7566AE-AEE1-46A1-A49D-CADF32AC5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EE784-3A41-432C-9939-CF7BF319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16E-C630-4B49-BC34-73A125749DD2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D4B243-2ABA-4D43-B88C-868BA05F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BF891-2BB5-4CCB-A674-2B1BC327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3B91-9311-4417-8486-27B6A9F40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0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627206-4C6D-45DC-95D7-4C70FBDE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0C1D3C-BBFB-4757-95D0-A6665D5AD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0281A-7C9B-4784-AE2D-2EAD676C9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4016E-C630-4B49-BC34-73A125749DD2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7976A-40AF-4A4D-8B2C-2585F319E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CB1515-ECD4-4194-AB19-66AB31206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93B91-9311-4417-8486-27B6A9F402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6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02C22B6-CCE2-4838-8C35-38074525D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8048"/>
            <a:ext cx="12192000" cy="266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2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 sfd</dc:creator>
  <cp:lastModifiedBy>sd sfd</cp:lastModifiedBy>
  <cp:revision>1</cp:revision>
  <dcterms:created xsi:type="dcterms:W3CDTF">2023-04-14T14:32:10Z</dcterms:created>
  <dcterms:modified xsi:type="dcterms:W3CDTF">2023-04-14T14:33:27Z</dcterms:modified>
</cp:coreProperties>
</file>