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E9242-A0E1-48A3-A84E-C6657E7CC64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D63F-2D89-479F-A833-F48F84208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9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F0CFD217-A72E-457B-844F-0AC6998C68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B5B76ABC-FC9C-42B9-93FD-0F2AB35971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BFC89225-680C-4A67-AA1D-CB4BE3021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ABCBB4B-F07B-4DE1-9550-BE7035AFB14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1D708-3E02-4CEC-B2DC-AD2065F9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E31AB-8959-4D98-8234-9F34B4673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1D8FC-240F-4B0B-84CE-9C2A319F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96900-379F-4FFA-B4FC-4588B60B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630FC-463A-480F-80DA-256C3D0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1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1B50-7703-4ECF-A30B-773C9B5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ECC98-F8AB-473D-AEA9-5A76A97B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99F7F-2423-4F07-8977-8D7966AD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5A3C-71DD-43DA-9D22-D3A071D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D697B-B7C5-45D2-BED9-E1A7976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F6C125-863A-4F70-B057-3ADE76F4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D4DD0-A1F3-4839-8C0E-B13C6F36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9C7FB-3F5C-4601-A3BF-CE304D54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4F8D6-3EA8-4C98-8404-1F6B188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CC824-4E08-48BD-8DED-04602143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7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5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7EC6E-0BE5-446B-AAEF-DA53ACBE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3A96B-06FA-4563-A3F2-84182D1B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7DD9-AB1E-455A-9C1B-91C5F81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5F502-BB0D-464E-AEB6-040F1EC2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6385D-DD15-4C56-BDC6-049C46F5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BAF6-E7D8-4E1A-AD0B-9806B385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F43F4-5F5A-48C1-9C91-3196EA96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41188-1A58-4590-AD5B-544ACDD8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F6365-B856-4E44-8BD4-B48578F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56FE0-2F18-43AA-B808-74433E10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77F89-4587-43D6-A636-6E9DD68C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AE2FF-9241-4A7F-9C8C-9BFE1F574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BA628-58F2-4BE4-9A60-1E1730D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E29A6-2104-40AB-B8CC-74B43AC7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07485-4C08-4A29-B8E8-97AE5728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FAB5F-BD6E-4FF3-A9E0-979F19A9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7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C2DD9-64B7-48B1-8235-C3F08D8C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4FF13-8405-4D39-B36D-DBE12B18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1A204-A1C0-440F-92AB-11B155A3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2D539-BB75-49C3-B13F-CA1A0C35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91B32-7DBA-4CE5-93E3-966BB1240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15D4A-77CA-450F-9E01-BA11033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F7F77-8221-40B6-92FA-3B54D9A6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2E9D2-472F-49DA-8F5E-0E09A3ED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EBDA4-8597-4254-AE5C-70128FA7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89D38C-A5BD-44C4-A0E9-37EEC08F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3C0FA-4E3D-4A08-B740-F970144D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77224-39D1-4DF7-85EE-A7E447A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65157-4963-4FE0-8A46-B0B2F615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354F4-5D93-48C8-8489-0F06DDF0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096F6-8FB2-4871-8FF6-C6F9B424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9919A-A841-44E2-87B8-1EC2BE3D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8547E-0FAF-421C-998F-B018A148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E266B-269A-403D-A21B-50B98965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FE7C4-3EE3-4DD7-947B-FA3C14C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ED799-C2CC-4899-864E-A91F31F0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AE9B3-BA34-44BA-B95C-FCB3147C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B5E71-D0E8-4289-B97C-7DFEF41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700E2-1341-4BCF-91E3-53274CD77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26EE3-6F6B-455F-A7F6-44282A93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68027-11ED-4167-BCFF-9D94435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E6ECB-978D-441D-996F-485830F4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BDC71-C1EE-4F10-9AB5-32A06E62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1172F-FBC3-4646-8D3E-1F1FAC1B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6C8E4-F75E-40CD-BCD8-2251A8FE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6E1B8-DA5E-4C43-A924-8A3366D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A187-0F5B-4C6E-9A64-200900FB8C3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6154-4AE5-4720-9D0E-60C7D83A7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FDE36-723F-4A04-9FEB-5CD1D663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7F0F-9504-4CE3-9A02-313F3F46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1">
            <a:extLst>
              <a:ext uri="{FF2B5EF4-FFF2-40B4-BE49-F238E27FC236}">
                <a16:creationId xmlns:a16="http://schemas.microsoft.com/office/drawing/2014/main" id="{5660A01F-0F54-9546-87D8-5E50006A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13" y="136525"/>
            <a:ext cx="166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F64F017-18FF-4A54-98C2-D818EC742EAA}"/>
              </a:ext>
            </a:extLst>
          </p:cNvPr>
          <p:cNvSpPr txBox="1"/>
          <p:nvPr/>
        </p:nvSpPr>
        <p:spPr>
          <a:xfrm>
            <a:off x="11422251" y="65296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27A98B-62E1-480E-9AE9-AF49A916A445}"/>
              </a:ext>
            </a:extLst>
          </p:cNvPr>
          <p:cNvGrpSpPr/>
          <p:nvPr/>
        </p:nvGrpSpPr>
        <p:grpSpPr>
          <a:xfrm>
            <a:off x="1448006" y="904320"/>
            <a:ext cx="9028664" cy="4441332"/>
            <a:chOff x="1680112" y="1566263"/>
            <a:chExt cx="9028664" cy="4441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2F3137D-68B6-4B43-A5EC-FFAFC3B22AA0}"/>
                </a:ext>
              </a:extLst>
            </p:cNvPr>
            <p:cNvGrpSpPr/>
            <p:nvPr/>
          </p:nvGrpSpPr>
          <p:grpSpPr>
            <a:xfrm>
              <a:off x="7203217" y="2994062"/>
              <a:ext cx="1326422" cy="1518922"/>
              <a:chOff x="13002" y="3863"/>
              <a:chExt cx="1780" cy="68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3034DC-4A8F-49D0-A49C-D401FF7F47DD}"/>
                  </a:ext>
                </a:extLst>
              </p:cNvPr>
              <p:cNvSpPr/>
              <p:nvPr/>
            </p:nvSpPr>
            <p:spPr>
              <a:xfrm>
                <a:off x="13039" y="3863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2D05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62675B-7710-482A-86B8-679260453343}"/>
                  </a:ext>
                </a:extLst>
              </p:cNvPr>
              <p:cNvSpPr txBox="1"/>
              <p:nvPr/>
            </p:nvSpPr>
            <p:spPr>
              <a:xfrm>
                <a:off x="13002" y="3914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6043805-F1D3-42B7-8CF6-78EA1CF057FA}"/>
                </a:ext>
              </a:extLst>
            </p:cNvPr>
            <p:cNvGrpSpPr/>
            <p:nvPr/>
          </p:nvGrpSpPr>
          <p:grpSpPr>
            <a:xfrm>
              <a:off x="3359687" y="4711104"/>
              <a:ext cx="1130300" cy="431800"/>
              <a:chOff x="3023" y="3649"/>
              <a:chExt cx="1780" cy="68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36840C-D848-446F-BA78-45AE85133B13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4C29AD-FDFC-4185-B906-0F6F87E38905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特征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B966660-9888-4012-9FC8-5E6E10EA8C3E}"/>
                </a:ext>
              </a:extLst>
            </p:cNvPr>
            <p:cNvGrpSpPr/>
            <p:nvPr/>
          </p:nvGrpSpPr>
          <p:grpSpPr>
            <a:xfrm>
              <a:off x="3359687" y="3918624"/>
              <a:ext cx="1130300" cy="432435"/>
              <a:chOff x="3023" y="3649"/>
              <a:chExt cx="1780" cy="68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2F673D-DF8C-4410-9379-67126EAAD00B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F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F4990D-13EC-4576-B6A7-D0F4926ABC4A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标签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0592901-6EA1-4DD5-92BE-04A633158348}"/>
                </a:ext>
              </a:extLst>
            </p:cNvPr>
            <p:cNvGrpSpPr/>
            <p:nvPr/>
          </p:nvGrpSpPr>
          <p:grpSpPr>
            <a:xfrm>
              <a:off x="7290972" y="3919259"/>
              <a:ext cx="1130300" cy="432435"/>
              <a:chOff x="3023" y="3649"/>
              <a:chExt cx="1780" cy="68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4D8207-1F89-4B0A-85AD-21298A682979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7030A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BCA3495-0F58-4EDF-9D88-E4B4968A3B41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预测结果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8068B2-BD5C-40C2-B4A2-184642A28A0B}"/>
                </a:ext>
              </a:extLst>
            </p:cNvPr>
            <p:cNvGrpSpPr/>
            <p:nvPr/>
          </p:nvGrpSpPr>
          <p:grpSpPr>
            <a:xfrm>
              <a:off x="1680112" y="2376209"/>
              <a:ext cx="1130300" cy="431800"/>
              <a:chOff x="981" y="2175"/>
              <a:chExt cx="1780" cy="6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09DE130-8CCC-462C-946E-6B35449C2E5E}"/>
                  </a:ext>
                </a:extLst>
              </p:cNvPr>
              <p:cNvSpPr/>
              <p:nvPr/>
            </p:nvSpPr>
            <p:spPr>
              <a:xfrm>
                <a:off x="1018" y="2175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8BAC5E2-829D-4DAB-AD6C-511E1397C4A2}"/>
                  </a:ext>
                </a:extLst>
              </p:cNvPr>
              <p:cNvSpPr txBox="1"/>
              <p:nvPr/>
            </p:nvSpPr>
            <p:spPr>
              <a:xfrm>
                <a:off x="981" y="2226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月份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71A489D-4370-49EE-8CAA-4D320B6113FA}"/>
                </a:ext>
              </a:extLst>
            </p:cNvPr>
            <p:cNvGrpSpPr/>
            <p:nvPr/>
          </p:nvGrpSpPr>
          <p:grpSpPr>
            <a:xfrm>
              <a:off x="3336192" y="2376209"/>
              <a:ext cx="1130300" cy="432435"/>
              <a:chOff x="3023" y="3649"/>
              <a:chExt cx="1780" cy="68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0035C2A-795F-4FC3-80D5-AC15193781A2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89C57F-644A-48C5-B8D0-6B21D00275A2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N-2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16C26B-2549-4502-981D-1B9992502284}"/>
                </a:ext>
              </a:extLst>
            </p:cNvPr>
            <p:cNvGrpSpPr/>
            <p:nvPr/>
          </p:nvGrpSpPr>
          <p:grpSpPr>
            <a:xfrm>
              <a:off x="5303422" y="3918624"/>
              <a:ext cx="1130300" cy="431800"/>
              <a:chOff x="3023" y="3649"/>
              <a:chExt cx="1780" cy="68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3C12412-9DA6-4E94-99FB-C38789896BA7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9B21D9F-0943-4DF8-BE07-3FF74DC5D46F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特征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F7E27E3-C621-4657-819F-A5BD63CDFD99}"/>
                </a:ext>
              </a:extLst>
            </p:cNvPr>
            <p:cNvGrpSpPr/>
            <p:nvPr/>
          </p:nvGrpSpPr>
          <p:grpSpPr>
            <a:xfrm>
              <a:off x="5300882" y="4711739"/>
              <a:ext cx="1133475" cy="432435"/>
              <a:chOff x="3023" y="3649"/>
              <a:chExt cx="1780" cy="681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88D2484-EE28-401F-854A-0D982DDCB119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F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1CA598D-EDD6-44B1-A9BC-E2592EA74770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标签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11FF358-7CA3-446B-AF66-2651D058AD27}"/>
                </a:ext>
              </a:extLst>
            </p:cNvPr>
            <p:cNvGrpSpPr/>
            <p:nvPr/>
          </p:nvGrpSpPr>
          <p:grpSpPr>
            <a:xfrm>
              <a:off x="5274212" y="2376844"/>
              <a:ext cx="1130300" cy="432435"/>
              <a:chOff x="3023" y="3649"/>
              <a:chExt cx="1780" cy="68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5C52897-79E1-4C1B-B066-BFBB79C18AA0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7606C-DFBE-40D0-BBF3-A35CB8570D40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N-1</a:t>
                </a: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726F79D-2FCA-4256-924C-E5B0930B540E}"/>
                </a:ext>
              </a:extLst>
            </p:cNvPr>
            <p:cNvSpPr txBox="1"/>
            <p:nvPr/>
          </p:nvSpPr>
          <p:spPr>
            <a:xfrm>
              <a:off x="3809644" y="5361264"/>
              <a:ext cx="2096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模型训练</a:t>
              </a:r>
              <a:endParaRPr lang="en-US" altLang="zh-CN" dirty="0">
                <a:solidFill>
                  <a:prstClr val="black"/>
                </a:solidFill>
                <a:latin typeface="Arial"/>
                <a:cs typeface="+mn-ea"/>
                <a:sym typeface="+mn-lt"/>
              </a:endParaRPr>
            </a:p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(20% </a:t>
              </a:r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验证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)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56741F7-41B6-4C66-BB7E-C6A88B268B83}"/>
                </a:ext>
              </a:extLst>
            </p:cNvPr>
            <p:cNvGrpSpPr/>
            <p:nvPr/>
          </p:nvGrpSpPr>
          <p:grpSpPr>
            <a:xfrm>
              <a:off x="7299862" y="3132494"/>
              <a:ext cx="1130300" cy="432435"/>
              <a:chOff x="3023" y="3649"/>
              <a:chExt cx="1780" cy="68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7BE77BE-75A2-4FA5-8607-CAE92B6E4BB4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F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8C392CD-DD7F-48D2-8EDB-D3420E67BCFA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标签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5DED0509-3C11-4A89-9939-283D35D8D703}"/>
                </a:ext>
              </a:extLst>
            </p:cNvPr>
            <p:cNvGrpSpPr/>
            <p:nvPr/>
          </p:nvGrpSpPr>
          <p:grpSpPr>
            <a:xfrm>
              <a:off x="7296687" y="2377479"/>
              <a:ext cx="1130300" cy="432435"/>
              <a:chOff x="3023" y="3649"/>
              <a:chExt cx="1780" cy="681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FD535E9-DEB2-47F6-95F0-410B712FCD76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A0B3FDE-BC58-4A18-9E4E-BBB57D8E5313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N</a:t>
                </a:r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1C0245-2B28-47FC-B820-2CE76B3A8F08}"/>
                </a:ext>
              </a:extLst>
            </p:cNvPr>
            <p:cNvSpPr txBox="1"/>
            <p:nvPr/>
          </p:nvSpPr>
          <p:spPr>
            <a:xfrm>
              <a:off x="5765702" y="3683882"/>
              <a:ext cx="20961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测试</a:t>
              </a:r>
              <a:endParaRPr lang="en-US" altLang="zh-CN" dirty="0">
                <a:solidFill>
                  <a:prstClr val="black"/>
                </a:solidFill>
                <a:latin typeface="Arial"/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665FFE5-B27B-4826-BF61-7618DDE568BF}"/>
                </a:ext>
              </a:extLst>
            </p:cNvPr>
            <p:cNvGrpSpPr/>
            <p:nvPr/>
          </p:nvGrpSpPr>
          <p:grpSpPr>
            <a:xfrm>
              <a:off x="9408062" y="2378114"/>
              <a:ext cx="1130300" cy="432435"/>
              <a:chOff x="3023" y="3649"/>
              <a:chExt cx="1780" cy="681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209AB5F-93B7-4CF7-A1C5-7644799A6BFA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1773C74-543A-4631-9F5B-C7A64A9B6F5B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N+1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A2CDDB1-0B32-40BA-A44C-E579F605EA55}"/>
                </a:ext>
              </a:extLst>
            </p:cNvPr>
            <p:cNvGrpSpPr/>
            <p:nvPr/>
          </p:nvGrpSpPr>
          <p:grpSpPr>
            <a:xfrm>
              <a:off x="7268747" y="4746664"/>
              <a:ext cx="1130300" cy="431800"/>
              <a:chOff x="3023" y="3649"/>
              <a:chExt cx="1780" cy="68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E98AE44-162A-485E-86EE-DDA4C668E3C6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7746F73-9B8F-4401-94D4-8075089D5B8B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特征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A03774A-232D-4A96-A67A-E08CA0444F67}"/>
                </a:ext>
              </a:extLst>
            </p:cNvPr>
            <p:cNvSpPr txBox="1"/>
            <p:nvPr/>
          </p:nvSpPr>
          <p:spPr>
            <a:xfrm>
              <a:off x="6813769" y="3557944"/>
              <a:ext cx="2096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离线评估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Arial"/>
                <a:cs typeface="+mn-ea"/>
                <a:sym typeface="+mn-lt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8CA42FB-F4AA-4513-B7BB-5F1DD3E03922}"/>
                </a:ext>
              </a:extLst>
            </p:cNvPr>
            <p:cNvCxnSpPr/>
            <p:nvPr/>
          </p:nvCxnSpPr>
          <p:spPr>
            <a:xfrm flipH="1">
              <a:off x="3002182" y="2378114"/>
              <a:ext cx="35161" cy="2981325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D7BAE4B-F40A-40FD-A699-C0930EB670E9}"/>
                </a:ext>
              </a:extLst>
            </p:cNvPr>
            <p:cNvCxnSpPr/>
            <p:nvPr/>
          </p:nvCxnSpPr>
          <p:spPr>
            <a:xfrm flipH="1">
              <a:off x="4841511" y="2356841"/>
              <a:ext cx="4028" cy="295800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8984014-5C21-48F2-A304-03CFDA5535AF}"/>
                </a:ext>
              </a:extLst>
            </p:cNvPr>
            <p:cNvCxnSpPr/>
            <p:nvPr/>
          </p:nvCxnSpPr>
          <p:spPr>
            <a:xfrm flipH="1">
              <a:off x="6834715" y="2369054"/>
              <a:ext cx="4028" cy="295800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8E28890-3543-4078-8F4E-FFA959DC221E}"/>
                </a:ext>
              </a:extLst>
            </p:cNvPr>
            <p:cNvCxnSpPr/>
            <p:nvPr/>
          </p:nvCxnSpPr>
          <p:spPr>
            <a:xfrm flipH="1">
              <a:off x="8978584" y="2356841"/>
              <a:ext cx="4028" cy="295800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右箭头 12">
              <a:extLst>
                <a:ext uri="{FF2B5EF4-FFF2-40B4-BE49-F238E27FC236}">
                  <a16:creationId xmlns:a16="http://schemas.microsoft.com/office/drawing/2014/main" id="{7E1A049F-B84E-4040-AB5C-B2B33E036144}"/>
                </a:ext>
              </a:extLst>
            </p:cNvPr>
            <p:cNvSpPr/>
            <p:nvPr/>
          </p:nvSpPr>
          <p:spPr>
            <a:xfrm>
              <a:off x="4612377" y="4816643"/>
              <a:ext cx="508603" cy="192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右箭头 79">
              <a:extLst>
                <a:ext uri="{FF2B5EF4-FFF2-40B4-BE49-F238E27FC236}">
                  <a16:creationId xmlns:a16="http://schemas.microsoft.com/office/drawing/2014/main" id="{E66DFBDB-B9CF-4CF5-B73F-98A1CAB0ADD2}"/>
                </a:ext>
              </a:extLst>
            </p:cNvPr>
            <p:cNvSpPr/>
            <p:nvPr/>
          </p:nvSpPr>
          <p:spPr>
            <a:xfrm>
              <a:off x="6524685" y="3982622"/>
              <a:ext cx="620060" cy="2460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箭头 80">
              <a:extLst>
                <a:ext uri="{FF2B5EF4-FFF2-40B4-BE49-F238E27FC236}">
                  <a16:creationId xmlns:a16="http://schemas.microsoft.com/office/drawing/2014/main" id="{9B86BC70-FBA1-40AF-BDF8-A239A10DFD99}"/>
                </a:ext>
              </a:extLst>
            </p:cNvPr>
            <p:cNvSpPr/>
            <p:nvPr/>
          </p:nvSpPr>
          <p:spPr>
            <a:xfrm>
              <a:off x="8636919" y="4838983"/>
              <a:ext cx="642136" cy="192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E1D6AF6-0DA8-4FF8-ADE6-5F300FE46E56}"/>
                </a:ext>
              </a:extLst>
            </p:cNvPr>
            <p:cNvGrpSpPr/>
            <p:nvPr/>
          </p:nvGrpSpPr>
          <p:grpSpPr>
            <a:xfrm>
              <a:off x="9382354" y="3744633"/>
              <a:ext cx="1326422" cy="1518922"/>
              <a:chOff x="13002" y="3863"/>
              <a:chExt cx="1780" cy="68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6B438D-FB42-4E6E-BB0C-0FB0206618D0}"/>
                  </a:ext>
                </a:extLst>
              </p:cNvPr>
              <p:cNvSpPr/>
              <p:nvPr/>
            </p:nvSpPr>
            <p:spPr>
              <a:xfrm>
                <a:off x="13039" y="3863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2D05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4EFF04-B370-4607-A45C-17D919E394DB}"/>
                  </a:ext>
                </a:extLst>
              </p:cNvPr>
              <p:cNvSpPr txBox="1"/>
              <p:nvPr/>
            </p:nvSpPr>
            <p:spPr>
              <a:xfrm>
                <a:off x="13002" y="3914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0E5D4BA-CBFD-4BDB-B255-A0B18366D9B7}"/>
                </a:ext>
              </a:extLst>
            </p:cNvPr>
            <p:cNvGrpSpPr/>
            <p:nvPr/>
          </p:nvGrpSpPr>
          <p:grpSpPr>
            <a:xfrm>
              <a:off x="9470109" y="4669830"/>
              <a:ext cx="1130300" cy="432435"/>
              <a:chOff x="3023" y="3649"/>
              <a:chExt cx="1780" cy="681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3084639-C3E0-44DF-84D2-01E6A6F6DC71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7030A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6321916-269A-4851-B860-8740A4436340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预测结果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EE1690B-C128-4DBB-950B-3B06EE6F1171}"/>
                </a:ext>
              </a:extLst>
            </p:cNvPr>
            <p:cNvGrpSpPr/>
            <p:nvPr/>
          </p:nvGrpSpPr>
          <p:grpSpPr>
            <a:xfrm>
              <a:off x="9478999" y="3883065"/>
              <a:ext cx="1130300" cy="432435"/>
              <a:chOff x="3023" y="3649"/>
              <a:chExt cx="1780" cy="681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1B9F58E-7E6C-41D9-9EBC-4C62C24F2779}"/>
                  </a:ext>
                </a:extLst>
              </p:cNvPr>
              <p:cNvSpPr/>
              <p:nvPr/>
            </p:nvSpPr>
            <p:spPr>
              <a:xfrm>
                <a:off x="3060" y="3649"/>
                <a:ext cx="1697" cy="68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F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0BA741B-4FF4-45D7-995C-EDE85E442435}"/>
                  </a:ext>
                </a:extLst>
              </p:cNvPr>
              <p:cNvSpPr txBox="1"/>
              <p:nvPr/>
            </p:nvSpPr>
            <p:spPr>
              <a:xfrm>
                <a:off x="3023" y="3700"/>
                <a:ext cx="1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ea"/>
                    <a:sym typeface="+mn-lt"/>
                  </a:rPr>
                  <a:t>标签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ea"/>
                  <a:sym typeface="+mn-lt"/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1EAA18-C1C1-484B-BF8B-4CF79EC4CC9D}"/>
                </a:ext>
              </a:extLst>
            </p:cNvPr>
            <p:cNvSpPr/>
            <p:nvPr/>
          </p:nvSpPr>
          <p:spPr>
            <a:xfrm>
              <a:off x="9487293" y="432448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在线评估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2A17E0-4E9D-4974-A317-4E40BAF3B3A9}"/>
                </a:ext>
              </a:extLst>
            </p:cNvPr>
            <p:cNvSpPr/>
            <p:nvPr/>
          </p:nvSpPr>
          <p:spPr>
            <a:xfrm>
              <a:off x="8655262" y="4555420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/>
                  <a:cs typeface="+mn-ea"/>
                  <a:sym typeface="+mn-lt"/>
                </a:rPr>
                <a:t>推理</a:t>
              </a:r>
              <a:endParaRPr lang="en-US" altLang="zh-CN" dirty="0">
                <a:solidFill>
                  <a:prstClr val="black"/>
                </a:solidFill>
                <a:latin typeface="Arial"/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48F098C-5783-4872-95A1-89D6DD21A3D5}"/>
                </a:ext>
              </a:extLst>
            </p:cNvPr>
            <p:cNvSpPr txBox="1"/>
            <p:nvPr/>
          </p:nvSpPr>
          <p:spPr>
            <a:xfrm>
              <a:off x="7314467" y="1566263"/>
              <a:ext cx="125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当前月份</a:t>
              </a:r>
            </a:p>
          </p:txBody>
        </p:sp>
        <p:sp>
          <p:nvSpPr>
            <p:cNvPr id="86" name="右箭头 73">
              <a:extLst>
                <a:ext uri="{FF2B5EF4-FFF2-40B4-BE49-F238E27FC236}">
                  <a16:creationId xmlns:a16="http://schemas.microsoft.com/office/drawing/2014/main" id="{CD0192B2-219C-4E78-994D-19887DBB75DD}"/>
                </a:ext>
              </a:extLst>
            </p:cNvPr>
            <p:cNvSpPr/>
            <p:nvPr/>
          </p:nvSpPr>
          <p:spPr>
            <a:xfrm rot="5400000">
              <a:off x="7698898" y="2039344"/>
              <a:ext cx="325876" cy="2460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3A26CA-115A-47D5-92C3-6F3690C0AD46}"/>
                </a:ext>
              </a:extLst>
            </p:cNvPr>
            <p:cNvSpPr/>
            <p:nvPr/>
          </p:nvSpPr>
          <p:spPr>
            <a:xfrm>
              <a:off x="7323357" y="1566263"/>
              <a:ext cx="1068704" cy="37867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2023-04-10T13:41:12Z</dcterms:created>
  <dcterms:modified xsi:type="dcterms:W3CDTF">2023-04-10T13:46:30Z</dcterms:modified>
</cp:coreProperties>
</file>