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73F2-38BA-4269-906A-B566A12D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99C97-58F7-4020-9FC9-F2644F1B2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3CA12-C72C-419B-A5CC-21365B41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AC5F3-6B62-48E2-9C17-B8B068A8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20089-FD2A-46E4-9388-0092960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0F25A-D4F0-4B0C-A443-5921C1E5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027D9-89B0-4E7D-A5B7-4EA10135E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64270-1EF0-44EE-A51C-1050D162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82F66-7357-41FF-87FC-373C7D2D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E1721-87B9-40C7-A966-D4B5A790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25EB4C-3F88-4767-A561-80C6AD8A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8B1C5-3729-4A09-A115-CFFD4F86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51F68-35F2-406A-8574-F8A3FAA0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B6D91-DFC5-4188-95B7-0089E602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AF6B5-8005-43EC-A9D0-2A8721A8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0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65D5-C79C-49D7-827A-2DEEA7F5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45871-186A-48D8-B843-9A434DD0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7EE35-2EC5-4C25-8A83-2BF9FB84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BFC4F-72CC-4447-A47D-6E039026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EC1A6-EDAD-4838-9FFC-C502114D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9F5DE-81A0-41A9-B5CD-627A2250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55026-C217-475E-AF26-AB1D0ECC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A5E4-2192-46A1-BA8C-D35E544A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5DEE6-072B-416B-9039-0E53E246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D0D06-5C48-4506-A2BC-8283736B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67C06-77E9-4718-AF96-E36A4ADC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470F4-55B4-4C85-A31C-FDE54823C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8E9ED-8A6E-444B-8D5A-E6933B61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766A3-71F9-4A8E-A2BF-10C78B2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E9A47-4ACC-4778-A12D-259FE1B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03F9B-CBFA-4866-B8EA-83B23004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42112-1D1B-414B-BC87-EB6206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4E421-34E4-4EDB-82E9-CEAD7910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5E99D-DDA4-4C13-ADBB-932594DF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9E7349-7FCF-4707-A057-7E25F92DD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9A374-1CAC-450A-A0F2-E92169DB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E9BB2-FDBA-45BB-87DA-0DD2C38A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68966D-8D36-4427-9609-03B722F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44ED-0AF2-4C5E-9B92-7297069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F67A-622E-42DF-ACC7-AB29672C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CCDAD-97E7-4E18-8525-3CDE5209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0240A5-D311-4257-809B-995F3B22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70BAC-EC06-4832-A9C2-552B988A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9F2FF-6B91-42BF-8606-E5FF6248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557CB-BC1E-4876-8386-4CEB2694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66B90-7533-4B7C-BBBD-0D0F60C0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4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6128-74B7-48B5-BB9D-EA3AA288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3040F-2074-47E3-BA63-5B19AB7C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76135-2B95-47DF-9AA4-7A9F2203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9F43F-CC6E-4F65-8A2E-172E2EC3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8C424-6887-4BD1-A220-181DD7CA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7D3A8-CD6D-457A-BCAB-04881D8D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5638-2EC2-4BB3-ADC1-EB94E71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9B87D-1ED5-42C6-ACBD-4E9E46F0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328EC-1C73-49E4-8D84-9F267D466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F6B05-70E2-4B61-A067-8FC75476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5FCBB-B9BA-48E6-9CB9-D60610D8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ACE16-2A58-4A92-B274-7A7B1B85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9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D0171E-17C5-4C45-9D93-3527450F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1E6BE-888B-4CBA-B80E-E19F9D5B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B4CC4-A197-4B90-8734-FF1623DA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5423-BA94-4914-9A86-B0B23179C0E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485DE-EB7B-49FC-A117-E2BA5E86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6191C-F711-4E48-99E8-49616AE6E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4E78-9154-49FE-94E3-1ED2CFCC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73744B8-9CFB-4B55-86EB-55281AD04463}"/>
              </a:ext>
            </a:extLst>
          </p:cNvPr>
          <p:cNvGrpSpPr/>
          <p:nvPr/>
        </p:nvGrpSpPr>
        <p:grpSpPr>
          <a:xfrm>
            <a:off x="826346" y="1390476"/>
            <a:ext cx="10105813" cy="3462828"/>
            <a:chOff x="480906" y="1458209"/>
            <a:chExt cx="10105813" cy="3462828"/>
          </a:xfrm>
        </p:grpSpPr>
        <p:grpSp>
          <p:nvGrpSpPr>
            <p:cNvPr id="14" name="组合 13"/>
            <p:cNvGrpSpPr/>
            <p:nvPr/>
          </p:nvGrpSpPr>
          <p:grpSpPr>
            <a:xfrm>
              <a:off x="550957" y="2085970"/>
              <a:ext cx="1668752" cy="998616"/>
              <a:chOff x="1572906" y="630148"/>
              <a:chExt cx="1668752" cy="851519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572906" y="630148"/>
                <a:ext cx="1668752" cy="851519"/>
              </a:xfrm>
              <a:prstGeom prst="ellipse">
                <a:avLst/>
              </a:prstGeom>
              <a:noFill/>
              <a:ln w="25400">
                <a:solidFill>
                  <a:srgbClr val="3795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853284" y="909714"/>
                <a:ext cx="1107996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离网偏好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52708" y="3742607"/>
              <a:ext cx="1668752" cy="998616"/>
              <a:chOff x="1572906" y="630148"/>
              <a:chExt cx="1668752" cy="85151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572906" y="630148"/>
                <a:ext cx="1668752" cy="851519"/>
              </a:xfrm>
              <a:prstGeom prst="ellipse">
                <a:avLst/>
              </a:prstGeom>
              <a:noFill/>
              <a:ln w="25400">
                <a:solidFill>
                  <a:srgbClr val="3795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865851" y="898441"/>
                <a:ext cx="1107996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先验分布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186352" y="2174963"/>
              <a:ext cx="2037271" cy="820632"/>
              <a:chOff x="2488858" y="1970075"/>
              <a:chExt cx="2037271" cy="69975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735444" y="2162484"/>
                <a:ext cx="1569661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奖励生成模型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8858" y="1970075"/>
                <a:ext cx="2037271" cy="699752"/>
              </a:xfrm>
              <a:prstGeom prst="roundRect">
                <a:avLst>
                  <a:gd name="adj" fmla="val 33836"/>
                </a:avLst>
              </a:prstGeom>
              <a:noFill/>
              <a:ln w="25400">
                <a:solidFill>
                  <a:srgbClr val="244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370721" y="3742607"/>
              <a:ext cx="1668752" cy="998616"/>
              <a:chOff x="1572906" y="630148"/>
              <a:chExt cx="1668752" cy="851519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572906" y="630148"/>
                <a:ext cx="1668752" cy="851519"/>
              </a:xfrm>
              <a:prstGeom prst="ellipse">
                <a:avLst/>
              </a:prstGeom>
              <a:noFill/>
              <a:ln w="25400">
                <a:solidFill>
                  <a:srgbClr val="3795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42044" y="875327"/>
                <a:ext cx="1107996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奖励信号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6089128" y="3831597"/>
              <a:ext cx="2037271" cy="820632"/>
              <a:chOff x="7326942" y="1948897"/>
              <a:chExt cx="2037271" cy="69975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587578" y="2141309"/>
                <a:ext cx="1569661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策略匹配算法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7326942" y="1948897"/>
                <a:ext cx="2037271" cy="699752"/>
              </a:xfrm>
              <a:prstGeom prst="roundRect">
                <a:avLst>
                  <a:gd name="adj" fmla="val 33836"/>
                </a:avLst>
              </a:prstGeom>
              <a:noFill/>
              <a:ln w="25400">
                <a:solidFill>
                  <a:srgbClr val="244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273386" y="2113617"/>
              <a:ext cx="1668752" cy="998616"/>
              <a:chOff x="1572906" y="630148"/>
              <a:chExt cx="1668752" cy="851519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572906" y="630148"/>
                <a:ext cx="1668752" cy="851519"/>
              </a:xfrm>
              <a:prstGeom prst="ellipse">
                <a:avLst/>
              </a:prstGeom>
              <a:noFill/>
              <a:ln w="25400">
                <a:solidFill>
                  <a:srgbClr val="3795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53284" y="898443"/>
                <a:ext cx="1107996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干预策略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798998" y="3728487"/>
              <a:ext cx="1668752" cy="998616"/>
              <a:chOff x="1514783" y="617793"/>
              <a:chExt cx="1668752" cy="85151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514783" y="617793"/>
                <a:ext cx="1668752" cy="851519"/>
              </a:xfrm>
              <a:prstGeom prst="ellipse">
                <a:avLst/>
              </a:prstGeom>
              <a:noFill/>
              <a:ln w="25400">
                <a:solidFill>
                  <a:srgbClr val="3795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01518" y="886088"/>
                <a:ext cx="1107996" cy="314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ea"/>
                    <a:sym typeface="+mn-lt"/>
                  </a:rPr>
                  <a:t>离网风险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箭头连接符 7"/>
            <p:cNvCxnSpPr>
              <a:stCxn id="25" idx="2"/>
              <a:endCxn id="20" idx="0"/>
            </p:cNvCxnSpPr>
            <p:nvPr/>
          </p:nvCxnSpPr>
          <p:spPr>
            <a:xfrm>
              <a:off x="4204988" y="2995594"/>
              <a:ext cx="109" cy="74701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0" idx="6"/>
              <a:endCxn id="29" idx="1"/>
            </p:cNvCxnSpPr>
            <p:nvPr/>
          </p:nvCxnSpPr>
          <p:spPr>
            <a:xfrm flipV="1">
              <a:off x="5039473" y="4241913"/>
              <a:ext cx="1049655" cy="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1" idx="4"/>
              <a:endCxn id="29" idx="0"/>
            </p:cNvCxnSpPr>
            <p:nvPr/>
          </p:nvCxnSpPr>
          <p:spPr>
            <a:xfrm>
              <a:off x="7107762" y="3112233"/>
              <a:ext cx="2" cy="719364"/>
            </a:xfrm>
            <a:prstGeom prst="straightConnector1">
              <a:avLst/>
            </a:prstGeom>
            <a:ln w="22225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9" idx="3"/>
              <a:endCxn id="34" idx="2"/>
            </p:cNvCxnSpPr>
            <p:nvPr/>
          </p:nvCxnSpPr>
          <p:spPr>
            <a:xfrm flipV="1">
              <a:off x="8126399" y="4227796"/>
              <a:ext cx="672599" cy="14118"/>
            </a:xfrm>
            <a:prstGeom prst="straightConnector1">
              <a:avLst/>
            </a:prstGeom>
            <a:ln w="22225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15" idx="6"/>
              <a:endCxn id="25" idx="1"/>
            </p:cNvCxnSpPr>
            <p:nvPr/>
          </p:nvCxnSpPr>
          <p:spPr>
            <a:xfrm>
              <a:off x="2219709" y="2585278"/>
              <a:ext cx="966643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18" idx="6"/>
            </p:cNvCxnSpPr>
            <p:nvPr/>
          </p:nvCxnSpPr>
          <p:spPr>
            <a:xfrm flipV="1">
              <a:off x="2221460" y="2585276"/>
              <a:ext cx="481570" cy="1656640"/>
            </a:xfrm>
            <a:prstGeom prst="bentConnector2">
              <a:avLst/>
            </a:prstGeom>
            <a:ln w="2222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480906" y="1458209"/>
              <a:ext cx="10105813" cy="3462828"/>
            </a:xfrm>
            <a:prstGeom prst="roundRect">
              <a:avLst>
                <a:gd name="adj" fmla="val 4987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2066" y="1517277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/>
                  </a:solidFill>
                  <a:latin typeface="Dubai Medium" panose="020B0603030403030204" pitchFamily="34" charset="-78"/>
                  <a:ea typeface="黑体"/>
                  <a:cs typeface="Dubai Medium" panose="020B0603030403030204" pitchFamily="34" charset="-78"/>
                  <a:sym typeface="+mn-lt"/>
                </a:rPr>
                <a:t>离线训练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 Medium" panose="020B0603030403030204" pitchFamily="34" charset="-78"/>
                <a:ea typeface="黑体"/>
                <a:cs typeface="Dubai Medium" panose="020B0603030403030204" pitchFamily="34" charset="-78"/>
                <a:sym typeface="+mn-lt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6B483F7-9378-4F06-8974-BA2C16B6EEA6}"/>
                </a:ext>
              </a:extLst>
            </p:cNvPr>
            <p:cNvCxnSpPr/>
            <p:nvPr/>
          </p:nvCxnSpPr>
          <p:spPr>
            <a:xfrm flipV="1">
              <a:off x="5223731" y="2598496"/>
              <a:ext cx="1049655" cy="2"/>
            </a:xfrm>
            <a:prstGeom prst="straightConnector1">
              <a:avLst/>
            </a:prstGeom>
            <a:ln w="22225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283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1fuggt">
      <a:majorFont>
        <a:latin typeface="Times New Roman" panose="020F0302020204030204"/>
        <a:ea typeface="黑体"/>
        <a:cs typeface=""/>
      </a:majorFont>
      <a:minorFont>
        <a:latin typeface="Times New Roman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Dubai Medium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2023-04-11T08:13:24Z</dcterms:created>
  <dcterms:modified xsi:type="dcterms:W3CDTF">2023-04-11T08:15:17Z</dcterms:modified>
</cp:coreProperties>
</file>