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96E6E-3EA3-48F2-A3E1-34AD158807C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C6E00-F6C2-46B9-82CC-5683FDFD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1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EDA3-6E44-4547-A3A7-87E99E37D3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3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4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9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F3A-614A-47AA-A020-2D823F0CA1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7B8C2C-59EC-4270-806A-FEDE1787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1127"/>
            <a:ext cx="12192000" cy="18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8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51pj3ir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2</cp:revision>
  <dcterms:created xsi:type="dcterms:W3CDTF">2023-04-11T07:31:39Z</dcterms:created>
  <dcterms:modified xsi:type="dcterms:W3CDTF">2023-04-11T07:35:38Z</dcterms:modified>
</cp:coreProperties>
</file>