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8DE9-2557-4F4F-8641-8F7783ADD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A0B4F0-9033-4C41-8DC9-B9564B14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4C46F-702D-4B10-914C-D400B0A7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C9CF8-82A7-405F-8F2C-CE2C7F52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1703E-3BC0-4A7A-8CA7-F225558D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B4A1-FA09-4366-AE6B-6E8DB641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D304E-3A9E-4ECB-A53E-FA6887A1A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63465-9B98-4EB8-A8F3-8DD0C51F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18699-AF89-4D4C-BC9C-A7B91646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B1AD3-BFC8-4364-8A54-22E6DA52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6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5610C-B4DB-4D4D-BA63-92069796B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EDEA1-0367-42CE-8E8A-64F27E29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B5DF5-625E-45FC-AC9E-66FCBF81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E1B7D-47B6-4D95-BBB7-9B75B1B8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38C44-3A66-44A8-A0B1-C03084B8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8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F5FF-5DAA-4CD7-A34C-8CA15723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B945F-299C-4C45-A76D-56DAAFC8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F22E9-EE7B-4A33-BABD-8B84E8C1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807C8-5205-485F-9BB3-5187A5FF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8D6D5-1F41-41E9-9555-87E656B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2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D7090-B205-4353-A4CC-A780D187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E80341-D090-48A6-8D3C-703FC6CF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263CF-ED26-417B-BBA6-15F0FC9F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23EB9-EBF2-4A10-A8BD-B9CEEC8C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E00D6-C816-4324-A6F8-4C3E065A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9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B3ADF-6EE4-4DAE-B2AB-EFBF34ED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75985-FFAB-437D-8954-341E3830A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90E2F-37FE-4402-B01E-D3976EB96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1193A-1B4C-40D8-A52F-22CD49F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A29D0-A7BA-4D5C-BF0A-6639369C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32F8-EB95-4E42-8897-DD9FDB40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81D5B-F15F-443C-A716-321AD203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6FE5D-C655-4CAD-9E15-C7A3B161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3D79E2-7F88-418B-B89A-9FE763F3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1896A-A756-487A-8330-0ECCF59A6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D8581-8428-4015-B9DE-80D63F5FE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4E9F3-533D-4F4C-9B83-AE0BCB6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AE5AFB-DD66-4216-8D57-9DC47917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71C5DB-CE01-43DA-8E12-F90BE60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E336-84D9-40BF-9E22-B935E6C8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2B1234-16F4-48D3-BB55-1061CDE8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054CB-798E-4465-AD96-595CA271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B2553-429F-4E6F-A6BB-37A107A5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0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01560-E921-41E4-8973-DB44DF9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A08212-0CC7-44E1-A6D1-723A75C9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58157-F6F3-4FC6-9E7D-E9B5AE4A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870E-4005-44AD-975D-50E90C49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AE9D4-59D3-4CA2-A21B-5F21EB9E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C6145-C193-4751-9E8C-83D1E96E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A58CA-1FE7-4A27-A250-A3941C66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6BC7C-6D8B-4515-B5D8-130BB432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93120-D81B-402B-92B6-0E5F193F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00F87-6737-4A99-ACC5-1396D403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A8252-F23D-4E1B-9B6F-2CFF423D5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65794-002F-4074-891B-D489EBF4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5D59F-3E43-4565-8FAE-134E41AF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0A08C-EDEA-4F09-957F-20428995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A3639-6F75-4938-9387-0C0F26B5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726424-E591-4F57-8687-47F81E9D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EC7FB-EA13-4DBD-9E42-A77BEEB7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342C4-04AC-45FB-A299-797C6348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1813-7A96-439C-88A8-7C259EE72CDF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911A9-AB9A-4F77-89F1-EBF02CF2B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6C6E4-CA1E-42CB-9532-B34FB7681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B0E5-277C-4C69-993F-9BEB2B899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1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0511137-163B-4C4D-B68A-3CA15E6C41D7}"/>
              </a:ext>
            </a:extLst>
          </p:cNvPr>
          <p:cNvGrpSpPr/>
          <p:nvPr/>
        </p:nvGrpSpPr>
        <p:grpSpPr>
          <a:xfrm>
            <a:off x="4179996" y="2467705"/>
            <a:ext cx="941028" cy="307777"/>
            <a:chOff x="4572001" y="1958103"/>
            <a:chExt cx="941028" cy="3077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7C39F39-F7B0-4B0E-90C0-D72CA05F0D7B}"/>
                </a:ext>
              </a:extLst>
            </p:cNvPr>
            <p:cNvSpPr/>
            <p:nvPr/>
          </p:nvSpPr>
          <p:spPr>
            <a:xfrm>
              <a:off x="4572001" y="2018453"/>
              <a:ext cx="568960" cy="196427"/>
            </a:xfrm>
            <a:prstGeom prst="rect">
              <a:avLst/>
            </a:prstGeom>
            <a:solidFill>
              <a:srgbClr val="4C809B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881C56D-0FBE-4D22-A9DF-95BC309CD117}"/>
                </a:ext>
              </a:extLst>
            </p:cNvPr>
            <p:cNvSpPr txBox="1"/>
            <p:nvPr/>
          </p:nvSpPr>
          <p:spPr>
            <a:xfrm>
              <a:off x="4591855" y="1958103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A12F63B-8109-480D-A5BC-F20CADEAB2D5}"/>
              </a:ext>
            </a:extLst>
          </p:cNvPr>
          <p:cNvSpPr txBox="1"/>
          <p:nvPr/>
        </p:nvSpPr>
        <p:spPr>
          <a:xfrm>
            <a:off x="5623759" y="2208174"/>
            <a:ext cx="602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D275AC-8B1F-44E5-9B71-4CA1AA0E3218}"/>
              </a:ext>
            </a:extLst>
          </p:cNvPr>
          <p:cNvGrpSpPr/>
          <p:nvPr/>
        </p:nvGrpSpPr>
        <p:grpSpPr>
          <a:xfrm>
            <a:off x="4179996" y="1754466"/>
            <a:ext cx="929757" cy="307777"/>
            <a:chOff x="4572001" y="1965320"/>
            <a:chExt cx="929757" cy="30777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E85563F-135A-4BD4-99C0-AD38D3E1CF24}"/>
                </a:ext>
              </a:extLst>
            </p:cNvPr>
            <p:cNvSpPr/>
            <p:nvPr/>
          </p:nvSpPr>
          <p:spPr>
            <a:xfrm>
              <a:off x="4572001" y="2018453"/>
              <a:ext cx="568960" cy="196427"/>
            </a:xfrm>
            <a:prstGeom prst="rect">
              <a:avLst/>
            </a:prstGeom>
            <a:solidFill>
              <a:srgbClr val="AACFD0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16E676D-ABE3-43DE-862D-E78274D0D720}"/>
                </a:ext>
              </a:extLst>
            </p:cNvPr>
            <p:cNvSpPr txBox="1"/>
            <p:nvPr/>
          </p:nvSpPr>
          <p:spPr>
            <a:xfrm>
              <a:off x="4580584" y="1965320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507E59-F9A8-4C5E-BF08-102DC2D8178E}"/>
              </a:ext>
            </a:extLst>
          </p:cNvPr>
          <p:cNvGrpSpPr/>
          <p:nvPr/>
        </p:nvGrpSpPr>
        <p:grpSpPr>
          <a:xfrm>
            <a:off x="4928905" y="1760574"/>
            <a:ext cx="927947" cy="307777"/>
            <a:chOff x="4572001" y="1957594"/>
            <a:chExt cx="927947" cy="30777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FD6CD34-2BB6-4EC3-8C49-1DAD78DB9288}"/>
                </a:ext>
              </a:extLst>
            </p:cNvPr>
            <p:cNvSpPr/>
            <p:nvPr/>
          </p:nvSpPr>
          <p:spPr>
            <a:xfrm>
              <a:off x="4572001" y="2018453"/>
              <a:ext cx="568960" cy="196427"/>
            </a:xfrm>
            <a:prstGeom prst="rect">
              <a:avLst/>
            </a:prstGeom>
            <a:solidFill>
              <a:srgbClr val="AACFD0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457774E-F1A0-4430-92B2-C82CF5FC70CA}"/>
                </a:ext>
              </a:extLst>
            </p:cNvPr>
            <p:cNvSpPr txBox="1"/>
            <p:nvPr/>
          </p:nvSpPr>
          <p:spPr>
            <a:xfrm>
              <a:off x="4578774" y="1957594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BA792F6-3E23-49D8-8195-54FAE601FEE1}"/>
              </a:ext>
            </a:extLst>
          </p:cNvPr>
          <p:cNvGrpSpPr/>
          <p:nvPr/>
        </p:nvGrpSpPr>
        <p:grpSpPr>
          <a:xfrm>
            <a:off x="6270904" y="1760574"/>
            <a:ext cx="581532" cy="307777"/>
            <a:chOff x="4572001" y="1957594"/>
            <a:chExt cx="581532" cy="30777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81DE12E-1DEB-4C81-935C-FB579858C07B}"/>
                </a:ext>
              </a:extLst>
            </p:cNvPr>
            <p:cNvSpPr/>
            <p:nvPr/>
          </p:nvSpPr>
          <p:spPr>
            <a:xfrm>
              <a:off x="4572001" y="2018453"/>
              <a:ext cx="568960" cy="196427"/>
            </a:xfrm>
            <a:prstGeom prst="rect">
              <a:avLst/>
            </a:prstGeom>
            <a:solidFill>
              <a:srgbClr val="AACFD0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121720-E633-42E9-AE4F-322D94A09C39}"/>
                </a:ext>
              </a:extLst>
            </p:cNvPr>
            <p:cNvSpPr txBox="1"/>
            <p:nvPr/>
          </p:nvSpPr>
          <p:spPr>
            <a:xfrm>
              <a:off x="4584573" y="1957594"/>
              <a:ext cx="568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0D37B0D-5A8C-4F24-9206-57D5934C569F}"/>
              </a:ext>
            </a:extLst>
          </p:cNvPr>
          <p:cNvSpPr txBox="1"/>
          <p:nvPr/>
        </p:nvSpPr>
        <p:spPr>
          <a:xfrm>
            <a:off x="5622454" y="1515211"/>
            <a:ext cx="609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833A12-838F-4AB6-BB88-EA63EB4B7C19}"/>
              </a:ext>
            </a:extLst>
          </p:cNvPr>
          <p:cNvSpPr txBox="1"/>
          <p:nvPr/>
        </p:nvSpPr>
        <p:spPr>
          <a:xfrm>
            <a:off x="4202921" y="1883173"/>
            <a:ext cx="9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45D0E1F-BDAC-4535-9577-7C3FF0440175}"/>
              </a:ext>
            </a:extLst>
          </p:cNvPr>
          <p:cNvGrpSpPr/>
          <p:nvPr/>
        </p:nvGrpSpPr>
        <p:grpSpPr>
          <a:xfrm>
            <a:off x="4935678" y="2480204"/>
            <a:ext cx="921174" cy="307777"/>
            <a:chOff x="5025814" y="3447779"/>
            <a:chExt cx="921174" cy="3077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5C40D5-9713-4E06-B1FA-6DF66585E75D}"/>
                </a:ext>
              </a:extLst>
            </p:cNvPr>
            <p:cNvSpPr/>
            <p:nvPr/>
          </p:nvSpPr>
          <p:spPr>
            <a:xfrm>
              <a:off x="5025814" y="3507977"/>
              <a:ext cx="568960" cy="196427"/>
            </a:xfrm>
            <a:prstGeom prst="rect">
              <a:avLst/>
            </a:prstGeom>
            <a:solidFill>
              <a:srgbClr val="4C809B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12854EA-EF46-463C-9B34-16B59D186B7B}"/>
                </a:ext>
              </a:extLst>
            </p:cNvPr>
            <p:cNvSpPr txBox="1"/>
            <p:nvPr/>
          </p:nvSpPr>
          <p:spPr>
            <a:xfrm>
              <a:off x="5025814" y="3447779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CC6E32A-5668-4B00-82B0-CE99B80EBA17}"/>
              </a:ext>
            </a:extLst>
          </p:cNvPr>
          <p:cNvGrpSpPr/>
          <p:nvPr/>
        </p:nvGrpSpPr>
        <p:grpSpPr>
          <a:xfrm>
            <a:off x="6277810" y="2473133"/>
            <a:ext cx="945381" cy="307777"/>
            <a:chOff x="6908800" y="2666906"/>
            <a:chExt cx="945381" cy="3077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4A87DF-E7B0-4A9F-AD52-EAC823EA151F}"/>
                </a:ext>
              </a:extLst>
            </p:cNvPr>
            <p:cNvSpPr/>
            <p:nvPr/>
          </p:nvSpPr>
          <p:spPr>
            <a:xfrm>
              <a:off x="6908800" y="2729653"/>
              <a:ext cx="568960" cy="196427"/>
            </a:xfrm>
            <a:prstGeom prst="rect">
              <a:avLst/>
            </a:prstGeom>
            <a:solidFill>
              <a:srgbClr val="4C809B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27A14E5-792C-4874-B668-E01BE4103DD5}"/>
                </a:ext>
              </a:extLst>
            </p:cNvPr>
            <p:cNvSpPr txBox="1"/>
            <p:nvPr/>
          </p:nvSpPr>
          <p:spPr>
            <a:xfrm>
              <a:off x="6933007" y="2666906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F757F59-DBEB-40D0-BC71-7F08EC16BB24}"/>
              </a:ext>
            </a:extLst>
          </p:cNvPr>
          <p:cNvSpPr txBox="1"/>
          <p:nvPr/>
        </p:nvSpPr>
        <p:spPr>
          <a:xfrm>
            <a:off x="4933046" y="1879186"/>
            <a:ext cx="9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71D4B5-FE61-48FC-AC51-998A767F7B23}"/>
              </a:ext>
            </a:extLst>
          </p:cNvPr>
          <p:cNvSpPr txBox="1"/>
          <p:nvPr/>
        </p:nvSpPr>
        <p:spPr>
          <a:xfrm>
            <a:off x="5630890" y="1852501"/>
            <a:ext cx="9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D0E38B5-5000-4B28-910E-4675804A8B2F}"/>
              </a:ext>
            </a:extLst>
          </p:cNvPr>
          <p:cNvSpPr txBox="1"/>
          <p:nvPr/>
        </p:nvSpPr>
        <p:spPr>
          <a:xfrm>
            <a:off x="6246774" y="1852501"/>
            <a:ext cx="9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4EE2F63-E5D6-42B4-B3AA-07CE68C2E2E1}"/>
              </a:ext>
            </a:extLst>
          </p:cNvPr>
          <p:cNvSpPr/>
          <p:nvPr/>
        </p:nvSpPr>
        <p:spPr>
          <a:xfrm>
            <a:off x="3646312" y="1729770"/>
            <a:ext cx="364309" cy="11369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68A326A2-43BD-401E-BAFE-B6399710C9A3}"/>
              </a:ext>
            </a:extLst>
          </p:cNvPr>
          <p:cNvSpPr/>
          <p:nvPr/>
        </p:nvSpPr>
        <p:spPr>
          <a:xfrm rot="5400000">
            <a:off x="5365982" y="47491"/>
            <a:ext cx="364309" cy="288100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61065D-5D5C-44F9-A4A3-D3596E0C1F9C}"/>
              </a:ext>
            </a:extLst>
          </p:cNvPr>
          <p:cNvGrpSpPr/>
          <p:nvPr/>
        </p:nvGrpSpPr>
        <p:grpSpPr>
          <a:xfrm>
            <a:off x="4984515" y="850155"/>
            <a:ext cx="1522089" cy="369332"/>
            <a:chOff x="4605698" y="2066239"/>
            <a:chExt cx="1628881" cy="36933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E064BA0-C11A-4F4A-BD97-C828C102118D}"/>
                </a:ext>
              </a:extLst>
            </p:cNvPr>
            <p:cNvSpPr/>
            <p:nvPr/>
          </p:nvSpPr>
          <p:spPr>
            <a:xfrm>
              <a:off x="4637734" y="2120690"/>
              <a:ext cx="1183086" cy="292684"/>
            </a:xfrm>
            <a:prstGeom prst="rect">
              <a:avLst/>
            </a:prstGeom>
            <a:solidFill>
              <a:schemeClr val="tx1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56DAAE-BF83-4876-ABE5-42BF198DEBB8}"/>
                </a:ext>
              </a:extLst>
            </p:cNvPr>
            <p:cNvSpPr txBox="1"/>
            <p:nvPr/>
          </p:nvSpPr>
          <p:spPr>
            <a:xfrm>
              <a:off x="4605698" y="2066239"/>
              <a:ext cx="1628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prstClr val="white"/>
                  </a:solidFill>
                  <a:latin typeface="Times New Roman" panose="020F0502020204030204"/>
                  <a:ea typeface="黑体"/>
                </a:rPr>
                <a:t>干预策略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</p:grpSp>
      <p:sp>
        <p:nvSpPr>
          <p:cNvPr id="49" name="箭头: 下 48">
            <a:extLst>
              <a:ext uri="{FF2B5EF4-FFF2-40B4-BE49-F238E27FC236}">
                <a16:creationId xmlns:a16="http://schemas.microsoft.com/office/drawing/2014/main" id="{359D072F-025C-4E9F-9105-AE342FFB5C67}"/>
              </a:ext>
            </a:extLst>
          </p:cNvPr>
          <p:cNvSpPr/>
          <p:nvPr/>
        </p:nvSpPr>
        <p:spPr>
          <a:xfrm>
            <a:off x="6467478" y="2804951"/>
            <a:ext cx="186388" cy="31771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932BE0D-8D25-444D-A68F-2800723CFF1D}"/>
              </a:ext>
            </a:extLst>
          </p:cNvPr>
          <p:cNvSpPr txBox="1"/>
          <p:nvPr/>
        </p:nvSpPr>
        <p:spPr>
          <a:xfrm>
            <a:off x="4348845" y="1407705"/>
            <a:ext cx="3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C78E19-B381-445E-B64D-DC05025993DA}"/>
              </a:ext>
            </a:extLst>
          </p:cNvPr>
          <p:cNvSpPr txBox="1"/>
          <p:nvPr/>
        </p:nvSpPr>
        <p:spPr>
          <a:xfrm>
            <a:off x="5083604" y="1413881"/>
            <a:ext cx="3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0F81B1-81EB-48DB-AD69-FEE840A6EE6C}"/>
              </a:ext>
            </a:extLst>
          </p:cNvPr>
          <p:cNvSpPr txBox="1"/>
          <p:nvPr/>
        </p:nvSpPr>
        <p:spPr>
          <a:xfrm>
            <a:off x="6371363" y="1429065"/>
            <a:ext cx="3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rPr>
              <a:t>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C54B23D-F325-4300-BFC9-5FD4D45A01B2}"/>
              </a:ext>
            </a:extLst>
          </p:cNvPr>
          <p:cNvSpPr txBox="1"/>
          <p:nvPr/>
        </p:nvSpPr>
        <p:spPr>
          <a:xfrm>
            <a:off x="3816986" y="1723201"/>
            <a:ext cx="3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F0502020204030204"/>
                <a:ea typeface="黑体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F8F7614-A4C9-4E28-9BF5-8551D70BEBCD}"/>
              </a:ext>
            </a:extLst>
          </p:cNvPr>
          <p:cNvSpPr txBox="1"/>
          <p:nvPr/>
        </p:nvSpPr>
        <p:spPr>
          <a:xfrm>
            <a:off x="3806190" y="2441602"/>
            <a:ext cx="35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16A6AE1-6BFB-49E2-B736-D47AF98DF12C}"/>
              </a:ext>
            </a:extLst>
          </p:cNvPr>
          <p:cNvGrpSpPr/>
          <p:nvPr/>
        </p:nvGrpSpPr>
        <p:grpSpPr>
          <a:xfrm>
            <a:off x="6222263" y="3228118"/>
            <a:ext cx="987737" cy="307777"/>
            <a:chOff x="4369991" y="1910866"/>
            <a:chExt cx="987737" cy="30777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A002115-9FBC-4837-9763-81D9747A10E0}"/>
                </a:ext>
              </a:extLst>
            </p:cNvPr>
            <p:cNvSpPr/>
            <p:nvPr/>
          </p:nvSpPr>
          <p:spPr>
            <a:xfrm>
              <a:off x="4369991" y="1942078"/>
              <a:ext cx="691386" cy="244974"/>
            </a:xfrm>
            <a:prstGeom prst="rect">
              <a:avLst/>
            </a:prstGeom>
            <a:solidFill>
              <a:srgbClr val="AACFD0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C6E28AE-EBEE-4DB8-B2E8-6B75C3C7FF37}"/>
                </a:ext>
              </a:extLst>
            </p:cNvPr>
            <p:cNvSpPr txBox="1"/>
            <p:nvPr/>
          </p:nvSpPr>
          <p:spPr>
            <a:xfrm>
              <a:off x="4436554" y="1910866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77279DAD-AC63-4A50-84D0-C1D7C03403F2}"/>
              </a:ext>
            </a:extLst>
          </p:cNvPr>
          <p:cNvSpPr txBox="1"/>
          <p:nvPr/>
        </p:nvSpPr>
        <p:spPr>
          <a:xfrm>
            <a:off x="6267347" y="3332747"/>
            <a:ext cx="952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…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E9D2754-606F-4A42-BD00-49A916A4FEF2}"/>
              </a:ext>
            </a:extLst>
          </p:cNvPr>
          <p:cNvGrpSpPr/>
          <p:nvPr/>
        </p:nvGrpSpPr>
        <p:grpSpPr>
          <a:xfrm>
            <a:off x="6226370" y="3933644"/>
            <a:ext cx="991529" cy="307777"/>
            <a:chOff x="4369991" y="1902484"/>
            <a:chExt cx="991529" cy="30777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35C462D-9ADD-4E5B-B354-C209B12342A3}"/>
                </a:ext>
              </a:extLst>
            </p:cNvPr>
            <p:cNvSpPr/>
            <p:nvPr/>
          </p:nvSpPr>
          <p:spPr>
            <a:xfrm>
              <a:off x="4369991" y="1942078"/>
              <a:ext cx="691386" cy="244974"/>
            </a:xfrm>
            <a:prstGeom prst="rect">
              <a:avLst/>
            </a:prstGeom>
            <a:solidFill>
              <a:srgbClr val="4C809B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1FAA710-6FEE-42A0-9F80-E6A1264CC30B}"/>
                </a:ext>
              </a:extLst>
            </p:cNvPr>
            <p:cNvSpPr txBox="1"/>
            <p:nvPr/>
          </p:nvSpPr>
          <p:spPr>
            <a:xfrm>
              <a:off x="4440346" y="1902484"/>
              <a:ext cx="921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拉杆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3863DD-A83E-4BAB-B87B-867DA5D6B5FB}"/>
              </a:ext>
            </a:extLst>
          </p:cNvPr>
          <p:cNvGrpSpPr/>
          <p:nvPr/>
        </p:nvGrpSpPr>
        <p:grpSpPr>
          <a:xfrm>
            <a:off x="5781184" y="3218960"/>
            <a:ext cx="316512" cy="1044897"/>
            <a:chOff x="5846501" y="3218960"/>
            <a:chExt cx="316512" cy="1044897"/>
          </a:xfrm>
        </p:grpSpPr>
        <p:sp>
          <p:nvSpPr>
            <p:cNvPr id="82" name="乘号 81">
              <a:extLst>
                <a:ext uri="{FF2B5EF4-FFF2-40B4-BE49-F238E27FC236}">
                  <a16:creationId xmlns:a16="http://schemas.microsoft.com/office/drawing/2014/main" id="{3BD32628-CDDC-403A-AE18-156ABE8D9A7F}"/>
                </a:ext>
              </a:extLst>
            </p:cNvPr>
            <p:cNvSpPr/>
            <p:nvPr/>
          </p:nvSpPr>
          <p:spPr>
            <a:xfrm>
              <a:off x="5846501" y="3218960"/>
              <a:ext cx="304427" cy="325713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83" name="乘号 82">
              <a:extLst>
                <a:ext uri="{FF2B5EF4-FFF2-40B4-BE49-F238E27FC236}">
                  <a16:creationId xmlns:a16="http://schemas.microsoft.com/office/drawing/2014/main" id="{B0883C48-1E5D-4248-9FF4-3BB4F2268E29}"/>
                </a:ext>
              </a:extLst>
            </p:cNvPr>
            <p:cNvSpPr/>
            <p:nvPr/>
          </p:nvSpPr>
          <p:spPr>
            <a:xfrm>
              <a:off x="5857656" y="3600854"/>
              <a:ext cx="304427" cy="325713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84" name="乘号 83">
              <a:extLst>
                <a:ext uri="{FF2B5EF4-FFF2-40B4-BE49-F238E27FC236}">
                  <a16:creationId xmlns:a16="http://schemas.microsoft.com/office/drawing/2014/main" id="{EA0D467A-5CE2-4E1F-8550-13C4F12FF4D1}"/>
                </a:ext>
              </a:extLst>
            </p:cNvPr>
            <p:cNvSpPr/>
            <p:nvPr/>
          </p:nvSpPr>
          <p:spPr>
            <a:xfrm>
              <a:off x="5858586" y="3938144"/>
              <a:ext cx="304427" cy="325713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34BA09A-0A23-4381-8EA4-B2F42C5A0AF7}"/>
              </a:ext>
            </a:extLst>
          </p:cNvPr>
          <p:cNvGrpSpPr/>
          <p:nvPr/>
        </p:nvGrpSpPr>
        <p:grpSpPr>
          <a:xfrm>
            <a:off x="7423327" y="3486410"/>
            <a:ext cx="669707" cy="369332"/>
            <a:chOff x="4594854" y="2066808"/>
            <a:chExt cx="957624" cy="369332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E63B2DD-471A-4D4A-897B-3F3EB99BBEF9}"/>
                </a:ext>
              </a:extLst>
            </p:cNvPr>
            <p:cNvSpPr/>
            <p:nvPr/>
          </p:nvSpPr>
          <p:spPr>
            <a:xfrm>
              <a:off x="4635993" y="2111414"/>
              <a:ext cx="916484" cy="292684"/>
            </a:xfrm>
            <a:prstGeom prst="rect">
              <a:avLst/>
            </a:prstGeom>
            <a:solidFill>
              <a:schemeClr val="tx1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F14B551-4CEA-4C64-9CC5-C25818EE070A}"/>
                </a:ext>
              </a:extLst>
            </p:cNvPr>
            <p:cNvSpPr txBox="1"/>
            <p:nvPr/>
          </p:nvSpPr>
          <p:spPr>
            <a:xfrm>
              <a:off x="4594854" y="2066808"/>
              <a:ext cx="95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奖励</a:t>
              </a:r>
            </a:p>
          </p:txBody>
        </p:sp>
      </p:grpSp>
      <p:sp>
        <p:nvSpPr>
          <p:cNvPr id="89" name="箭头: 右 88">
            <a:extLst>
              <a:ext uri="{FF2B5EF4-FFF2-40B4-BE49-F238E27FC236}">
                <a16:creationId xmlns:a16="http://schemas.microsoft.com/office/drawing/2014/main" id="{C845E467-0117-4654-924D-7E448E5336B2}"/>
              </a:ext>
            </a:extLst>
          </p:cNvPr>
          <p:cNvSpPr/>
          <p:nvPr/>
        </p:nvSpPr>
        <p:spPr>
          <a:xfrm>
            <a:off x="4076816" y="3646473"/>
            <a:ext cx="345374" cy="209269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515C048-AC30-4E31-9D93-EC452D956B21}"/>
              </a:ext>
            </a:extLst>
          </p:cNvPr>
          <p:cNvGrpSpPr/>
          <p:nvPr/>
        </p:nvGrpSpPr>
        <p:grpSpPr>
          <a:xfrm>
            <a:off x="2384969" y="3566441"/>
            <a:ext cx="1947723" cy="369332"/>
            <a:chOff x="4777572" y="2073090"/>
            <a:chExt cx="957624" cy="369332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C2BC7B8-911D-4CC0-B268-4B918696A29A}"/>
                </a:ext>
              </a:extLst>
            </p:cNvPr>
            <p:cNvSpPr/>
            <p:nvPr/>
          </p:nvSpPr>
          <p:spPr>
            <a:xfrm>
              <a:off x="4797757" y="2111414"/>
              <a:ext cx="754720" cy="292684"/>
            </a:xfrm>
            <a:prstGeom prst="rect">
              <a:avLst/>
            </a:prstGeom>
            <a:solidFill>
              <a:schemeClr val="tx1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EB4CDAA-4980-456B-B3E8-96484A8137D7}"/>
                </a:ext>
              </a:extLst>
            </p:cNvPr>
            <p:cNvSpPr txBox="1"/>
            <p:nvPr/>
          </p:nvSpPr>
          <p:spPr>
            <a:xfrm>
              <a:off x="4777572" y="2073090"/>
              <a:ext cx="95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偏好生成模型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265A5373-4D3D-425D-95B2-0C128A8A715D}"/>
              </a:ext>
            </a:extLst>
          </p:cNvPr>
          <p:cNvSpPr/>
          <p:nvPr/>
        </p:nvSpPr>
        <p:spPr>
          <a:xfrm>
            <a:off x="6203588" y="1779613"/>
            <a:ext cx="714168" cy="10098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25B1BA5-EB1B-49C9-8CCB-BA3877EED97A}"/>
              </a:ext>
            </a:extLst>
          </p:cNvPr>
          <p:cNvSpPr/>
          <p:nvPr/>
        </p:nvSpPr>
        <p:spPr>
          <a:xfrm>
            <a:off x="4107635" y="1721904"/>
            <a:ext cx="2881008" cy="114478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D550356B-A9BB-4E05-A232-F06B91E40447}"/>
              </a:ext>
            </a:extLst>
          </p:cNvPr>
          <p:cNvSpPr/>
          <p:nvPr/>
        </p:nvSpPr>
        <p:spPr>
          <a:xfrm rot="16200000">
            <a:off x="7114389" y="3524226"/>
            <a:ext cx="186388" cy="31771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F0502020204030204"/>
              <a:ea typeface="黑体"/>
            </a:endParaRPr>
          </a:p>
        </p:txBody>
      </p:sp>
      <p:sp>
        <p:nvSpPr>
          <p:cNvPr id="102" name="箭头: 下 101">
            <a:extLst>
              <a:ext uri="{FF2B5EF4-FFF2-40B4-BE49-F238E27FC236}">
                <a16:creationId xmlns:a16="http://schemas.microsoft.com/office/drawing/2014/main" id="{7B82A265-04EF-4C80-BFB9-7892A99DF94F}"/>
              </a:ext>
            </a:extLst>
          </p:cNvPr>
          <p:cNvSpPr/>
          <p:nvPr/>
        </p:nvSpPr>
        <p:spPr>
          <a:xfrm rot="5400000">
            <a:off x="7087860" y="2115310"/>
            <a:ext cx="186388" cy="31771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Times New Roman" panose="020F0502020204030204"/>
              <a:ea typeface="黑体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F4F2B66-360F-4247-A524-B33D326CDE50}"/>
              </a:ext>
            </a:extLst>
          </p:cNvPr>
          <p:cNvGrpSpPr/>
          <p:nvPr/>
        </p:nvGrpSpPr>
        <p:grpSpPr>
          <a:xfrm>
            <a:off x="7293346" y="2072920"/>
            <a:ext cx="1191505" cy="369332"/>
            <a:chOff x="4432579" y="1598768"/>
            <a:chExt cx="1651323" cy="65695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BF2E826-3931-45E3-B658-C6936962105D}"/>
                </a:ext>
              </a:extLst>
            </p:cNvPr>
            <p:cNvSpPr/>
            <p:nvPr/>
          </p:nvSpPr>
          <p:spPr>
            <a:xfrm>
              <a:off x="4571210" y="1661966"/>
              <a:ext cx="1463337" cy="555719"/>
            </a:xfrm>
            <a:prstGeom prst="rect">
              <a:avLst/>
            </a:prstGeom>
            <a:solidFill>
              <a:schemeClr val="tx1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F2A9FC3-7362-48EF-AD0C-9A1FD757009E}"/>
                </a:ext>
              </a:extLst>
            </p:cNvPr>
            <p:cNvSpPr txBox="1"/>
            <p:nvPr/>
          </p:nvSpPr>
          <p:spPr>
            <a:xfrm>
              <a:off x="4432579" y="1598768"/>
              <a:ext cx="1651323" cy="656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先验分布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27DB556-49EE-4588-A48C-4BE0FA2B0EB8}"/>
              </a:ext>
            </a:extLst>
          </p:cNvPr>
          <p:cNvGrpSpPr/>
          <p:nvPr/>
        </p:nvGrpSpPr>
        <p:grpSpPr>
          <a:xfrm>
            <a:off x="2384969" y="2077220"/>
            <a:ext cx="1348083" cy="369332"/>
            <a:chOff x="4594851" y="2066808"/>
            <a:chExt cx="1687533" cy="369332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00DED7A-B7D1-4F16-90FD-2DA124D871B7}"/>
                </a:ext>
              </a:extLst>
            </p:cNvPr>
            <p:cNvSpPr/>
            <p:nvPr/>
          </p:nvSpPr>
          <p:spPr>
            <a:xfrm>
              <a:off x="4637734" y="2120690"/>
              <a:ext cx="1417420" cy="292684"/>
            </a:xfrm>
            <a:prstGeom prst="rect">
              <a:avLst/>
            </a:prstGeom>
            <a:solidFill>
              <a:schemeClr val="tx1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748E3F0C-8133-41E4-85A9-3228A99AF844}"/>
                </a:ext>
              </a:extLst>
            </p:cNvPr>
            <p:cNvSpPr txBox="1"/>
            <p:nvPr/>
          </p:nvSpPr>
          <p:spPr>
            <a:xfrm>
              <a:off x="4594851" y="2066808"/>
              <a:ext cx="168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离网原因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2478ADE-D0E6-4A58-854C-B8F25EFC3394}"/>
              </a:ext>
            </a:extLst>
          </p:cNvPr>
          <p:cNvGrpSpPr/>
          <p:nvPr/>
        </p:nvGrpSpPr>
        <p:grpSpPr>
          <a:xfrm>
            <a:off x="6145765" y="3178372"/>
            <a:ext cx="1284076" cy="1928018"/>
            <a:chOff x="6145765" y="3178372"/>
            <a:chExt cx="1284076" cy="19280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93DFBDF-6DA9-4908-B1AF-13784FF297C2}"/>
                </a:ext>
              </a:extLst>
            </p:cNvPr>
            <p:cNvGrpSpPr/>
            <p:nvPr/>
          </p:nvGrpSpPr>
          <p:grpSpPr>
            <a:xfrm>
              <a:off x="6145765" y="4737058"/>
              <a:ext cx="1284076" cy="369332"/>
              <a:chOff x="4663069" y="2171031"/>
              <a:chExt cx="1246898" cy="48556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E94F98-015A-48C1-A9D4-3CE8D7573E21}"/>
                  </a:ext>
                </a:extLst>
              </p:cNvPr>
              <p:cNvSpPr/>
              <p:nvPr/>
            </p:nvSpPr>
            <p:spPr>
              <a:xfrm>
                <a:off x="4673535" y="2205504"/>
                <a:ext cx="802629" cy="428220"/>
              </a:xfrm>
              <a:prstGeom prst="rect">
                <a:avLst/>
              </a:prstGeom>
              <a:solidFill>
                <a:schemeClr val="tx1"/>
              </a:solidFill>
              <a:ln w="3175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B3FD54-90D9-473A-A96E-AC9BD93830AE}"/>
                  </a:ext>
                </a:extLst>
              </p:cNvPr>
              <p:cNvSpPr txBox="1"/>
              <p:nvPr/>
            </p:nvSpPr>
            <p:spPr>
              <a:xfrm>
                <a:off x="4663069" y="2171031"/>
                <a:ext cx="1246898" cy="48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cs"/>
                  </a:rPr>
                  <a:t>拉杆组</a:t>
                </a: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B364F94-DE9E-4DCA-BF04-D707D9484740}"/>
                </a:ext>
              </a:extLst>
            </p:cNvPr>
            <p:cNvSpPr/>
            <p:nvPr/>
          </p:nvSpPr>
          <p:spPr>
            <a:xfrm>
              <a:off x="6167058" y="3178372"/>
              <a:ext cx="821585" cy="10817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103" name="左大括号 102">
              <a:extLst>
                <a:ext uri="{FF2B5EF4-FFF2-40B4-BE49-F238E27FC236}">
                  <a16:creationId xmlns:a16="http://schemas.microsoft.com/office/drawing/2014/main" id="{F23A413C-9C46-4DA7-B702-259D0C5D703E}"/>
                </a:ext>
              </a:extLst>
            </p:cNvPr>
            <p:cNvSpPr/>
            <p:nvPr/>
          </p:nvSpPr>
          <p:spPr>
            <a:xfrm rot="16200000">
              <a:off x="6387670" y="4077535"/>
              <a:ext cx="364309" cy="82656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1C4665C-A24F-4E35-8766-57EE8D0030D8}"/>
              </a:ext>
            </a:extLst>
          </p:cNvPr>
          <p:cNvGrpSpPr/>
          <p:nvPr/>
        </p:nvGrpSpPr>
        <p:grpSpPr>
          <a:xfrm>
            <a:off x="4485842" y="3179768"/>
            <a:ext cx="1388869" cy="1926622"/>
            <a:chOff x="4586785" y="3179768"/>
            <a:chExt cx="1388869" cy="192662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69EB9AC1-340B-461D-9664-3998303B7CA2}"/>
                </a:ext>
              </a:extLst>
            </p:cNvPr>
            <p:cNvGrpSpPr/>
            <p:nvPr/>
          </p:nvGrpSpPr>
          <p:grpSpPr>
            <a:xfrm>
              <a:off x="4674260" y="3225302"/>
              <a:ext cx="1301394" cy="307777"/>
              <a:chOff x="4494593" y="1908172"/>
              <a:chExt cx="1301394" cy="30777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1403896-968D-49F0-ACDC-2CD7AF4F5154}"/>
                  </a:ext>
                </a:extLst>
              </p:cNvPr>
              <p:cNvSpPr/>
              <p:nvPr/>
            </p:nvSpPr>
            <p:spPr>
              <a:xfrm>
                <a:off x="4494593" y="1948497"/>
                <a:ext cx="1107935" cy="244974"/>
              </a:xfrm>
              <a:prstGeom prst="rect">
                <a:avLst/>
              </a:prstGeom>
              <a:solidFill>
                <a:srgbClr val="D7486C"/>
              </a:solidFill>
              <a:ln w="3175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09DD5B1-0DE1-4A3C-B6CD-DD05809753C9}"/>
                  </a:ext>
                </a:extLst>
              </p:cNvPr>
              <p:cNvSpPr txBox="1"/>
              <p:nvPr/>
            </p:nvSpPr>
            <p:spPr>
              <a:xfrm>
                <a:off x="4581713" y="1908172"/>
                <a:ext cx="12142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cs"/>
                  </a:rPr>
                  <a:t>离网偏好</a:t>
                </a: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BBDB8BA-5F62-4BA8-851E-0093AED846A2}"/>
                </a:ext>
              </a:extLst>
            </p:cNvPr>
            <p:cNvSpPr/>
            <p:nvPr/>
          </p:nvSpPr>
          <p:spPr>
            <a:xfrm>
              <a:off x="4673463" y="3976814"/>
              <a:ext cx="1107935" cy="244569"/>
            </a:xfrm>
            <a:prstGeom prst="rect">
              <a:avLst/>
            </a:prstGeom>
            <a:solidFill>
              <a:srgbClr val="F1699A"/>
            </a:solidFill>
            <a:ln w="3175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5695CA7-4BC0-4172-A5C5-C5B0C7AB5C43}"/>
                </a:ext>
              </a:extLst>
            </p:cNvPr>
            <p:cNvSpPr txBox="1"/>
            <p:nvPr/>
          </p:nvSpPr>
          <p:spPr>
            <a:xfrm>
              <a:off x="4921871" y="3339992"/>
              <a:ext cx="9527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rPr>
                <a:t>…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D8D77E3-0168-41F7-8061-50330F824CD9}"/>
                </a:ext>
              </a:extLst>
            </p:cNvPr>
            <p:cNvSpPr txBox="1"/>
            <p:nvPr/>
          </p:nvSpPr>
          <p:spPr>
            <a:xfrm>
              <a:off x="4761380" y="3945447"/>
              <a:ext cx="1214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cs"/>
                </a:rPr>
                <a:t>离网偏好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7B3C7DA-932C-4327-B5C7-196B9A01DD82}"/>
                </a:ext>
              </a:extLst>
            </p:cNvPr>
            <p:cNvSpPr/>
            <p:nvPr/>
          </p:nvSpPr>
          <p:spPr>
            <a:xfrm>
              <a:off x="4591702" y="3179768"/>
              <a:ext cx="1266884" cy="11109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823B600-CDA7-4E0E-9063-E176163A0BD4}"/>
                </a:ext>
              </a:extLst>
            </p:cNvPr>
            <p:cNvGrpSpPr/>
            <p:nvPr/>
          </p:nvGrpSpPr>
          <p:grpSpPr>
            <a:xfrm>
              <a:off x="4634212" y="4737058"/>
              <a:ext cx="1103557" cy="369332"/>
              <a:chOff x="4561725" y="2161267"/>
              <a:chExt cx="1071606" cy="48556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9769546-7AFD-4683-8C70-58EBCB637496}"/>
                  </a:ext>
                </a:extLst>
              </p:cNvPr>
              <p:cNvSpPr/>
              <p:nvPr/>
            </p:nvSpPr>
            <p:spPr>
              <a:xfrm>
                <a:off x="4599840" y="2205505"/>
                <a:ext cx="1002874" cy="428220"/>
              </a:xfrm>
              <a:prstGeom prst="rect">
                <a:avLst/>
              </a:prstGeom>
              <a:solidFill>
                <a:schemeClr val="tx1"/>
              </a:solidFill>
              <a:ln w="3175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黑体"/>
                  <a:cs typeface="+mn-ea"/>
                  <a:sym typeface="+mn-lt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121EF234-2CE6-4B7C-8360-80BEFD1278F4}"/>
                  </a:ext>
                </a:extLst>
              </p:cNvPr>
              <p:cNvSpPr txBox="1"/>
              <p:nvPr/>
            </p:nvSpPr>
            <p:spPr>
              <a:xfrm>
                <a:off x="4561725" y="2161267"/>
                <a:ext cx="1071606" cy="48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F0502020204030204"/>
                    <a:ea typeface="黑体"/>
                    <a:cs typeface="+mn-cs"/>
                  </a:rPr>
                  <a:t>离网偏好</a:t>
                </a:r>
              </a:p>
            </p:txBody>
          </p:sp>
        </p:grpSp>
        <p:sp>
          <p:nvSpPr>
            <p:cNvPr id="104" name="左大括号 103">
              <a:extLst>
                <a:ext uri="{FF2B5EF4-FFF2-40B4-BE49-F238E27FC236}">
                  <a16:creationId xmlns:a16="http://schemas.microsoft.com/office/drawing/2014/main" id="{BB558C39-D23D-46DD-B997-50E38DD04019}"/>
                </a:ext>
              </a:extLst>
            </p:cNvPr>
            <p:cNvSpPr/>
            <p:nvPr/>
          </p:nvSpPr>
          <p:spPr>
            <a:xfrm rot="16200000">
              <a:off x="5034489" y="3884232"/>
              <a:ext cx="364309" cy="1259718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91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2023-04-11T08:17:49Z</dcterms:created>
  <dcterms:modified xsi:type="dcterms:W3CDTF">2023-04-11T08:25:06Z</dcterms:modified>
</cp:coreProperties>
</file>