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3242B-7DCA-407E-8FFA-84B394636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87C40B-1D25-4FBD-ABD0-8862124D1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00D2D0-29E9-470E-9972-D019B1087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0FAE-12EC-4BB3-B492-61F2E09D1AFD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986828-C8CE-4694-8DBF-5D51377CA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4B92D4-854F-409C-9C57-6055136FE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AF95-9FE7-4449-A977-76CD995CB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470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A4CAC-CF2C-43C7-9B04-1C62E6445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68A105-6EFF-4DE5-87E2-6FDC44789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13C6E2-5574-4A06-B2CB-4FF0B3314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0FAE-12EC-4BB3-B492-61F2E09D1AFD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187C54-3914-4BC0-B65F-E74815A45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FB2F39-CCD0-46F2-88BF-91026110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AF95-9FE7-4449-A977-76CD995CB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36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3FF86B-4D7A-4782-8423-F1E4EFF29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6AC936-E20C-4D4E-BAB8-82B4B8750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4C4AFC-A09D-45FC-8836-E64F50120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0FAE-12EC-4BB3-B492-61F2E09D1AFD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6FEE1C-1F1F-4CF8-83A2-A43DFB8F4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2F32EF-7613-4B89-B1A2-B0DEAA0C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AF95-9FE7-4449-A977-76CD995CB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908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91A91-5D54-4845-8750-D599E4B34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3EF4C5-73A9-4ED7-A77B-1D3E00886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752221-FD1F-416E-83A4-F239D2AEF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0FAE-12EC-4BB3-B492-61F2E09D1AFD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F372B5-130C-49A1-BC71-C9F79FE25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CF228F-A63E-4F08-B241-4B0F95B1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AF95-9FE7-4449-A977-76CD995CB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44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23EAB-F0FD-415A-BC41-CC1A2ADD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8ACD3D-9C0A-4317-BD5E-593936AF7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BB3874-3594-4393-B530-B8266F763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0FAE-12EC-4BB3-B492-61F2E09D1AFD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D20895-7B0A-4D99-A982-8F4D9602F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1D0645-28B2-4644-AEB5-EADD1E2B0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AF95-9FE7-4449-A977-76CD995CB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09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9349E-4C48-42A2-87D9-86993DE85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9E5667-9067-4AEC-9F3E-37A98AD4A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DFD6E0-A30C-41C6-A59E-6241AD5CB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66BB19-231B-4031-A84B-1AEFC2E76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0FAE-12EC-4BB3-B492-61F2E09D1AFD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E1C97F-EE16-4BDB-B7B7-D76EB7DF3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176781-DD99-4B10-B798-98B9BD14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AF95-9FE7-4449-A977-76CD995CB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91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7F7CB-2EF8-48C3-A1B7-38234CC64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FF16AC-EAD3-4F7B-9D0C-CC067B04A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AF97DE-28A6-4B17-9497-A8783239E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4C85BD-A76D-4C25-9E92-89809779E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E9B8C1-8AE4-4782-8EFA-895043E93A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309C17-8C0C-43F9-B604-A37AFED93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0FAE-12EC-4BB3-B492-61F2E09D1AFD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31C4FE-E842-4C8F-B692-49DE7FEDB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2D4510-64EA-49C1-BD1C-F8FFB79D1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AF95-9FE7-4449-A977-76CD995CB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05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4E52E-66DB-4059-86BC-B895C5F3D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B1EA65-96E3-44F5-A84B-486D20997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0FAE-12EC-4BB3-B492-61F2E09D1AFD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88EB1F-2F20-4CA1-98AB-4CE43433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060831-F263-46FA-8F9B-F41F96181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AF95-9FE7-4449-A977-76CD995CB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48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1C2540-FA23-4934-A012-3ABAEBDD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0FAE-12EC-4BB3-B492-61F2E09D1AFD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44104-34A9-4F3E-A6B6-7B34F3227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D88FE1-9B61-4870-ADCA-45911D60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AF95-9FE7-4449-A977-76CD995CB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30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46FBB-E051-4DF6-B5DD-661FF6591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7DA1D-82DD-491E-8D19-499EBE18C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882612-25AA-4BCA-BFE2-FCAEA58AF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E21CAA-39D8-473A-88B9-931AE33CC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0FAE-12EC-4BB3-B492-61F2E09D1AFD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20266B-0C2A-4823-AB76-C95D67697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0A5E03-CE00-48E1-AC3F-83F48A80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AF95-9FE7-4449-A977-76CD995CB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062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42AF9-DF7B-46E9-92D1-E9BB5F4FC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716613-CC49-44A2-879C-789FA5E47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89CFB4-F612-4983-8D3E-8B02B8CA1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61161A-93F7-475B-B7B4-5B56CAFFD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0FAE-12EC-4BB3-B492-61F2E09D1AFD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CA84D5-53DF-4A51-AC96-04E229789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662199-5835-499E-9FC1-E1FDFABB3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AF95-9FE7-4449-A977-76CD995CB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732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CB63ED-205B-48E6-B7F2-9C043AC35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6E62FD-EB83-4BB2-94FF-EA0EE13CB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B13BE9-1680-46D8-A2C2-C39466A716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20FAE-12EC-4BB3-B492-61F2E09D1AFD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0A16E8-A271-4503-B9C7-D357B7B21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0D77A-77BE-49AE-A496-B31C92CEA7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5AF95-9FE7-4449-A977-76CD995CB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53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1AEC37-ABC9-4FD6-9734-F229E8B35C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4" t="2911" r="9427"/>
          <a:stretch/>
        </p:blipFill>
        <p:spPr>
          <a:xfrm>
            <a:off x="1886651" y="262966"/>
            <a:ext cx="7421471" cy="56702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59791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sd sfd</dc:creator>
  <cp:lastModifiedBy>sd sfd</cp:lastModifiedBy>
  <cp:revision>1</cp:revision>
  <dcterms:created xsi:type="dcterms:W3CDTF">2023-04-08T01:27:08Z</dcterms:created>
  <dcterms:modified xsi:type="dcterms:W3CDTF">2023-04-08T01:27:56Z</dcterms:modified>
</cp:coreProperties>
</file>