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2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6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0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0775-83C2-477A-B6F9-C1DD567E6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CA4006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AD60-19C0-42C4-8A46-464069E7E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James Nolan 14316461 &amp; Warren Purcell 15404058</a:t>
            </a:r>
          </a:p>
        </p:txBody>
      </p:sp>
    </p:spTree>
    <p:extLst>
      <p:ext uri="{BB962C8B-B14F-4D97-AF65-F5344CB8AC3E}">
        <p14:creationId xmlns:p14="http://schemas.microsoft.com/office/powerpoint/2010/main" val="41683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3926B-CD86-4A90-BC04-DE15500B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215649"/>
            <a:ext cx="4280597" cy="980106"/>
          </a:xfrm>
        </p:spPr>
        <p:txBody>
          <a:bodyPr>
            <a:normAutofit/>
          </a:bodyPr>
          <a:lstStyle/>
          <a:p>
            <a:r>
              <a:rPr lang="en-IE" sz="3600" u="sng" dirty="0"/>
              <a:t>What is working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8248-C6B2-4899-AC6D-379A9924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86" y="1411404"/>
            <a:ext cx="4398372" cy="4019733"/>
          </a:xfrm>
        </p:spPr>
        <p:txBody>
          <a:bodyPr anchor="ctr">
            <a:normAutofit fontScale="92500" lnSpcReduction="20000"/>
          </a:bodyPr>
          <a:lstStyle/>
          <a:p>
            <a:r>
              <a:rPr lang="en-IE" sz="2000" b="1" dirty="0">
                <a:solidFill>
                  <a:schemeClr val="bg1"/>
                </a:solidFill>
              </a:rPr>
              <a:t>Scenario class </a:t>
            </a:r>
            <a:r>
              <a:rPr lang="en-IE" sz="2000" dirty="0">
                <a:solidFill>
                  <a:schemeClr val="bg1"/>
                </a:solidFill>
              </a:rPr>
              <a:t>which is main Thread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Elevators started on main thread. 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People initialised on main thread.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Passed to the manager class. 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Elevator object </a:t>
            </a:r>
            <a:r>
              <a:rPr lang="en-IE" sz="2000" dirty="0">
                <a:solidFill>
                  <a:schemeClr val="bg1"/>
                </a:solidFill>
              </a:rPr>
              <a:t>extending Thread.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Picks up a person from a destination. 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Presently just taking a person and going straight to destination. Then picks up next in waiting list. </a:t>
            </a:r>
          </a:p>
          <a:p>
            <a:r>
              <a:rPr lang="en-IE" sz="2000" b="1" dirty="0">
                <a:solidFill>
                  <a:schemeClr val="bg1"/>
                </a:solidFill>
              </a:rPr>
              <a:t>Person object </a:t>
            </a:r>
            <a:r>
              <a:rPr lang="en-IE" sz="2000" dirty="0">
                <a:solidFill>
                  <a:schemeClr val="bg1"/>
                </a:solidFill>
              </a:rPr>
              <a:t>not on it’s own thread. 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Standard getters and setters. </a:t>
            </a:r>
          </a:p>
          <a:p>
            <a:r>
              <a:rPr lang="en-IE" sz="2000" dirty="0">
                <a:solidFill>
                  <a:schemeClr val="bg1"/>
                </a:solidFill>
              </a:rPr>
              <a:t>An </a:t>
            </a:r>
            <a:r>
              <a:rPr lang="en-IE" sz="2000" b="1" dirty="0">
                <a:solidFill>
                  <a:schemeClr val="bg1"/>
                </a:solidFill>
              </a:rPr>
              <a:t>elevator manager object</a:t>
            </a:r>
            <a:r>
              <a:rPr lang="en-IE" sz="2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Manager class interacts with Elevator threads through a “button press”. </a:t>
            </a:r>
          </a:p>
          <a:p>
            <a:pPr marL="228600" lvl="1" indent="0">
              <a:buNone/>
            </a:pP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832A7-1418-41F2-8EAC-8667B6EE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01" y="1097141"/>
            <a:ext cx="7255925" cy="4708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2C162-D135-44F5-A392-3295287E5D92}"/>
              </a:ext>
            </a:extLst>
          </p:cNvPr>
          <p:cNvSpPr txBox="1"/>
          <p:nvPr/>
        </p:nvSpPr>
        <p:spPr>
          <a:xfrm>
            <a:off x="5747657" y="5863995"/>
            <a:ext cx="51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rgbClr val="099BDD"/>
                </a:solidFill>
              </a:rPr>
              <a:t>Vanilla: One elevator on it’s own thread.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CD8A9-10A8-49AC-8A62-1FE8979DF39B}"/>
              </a:ext>
            </a:extLst>
          </p:cNvPr>
          <p:cNvSpPr txBox="1"/>
          <p:nvPr/>
        </p:nvSpPr>
        <p:spPr>
          <a:xfrm>
            <a:off x="5780429" y="6216579"/>
            <a:ext cx="52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rgbClr val="FFC000"/>
                </a:solidFill>
              </a:rPr>
              <a:t>TODO</a:t>
            </a:r>
            <a:r>
              <a:rPr lang="en-IE" dirty="0">
                <a:solidFill>
                  <a:schemeClr val="tx1">
                    <a:lumMod val="25000"/>
                    <a:lumOff val="75000"/>
                  </a:schemeClr>
                </a:solidFill>
              </a:rPr>
              <a:t>: 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elevator pick people up on floors it visits.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BDBE2-4E2B-48CF-985C-BB54EBB670DB}"/>
              </a:ext>
            </a:extLst>
          </p:cNvPr>
          <p:cNvSpPr txBox="1"/>
          <p:nvPr/>
        </p:nvSpPr>
        <p:spPr>
          <a:xfrm>
            <a:off x="101885" y="5241164"/>
            <a:ext cx="4009292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C2C2C"/>
              </a:buClr>
              <a:buFont typeface="Wingdings" pitchFamily="2" charset="2"/>
              <a:buChar char=""/>
            </a:pPr>
            <a:r>
              <a:rPr lang="en-IE" sz="1900" dirty="0">
                <a:solidFill>
                  <a:srgbClr val="FFFFFF"/>
                </a:solidFill>
              </a:rPr>
              <a:t>Introduce </a:t>
            </a:r>
            <a:r>
              <a:rPr lang="en-IE" sz="1900" b="1" dirty="0">
                <a:solidFill>
                  <a:srgbClr val="FFFFFF"/>
                </a:solidFill>
              </a:rPr>
              <a:t>more elevators</a:t>
            </a:r>
            <a:r>
              <a:rPr lang="en-IE" sz="1900" dirty="0">
                <a:solidFill>
                  <a:srgbClr val="FFFFFF"/>
                </a:solidFill>
              </a:rPr>
              <a:t>.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C2C2C"/>
              </a:buClr>
              <a:buFont typeface="Wingdings" pitchFamily="2" charset="2"/>
              <a:buChar char=""/>
            </a:pPr>
            <a:r>
              <a:rPr lang="en-IE" sz="1900" dirty="0">
                <a:solidFill>
                  <a:srgbClr val="FFFFFF"/>
                </a:solidFill>
              </a:rPr>
              <a:t>Introduce </a:t>
            </a:r>
            <a:r>
              <a:rPr lang="en-IE" sz="1900" b="1" dirty="0">
                <a:solidFill>
                  <a:srgbClr val="FFFFFF"/>
                </a:solidFill>
              </a:rPr>
              <a:t>more people</a:t>
            </a:r>
            <a:r>
              <a:rPr lang="en-IE" sz="1900" dirty="0">
                <a:solidFill>
                  <a:srgbClr val="FFFFFF"/>
                </a:solidFill>
              </a:rPr>
              <a:t>.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C2C2C"/>
              </a:buClr>
              <a:buFont typeface="Wingdings" pitchFamily="2" charset="2"/>
              <a:buChar char=""/>
            </a:pPr>
            <a:r>
              <a:rPr lang="en-IE" sz="1900" dirty="0">
                <a:solidFill>
                  <a:srgbClr val="FFFFFF"/>
                </a:solidFill>
              </a:rPr>
              <a:t>Put elevator  manager on it’s own thread. 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C2C2C"/>
              </a:buClr>
              <a:buFont typeface="Wingdings" pitchFamily="2" charset="2"/>
              <a:buChar char=""/>
            </a:pPr>
            <a:endParaRPr lang="en-IE" sz="1900" dirty="0">
              <a:solidFill>
                <a:srgbClr val="FFFFFF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E425A3-F39D-4092-BAAE-E4084EB550EA}"/>
              </a:ext>
            </a:extLst>
          </p:cNvPr>
          <p:cNvSpPr txBox="1">
            <a:spLocks/>
          </p:cNvSpPr>
          <p:nvPr/>
        </p:nvSpPr>
        <p:spPr>
          <a:xfrm>
            <a:off x="101886" y="5260871"/>
            <a:ext cx="4398372" cy="120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44177CD-1E65-471C-A09A-4AC0092220C3}"/>
              </a:ext>
            </a:extLst>
          </p:cNvPr>
          <p:cNvSpPr txBox="1">
            <a:spLocks/>
          </p:cNvSpPr>
          <p:nvPr/>
        </p:nvSpPr>
        <p:spPr>
          <a:xfrm>
            <a:off x="236582" y="4873533"/>
            <a:ext cx="3739897" cy="5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000" u="sng" dirty="0" err="1">
                <a:solidFill>
                  <a:schemeClr val="bg1"/>
                </a:solidFill>
              </a:rPr>
              <a:t>Todo</a:t>
            </a:r>
            <a:endParaRPr lang="en-IE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3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A0A4-87FA-497F-92C0-8AD9A514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Our present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6717-6692-4BCA-A3C5-E30FC18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44" y="2367584"/>
            <a:ext cx="9784080" cy="4206240"/>
          </a:xfrm>
        </p:spPr>
        <p:txBody>
          <a:bodyPr/>
          <a:lstStyle/>
          <a:p>
            <a:r>
              <a:rPr lang="en-IE" dirty="0"/>
              <a:t>Stupid way of  handling the Person object in elevator.java.</a:t>
            </a:r>
          </a:p>
          <a:p>
            <a:r>
              <a:rPr lang="en-IE" dirty="0"/>
              <a:t>Encountered weird issues such as system print outs killing threads. </a:t>
            </a:r>
          </a:p>
          <a:p>
            <a:r>
              <a:rPr lang="en-IE" dirty="0"/>
              <a:t>Debugging is a bit messy. </a:t>
            </a:r>
          </a:p>
          <a:p>
            <a:r>
              <a:rPr lang="en-IE" dirty="0"/>
              <a:t>Threads dying when people are still waiting. Introduce a monitor to manage waiting? </a:t>
            </a:r>
          </a:p>
          <a:p>
            <a:r>
              <a:rPr lang="en-IE" dirty="0"/>
              <a:t> Introducing a second elevator causes chaos.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212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CA4006 assignment 1</vt:lpstr>
      <vt:lpstr>What is working</vt:lpstr>
      <vt:lpstr>Our present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CA4006 assignment 1</dc:title>
  <dc:creator>James Nolan</dc:creator>
  <cp:lastModifiedBy>James Nolan</cp:lastModifiedBy>
  <cp:revision>6</cp:revision>
  <dcterms:created xsi:type="dcterms:W3CDTF">2019-03-19T10:06:48Z</dcterms:created>
  <dcterms:modified xsi:type="dcterms:W3CDTF">2019-03-19T11:09:27Z</dcterms:modified>
</cp:coreProperties>
</file>