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4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3F910E-FE5C-435E-858A-ECC22C53884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F4199F-3A38-4CAA-94BC-93B1D16644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 classification on </a:t>
            </a:r>
            <a:r>
              <a:rPr lang="en-US" dirty="0" err="1" smtClean="0"/>
              <a:t>Divar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4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 layers </a:t>
            </a:r>
          </a:p>
          <a:p>
            <a:r>
              <a:rPr lang="en-US" dirty="0"/>
              <a:t> </a:t>
            </a:r>
            <a:r>
              <a:rPr lang="en-US" dirty="0" smtClean="0"/>
              <a:t>Dropout or </a:t>
            </a:r>
            <a:r>
              <a:rPr lang="en-US" dirty="0"/>
              <a:t>b</a:t>
            </a:r>
            <a:r>
              <a:rPr lang="en-US" dirty="0" smtClean="0"/>
              <a:t>atch normalization or both?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Both!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Drop out after Batch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6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04" y="1797916"/>
            <a:ext cx="7389064" cy="4351338"/>
          </a:xfrm>
        </p:spPr>
      </p:pic>
    </p:spTree>
    <p:extLst>
      <p:ext uri="{BB962C8B-B14F-4D97-AF65-F5344CB8AC3E}">
        <p14:creationId xmlns:p14="http://schemas.microsoft.com/office/powerpoint/2010/main" val="28224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the sentence to a matrix of size l * d </a:t>
            </a:r>
          </a:p>
          <a:p>
            <a:r>
              <a:rPr lang="en-US" dirty="0"/>
              <a:t> </a:t>
            </a:r>
            <a:r>
              <a:rPr lang="en-US" dirty="0" smtClean="0"/>
              <a:t>Apply 1d convolution on sentences the pooling</a:t>
            </a:r>
          </a:p>
          <a:p>
            <a:r>
              <a:rPr lang="en-US" dirty="0"/>
              <a:t> </a:t>
            </a:r>
            <a:r>
              <a:rPr lang="en-US" dirty="0" smtClean="0"/>
              <a:t>Basically encoding n-grams where n is the kernel size</a:t>
            </a:r>
          </a:p>
          <a:p>
            <a:r>
              <a:rPr lang="en-US" dirty="0"/>
              <a:t> </a:t>
            </a:r>
            <a:r>
              <a:rPr lang="en-US" dirty="0" smtClean="0"/>
              <a:t>Choose multiple kernel sizes(n) the concatenate in the end</a:t>
            </a:r>
          </a:p>
          <a:p>
            <a:r>
              <a:rPr lang="en-US" dirty="0"/>
              <a:t> </a:t>
            </a:r>
            <a:r>
              <a:rPr lang="en-US" dirty="0" smtClean="0"/>
              <a:t>Average pooling worked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3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2, 3, 4 + Average Pooling</a:t>
            </a:r>
          </a:p>
          <a:p>
            <a:r>
              <a:rPr lang="en-US" dirty="0"/>
              <a:t> </a:t>
            </a:r>
            <a:r>
              <a:rPr lang="en-US" dirty="0" smtClean="0"/>
              <a:t>test accuracy -&gt; 88.46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94" y="2985915"/>
            <a:ext cx="4656900" cy="31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 4, 5 + Average pooling</a:t>
            </a:r>
          </a:p>
          <a:p>
            <a:r>
              <a:rPr lang="en-US" dirty="0" smtClean="0"/>
              <a:t>Test accuracy -&gt; 88.39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33" y="2854037"/>
            <a:ext cx="4607883" cy="31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LSTM or GRU -&gt; bi-directional LSTM</a:t>
            </a:r>
          </a:p>
          <a:p>
            <a:r>
              <a:rPr lang="en-US" dirty="0"/>
              <a:t> </a:t>
            </a:r>
            <a:r>
              <a:rPr lang="en-US" dirty="0" smtClean="0"/>
              <a:t>how many layers? 1</a:t>
            </a:r>
          </a:p>
          <a:p>
            <a:r>
              <a:rPr lang="en-US" dirty="0"/>
              <a:t> </a:t>
            </a:r>
            <a:r>
              <a:rPr lang="en-US" dirty="0" smtClean="0"/>
              <a:t>hidden state size -&gt; 300</a:t>
            </a:r>
          </a:p>
          <a:p>
            <a:r>
              <a:rPr lang="en-US" dirty="0"/>
              <a:t> </a:t>
            </a:r>
            <a:r>
              <a:rPr lang="en-US" dirty="0" smtClean="0"/>
              <a:t>only pad each batch not the whole dataset</a:t>
            </a:r>
          </a:p>
          <a:p>
            <a:r>
              <a:rPr lang="en-US" dirty="0"/>
              <a:t> </a:t>
            </a:r>
            <a:r>
              <a:rPr lang="en-US" dirty="0" smtClean="0"/>
              <a:t>Final out of RNN: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Global max pooling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Attention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Just the last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9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with only the last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accuracy -&gt; </a:t>
            </a:r>
            <a:r>
              <a:rPr lang="en-US" dirty="0" smtClean="0"/>
              <a:t>88.48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73" y="2625089"/>
            <a:ext cx="4258609" cy="29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6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with global max pooling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test accuracy -&gt; 88.78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64" y="2602922"/>
            <a:ext cx="4701886" cy="319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with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accuracy -&gt; 88.87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40" y="2770332"/>
            <a:ext cx="4610435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2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+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CNN ignores the order of n-grams</a:t>
            </a:r>
          </a:p>
          <a:p>
            <a:r>
              <a:rPr lang="en-US" dirty="0"/>
              <a:t> </a:t>
            </a:r>
            <a:r>
              <a:rPr lang="en-US" dirty="0" smtClean="0"/>
              <a:t>We could use an RNN with a conv1d and pooling layer</a:t>
            </a:r>
          </a:p>
          <a:p>
            <a:r>
              <a:rPr lang="en-US" dirty="0"/>
              <a:t> </a:t>
            </a:r>
            <a:r>
              <a:rPr lang="en-US" dirty="0" smtClean="0"/>
              <a:t>pooling makes sequences shorter which results in faster RNN training</a:t>
            </a:r>
          </a:p>
        </p:txBody>
      </p:sp>
    </p:spTree>
    <p:extLst>
      <p:ext uri="{BB962C8B-B14F-4D97-AF65-F5344CB8AC3E}">
        <p14:creationId xmlns:p14="http://schemas.microsoft.com/office/powerpoint/2010/main" val="266294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947653 ads</a:t>
            </a:r>
          </a:p>
          <a:p>
            <a:r>
              <a:rPr lang="en-US" dirty="0"/>
              <a:t> </a:t>
            </a:r>
            <a:r>
              <a:rPr lang="en-US" dirty="0" smtClean="0"/>
              <a:t>min length: 1, max length: 349</a:t>
            </a:r>
          </a:p>
          <a:p>
            <a:r>
              <a:rPr lang="en-US" dirty="0"/>
              <a:t> </a:t>
            </a:r>
            <a:r>
              <a:rPr lang="en-US" dirty="0" smtClean="0"/>
              <a:t>split to training and test sets -&gt; 3 to 1</a:t>
            </a:r>
          </a:p>
          <a:p>
            <a:r>
              <a:rPr lang="en-US" dirty="0"/>
              <a:t> </a:t>
            </a:r>
            <a:r>
              <a:rPr lang="en-US" dirty="0" smtClean="0"/>
              <a:t>split is done in a stratified fashion</a:t>
            </a:r>
          </a:p>
          <a:p>
            <a:r>
              <a:rPr lang="en-US" dirty="0"/>
              <a:t> </a:t>
            </a:r>
            <a:r>
              <a:rPr lang="en-US" dirty="0" smtClean="0"/>
              <a:t>metric -&gt; accuracy on test set</a:t>
            </a:r>
          </a:p>
          <a:p>
            <a:r>
              <a:rPr lang="en-US" dirty="0"/>
              <a:t> </a:t>
            </a:r>
            <a:r>
              <a:rPr lang="en-US" dirty="0" smtClean="0"/>
              <a:t>pre-processing:</a:t>
            </a:r>
          </a:p>
          <a:p>
            <a:pPr lvl="1"/>
            <a:r>
              <a:rPr lang="en-US" dirty="0" smtClean="0"/>
              <a:t> Tokenization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stemming?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removing numbers and punctuations?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+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kernel size = 2, Average pooling size = 5</a:t>
            </a:r>
          </a:p>
          <a:p>
            <a:r>
              <a:rPr lang="en-US" dirty="0" smtClean="0"/>
              <a:t>Test accuracy -&gt; 88.46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91" y="3177194"/>
            <a:ext cx="4289945" cy="30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135736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283463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57102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on test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 + </a:t>
                      </a:r>
                      <a:r>
                        <a:rPr lang="en-US" dirty="0" err="1" smtClean="0"/>
                        <a:t>Uni_bi</a:t>
                      </a:r>
                      <a:r>
                        <a:rPr lang="en-US" dirty="0" smtClean="0"/>
                        <a:t>-grams + </a:t>
                      </a:r>
                      <a:r>
                        <a:rPr lang="en-US" dirty="0" err="1" smtClean="0"/>
                        <a:t>tf-idf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0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 + average embeddings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CNN(2,3,4)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4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CNN(3,4,5)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1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BiLSTM</a:t>
                      </a:r>
                      <a:r>
                        <a:rPr lang="en-US" baseline="0" dirty="0" smtClean="0"/>
                        <a:t> +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3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BiLSTM</a:t>
                      </a:r>
                      <a:r>
                        <a:rPr lang="en-US" dirty="0" smtClean="0"/>
                        <a:t> + max pooling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5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CNN +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3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SVM</a:t>
            </a:r>
          </a:p>
          <a:p>
            <a:r>
              <a:rPr lang="en-US" dirty="0"/>
              <a:t> </a:t>
            </a:r>
            <a:r>
              <a:rPr lang="en-US" dirty="0" smtClean="0"/>
              <a:t>ANN</a:t>
            </a:r>
          </a:p>
          <a:p>
            <a:r>
              <a:rPr lang="en-US" dirty="0"/>
              <a:t> </a:t>
            </a:r>
            <a:r>
              <a:rPr lang="en-US" dirty="0" smtClean="0"/>
              <a:t>CNN</a:t>
            </a:r>
          </a:p>
          <a:p>
            <a:r>
              <a:rPr lang="en-US" dirty="0"/>
              <a:t> </a:t>
            </a:r>
            <a:r>
              <a:rPr lang="en-US" dirty="0" smtClean="0"/>
              <a:t>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6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features -&gt; n-grams</a:t>
            </a:r>
          </a:p>
          <a:p>
            <a:r>
              <a:rPr lang="en-US" dirty="0"/>
              <a:t> </a:t>
            </a:r>
            <a:r>
              <a:rPr lang="en-US" dirty="0" smtClean="0"/>
              <a:t>feature values -&gt; binary, count, </a:t>
            </a:r>
            <a:r>
              <a:rPr lang="en-US" dirty="0" err="1" smtClean="0"/>
              <a:t>tf-idf</a:t>
            </a:r>
            <a:endParaRPr lang="en-US" dirty="0" smtClean="0"/>
          </a:p>
          <a:p>
            <a:r>
              <a:rPr lang="en-US" dirty="0" smtClean="0"/>
              <a:t> kernel -&gt;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1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072022"/>
              </p:ext>
            </p:extLst>
          </p:nvPr>
        </p:nvGraphicFramePr>
        <p:xfrm>
          <a:off x="745837" y="2038062"/>
          <a:ext cx="940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562">
                  <a:extLst>
                    <a:ext uri="{9D8B030D-6E8A-4147-A177-3AD203B41FA5}">
                      <a16:colId xmlns:a16="http://schemas.microsoft.com/office/drawing/2014/main" val="1259316493"/>
                    </a:ext>
                  </a:extLst>
                </a:gridCol>
                <a:gridCol w="2032158">
                  <a:extLst>
                    <a:ext uri="{9D8B030D-6E8A-4147-A177-3AD203B41FA5}">
                      <a16:colId xmlns:a16="http://schemas.microsoft.com/office/drawing/2014/main" val="1819492579"/>
                    </a:ext>
                  </a:extLst>
                </a:gridCol>
                <a:gridCol w="1990607">
                  <a:extLst>
                    <a:ext uri="{9D8B030D-6E8A-4147-A177-3AD203B41FA5}">
                      <a16:colId xmlns:a16="http://schemas.microsoft.com/office/drawing/2014/main" val="21115553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1249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Tf-idf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5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Unigrams &amp;</a:t>
                      </a:r>
                      <a:r>
                        <a:rPr lang="en-US" baseline="0" dirty="0" smtClean="0"/>
                        <a:t> Bigrams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8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Unigrams &amp;</a:t>
                      </a:r>
                      <a:r>
                        <a:rPr lang="en-US" baseline="0" dirty="0" smtClean="0"/>
                        <a:t> Bigrams &amp; Trigrams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3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Average of the embeddings of words in an ad</a:t>
            </a:r>
          </a:p>
          <a:p>
            <a:r>
              <a:rPr lang="en-US" dirty="0"/>
              <a:t> </a:t>
            </a:r>
            <a:r>
              <a:rPr lang="en-US" dirty="0" smtClean="0"/>
              <a:t>vocab size = 50000</a:t>
            </a:r>
          </a:p>
          <a:p>
            <a:r>
              <a:rPr lang="en-US" dirty="0"/>
              <a:t> </a:t>
            </a:r>
            <a:r>
              <a:rPr lang="en-US" dirty="0" smtClean="0"/>
              <a:t>Should pad sentences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maximum length = 200</a:t>
            </a:r>
          </a:p>
          <a:p>
            <a:r>
              <a:rPr lang="en-US" dirty="0"/>
              <a:t> </a:t>
            </a:r>
            <a:r>
              <a:rPr lang="en-US" dirty="0" smtClean="0"/>
              <a:t>Number of layers? </a:t>
            </a:r>
          </a:p>
          <a:p>
            <a:r>
              <a:rPr lang="en-US" dirty="0"/>
              <a:t> </a:t>
            </a:r>
            <a:r>
              <a:rPr lang="en-US" dirty="0" smtClean="0"/>
              <a:t>Dropout or Batch Normalization?</a:t>
            </a:r>
          </a:p>
          <a:p>
            <a:r>
              <a:rPr lang="en-US" dirty="0"/>
              <a:t> D</a:t>
            </a:r>
            <a:r>
              <a:rPr lang="en-US" dirty="0" smtClean="0"/>
              <a:t>ifferent approaches for word embeddings:</a:t>
            </a:r>
          </a:p>
          <a:p>
            <a:pPr lvl="1"/>
            <a:r>
              <a:rPr lang="en-US" dirty="0" smtClean="0"/>
              <a:t>pre-trained word embeddings</a:t>
            </a:r>
          </a:p>
          <a:p>
            <a:pPr lvl="1"/>
            <a:r>
              <a:rPr lang="en-US" dirty="0" smtClean="0"/>
              <a:t>train embeddings on the training set</a:t>
            </a:r>
          </a:p>
          <a:p>
            <a:pPr lvl="1"/>
            <a:r>
              <a:rPr lang="en-US" dirty="0" smtClean="0"/>
              <a:t>randomly initialize embeddings</a:t>
            </a:r>
          </a:p>
        </p:txBody>
      </p:sp>
    </p:spTree>
    <p:extLst>
      <p:ext uri="{BB962C8B-B14F-4D97-AF65-F5344CB8AC3E}">
        <p14:creationId xmlns:p14="http://schemas.microsoft.com/office/powerpoint/2010/main" val="28075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approaches: Fast Text pre-trained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test accuracy -&gt; 86.4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8" y="2735002"/>
            <a:ext cx="4487603" cy="32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approaches: Random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test accuracy -&gt; 86.38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50" y="2918691"/>
            <a:ext cx="4402333" cy="30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approaches: train on training set!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test accuracy -&gt; 88.06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3" y="2838680"/>
            <a:ext cx="4404129" cy="30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87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462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Ad classification on Divar dataset</vt:lpstr>
      <vt:lpstr>dataset</vt:lpstr>
      <vt:lpstr>Different classification methods</vt:lpstr>
      <vt:lpstr>SVM</vt:lpstr>
      <vt:lpstr>SVM results</vt:lpstr>
      <vt:lpstr>ANN</vt:lpstr>
      <vt:lpstr>Embedding approaches: Fast Text pre-trained</vt:lpstr>
      <vt:lpstr>Embedding approaches: Random init</vt:lpstr>
      <vt:lpstr>Embedding approaches: train on training set!</vt:lpstr>
      <vt:lpstr>Other parameters</vt:lpstr>
      <vt:lpstr>CNN</vt:lpstr>
      <vt:lpstr>CNN</vt:lpstr>
      <vt:lpstr>Kernel sizes</vt:lpstr>
      <vt:lpstr>Kernel sizes</vt:lpstr>
      <vt:lpstr>RNN</vt:lpstr>
      <vt:lpstr>RNN with only the last state</vt:lpstr>
      <vt:lpstr>RNN with global max pooling </vt:lpstr>
      <vt:lpstr>RNN with attention</vt:lpstr>
      <vt:lpstr>CNN + RNN</vt:lpstr>
      <vt:lpstr>CNN + RNN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classification on Bazar dataset</dc:title>
  <dc:creator>mehrdad naser</dc:creator>
  <cp:lastModifiedBy>mehrdad naser</cp:lastModifiedBy>
  <cp:revision>23</cp:revision>
  <dcterms:created xsi:type="dcterms:W3CDTF">2019-07-15T18:01:56Z</dcterms:created>
  <dcterms:modified xsi:type="dcterms:W3CDTF">2019-07-16T02:03:53Z</dcterms:modified>
</cp:coreProperties>
</file>