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87" r:id="rId7"/>
    <p:sldId id="262" r:id="rId8"/>
    <p:sldId id="290" r:id="rId9"/>
    <p:sldId id="288" r:id="rId10"/>
    <p:sldId id="294" r:id="rId11"/>
    <p:sldId id="292" r:id="rId12"/>
    <p:sldId id="293" r:id="rId13"/>
    <p:sldId id="295" r:id="rId14"/>
    <p:sldId id="278" r:id="rId15"/>
    <p:sldId id="296" r:id="rId16"/>
    <p:sldId id="27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779"/>
    <a:srgbClr val="7B6984"/>
    <a:srgbClr val="59C5EC"/>
    <a:srgbClr val="E8EFF3"/>
    <a:srgbClr val="000000"/>
    <a:srgbClr val="5A82A0"/>
    <a:srgbClr val="6D3B4F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315" autoAdjust="0"/>
  </p:normalViewPr>
  <p:slideViewPr>
    <p:cSldViewPr snapToGrid="0" showGuides="1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2B975-2F7E-4B88-9003-5E037E0714B5}" type="doc">
      <dgm:prSet loTypeId="urn:microsoft.com/office/officeart/2005/8/layout/hierarchy2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09BC5A-3D98-4821-9674-9B1B96357961}">
      <dgm:prSet phldrT="[Text]"/>
      <dgm:spPr>
        <a:solidFill>
          <a:srgbClr val="7B6984"/>
        </a:solidFill>
      </dgm:spPr>
      <dgm:t>
        <a:bodyPr/>
        <a:lstStyle/>
        <a:p>
          <a:pPr rtl="0"/>
          <a:r>
            <a:rPr lang="en-US" b="0" i="0" u="none" dirty="0" err="1" smtClean="0"/>
            <a:t>Movielens</a:t>
          </a:r>
          <a:endParaRPr lang="en-US" dirty="0"/>
        </a:p>
      </dgm:t>
    </dgm:pt>
    <dgm:pt modelId="{F460CB9A-ADE8-472A-9153-7DF647780BF0}" type="parTrans" cxnId="{13CCE923-C386-491E-BB5C-5ACB2DE8C566}">
      <dgm:prSet/>
      <dgm:spPr/>
      <dgm:t>
        <a:bodyPr/>
        <a:lstStyle/>
        <a:p>
          <a:endParaRPr lang="en-US"/>
        </a:p>
      </dgm:t>
    </dgm:pt>
    <dgm:pt modelId="{4EF1D825-9E95-44B6-A2B1-F845850A4D03}" type="sibTrans" cxnId="{13CCE923-C386-491E-BB5C-5ACB2DE8C566}">
      <dgm:prSet/>
      <dgm:spPr/>
      <dgm:t>
        <a:bodyPr/>
        <a:lstStyle/>
        <a:p>
          <a:endParaRPr lang="en-US"/>
        </a:p>
      </dgm:t>
    </dgm:pt>
    <dgm:pt modelId="{364B2CC2-C5BB-4071-A935-1FAB3B6FB956}">
      <dgm:prSet phldrT="[Text]"/>
      <dgm:spPr>
        <a:solidFill>
          <a:srgbClr val="7B6984"/>
        </a:solidFill>
      </dgm:spPr>
      <dgm:t>
        <a:bodyPr/>
        <a:lstStyle/>
        <a:p>
          <a:pPr rtl="0"/>
          <a:r>
            <a:rPr lang="en-US" b="0" i="0" u="none" dirty="0" smtClean="0"/>
            <a:t>movies.csv</a:t>
          </a:r>
          <a:endParaRPr lang="en-US" dirty="0"/>
        </a:p>
      </dgm:t>
    </dgm:pt>
    <dgm:pt modelId="{E444E6A0-49B0-441C-B50E-7F03603AB67E}" type="parTrans" cxnId="{1C5E3AF8-C692-4A21-95A0-216CD7109A0B}">
      <dgm:prSet/>
      <dgm:spPr/>
      <dgm:t>
        <a:bodyPr/>
        <a:lstStyle/>
        <a:p>
          <a:endParaRPr lang="en-US"/>
        </a:p>
      </dgm:t>
    </dgm:pt>
    <dgm:pt modelId="{EC84C3B6-7B17-4257-A5A4-05E585D62171}" type="sibTrans" cxnId="{1C5E3AF8-C692-4A21-95A0-216CD7109A0B}">
      <dgm:prSet/>
      <dgm:spPr/>
      <dgm:t>
        <a:bodyPr/>
        <a:lstStyle/>
        <a:p>
          <a:endParaRPr lang="en-US"/>
        </a:p>
      </dgm:t>
    </dgm:pt>
    <dgm:pt modelId="{CBEC472F-312D-4A78-8E12-34E589F62442}">
      <dgm:prSet phldrT="[Text]"/>
      <dgm:spPr>
        <a:solidFill>
          <a:srgbClr val="3F5779"/>
        </a:solidFill>
      </dgm:spPr>
      <dgm:t>
        <a:bodyPr/>
        <a:lstStyle/>
        <a:p>
          <a:pPr rtl="0"/>
          <a:r>
            <a:rPr lang="en-US" b="0" i="0" u="none" dirty="0" err="1" smtClean="0"/>
            <a:t>movieId</a:t>
          </a:r>
          <a:endParaRPr lang="en-US" dirty="0"/>
        </a:p>
      </dgm:t>
    </dgm:pt>
    <dgm:pt modelId="{DBD8B336-9B30-4C74-A329-374E5D36704F}" type="parTrans" cxnId="{7D8BC446-05F1-4CE2-BF83-A26CB521E051}">
      <dgm:prSet/>
      <dgm:spPr/>
      <dgm:t>
        <a:bodyPr/>
        <a:lstStyle/>
        <a:p>
          <a:endParaRPr lang="en-US"/>
        </a:p>
      </dgm:t>
    </dgm:pt>
    <dgm:pt modelId="{EC392BB9-4008-4E6C-A89B-F6EF8196E6F7}" type="sibTrans" cxnId="{7D8BC446-05F1-4CE2-BF83-A26CB521E051}">
      <dgm:prSet/>
      <dgm:spPr/>
      <dgm:t>
        <a:bodyPr/>
        <a:lstStyle/>
        <a:p>
          <a:endParaRPr lang="en-US"/>
        </a:p>
      </dgm:t>
    </dgm:pt>
    <dgm:pt modelId="{E8F800DC-4585-4717-9BCD-C1A9EA572A44}">
      <dgm:prSet phldrT="[Text]"/>
      <dgm:spPr>
        <a:solidFill>
          <a:srgbClr val="3F5779"/>
        </a:solidFill>
      </dgm:spPr>
      <dgm:t>
        <a:bodyPr/>
        <a:lstStyle/>
        <a:p>
          <a:r>
            <a:rPr lang="en-US" b="0" i="0" u="none" dirty="0" smtClean="0"/>
            <a:t>title</a:t>
          </a:r>
          <a:endParaRPr lang="en-US" dirty="0"/>
        </a:p>
      </dgm:t>
    </dgm:pt>
    <dgm:pt modelId="{6426F1C7-F300-4F66-875E-8D09DB704967}" type="parTrans" cxnId="{6A442D2A-1156-466E-8961-C4508010ACC5}">
      <dgm:prSet/>
      <dgm:spPr/>
      <dgm:t>
        <a:bodyPr/>
        <a:lstStyle/>
        <a:p>
          <a:endParaRPr lang="en-US"/>
        </a:p>
      </dgm:t>
    </dgm:pt>
    <dgm:pt modelId="{D37FD698-CB9C-4FBC-A23E-8FD661D510BA}" type="sibTrans" cxnId="{6A442D2A-1156-466E-8961-C4508010ACC5}">
      <dgm:prSet/>
      <dgm:spPr/>
      <dgm:t>
        <a:bodyPr/>
        <a:lstStyle/>
        <a:p>
          <a:endParaRPr lang="en-US"/>
        </a:p>
      </dgm:t>
    </dgm:pt>
    <dgm:pt modelId="{7DCDC60A-1D8E-4F5E-905C-F9FEE4782E6E}">
      <dgm:prSet phldrT="[Text]"/>
      <dgm:spPr>
        <a:solidFill>
          <a:srgbClr val="7B6984"/>
        </a:solidFill>
      </dgm:spPr>
      <dgm:t>
        <a:bodyPr/>
        <a:lstStyle/>
        <a:p>
          <a:pPr rtl="0"/>
          <a:r>
            <a:rPr lang="en-US" dirty="0" smtClean="0"/>
            <a:t>Rating.csv</a:t>
          </a:r>
          <a:endParaRPr lang="en-US" dirty="0"/>
        </a:p>
      </dgm:t>
    </dgm:pt>
    <dgm:pt modelId="{0C505B0F-F1CD-4B13-B75E-B64BEE6D46AE}" type="parTrans" cxnId="{62748013-AD5A-483D-A4FF-9C24B0EC8BC9}">
      <dgm:prSet/>
      <dgm:spPr/>
      <dgm:t>
        <a:bodyPr/>
        <a:lstStyle/>
        <a:p>
          <a:endParaRPr lang="en-US"/>
        </a:p>
      </dgm:t>
    </dgm:pt>
    <dgm:pt modelId="{C103CBF5-4537-4C95-94FA-AF5D7CF58DC4}" type="sibTrans" cxnId="{62748013-AD5A-483D-A4FF-9C24B0EC8BC9}">
      <dgm:prSet/>
      <dgm:spPr/>
      <dgm:t>
        <a:bodyPr/>
        <a:lstStyle/>
        <a:p>
          <a:endParaRPr lang="en-US"/>
        </a:p>
      </dgm:t>
    </dgm:pt>
    <dgm:pt modelId="{54EC371F-928F-48B6-8802-5664C0CF901B}">
      <dgm:prSet/>
      <dgm:spPr>
        <a:solidFill>
          <a:srgbClr val="3F5779"/>
        </a:solidFill>
      </dgm:spPr>
      <dgm:t>
        <a:bodyPr/>
        <a:lstStyle/>
        <a:p>
          <a:pPr rtl="0"/>
          <a:r>
            <a:rPr lang="en-US" b="0" i="0" u="none" smtClean="0"/>
            <a:t>genres</a:t>
          </a:r>
          <a:endParaRPr lang="en-US"/>
        </a:p>
      </dgm:t>
    </dgm:pt>
    <dgm:pt modelId="{293CC9C2-45AD-4DC5-8289-E05CB239722E}" type="parTrans" cxnId="{E948AD82-F5B1-4449-9800-47F1833C03FC}">
      <dgm:prSet/>
      <dgm:spPr/>
      <dgm:t>
        <a:bodyPr/>
        <a:lstStyle/>
        <a:p>
          <a:endParaRPr lang="en-US"/>
        </a:p>
      </dgm:t>
    </dgm:pt>
    <dgm:pt modelId="{2CD63B41-051D-4C0C-B864-EABAD9035D38}" type="sibTrans" cxnId="{E948AD82-F5B1-4449-9800-47F1833C03FC}">
      <dgm:prSet/>
      <dgm:spPr/>
      <dgm:t>
        <a:bodyPr/>
        <a:lstStyle/>
        <a:p>
          <a:endParaRPr lang="en-US"/>
        </a:p>
      </dgm:t>
    </dgm:pt>
    <dgm:pt modelId="{B02C48FD-4618-4917-97A3-E6CA34C1CF3F}">
      <dgm:prSet/>
      <dgm:spPr>
        <a:solidFill>
          <a:srgbClr val="3F5779"/>
        </a:solidFill>
      </dgm:spPr>
      <dgm:t>
        <a:bodyPr/>
        <a:lstStyle/>
        <a:p>
          <a:pPr rtl="0"/>
          <a:r>
            <a:rPr lang="en-US" b="0" i="0" u="none" smtClean="0"/>
            <a:t>userId</a:t>
          </a:r>
          <a:endParaRPr lang="en-US"/>
        </a:p>
      </dgm:t>
    </dgm:pt>
    <dgm:pt modelId="{5307F3C3-8C10-4CA4-8628-012F092C24DD}" type="parTrans" cxnId="{EC9DE8BB-3E4E-4323-ACCB-E821EA99BF8A}">
      <dgm:prSet/>
      <dgm:spPr/>
      <dgm:t>
        <a:bodyPr/>
        <a:lstStyle/>
        <a:p>
          <a:endParaRPr lang="en-US"/>
        </a:p>
      </dgm:t>
    </dgm:pt>
    <dgm:pt modelId="{827896B9-BFC9-4700-94ED-183B0B0BF0EB}" type="sibTrans" cxnId="{EC9DE8BB-3E4E-4323-ACCB-E821EA99BF8A}">
      <dgm:prSet/>
      <dgm:spPr/>
      <dgm:t>
        <a:bodyPr/>
        <a:lstStyle/>
        <a:p>
          <a:endParaRPr lang="en-US"/>
        </a:p>
      </dgm:t>
    </dgm:pt>
    <dgm:pt modelId="{9BCABEC9-BAE9-4081-9AEA-5807546E9B78}">
      <dgm:prSet/>
      <dgm:spPr>
        <a:solidFill>
          <a:srgbClr val="3F5779"/>
        </a:solidFill>
      </dgm:spPr>
      <dgm:t>
        <a:bodyPr/>
        <a:lstStyle/>
        <a:p>
          <a:pPr rtl="0"/>
          <a:r>
            <a:rPr lang="en-US" b="0" i="0" u="none" smtClean="0"/>
            <a:t>movieId</a:t>
          </a:r>
          <a:endParaRPr lang="en-US"/>
        </a:p>
      </dgm:t>
    </dgm:pt>
    <dgm:pt modelId="{5CAC4322-1161-4191-8602-FE6764FE1A5F}" type="parTrans" cxnId="{EF05EA82-19C3-4822-9A42-0AE677E01281}">
      <dgm:prSet/>
      <dgm:spPr/>
      <dgm:t>
        <a:bodyPr/>
        <a:lstStyle/>
        <a:p>
          <a:endParaRPr lang="en-US"/>
        </a:p>
      </dgm:t>
    </dgm:pt>
    <dgm:pt modelId="{2117BAAC-5599-402A-A78E-991188CF321B}" type="sibTrans" cxnId="{EF05EA82-19C3-4822-9A42-0AE677E01281}">
      <dgm:prSet/>
      <dgm:spPr/>
      <dgm:t>
        <a:bodyPr/>
        <a:lstStyle/>
        <a:p>
          <a:endParaRPr lang="en-US"/>
        </a:p>
      </dgm:t>
    </dgm:pt>
    <dgm:pt modelId="{2DA5ADD3-452C-4625-AE8D-92BFC64C4D61}">
      <dgm:prSet/>
      <dgm:spPr>
        <a:solidFill>
          <a:srgbClr val="3F5779"/>
        </a:solidFill>
      </dgm:spPr>
      <dgm:t>
        <a:bodyPr/>
        <a:lstStyle/>
        <a:p>
          <a:pPr rtl="0"/>
          <a:r>
            <a:rPr lang="en-US" b="0" i="0" u="none" smtClean="0"/>
            <a:t>rating</a:t>
          </a:r>
          <a:endParaRPr lang="en-US"/>
        </a:p>
      </dgm:t>
    </dgm:pt>
    <dgm:pt modelId="{F130EF99-C559-4E0D-900F-4A2AD55BDDD4}" type="parTrans" cxnId="{F0125CB2-E7D8-42BA-B562-2E5816177E1E}">
      <dgm:prSet/>
      <dgm:spPr/>
      <dgm:t>
        <a:bodyPr/>
        <a:lstStyle/>
        <a:p>
          <a:endParaRPr lang="en-US"/>
        </a:p>
      </dgm:t>
    </dgm:pt>
    <dgm:pt modelId="{AC815DCE-BD39-4165-825F-CF99548DCF59}" type="sibTrans" cxnId="{F0125CB2-E7D8-42BA-B562-2E5816177E1E}">
      <dgm:prSet/>
      <dgm:spPr/>
      <dgm:t>
        <a:bodyPr/>
        <a:lstStyle/>
        <a:p>
          <a:endParaRPr lang="en-US"/>
        </a:p>
      </dgm:t>
    </dgm:pt>
    <dgm:pt modelId="{C36FB139-7AE1-4696-9AD6-E85FF43CDCE5}">
      <dgm:prSet/>
      <dgm:spPr>
        <a:solidFill>
          <a:srgbClr val="3F5779"/>
        </a:solidFill>
      </dgm:spPr>
      <dgm:t>
        <a:bodyPr/>
        <a:lstStyle/>
        <a:p>
          <a:pPr rtl="0"/>
          <a:r>
            <a:rPr lang="en-US" b="0" i="0" u="none" smtClean="0"/>
            <a:t>timestamp</a:t>
          </a:r>
          <a:endParaRPr lang="en-US"/>
        </a:p>
      </dgm:t>
    </dgm:pt>
    <dgm:pt modelId="{76B962BE-EF30-4A90-91D5-2EFECCE77F7F}" type="parTrans" cxnId="{BD58947E-58BA-4AED-A43F-89ED66A9617A}">
      <dgm:prSet/>
      <dgm:spPr/>
      <dgm:t>
        <a:bodyPr/>
        <a:lstStyle/>
        <a:p>
          <a:endParaRPr lang="en-US"/>
        </a:p>
      </dgm:t>
    </dgm:pt>
    <dgm:pt modelId="{2182884D-05F5-4EF2-AF2F-B310FD79746A}" type="sibTrans" cxnId="{BD58947E-58BA-4AED-A43F-89ED66A9617A}">
      <dgm:prSet/>
      <dgm:spPr/>
      <dgm:t>
        <a:bodyPr/>
        <a:lstStyle/>
        <a:p>
          <a:endParaRPr lang="en-US"/>
        </a:p>
      </dgm:t>
    </dgm:pt>
    <dgm:pt modelId="{09CEA904-E976-4905-B7E4-25E398DF64D2}" type="pres">
      <dgm:prSet presAssocID="{0262B975-2F7E-4B88-9003-5E037E0714B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3307E0D-028D-4095-808F-0DA617EA0511}" type="pres">
      <dgm:prSet presAssocID="{B009BC5A-3D98-4821-9674-9B1B96357961}" presName="root1" presStyleCnt="0"/>
      <dgm:spPr/>
    </dgm:pt>
    <dgm:pt modelId="{0A10741B-13DB-425A-A8AD-820B1885ACE6}" type="pres">
      <dgm:prSet presAssocID="{B009BC5A-3D98-4821-9674-9B1B9635796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8FB303-4A01-491A-AE50-24B323E7BB04}" type="pres">
      <dgm:prSet presAssocID="{B009BC5A-3D98-4821-9674-9B1B96357961}" presName="level2hierChild" presStyleCnt="0"/>
      <dgm:spPr/>
    </dgm:pt>
    <dgm:pt modelId="{5FECE514-9B14-4DC6-A0FA-5A7082C8D36C}" type="pres">
      <dgm:prSet presAssocID="{E444E6A0-49B0-441C-B50E-7F03603AB67E}" presName="conn2-1" presStyleLbl="parChTrans1D2" presStyleIdx="0" presStyleCnt="2"/>
      <dgm:spPr/>
    </dgm:pt>
    <dgm:pt modelId="{F250E0C0-994A-4B91-914A-939485750A91}" type="pres">
      <dgm:prSet presAssocID="{E444E6A0-49B0-441C-B50E-7F03603AB67E}" presName="connTx" presStyleLbl="parChTrans1D2" presStyleIdx="0" presStyleCnt="2"/>
      <dgm:spPr/>
    </dgm:pt>
    <dgm:pt modelId="{BC4AA38F-7A6F-4128-894C-B63720F9A904}" type="pres">
      <dgm:prSet presAssocID="{364B2CC2-C5BB-4071-A935-1FAB3B6FB956}" presName="root2" presStyleCnt="0"/>
      <dgm:spPr/>
    </dgm:pt>
    <dgm:pt modelId="{A2850E8F-9752-4037-B9BA-C66E512C5709}" type="pres">
      <dgm:prSet presAssocID="{364B2CC2-C5BB-4071-A935-1FAB3B6FB95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7ED6BC-82F7-4130-AFA3-D302B190F359}" type="pres">
      <dgm:prSet presAssocID="{364B2CC2-C5BB-4071-A935-1FAB3B6FB956}" presName="level3hierChild" presStyleCnt="0"/>
      <dgm:spPr/>
    </dgm:pt>
    <dgm:pt modelId="{96EF5F71-A860-4DFC-8DCA-54221417E978}" type="pres">
      <dgm:prSet presAssocID="{DBD8B336-9B30-4C74-A329-374E5D36704F}" presName="conn2-1" presStyleLbl="parChTrans1D3" presStyleIdx="0" presStyleCnt="7"/>
      <dgm:spPr/>
    </dgm:pt>
    <dgm:pt modelId="{C9EF1FAB-5A2C-4268-9315-EF4FE553A418}" type="pres">
      <dgm:prSet presAssocID="{DBD8B336-9B30-4C74-A329-374E5D36704F}" presName="connTx" presStyleLbl="parChTrans1D3" presStyleIdx="0" presStyleCnt="7"/>
      <dgm:spPr/>
    </dgm:pt>
    <dgm:pt modelId="{46C93A5A-E757-4266-850B-B1D80B454F23}" type="pres">
      <dgm:prSet presAssocID="{CBEC472F-312D-4A78-8E12-34E589F62442}" presName="root2" presStyleCnt="0"/>
      <dgm:spPr/>
    </dgm:pt>
    <dgm:pt modelId="{7F6F25E2-88E0-4845-A097-D72D085AE6F1}" type="pres">
      <dgm:prSet presAssocID="{CBEC472F-312D-4A78-8E12-34E589F62442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F5503B-2BEB-4E6D-9250-DDA5E0F85CDF}" type="pres">
      <dgm:prSet presAssocID="{CBEC472F-312D-4A78-8E12-34E589F62442}" presName="level3hierChild" presStyleCnt="0"/>
      <dgm:spPr/>
    </dgm:pt>
    <dgm:pt modelId="{6A9686DF-80F1-480E-A665-716D073290E0}" type="pres">
      <dgm:prSet presAssocID="{6426F1C7-F300-4F66-875E-8D09DB704967}" presName="conn2-1" presStyleLbl="parChTrans1D3" presStyleIdx="1" presStyleCnt="7"/>
      <dgm:spPr/>
    </dgm:pt>
    <dgm:pt modelId="{1E0EADE1-5126-47E1-9DC8-3BE4E6D546CB}" type="pres">
      <dgm:prSet presAssocID="{6426F1C7-F300-4F66-875E-8D09DB704967}" presName="connTx" presStyleLbl="parChTrans1D3" presStyleIdx="1" presStyleCnt="7"/>
      <dgm:spPr/>
    </dgm:pt>
    <dgm:pt modelId="{06BB919E-A586-4AA3-A0BB-80D322427611}" type="pres">
      <dgm:prSet presAssocID="{E8F800DC-4585-4717-9BCD-C1A9EA572A44}" presName="root2" presStyleCnt="0"/>
      <dgm:spPr/>
    </dgm:pt>
    <dgm:pt modelId="{ECE248C9-E76D-49A0-BC18-10D49182CBDC}" type="pres">
      <dgm:prSet presAssocID="{E8F800DC-4585-4717-9BCD-C1A9EA572A44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5A857F-0E48-454B-BC10-FBF889E9485A}" type="pres">
      <dgm:prSet presAssocID="{E8F800DC-4585-4717-9BCD-C1A9EA572A44}" presName="level3hierChild" presStyleCnt="0"/>
      <dgm:spPr/>
    </dgm:pt>
    <dgm:pt modelId="{0E22ABE2-5B6E-4A41-AC3F-F77D8267C226}" type="pres">
      <dgm:prSet presAssocID="{293CC9C2-45AD-4DC5-8289-E05CB239722E}" presName="conn2-1" presStyleLbl="parChTrans1D3" presStyleIdx="2" presStyleCnt="7"/>
      <dgm:spPr/>
    </dgm:pt>
    <dgm:pt modelId="{EC0DEBAE-540F-438E-BD32-EBAE8E993D77}" type="pres">
      <dgm:prSet presAssocID="{293CC9C2-45AD-4DC5-8289-E05CB239722E}" presName="connTx" presStyleLbl="parChTrans1D3" presStyleIdx="2" presStyleCnt="7"/>
      <dgm:spPr/>
    </dgm:pt>
    <dgm:pt modelId="{D736F676-B0C8-4A4E-8F94-5C1BF5C613E6}" type="pres">
      <dgm:prSet presAssocID="{54EC371F-928F-48B6-8802-5664C0CF901B}" presName="root2" presStyleCnt="0"/>
      <dgm:spPr/>
    </dgm:pt>
    <dgm:pt modelId="{659049D7-E0ED-4C27-A99F-1B85A7E66C3A}" type="pres">
      <dgm:prSet presAssocID="{54EC371F-928F-48B6-8802-5664C0CF901B}" presName="LevelTwoTextNode" presStyleLbl="node3" presStyleIdx="2" presStyleCnt="7">
        <dgm:presLayoutVars>
          <dgm:chPref val="3"/>
        </dgm:presLayoutVars>
      </dgm:prSet>
      <dgm:spPr/>
    </dgm:pt>
    <dgm:pt modelId="{4FEA4AFB-014A-4E60-83F0-9870911DD1B2}" type="pres">
      <dgm:prSet presAssocID="{54EC371F-928F-48B6-8802-5664C0CF901B}" presName="level3hierChild" presStyleCnt="0"/>
      <dgm:spPr/>
    </dgm:pt>
    <dgm:pt modelId="{C9E124BD-6C30-4C6E-9100-BC2AA43A57AB}" type="pres">
      <dgm:prSet presAssocID="{0C505B0F-F1CD-4B13-B75E-B64BEE6D46AE}" presName="conn2-1" presStyleLbl="parChTrans1D2" presStyleIdx="1" presStyleCnt="2"/>
      <dgm:spPr/>
    </dgm:pt>
    <dgm:pt modelId="{A24089D5-B1B4-4981-95F4-773D70C859E3}" type="pres">
      <dgm:prSet presAssocID="{0C505B0F-F1CD-4B13-B75E-B64BEE6D46AE}" presName="connTx" presStyleLbl="parChTrans1D2" presStyleIdx="1" presStyleCnt="2"/>
      <dgm:spPr/>
    </dgm:pt>
    <dgm:pt modelId="{E3987FEE-C97F-4244-82B4-B803A12F1280}" type="pres">
      <dgm:prSet presAssocID="{7DCDC60A-1D8E-4F5E-905C-F9FEE4782E6E}" presName="root2" presStyleCnt="0"/>
      <dgm:spPr/>
    </dgm:pt>
    <dgm:pt modelId="{D7625531-C1BA-4DA8-8E64-9ADB083DFE81}" type="pres">
      <dgm:prSet presAssocID="{7DCDC60A-1D8E-4F5E-905C-F9FEE4782E6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1A5C37-DB21-474C-B105-576DF4624B8D}" type="pres">
      <dgm:prSet presAssocID="{7DCDC60A-1D8E-4F5E-905C-F9FEE4782E6E}" presName="level3hierChild" presStyleCnt="0"/>
      <dgm:spPr/>
    </dgm:pt>
    <dgm:pt modelId="{20DB3386-5D28-460E-B670-3E382FBBD6B8}" type="pres">
      <dgm:prSet presAssocID="{5307F3C3-8C10-4CA4-8628-012F092C24DD}" presName="conn2-1" presStyleLbl="parChTrans1D3" presStyleIdx="3" presStyleCnt="7"/>
      <dgm:spPr/>
    </dgm:pt>
    <dgm:pt modelId="{0C2C34EE-E689-4DBD-B072-C4839A2B64E8}" type="pres">
      <dgm:prSet presAssocID="{5307F3C3-8C10-4CA4-8628-012F092C24DD}" presName="connTx" presStyleLbl="parChTrans1D3" presStyleIdx="3" presStyleCnt="7"/>
      <dgm:spPr/>
    </dgm:pt>
    <dgm:pt modelId="{A8A37954-B657-4BAF-8002-6E1FB41E4B98}" type="pres">
      <dgm:prSet presAssocID="{B02C48FD-4618-4917-97A3-E6CA34C1CF3F}" presName="root2" presStyleCnt="0"/>
      <dgm:spPr/>
    </dgm:pt>
    <dgm:pt modelId="{A3717F1A-ECE7-4D63-A966-EE7BC71151F3}" type="pres">
      <dgm:prSet presAssocID="{B02C48FD-4618-4917-97A3-E6CA34C1CF3F}" presName="LevelTwoTextNode" presStyleLbl="node3" presStyleIdx="3" presStyleCnt="7">
        <dgm:presLayoutVars>
          <dgm:chPref val="3"/>
        </dgm:presLayoutVars>
      </dgm:prSet>
      <dgm:spPr/>
    </dgm:pt>
    <dgm:pt modelId="{B05CC6C8-4499-44DC-8304-BA51C98E43DE}" type="pres">
      <dgm:prSet presAssocID="{B02C48FD-4618-4917-97A3-E6CA34C1CF3F}" presName="level3hierChild" presStyleCnt="0"/>
      <dgm:spPr/>
    </dgm:pt>
    <dgm:pt modelId="{E4AFE632-48B1-4959-84C0-359C8BCD799E}" type="pres">
      <dgm:prSet presAssocID="{5CAC4322-1161-4191-8602-FE6764FE1A5F}" presName="conn2-1" presStyleLbl="parChTrans1D3" presStyleIdx="4" presStyleCnt="7"/>
      <dgm:spPr/>
    </dgm:pt>
    <dgm:pt modelId="{655AA3CF-20FE-453A-96CC-D247AC3749E7}" type="pres">
      <dgm:prSet presAssocID="{5CAC4322-1161-4191-8602-FE6764FE1A5F}" presName="connTx" presStyleLbl="parChTrans1D3" presStyleIdx="4" presStyleCnt="7"/>
      <dgm:spPr/>
    </dgm:pt>
    <dgm:pt modelId="{02DE129C-630C-41AD-816E-9F541778F990}" type="pres">
      <dgm:prSet presAssocID="{9BCABEC9-BAE9-4081-9AEA-5807546E9B78}" presName="root2" presStyleCnt="0"/>
      <dgm:spPr/>
    </dgm:pt>
    <dgm:pt modelId="{8C776873-B616-4780-B08A-213FE622935E}" type="pres">
      <dgm:prSet presAssocID="{9BCABEC9-BAE9-4081-9AEA-5807546E9B78}" presName="LevelTwoTextNode" presStyleLbl="node3" presStyleIdx="4" presStyleCnt="7">
        <dgm:presLayoutVars>
          <dgm:chPref val="3"/>
        </dgm:presLayoutVars>
      </dgm:prSet>
      <dgm:spPr/>
    </dgm:pt>
    <dgm:pt modelId="{F9E5DEF5-6C36-4B58-9677-214594E37DB9}" type="pres">
      <dgm:prSet presAssocID="{9BCABEC9-BAE9-4081-9AEA-5807546E9B78}" presName="level3hierChild" presStyleCnt="0"/>
      <dgm:spPr/>
    </dgm:pt>
    <dgm:pt modelId="{A6B23A9D-B418-4F59-9991-BE1E013D55A6}" type="pres">
      <dgm:prSet presAssocID="{F130EF99-C559-4E0D-900F-4A2AD55BDDD4}" presName="conn2-1" presStyleLbl="parChTrans1D3" presStyleIdx="5" presStyleCnt="7"/>
      <dgm:spPr/>
    </dgm:pt>
    <dgm:pt modelId="{AAB15AF9-A4B3-425D-994B-51FADB37FD8A}" type="pres">
      <dgm:prSet presAssocID="{F130EF99-C559-4E0D-900F-4A2AD55BDDD4}" presName="connTx" presStyleLbl="parChTrans1D3" presStyleIdx="5" presStyleCnt="7"/>
      <dgm:spPr/>
    </dgm:pt>
    <dgm:pt modelId="{C3E108B5-C1B7-4193-8E72-0E671B720485}" type="pres">
      <dgm:prSet presAssocID="{2DA5ADD3-452C-4625-AE8D-92BFC64C4D61}" presName="root2" presStyleCnt="0"/>
      <dgm:spPr/>
    </dgm:pt>
    <dgm:pt modelId="{21758BCE-0E65-4ADC-A51C-D62A0EB4539C}" type="pres">
      <dgm:prSet presAssocID="{2DA5ADD3-452C-4625-AE8D-92BFC64C4D61}" presName="LevelTwoTextNode" presStyleLbl="node3" presStyleIdx="5" presStyleCnt="7">
        <dgm:presLayoutVars>
          <dgm:chPref val="3"/>
        </dgm:presLayoutVars>
      </dgm:prSet>
      <dgm:spPr/>
    </dgm:pt>
    <dgm:pt modelId="{EFDC28BF-E43F-4D2C-A512-0B34CF946EB6}" type="pres">
      <dgm:prSet presAssocID="{2DA5ADD3-452C-4625-AE8D-92BFC64C4D61}" presName="level3hierChild" presStyleCnt="0"/>
      <dgm:spPr/>
    </dgm:pt>
    <dgm:pt modelId="{9BC2174F-7916-4B97-8AE3-2E1FD39C94FE}" type="pres">
      <dgm:prSet presAssocID="{76B962BE-EF30-4A90-91D5-2EFECCE77F7F}" presName="conn2-1" presStyleLbl="parChTrans1D3" presStyleIdx="6" presStyleCnt="7"/>
      <dgm:spPr/>
    </dgm:pt>
    <dgm:pt modelId="{EA877779-AEF8-4958-AC38-5FE99DDCDF97}" type="pres">
      <dgm:prSet presAssocID="{76B962BE-EF30-4A90-91D5-2EFECCE77F7F}" presName="connTx" presStyleLbl="parChTrans1D3" presStyleIdx="6" presStyleCnt="7"/>
      <dgm:spPr/>
    </dgm:pt>
    <dgm:pt modelId="{9C83C468-D245-4CB3-80F7-3DC7BE681A86}" type="pres">
      <dgm:prSet presAssocID="{C36FB139-7AE1-4696-9AD6-E85FF43CDCE5}" presName="root2" presStyleCnt="0"/>
      <dgm:spPr/>
    </dgm:pt>
    <dgm:pt modelId="{B03EEB24-DCAD-4BFF-B4EA-224920DCFABC}" type="pres">
      <dgm:prSet presAssocID="{C36FB139-7AE1-4696-9AD6-E85FF43CDCE5}" presName="LevelTwoTextNode" presStyleLbl="node3" presStyleIdx="6" presStyleCnt="7">
        <dgm:presLayoutVars>
          <dgm:chPref val="3"/>
        </dgm:presLayoutVars>
      </dgm:prSet>
      <dgm:spPr/>
    </dgm:pt>
    <dgm:pt modelId="{D1BE9D87-BE20-42F5-B172-46D8300DF3D0}" type="pres">
      <dgm:prSet presAssocID="{C36FB139-7AE1-4696-9AD6-E85FF43CDCE5}" presName="level3hierChild" presStyleCnt="0"/>
      <dgm:spPr/>
    </dgm:pt>
  </dgm:ptLst>
  <dgm:cxnLst>
    <dgm:cxn modelId="{8C2D739C-C89A-4F51-8457-890880B83FE7}" type="presOf" srcId="{5307F3C3-8C10-4CA4-8628-012F092C24DD}" destId="{20DB3386-5D28-460E-B670-3E382FBBD6B8}" srcOrd="0" destOrd="0" presId="urn:microsoft.com/office/officeart/2005/8/layout/hierarchy2"/>
    <dgm:cxn modelId="{94E78263-BBFE-442F-8BAB-C7833D7A0EE2}" type="presOf" srcId="{293CC9C2-45AD-4DC5-8289-E05CB239722E}" destId="{EC0DEBAE-540F-438E-BD32-EBAE8E993D77}" srcOrd="1" destOrd="0" presId="urn:microsoft.com/office/officeart/2005/8/layout/hierarchy2"/>
    <dgm:cxn modelId="{708D58D2-EEA3-47F8-A3AD-0494150599B1}" type="presOf" srcId="{6426F1C7-F300-4F66-875E-8D09DB704967}" destId="{1E0EADE1-5126-47E1-9DC8-3BE4E6D546CB}" srcOrd="1" destOrd="0" presId="urn:microsoft.com/office/officeart/2005/8/layout/hierarchy2"/>
    <dgm:cxn modelId="{62748013-AD5A-483D-A4FF-9C24B0EC8BC9}" srcId="{B009BC5A-3D98-4821-9674-9B1B96357961}" destId="{7DCDC60A-1D8E-4F5E-905C-F9FEE4782E6E}" srcOrd="1" destOrd="0" parTransId="{0C505B0F-F1CD-4B13-B75E-B64BEE6D46AE}" sibTransId="{C103CBF5-4537-4C95-94FA-AF5D7CF58DC4}"/>
    <dgm:cxn modelId="{59E658ED-3A0D-42C8-B98A-A51B71550EAE}" type="presOf" srcId="{7DCDC60A-1D8E-4F5E-905C-F9FEE4782E6E}" destId="{D7625531-C1BA-4DA8-8E64-9ADB083DFE81}" srcOrd="0" destOrd="0" presId="urn:microsoft.com/office/officeart/2005/8/layout/hierarchy2"/>
    <dgm:cxn modelId="{80B8E655-56C5-438F-8F37-57772ED0FBA0}" type="presOf" srcId="{76B962BE-EF30-4A90-91D5-2EFECCE77F7F}" destId="{EA877779-AEF8-4958-AC38-5FE99DDCDF97}" srcOrd="1" destOrd="0" presId="urn:microsoft.com/office/officeart/2005/8/layout/hierarchy2"/>
    <dgm:cxn modelId="{EC9DE8BB-3E4E-4323-ACCB-E821EA99BF8A}" srcId="{7DCDC60A-1D8E-4F5E-905C-F9FEE4782E6E}" destId="{B02C48FD-4618-4917-97A3-E6CA34C1CF3F}" srcOrd="0" destOrd="0" parTransId="{5307F3C3-8C10-4CA4-8628-012F092C24DD}" sibTransId="{827896B9-BFC9-4700-94ED-183B0B0BF0EB}"/>
    <dgm:cxn modelId="{F0125CB2-E7D8-42BA-B562-2E5816177E1E}" srcId="{7DCDC60A-1D8E-4F5E-905C-F9FEE4782E6E}" destId="{2DA5ADD3-452C-4625-AE8D-92BFC64C4D61}" srcOrd="2" destOrd="0" parTransId="{F130EF99-C559-4E0D-900F-4A2AD55BDDD4}" sibTransId="{AC815DCE-BD39-4165-825F-CF99548DCF59}"/>
    <dgm:cxn modelId="{BC273226-9896-4C45-A140-92CD52FBE5F2}" type="presOf" srcId="{76B962BE-EF30-4A90-91D5-2EFECCE77F7F}" destId="{9BC2174F-7916-4B97-8AE3-2E1FD39C94FE}" srcOrd="0" destOrd="0" presId="urn:microsoft.com/office/officeart/2005/8/layout/hierarchy2"/>
    <dgm:cxn modelId="{1C5E3AF8-C692-4A21-95A0-216CD7109A0B}" srcId="{B009BC5A-3D98-4821-9674-9B1B96357961}" destId="{364B2CC2-C5BB-4071-A935-1FAB3B6FB956}" srcOrd="0" destOrd="0" parTransId="{E444E6A0-49B0-441C-B50E-7F03603AB67E}" sibTransId="{EC84C3B6-7B17-4257-A5A4-05E585D62171}"/>
    <dgm:cxn modelId="{79B73557-C4C6-4AF1-8359-FE1ABEB6B26E}" type="presOf" srcId="{DBD8B336-9B30-4C74-A329-374E5D36704F}" destId="{96EF5F71-A860-4DFC-8DCA-54221417E978}" srcOrd="0" destOrd="0" presId="urn:microsoft.com/office/officeart/2005/8/layout/hierarchy2"/>
    <dgm:cxn modelId="{AED590C3-5E25-44BE-B513-7A4EBE8736C0}" type="presOf" srcId="{0262B975-2F7E-4B88-9003-5E037E0714B5}" destId="{09CEA904-E976-4905-B7E4-25E398DF64D2}" srcOrd="0" destOrd="0" presId="urn:microsoft.com/office/officeart/2005/8/layout/hierarchy2"/>
    <dgm:cxn modelId="{BC1AC791-CB2F-40B7-B75D-3E15600448C8}" type="presOf" srcId="{B009BC5A-3D98-4821-9674-9B1B96357961}" destId="{0A10741B-13DB-425A-A8AD-820B1885ACE6}" srcOrd="0" destOrd="0" presId="urn:microsoft.com/office/officeart/2005/8/layout/hierarchy2"/>
    <dgm:cxn modelId="{50A890FB-87A7-4120-A5BE-9B5295A31868}" type="presOf" srcId="{9BCABEC9-BAE9-4081-9AEA-5807546E9B78}" destId="{8C776873-B616-4780-B08A-213FE622935E}" srcOrd="0" destOrd="0" presId="urn:microsoft.com/office/officeart/2005/8/layout/hierarchy2"/>
    <dgm:cxn modelId="{56B50E4A-2CAE-40D2-93D4-EA01D8C5F4D3}" type="presOf" srcId="{E444E6A0-49B0-441C-B50E-7F03603AB67E}" destId="{5FECE514-9B14-4DC6-A0FA-5A7082C8D36C}" srcOrd="0" destOrd="0" presId="urn:microsoft.com/office/officeart/2005/8/layout/hierarchy2"/>
    <dgm:cxn modelId="{F49D4704-5E5E-4A5C-8C07-6E36536DC9B6}" type="presOf" srcId="{293CC9C2-45AD-4DC5-8289-E05CB239722E}" destId="{0E22ABE2-5B6E-4A41-AC3F-F77D8267C226}" srcOrd="0" destOrd="0" presId="urn:microsoft.com/office/officeart/2005/8/layout/hierarchy2"/>
    <dgm:cxn modelId="{7D8BC446-05F1-4CE2-BF83-A26CB521E051}" srcId="{364B2CC2-C5BB-4071-A935-1FAB3B6FB956}" destId="{CBEC472F-312D-4A78-8E12-34E589F62442}" srcOrd="0" destOrd="0" parTransId="{DBD8B336-9B30-4C74-A329-374E5D36704F}" sibTransId="{EC392BB9-4008-4E6C-A89B-F6EF8196E6F7}"/>
    <dgm:cxn modelId="{FD7391BD-5A37-4A48-9EEA-FA29E358B53E}" type="presOf" srcId="{CBEC472F-312D-4A78-8E12-34E589F62442}" destId="{7F6F25E2-88E0-4845-A097-D72D085AE6F1}" srcOrd="0" destOrd="0" presId="urn:microsoft.com/office/officeart/2005/8/layout/hierarchy2"/>
    <dgm:cxn modelId="{BE1F4A29-57C1-4C53-99A4-05E0AF3D2F62}" type="presOf" srcId="{5CAC4322-1161-4191-8602-FE6764FE1A5F}" destId="{655AA3CF-20FE-453A-96CC-D247AC3749E7}" srcOrd="1" destOrd="0" presId="urn:microsoft.com/office/officeart/2005/8/layout/hierarchy2"/>
    <dgm:cxn modelId="{5238A1A1-40BA-4338-9689-63300DEB951B}" type="presOf" srcId="{54EC371F-928F-48B6-8802-5664C0CF901B}" destId="{659049D7-E0ED-4C27-A99F-1B85A7E66C3A}" srcOrd="0" destOrd="0" presId="urn:microsoft.com/office/officeart/2005/8/layout/hierarchy2"/>
    <dgm:cxn modelId="{AE4BF8F5-EF0E-49D6-839D-6BBE145A77CB}" type="presOf" srcId="{0C505B0F-F1CD-4B13-B75E-B64BEE6D46AE}" destId="{A24089D5-B1B4-4981-95F4-773D70C859E3}" srcOrd="1" destOrd="0" presId="urn:microsoft.com/office/officeart/2005/8/layout/hierarchy2"/>
    <dgm:cxn modelId="{6A442D2A-1156-466E-8961-C4508010ACC5}" srcId="{364B2CC2-C5BB-4071-A935-1FAB3B6FB956}" destId="{E8F800DC-4585-4717-9BCD-C1A9EA572A44}" srcOrd="1" destOrd="0" parTransId="{6426F1C7-F300-4F66-875E-8D09DB704967}" sibTransId="{D37FD698-CB9C-4FBC-A23E-8FD661D510BA}"/>
    <dgm:cxn modelId="{D1969F9D-E24A-4E7D-9EB2-B89EAF389C59}" type="presOf" srcId="{F130EF99-C559-4E0D-900F-4A2AD55BDDD4}" destId="{A6B23A9D-B418-4F59-9991-BE1E013D55A6}" srcOrd="0" destOrd="0" presId="urn:microsoft.com/office/officeart/2005/8/layout/hierarchy2"/>
    <dgm:cxn modelId="{13CCE923-C386-491E-BB5C-5ACB2DE8C566}" srcId="{0262B975-2F7E-4B88-9003-5E037E0714B5}" destId="{B009BC5A-3D98-4821-9674-9B1B96357961}" srcOrd="0" destOrd="0" parTransId="{F460CB9A-ADE8-472A-9153-7DF647780BF0}" sibTransId="{4EF1D825-9E95-44B6-A2B1-F845850A4D03}"/>
    <dgm:cxn modelId="{A466D9A7-4340-4BB7-BC5F-2752CF35BE5C}" type="presOf" srcId="{E444E6A0-49B0-441C-B50E-7F03603AB67E}" destId="{F250E0C0-994A-4B91-914A-939485750A91}" srcOrd="1" destOrd="0" presId="urn:microsoft.com/office/officeart/2005/8/layout/hierarchy2"/>
    <dgm:cxn modelId="{F7C26732-523F-4D97-8606-94D3AAFB1AFF}" type="presOf" srcId="{2DA5ADD3-452C-4625-AE8D-92BFC64C4D61}" destId="{21758BCE-0E65-4ADC-A51C-D62A0EB4539C}" srcOrd="0" destOrd="0" presId="urn:microsoft.com/office/officeart/2005/8/layout/hierarchy2"/>
    <dgm:cxn modelId="{BD58947E-58BA-4AED-A43F-89ED66A9617A}" srcId="{7DCDC60A-1D8E-4F5E-905C-F9FEE4782E6E}" destId="{C36FB139-7AE1-4696-9AD6-E85FF43CDCE5}" srcOrd="3" destOrd="0" parTransId="{76B962BE-EF30-4A90-91D5-2EFECCE77F7F}" sibTransId="{2182884D-05F5-4EF2-AF2F-B310FD79746A}"/>
    <dgm:cxn modelId="{EF05EA82-19C3-4822-9A42-0AE677E01281}" srcId="{7DCDC60A-1D8E-4F5E-905C-F9FEE4782E6E}" destId="{9BCABEC9-BAE9-4081-9AEA-5807546E9B78}" srcOrd="1" destOrd="0" parTransId="{5CAC4322-1161-4191-8602-FE6764FE1A5F}" sibTransId="{2117BAAC-5599-402A-A78E-991188CF321B}"/>
    <dgm:cxn modelId="{0BD6015F-CC50-4BFC-8906-B89351C41A37}" type="presOf" srcId="{6426F1C7-F300-4F66-875E-8D09DB704967}" destId="{6A9686DF-80F1-480E-A665-716D073290E0}" srcOrd="0" destOrd="0" presId="urn:microsoft.com/office/officeart/2005/8/layout/hierarchy2"/>
    <dgm:cxn modelId="{7E0DAFD6-C878-4D3C-8728-0F7E13B6C954}" type="presOf" srcId="{E8F800DC-4585-4717-9BCD-C1A9EA572A44}" destId="{ECE248C9-E76D-49A0-BC18-10D49182CBDC}" srcOrd="0" destOrd="0" presId="urn:microsoft.com/office/officeart/2005/8/layout/hierarchy2"/>
    <dgm:cxn modelId="{44147C37-9137-4826-9335-1D11768622BC}" type="presOf" srcId="{B02C48FD-4618-4917-97A3-E6CA34C1CF3F}" destId="{A3717F1A-ECE7-4D63-A966-EE7BC71151F3}" srcOrd="0" destOrd="0" presId="urn:microsoft.com/office/officeart/2005/8/layout/hierarchy2"/>
    <dgm:cxn modelId="{8945F62F-156E-4D51-AC20-F44AE9E4DF69}" type="presOf" srcId="{5CAC4322-1161-4191-8602-FE6764FE1A5F}" destId="{E4AFE632-48B1-4959-84C0-359C8BCD799E}" srcOrd="0" destOrd="0" presId="urn:microsoft.com/office/officeart/2005/8/layout/hierarchy2"/>
    <dgm:cxn modelId="{E948AD82-F5B1-4449-9800-47F1833C03FC}" srcId="{364B2CC2-C5BB-4071-A935-1FAB3B6FB956}" destId="{54EC371F-928F-48B6-8802-5664C0CF901B}" srcOrd="2" destOrd="0" parTransId="{293CC9C2-45AD-4DC5-8289-E05CB239722E}" sibTransId="{2CD63B41-051D-4C0C-B864-EABAD9035D38}"/>
    <dgm:cxn modelId="{9126B2D3-79DF-46EF-9045-6224F5E54685}" type="presOf" srcId="{0C505B0F-F1CD-4B13-B75E-B64BEE6D46AE}" destId="{C9E124BD-6C30-4C6E-9100-BC2AA43A57AB}" srcOrd="0" destOrd="0" presId="urn:microsoft.com/office/officeart/2005/8/layout/hierarchy2"/>
    <dgm:cxn modelId="{7569DAF0-28F3-4C71-8027-BCEE1C25099C}" type="presOf" srcId="{C36FB139-7AE1-4696-9AD6-E85FF43CDCE5}" destId="{B03EEB24-DCAD-4BFF-B4EA-224920DCFABC}" srcOrd="0" destOrd="0" presId="urn:microsoft.com/office/officeart/2005/8/layout/hierarchy2"/>
    <dgm:cxn modelId="{D8E8C648-4BCD-496A-A964-B9F09D12FCA8}" type="presOf" srcId="{364B2CC2-C5BB-4071-A935-1FAB3B6FB956}" destId="{A2850E8F-9752-4037-B9BA-C66E512C5709}" srcOrd="0" destOrd="0" presId="urn:microsoft.com/office/officeart/2005/8/layout/hierarchy2"/>
    <dgm:cxn modelId="{CEDC3B14-4CAD-4C85-9031-F4FBDF8D9994}" type="presOf" srcId="{DBD8B336-9B30-4C74-A329-374E5D36704F}" destId="{C9EF1FAB-5A2C-4268-9315-EF4FE553A418}" srcOrd="1" destOrd="0" presId="urn:microsoft.com/office/officeart/2005/8/layout/hierarchy2"/>
    <dgm:cxn modelId="{1196518B-5E4B-43D4-875F-7BEB4D4DD928}" type="presOf" srcId="{F130EF99-C559-4E0D-900F-4A2AD55BDDD4}" destId="{AAB15AF9-A4B3-425D-994B-51FADB37FD8A}" srcOrd="1" destOrd="0" presId="urn:microsoft.com/office/officeart/2005/8/layout/hierarchy2"/>
    <dgm:cxn modelId="{ACFD71D1-4BFB-45C5-8716-65BCC34853E9}" type="presOf" srcId="{5307F3C3-8C10-4CA4-8628-012F092C24DD}" destId="{0C2C34EE-E689-4DBD-B072-C4839A2B64E8}" srcOrd="1" destOrd="0" presId="urn:microsoft.com/office/officeart/2005/8/layout/hierarchy2"/>
    <dgm:cxn modelId="{C76F419F-3600-42A2-B4DC-8EA45349AA20}" type="presParOf" srcId="{09CEA904-E976-4905-B7E4-25E398DF64D2}" destId="{03307E0D-028D-4095-808F-0DA617EA0511}" srcOrd="0" destOrd="0" presId="urn:microsoft.com/office/officeart/2005/8/layout/hierarchy2"/>
    <dgm:cxn modelId="{B04A2285-AE26-4C29-B45E-B0443106BDE3}" type="presParOf" srcId="{03307E0D-028D-4095-808F-0DA617EA0511}" destId="{0A10741B-13DB-425A-A8AD-820B1885ACE6}" srcOrd="0" destOrd="0" presId="urn:microsoft.com/office/officeart/2005/8/layout/hierarchy2"/>
    <dgm:cxn modelId="{6B87D329-63FF-4180-B35F-B46E587551FF}" type="presParOf" srcId="{03307E0D-028D-4095-808F-0DA617EA0511}" destId="{988FB303-4A01-491A-AE50-24B323E7BB04}" srcOrd="1" destOrd="0" presId="urn:microsoft.com/office/officeart/2005/8/layout/hierarchy2"/>
    <dgm:cxn modelId="{E5F78E56-AF9D-4AF2-92DF-9D20BC41CACE}" type="presParOf" srcId="{988FB303-4A01-491A-AE50-24B323E7BB04}" destId="{5FECE514-9B14-4DC6-A0FA-5A7082C8D36C}" srcOrd="0" destOrd="0" presId="urn:microsoft.com/office/officeart/2005/8/layout/hierarchy2"/>
    <dgm:cxn modelId="{990B3728-C013-4C9D-B889-B39255AA2FD5}" type="presParOf" srcId="{5FECE514-9B14-4DC6-A0FA-5A7082C8D36C}" destId="{F250E0C0-994A-4B91-914A-939485750A91}" srcOrd="0" destOrd="0" presId="urn:microsoft.com/office/officeart/2005/8/layout/hierarchy2"/>
    <dgm:cxn modelId="{C28558D6-9700-4DA9-B58F-86046C65C4C8}" type="presParOf" srcId="{988FB303-4A01-491A-AE50-24B323E7BB04}" destId="{BC4AA38F-7A6F-4128-894C-B63720F9A904}" srcOrd="1" destOrd="0" presId="urn:microsoft.com/office/officeart/2005/8/layout/hierarchy2"/>
    <dgm:cxn modelId="{8FFAE93F-CCF4-4D54-BE61-3B8E6CF2651D}" type="presParOf" srcId="{BC4AA38F-7A6F-4128-894C-B63720F9A904}" destId="{A2850E8F-9752-4037-B9BA-C66E512C5709}" srcOrd="0" destOrd="0" presId="urn:microsoft.com/office/officeart/2005/8/layout/hierarchy2"/>
    <dgm:cxn modelId="{F2CE1FFC-52D1-4CA8-A579-1D1C3D3F400B}" type="presParOf" srcId="{BC4AA38F-7A6F-4128-894C-B63720F9A904}" destId="{0B7ED6BC-82F7-4130-AFA3-D302B190F359}" srcOrd="1" destOrd="0" presId="urn:microsoft.com/office/officeart/2005/8/layout/hierarchy2"/>
    <dgm:cxn modelId="{499B3F15-08D4-4477-8014-178531383062}" type="presParOf" srcId="{0B7ED6BC-82F7-4130-AFA3-D302B190F359}" destId="{96EF5F71-A860-4DFC-8DCA-54221417E978}" srcOrd="0" destOrd="0" presId="urn:microsoft.com/office/officeart/2005/8/layout/hierarchy2"/>
    <dgm:cxn modelId="{22C151B8-4BC5-41DD-99AB-8BDBF817A8E3}" type="presParOf" srcId="{96EF5F71-A860-4DFC-8DCA-54221417E978}" destId="{C9EF1FAB-5A2C-4268-9315-EF4FE553A418}" srcOrd="0" destOrd="0" presId="urn:microsoft.com/office/officeart/2005/8/layout/hierarchy2"/>
    <dgm:cxn modelId="{EFE4E0C2-CE9B-48C6-8F16-399E280F8D6B}" type="presParOf" srcId="{0B7ED6BC-82F7-4130-AFA3-D302B190F359}" destId="{46C93A5A-E757-4266-850B-B1D80B454F23}" srcOrd="1" destOrd="0" presId="urn:microsoft.com/office/officeart/2005/8/layout/hierarchy2"/>
    <dgm:cxn modelId="{167A4616-3869-4761-95DA-6FCAB6C66A39}" type="presParOf" srcId="{46C93A5A-E757-4266-850B-B1D80B454F23}" destId="{7F6F25E2-88E0-4845-A097-D72D085AE6F1}" srcOrd="0" destOrd="0" presId="urn:microsoft.com/office/officeart/2005/8/layout/hierarchy2"/>
    <dgm:cxn modelId="{42D6EC97-C5A2-4B02-9E69-C88A46A9E219}" type="presParOf" srcId="{46C93A5A-E757-4266-850B-B1D80B454F23}" destId="{5BF5503B-2BEB-4E6D-9250-DDA5E0F85CDF}" srcOrd="1" destOrd="0" presId="urn:microsoft.com/office/officeart/2005/8/layout/hierarchy2"/>
    <dgm:cxn modelId="{05D8AD2C-49D0-4ED7-98B8-C4B26D9B0238}" type="presParOf" srcId="{0B7ED6BC-82F7-4130-AFA3-D302B190F359}" destId="{6A9686DF-80F1-480E-A665-716D073290E0}" srcOrd="2" destOrd="0" presId="urn:microsoft.com/office/officeart/2005/8/layout/hierarchy2"/>
    <dgm:cxn modelId="{42A54574-5A37-40D1-83E9-BF326B1611A6}" type="presParOf" srcId="{6A9686DF-80F1-480E-A665-716D073290E0}" destId="{1E0EADE1-5126-47E1-9DC8-3BE4E6D546CB}" srcOrd="0" destOrd="0" presId="urn:microsoft.com/office/officeart/2005/8/layout/hierarchy2"/>
    <dgm:cxn modelId="{E2BDBB68-40B4-4C2C-AB98-14B741536EAD}" type="presParOf" srcId="{0B7ED6BC-82F7-4130-AFA3-D302B190F359}" destId="{06BB919E-A586-4AA3-A0BB-80D322427611}" srcOrd="3" destOrd="0" presId="urn:microsoft.com/office/officeart/2005/8/layout/hierarchy2"/>
    <dgm:cxn modelId="{BD3A796D-237E-454C-B065-541010BD5DED}" type="presParOf" srcId="{06BB919E-A586-4AA3-A0BB-80D322427611}" destId="{ECE248C9-E76D-49A0-BC18-10D49182CBDC}" srcOrd="0" destOrd="0" presId="urn:microsoft.com/office/officeart/2005/8/layout/hierarchy2"/>
    <dgm:cxn modelId="{52E9EA67-A01A-4032-8205-215F0BAA5708}" type="presParOf" srcId="{06BB919E-A586-4AA3-A0BB-80D322427611}" destId="{3C5A857F-0E48-454B-BC10-FBF889E9485A}" srcOrd="1" destOrd="0" presId="urn:microsoft.com/office/officeart/2005/8/layout/hierarchy2"/>
    <dgm:cxn modelId="{D581C1C7-D238-45C7-8C07-0FD0AF152479}" type="presParOf" srcId="{0B7ED6BC-82F7-4130-AFA3-D302B190F359}" destId="{0E22ABE2-5B6E-4A41-AC3F-F77D8267C226}" srcOrd="4" destOrd="0" presId="urn:microsoft.com/office/officeart/2005/8/layout/hierarchy2"/>
    <dgm:cxn modelId="{5C16E17B-0DC0-44E2-A002-29CE0C41963D}" type="presParOf" srcId="{0E22ABE2-5B6E-4A41-AC3F-F77D8267C226}" destId="{EC0DEBAE-540F-438E-BD32-EBAE8E993D77}" srcOrd="0" destOrd="0" presId="urn:microsoft.com/office/officeart/2005/8/layout/hierarchy2"/>
    <dgm:cxn modelId="{FE8CBF6F-E05E-4A84-B4CA-581F1C6C21A6}" type="presParOf" srcId="{0B7ED6BC-82F7-4130-AFA3-D302B190F359}" destId="{D736F676-B0C8-4A4E-8F94-5C1BF5C613E6}" srcOrd="5" destOrd="0" presId="urn:microsoft.com/office/officeart/2005/8/layout/hierarchy2"/>
    <dgm:cxn modelId="{5A90C797-384D-4D50-9C19-8C180A792C72}" type="presParOf" srcId="{D736F676-B0C8-4A4E-8F94-5C1BF5C613E6}" destId="{659049D7-E0ED-4C27-A99F-1B85A7E66C3A}" srcOrd="0" destOrd="0" presId="urn:microsoft.com/office/officeart/2005/8/layout/hierarchy2"/>
    <dgm:cxn modelId="{552B0E2C-1BC5-420F-8FBA-64D7382E5D5F}" type="presParOf" srcId="{D736F676-B0C8-4A4E-8F94-5C1BF5C613E6}" destId="{4FEA4AFB-014A-4E60-83F0-9870911DD1B2}" srcOrd="1" destOrd="0" presId="urn:microsoft.com/office/officeart/2005/8/layout/hierarchy2"/>
    <dgm:cxn modelId="{EB773EA3-E5A8-4590-A114-2CC9524C4BC9}" type="presParOf" srcId="{988FB303-4A01-491A-AE50-24B323E7BB04}" destId="{C9E124BD-6C30-4C6E-9100-BC2AA43A57AB}" srcOrd="2" destOrd="0" presId="urn:microsoft.com/office/officeart/2005/8/layout/hierarchy2"/>
    <dgm:cxn modelId="{0B5D2239-0F6F-4E17-A013-56EE84970DCB}" type="presParOf" srcId="{C9E124BD-6C30-4C6E-9100-BC2AA43A57AB}" destId="{A24089D5-B1B4-4981-95F4-773D70C859E3}" srcOrd="0" destOrd="0" presId="urn:microsoft.com/office/officeart/2005/8/layout/hierarchy2"/>
    <dgm:cxn modelId="{9B417C21-FE32-4441-8EA1-65B502E1E14D}" type="presParOf" srcId="{988FB303-4A01-491A-AE50-24B323E7BB04}" destId="{E3987FEE-C97F-4244-82B4-B803A12F1280}" srcOrd="3" destOrd="0" presId="urn:microsoft.com/office/officeart/2005/8/layout/hierarchy2"/>
    <dgm:cxn modelId="{C0D14E9F-6E46-40CD-B317-A38849E1E81C}" type="presParOf" srcId="{E3987FEE-C97F-4244-82B4-B803A12F1280}" destId="{D7625531-C1BA-4DA8-8E64-9ADB083DFE81}" srcOrd="0" destOrd="0" presId="urn:microsoft.com/office/officeart/2005/8/layout/hierarchy2"/>
    <dgm:cxn modelId="{2E8051CE-899A-4211-9927-F5C90E0882A5}" type="presParOf" srcId="{E3987FEE-C97F-4244-82B4-B803A12F1280}" destId="{9E1A5C37-DB21-474C-B105-576DF4624B8D}" srcOrd="1" destOrd="0" presId="urn:microsoft.com/office/officeart/2005/8/layout/hierarchy2"/>
    <dgm:cxn modelId="{2B3033A2-1A69-4B6C-B6B4-3B3705DDA496}" type="presParOf" srcId="{9E1A5C37-DB21-474C-B105-576DF4624B8D}" destId="{20DB3386-5D28-460E-B670-3E382FBBD6B8}" srcOrd="0" destOrd="0" presId="urn:microsoft.com/office/officeart/2005/8/layout/hierarchy2"/>
    <dgm:cxn modelId="{C867714C-416A-4344-9A24-8F4DD42FE367}" type="presParOf" srcId="{20DB3386-5D28-460E-B670-3E382FBBD6B8}" destId="{0C2C34EE-E689-4DBD-B072-C4839A2B64E8}" srcOrd="0" destOrd="0" presId="urn:microsoft.com/office/officeart/2005/8/layout/hierarchy2"/>
    <dgm:cxn modelId="{86BE0623-09EF-4D98-88E0-9001545697AC}" type="presParOf" srcId="{9E1A5C37-DB21-474C-B105-576DF4624B8D}" destId="{A8A37954-B657-4BAF-8002-6E1FB41E4B98}" srcOrd="1" destOrd="0" presId="urn:microsoft.com/office/officeart/2005/8/layout/hierarchy2"/>
    <dgm:cxn modelId="{3C4CE8CB-E37C-4CA6-9330-78B59D4B36F6}" type="presParOf" srcId="{A8A37954-B657-4BAF-8002-6E1FB41E4B98}" destId="{A3717F1A-ECE7-4D63-A966-EE7BC71151F3}" srcOrd="0" destOrd="0" presId="urn:microsoft.com/office/officeart/2005/8/layout/hierarchy2"/>
    <dgm:cxn modelId="{458BCFEC-DD61-461E-9212-950BB53CD8BF}" type="presParOf" srcId="{A8A37954-B657-4BAF-8002-6E1FB41E4B98}" destId="{B05CC6C8-4499-44DC-8304-BA51C98E43DE}" srcOrd="1" destOrd="0" presId="urn:microsoft.com/office/officeart/2005/8/layout/hierarchy2"/>
    <dgm:cxn modelId="{1AA71635-0900-43CF-97A3-86CDA6FE157B}" type="presParOf" srcId="{9E1A5C37-DB21-474C-B105-576DF4624B8D}" destId="{E4AFE632-48B1-4959-84C0-359C8BCD799E}" srcOrd="2" destOrd="0" presId="urn:microsoft.com/office/officeart/2005/8/layout/hierarchy2"/>
    <dgm:cxn modelId="{E7513E5D-20F2-4BD1-A395-3113F3AF45E4}" type="presParOf" srcId="{E4AFE632-48B1-4959-84C0-359C8BCD799E}" destId="{655AA3CF-20FE-453A-96CC-D247AC3749E7}" srcOrd="0" destOrd="0" presId="urn:microsoft.com/office/officeart/2005/8/layout/hierarchy2"/>
    <dgm:cxn modelId="{3CFB7934-1FE5-4663-88A4-E2CC900276A6}" type="presParOf" srcId="{9E1A5C37-DB21-474C-B105-576DF4624B8D}" destId="{02DE129C-630C-41AD-816E-9F541778F990}" srcOrd="3" destOrd="0" presId="urn:microsoft.com/office/officeart/2005/8/layout/hierarchy2"/>
    <dgm:cxn modelId="{551B6DED-73E4-4D53-BACA-7AD5AB7F00EB}" type="presParOf" srcId="{02DE129C-630C-41AD-816E-9F541778F990}" destId="{8C776873-B616-4780-B08A-213FE622935E}" srcOrd="0" destOrd="0" presId="urn:microsoft.com/office/officeart/2005/8/layout/hierarchy2"/>
    <dgm:cxn modelId="{AD56FFE6-4B4C-409B-ABA7-55DB2DBE9DAB}" type="presParOf" srcId="{02DE129C-630C-41AD-816E-9F541778F990}" destId="{F9E5DEF5-6C36-4B58-9677-214594E37DB9}" srcOrd="1" destOrd="0" presId="urn:microsoft.com/office/officeart/2005/8/layout/hierarchy2"/>
    <dgm:cxn modelId="{D697E2C0-7F25-4F4A-A712-D6AA8877E30F}" type="presParOf" srcId="{9E1A5C37-DB21-474C-B105-576DF4624B8D}" destId="{A6B23A9D-B418-4F59-9991-BE1E013D55A6}" srcOrd="4" destOrd="0" presId="urn:microsoft.com/office/officeart/2005/8/layout/hierarchy2"/>
    <dgm:cxn modelId="{C043844B-080C-4E53-81EB-A4E9A0D98F2E}" type="presParOf" srcId="{A6B23A9D-B418-4F59-9991-BE1E013D55A6}" destId="{AAB15AF9-A4B3-425D-994B-51FADB37FD8A}" srcOrd="0" destOrd="0" presId="urn:microsoft.com/office/officeart/2005/8/layout/hierarchy2"/>
    <dgm:cxn modelId="{2113C734-E02E-45B4-9B48-99EF3CD34835}" type="presParOf" srcId="{9E1A5C37-DB21-474C-B105-576DF4624B8D}" destId="{C3E108B5-C1B7-4193-8E72-0E671B720485}" srcOrd="5" destOrd="0" presId="urn:microsoft.com/office/officeart/2005/8/layout/hierarchy2"/>
    <dgm:cxn modelId="{6B917D13-A086-4E94-9E5F-520C131D7CA2}" type="presParOf" srcId="{C3E108B5-C1B7-4193-8E72-0E671B720485}" destId="{21758BCE-0E65-4ADC-A51C-D62A0EB4539C}" srcOrd="0" destOrd="0" presId="urn:microsoft.com/office/officeart/2005/8/layout/hierarchy2"/>
    <dgm:cxn modelId="{88AF13EA-208E-41F3-A019-0AA0D29FB7BC}" type="presParOf" srcId="{C3E108B5-C1B7-4193-8E72-0E671B720485}" destId="{EFDC28BF-E43F-4D2C-A512-0B34CF946EB6}" srcOrd="1" destOrd="0" presId="urn:microsoft.com/office/officeart/2005/8/layout/hierarchy2"/>
    <dgm:cxn modelId="{512E3F78-B6F6-4E87-A83D-4D24B29E5120}" type="presParOf" srcId="{9E1A5C37-DB21-474C-B105-576DF4624B8D}" destId="{9BC2174F-7916-4B97-8AE3-2E1FD39C94FE}" srcOrd="6" destOrd="0" presId="urn:microsoft.com/office/officeart/2005/8/layout/hierarchy2"/>
    <dgm:cxn modelId="{D8CDEBEA-5AF1-4E77-8BA7-B75A888689F4}" type="presParOf" srcId="{9BC2174F-7916-4B97-8AE3-2E1FD39C94FE}" destId="{EA877779-AEF8-4958-AC38-5FE99DDCDF97}" srcOrd="0" destOrd="0" presId="urn:microsoft.com/office/officeart/2005/8/layout/hierarchy2"/>
    <dgm:cxn modelId="{2ECBE7A6-2401-43FC-9785-E7D94F5D9D76}" type="presParOf" srcId="{9E1A5C37-DB21-474C-B105-576DF4624B8D}" destId="{9C83C468-D245-4CB3-80F7-3DC7BE681A86}" srcOrd="7" destOrd="0" presId="urn:microsoft.com/office/officeart/2005/8/layout/hierarchy2"/>
    <dgm:cxn modelId="{4023A23F-71D4-486D-B703-2FC57C49D289}" type="presParOf" srcId="{9C83C468-D245-4CB3-80F7-3DC7BE681A86}" destId="{B03EEB24-DCAD-4BFF-B4EA-224920DCFABC}" srcOrd="0" destOrd="0" presId="urn:microsoft.com/office/officeart/2005/8/layout/hierarchy2"/>
    <dgm:cxn modelId="{1EDDB145-4A67-46BB-B9F9-393A01909283}" type="presParOf" srcId="{9C83C468-D245-4CB3-80F7-3DC7BE681A86}" destId="{D1BE9D87-BE20-42F5-B172-46D8300DF3D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0741B-13DB-425A-A8AD-820B1885ACE6}">
      <dsp:nvSpPr>
        <dsp:cNvPr id="0" name=""/>
        <dsp:cNvSpPr/>
      </dsp:nvSpPr>
      <dsp:spPr>
        <a:xfrm>
          <a:off x="1535243" y="2106965"/>
          <a:ext cx="1330924" cy="665462"/>
        </a:xfrm>
        <a:prstGeom prst="roundRect">
          <a:avLst>
            <a:gd name="adj" fmla="val 10000"/>
          </a:avLst>
        </a:prstGeom>
        <a:solidFill>
          <a:srgbClr val="7B6984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u="none" kern="1200" dirty="0" err="1" smtClean="0"/>
            <a:t>Movielens</a:t>
          </a:r>
          <a:endParaRPr lang="en-US" sz="2200" kern="1200" dirty="0"/>
        </a:p>
      </dsp:txBody>
      <dsp:txXfrm>
        <a:off x="1554734" y="2126456"/>
        <a:ext cx="1291942" cy="626480"/>
      </dsp:txXfrm>
    </dsp:sp>
    <dsp:sp modelId="{5FECE514-9B14-4DC6-A0FA-5A7082C8D36C}">
      <dsp:nvSpPr>
        <dsp:cNvPr id="0" name=""/>
        <dsp:cNvSpPr/>
      </dsp:nvSpPr>
      <dsp:spPr>
        <a:xfrm rot="17500715">
          <a:off x="2411764" y="1758692"/>
          <a:ext cx="144117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41176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96323" y="1734045"/>
        <a:ext cx="72058" cy="72058"/>
      </dsp:txXfrm>
    </dsp:sp>
    <dsp:sp modelId="{A2850E8F-9752-4037-B9BA-C66E512C5709}">
      <dsp:nvSpPr>
        <dsp:cNvPr id="0" name=""/>
        <dsp:cNvSpPr/>
      </dsp:nvSpPr>
      <dsp:spPr>
        <a:xfrm>
          <a:off x="3398537" y="767722"/>
          <a:ext cx="1330924" cy="665462"/>
        </a:xfrm>
        <a:prstGeom prst="roundRect">
          <a:avLst>
            <a:gd name="adj" fmla="val 10000"/>
          </a:avLst>
        </a:prstGeom>
        <a:solidFill>
          <a:srgbClr val="7B6984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u="none" kern="1200" dirty="0" smtClean="0"/>
            <a:t>movies.csv</a:t>
          </a:r>
          <a:endParaRPr lang="en-US" sz="2200" kern="1200" dirty="0"/>
        </a:p>
      </dsp:txBody>
      <dsp:txXfrm>
        <a:off x="3418028" y="787213"/>
        <a:ext cx="1291942" cy="626480"/>
      </dsp:txXfrm>
    </dsp:sp>
    <dsp:sp modelId="{96EF5F71-A860-4DFC-8DCA-54221417E978}">
      <dsp:nvSpPr>
        <dsp:cNvPr id="0" name=""/>
        <dsp:cNvSpPr/>
      </dsp:nvSpPr>
      <dsp:spPr>
        <a:xfrm rot="18289469">
          <a:off x="4529526" y="706430"/>
          <a:ext cx="93224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32241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72341" y="694506"/>
        <a:ext cx="46612" cy="46612"/>
      </dsp:txXfrm>
    </dsp:sp>
    <dsp:sp modelId="{7F6F25E2-88E0-4845-A097-D72D085AE6F1}">
      <dsp:nvSpPr>
        <dsp:cNvPr id="0" name=""/>
        <dsp:cNvSpPr/>
      </dsp:nvSpPr>
      <dsp:spPr>
        <a:xfrm>
          <a:off x="5261831" y="2440"/>
          <a:ext cx="1330924" cy="665462"/>
        </a:xfrm>
        <a:prstGeom prst="roundRect">
          <a:avLst>
            <a:gd name="adj" fmla="val 10000"/>
          </a:avLst>
        </a:prstGeom>
        <a:solidFill>
          <a:srgbClr val="3F577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u="none" kern="1200" dirty="0" err="1" smtClean="0"/>
            <a:t>movieId</a:t>
          </a:r>
          <a:endParaRPr lang="en-US" sz="2200" kern="1200" dirty="0"/>
        </a:p>
      </dsp:txBody>
      <dsp:txXfrm>
        <a:off x="5281322" y="21931"/>
        <a:ext cx="1291942" cy="626480"/>
      </dsp:txXfrm>
    </dsp:sp>
    <dsp:sp modelId="{6A9686DF-80F1-480E-A665-716D073290E0}">
      <dsp:nvSpPr>
        <dsp:cNvPr id="0" name=""/>
        <dsp:cNvSpPr/>
      </dsp:nvSpPr>
      <dsp:spPr>
        <a:xfrm>
          <a:off x="4729462" y="1089071"/>
          <a:ext cx="5323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32369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82337" y="1087144"/>
        <a:ext cx="26618" cy="26618"/>
      </dsp:txXfrm>
    </dsp:sp>
    <dsp:sp modelId="{ECE248C9-E76D-49A0-BC18-10D49182CBDC}">
      <dsp:nvSpPr>
        <dsp:cNvPr id="0" name=""/>
        <dsp:cNvSpPr/>
      </dsp:nvSpPr>
      <dsp:spPr>
        <a:xfrm>
          <a:off x="5261831" y="767722"/>
          <a:ext cx="1330924" cy="665462"/>
        </a:xfrm>
        <a:prstGeom prst="roundRect">
          <a:avLst>
            <a:gd name="adj" fmla="val 10000"/>
          </a:avLst>
        </a:prstGeom>
        <a:solidFill>
          <a:srgbClr val="3F577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u="none" kern="1200" dirty="0" smtClean="0"/>
            <a:t>title</a:t>
          </a:r>
          <a:endParaRPr lang="en-US" sz="2200" kern="1200" dirty="0"/>
        </a:p>
      </dsp:txBody>
      <dsp:txXfrm>
        <a:off x="5281322" y="787213"/>
        <a:ext cx="1291942" cy="626480"/>
      </dsp:txXfrm>
    </dsp:sp>
    <dsp:sp modelId="{0E22ABE2-5B6E-4A41-AC3F-F77D8267C226}">
      <dsp:nvSpPr>
        <dsp:cNvPr id="0" name=""/>
        <dsp:cNvSpPr/>
      </dsp:nvSpPr>
      <dsp:spPr>
        <a:xfrm rot="3310531">
          <a:off x="4529526" y="1471712"/>
          <a:ext cx="93224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32241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72341" y="1459788"/>
        <a:ext cx="46612" cy="46612"/>
      </dsp:txXfrm>
    </dsp:sp>
    <dsp:sp modelId="{659049D7-E0ED-4C27-A99F-1B85A7E66C3A}">
      <dsp:nvSpPr>
        <dsp:cNvPr id="0" name=""/>
        <dsp:cNvSpPr/>
      </dsp:nvSpPr>
      <dsp:spPr>
        <a:xfrm>
          <a:off x="5261831" y="1533003"/>
          <a:ext cx="1330924" cy="665462"/>
        </a:xfrm>
        <a:prstGeom prst="roundRect">
          <a:avLst>
            <a:gd name="adj" fmla="val 10000"/>
          </a:avLst>
        </a:prstGeom>
        <a:solidFill>
          <a:srgbClr val="3F577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u="none" kern="1200" smtClean="0"/>
            <a:t>genres</a:t>
          </a:r>
          <a:endParaRPr lang="en-US" sz="2200" kern="1200"/>
        </a:p>
      </dsp:txBody>
      <dsp:txXfrm>
        <a:off x="5281322" y="1552494"/>
        <a:ext cx="1291942" cy="626480"/>
      </dsp:txXfrm>
    </dsp:sp>
    <dsp:sp modelId="{C9E124BD-6C30-4C6E-9100-BC2AA43A57AB}">
      <dsp:nvSpPr>
        <dsp:cNvPr id="0" name=""/>
        <dsp:cNvSpPr/>
      </dsp:nvSpPr>
      <dsp:spPr>
        <a:xfrm rot="4099285">
          <a:off x="2411764" y="3097935"/>
          <a:ext cx="144117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41176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96323" y="3073288"/>
        <a:ext cx="72058" cy="72058"/>
      </dsp:txXfrm>
    </dsp:sp>
    <dsp:sp modelId="{D7625531-C1BA-4DA8-8E64-9ADB083DFE81}">
      <dsp:nvSpPr>
        <dsp:cNvPr id="0" name=""/>
        <dsp:cNvSpPr/>
      </dsp:nvSpPr>
      <dsp:spPr>
        <a:xfrm>
          <a:off x="3398537" y="3446207"/>
          <a:ext cx="1330924" cy="665462"/>
        </a:xfrm>
        <a:prstGeom prst="roundRect">
          <a:avLst>
            <a:gd name="adj" fmla="val 10000"/>
          </a:avLst>
        </a:prstGeom>
        <a:solidFill>
          <a:srgbClr val="7B6984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Rating.csv</a:t>
          </a:r>
          <a:endParaRPr lang="en-US" sz="2200" kern="1200" dirty="0"/>
        </a:p>
      </dsp:txBody>
      <dsp:txXfrm>
        <a:off x="3418028" y="3465698"/>
        <a:ext cx="1291942" cy="626480"/>
      </dsp:txXfrm>
    </dsp:sp>
    <dsp:sp modelId="{20DB3386-5D28-460E-B670-3E382FBBD6B8}">
      <dsp:nvSpPr>
        <dsp:cNvPr id="0" name=""/>
        <dsp:cNvSpPr/>
      </dsp:nvSpPr>
      <dsp:spPr>
        <a:xfrm rot="17692822">
          <a:off x="4362965" y="3193595"/>
          <a:ext cx="12653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65362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64012" y="3173343"/>
        <a:ext cx="63268" cy="63268"/>
      </dsp:txXfrm>
    </dsp:sp>
    <dsp:sp modelId="{A3717F1A-ECE7-4D63-A966-EE7BC71151F3}">
      <dsp:nvSpPr>
        <dsp:cNvPr id="0" name=""/>
        <dsp:cNvSpPr/>
      </dsp:nvSpPr>
      <dsp:spPr>
        <a:xfrm>
          <a:off x="5261831" y="2298285"/>
          <a:ext cx="1330924" cy="665462"/>
        </a:xfrm>
        <a:prstGeom prst="roundRect">
          <a:avLst>
            <a:gd name="adj" fmla="val 10000"/>
          </a:avLst>
        </a:prstGeom>
        <a:solidFill>
          <a:srgbClr val="3F577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u="none" kern="1200" smtClean="0"/>
            <a:t>userId</a:t>
          </a:r>
          <a:endParaRPr lang="en-US" sz="2200" kern="1200"/>
        </a:p>
      </dsp:txBody>
      <dsp:txXfrm>
        <a:off x="5281322" y="2317776"/>
        <a:ext cx="1291942" cy="626480"/>
      </dsp:txXfrm>
    </dsp:sp>
    <dsp:sp modelId="{E4AFE632-48B1-4959-84C0-359C8BCD799E}">
      <dsp:nvSpPr>
        <dsp:cNvPr id="0" name=""/>
        <dsp:cNvSpPr/>
      </dsp:nvSpPr>
      <dsp:spPr>
        <a:xfrm rot="19457599">
          <a:off x="4667839" y="3576236"/>
          <a:ext cx="65561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55615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79256" y="3571228"/>
        <a:ext cx="32780" cy="32780"/>
      </dsp:txXfrm>
    </dsp:sp>
    <dsp:sp modelId="{8C776873-B616-4780-B08A-213FE622935E}">
      <dsp:nvSpPr>
        <dsp:cNvPr id="0" name=""/>
        <dsp:cNvSpPr/>
      </dsp:nvSpPr>
      <dsp:spPr>
        <a:xfrm>
          <a:off x="5261831" y="3063566"/>
          <a:ext cx="1330924" cy="665462"/>
        </a:xfrm>
        <a:prstGeom prst="roundRect">
          <a:avLst>
            <a:gd name="adj" fmla="val 10000"/>
          </a:avLst>
        </a:prstGeom>
        <a:solidFill>
          <a:srgbClr val="3F577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u="none" kern="1200" smtClean="0"/>
            <a:t>movieId</a:t>
          </a:r>
          <a:endParaRPr lang="en-US" sz="2200" kern="1200"/>
        </a:p>
      </dsp:txBody>
      <dsp:txXfrm>
        <a:off x="5281322" y="3083057"/>
        <a:ext cx="1291942" cy="626480"/>
      </dsp:txXfrm>
    </dsp:sp>
    <dsp:sp modelId="{A6B23A9D-B418-4F59-9991-BE1E013D55A6}">
      <dsp:nvSpPr>
        <dsp:cNvPr id="0" name=""/>
        <dsp:cNvSpPr/>
      </dsp:nvSpPr>
      <dsp:spPr>
        <a:xfrm rot="2142401">
          <a:off x="4667839" y="3958877"/>
          <a:ext cx="65561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55615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79256" y="3953868"/>
        <a:ext cx="32780" cy="32780"/>
      </dsp:txXfrm>
    </dsp:sp>
    <dsp:sp modelId="{21758BCE-0E65-4ADC-A51C-D62A0EB4539C}">
      <dsp:nvSpPr>
        <dsp:cNvPr id="0" name=""/>
        <dsp:cNvSpPr/>
      </dsp:nvSpPr>
      <dsp:spPr>
        <a:xfrm>
          <a:off x="5261831" y="3828848"/>
          <a:ext cx="1330924" cy="665462"/>
        </a:xfrm>
        <a:prstGeom prst="roundRect">
          <a:avLst>
            <a:gd name="adj" fmla="val 10000"/>
          </a:avLst>
        </a:prstGeom>
        <a:solidFill>
          <a:srgbClr val="3F577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u="none" kern="1200" smtClean="0"/>
            <a:t>rating</a:t>
          </a:r>
          <a:endParaRPr lang="en-US" sz="2200" kern="1200"/>
        </a:p>
      </dsp:txBody>
      <dsp:txXfrm>
        <a:off x="5281322" y="3848339"/>
        <a:ext cx="1291942" cy="626480"/>
      </dsp:txXfrm>
    </dsp:sp>
    <dsp:sp modelId="{9BC2174F-7916-4B97-8AE3-2E1FD39C94FE}">
      <dsp:nvSpPr>
        <dsp:cNvPr id="0" name=""/>
        <dsp:cNvSpPr/>
      </dsp:nvSpPr>
      <dsp:spPr>
        <a:xfrm rot="3907178">
          <a:off x="4362965" y="4341518"/>
          <a:ext cx="12653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65362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64012" y="4321265"/>
        <a:ext cx="63268" cy="63268"/>
      </dsp:txXfrm>
    </dsp:sp>
    <dsp:sp modelId="{B03EEB24-DCAD-4BFF-B4EA-224920DCFABC}">
      <dsp:nvSpPr>
        <dsp:cNvPr id="0" name=""/>
        <dsp:cNvSpPr/>
      </dsp:nvSpPr>
      <dsp:spPr>
        <a:xfrm>
          <a:off x="5261831" y="4594129"/>
          <a:ext cx="1330924" cy="665462"/>
        </a:xfrm>
        <a:prstGeom prst="roundRect">
          <a:avLst>
            <a:gd name="adj" fmla="val 10000"/>
          </a:avLst>
        </a:prstGeom>
        <a:solidFill>
          <a:srgbClr val="3F577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u="none" kern="1200" smtClean="0"/>
            <a:t>timestamp</a:t>
          </a:r>
          <a:endParaRPr lang="en-US" sz="2200" kern="1200"/>
        </a:p>
      </dsp:txBody>
      <dsp:txXfrm>
        <a:off x="5281322" y="4613620"/>
        <a:ext cx="1291942" cy="62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1E0C90-1D4B-4894-A52F-6A61A8782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6E43D-3065-44B8-88CF-754AF46FCB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6A32-BF80-4EEB-9349-9686B10A492B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C3A23-7175-4E59-B38B-B4E81F521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400A4-4A42-4A50-BC86-D7DA38EF2A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42A9F-EB4A-4976-901B-F47991B5E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07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9E41-F7BA-42D1-923E-C3B58F2FDEC1}" type="datetimeFigureOut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C6CC0-914F-4A6F-B8FE-1137B7ABBB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4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0364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4D017-0A70-4D48-AAEC-419979E1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F3C5-BEB4-4649-B493-CF2FFAA05CA2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C7E7-6231-47E3-8EF5-B6940485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F16B4-2B81-4254-9C13-836431B5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015CF-499A-4BBE-9753-C58924478363}"/>
              </a:ext>
            </a:extLst>
          </p:cNvPr>
          <p:cNvSpPr/>
          <p:nvPr userDrawn="1"/>
        </p:nvSpPr>
        <p:spPr>
          <a:xfrm>
            <a:off x="1810787" y="2541781"/>
            <a:ext cx="2322576" cy="2322576"/>
          </a:xfrm>
          <a:prstGeom prst="ellipse">
            <a:avLst/>
          </a:pr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>
                  <a:lumMod val="75000"/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5F4982-38CF-44F1-8F23-63FB784DDB3F}"/>
              </a:ext>
            </a:extLst>
          </p:cNvPr>
          <p:cNvSpPr/>
          <p:nvPr userDrawn="1"/>
        </p:nvSpPr>
        <p:spPr>
          <a:xfrm>
            <a:off x="3997452" y="2200193"/>
            <a:ext cx="3008376" cy="3008376"/>
          </a:xfrm>
          <a:prstGeom prst="ellipse">
            <a:avLst/>
          </a:prstGeom>
          <a:gradFill>
            <a:gsLst>
              <a:gs pos="100000">
                <a:schemeClr val="bg2">
                  <a:lumMod val="75000"/>
                  <a:alpha val="20000"/>
                </a:schemeClr>
              </a:gs>
              <a:gs pos="0">
                <a:schemeClr val="tx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9E2742-0CF7-4498-9804-D4E1B556238F}"/>
              </a:ext>
            </a:extLst>
          </p:cNvPr>
          <p:cNvSpPr/>
          <p:nvPr userDrawn="1"/>
        </p:nvSpPr>
        <p:spPr>
          <a:xfrm>
            <a:off x="6869918" y="1978150"/>
            <a:ext cx="3511296" cy="3511296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BA84852-3669-4ADB-BADA-A7F54196B2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73295" y="30711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32ADE7C-CB58-4543-8A89-D1BAA23B59E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30075" y="5649340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BEF70025-7AF3-426D-AAE8-5D25E1A5CB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5887" y="3909381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48A1176-4AC8-4197-8737-21A26EC60370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362457" y="5674484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E48A353-E825-43A2-9268-3772DF852C93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7383566" y="5656692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289C6559-A412-4545-8BEA-9C8CF0E92D8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02860" y="30688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B7BFF13-EDBB-45CE-97A5-A148A3ACA7A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26786" y="30688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4CFD8A3C-72E7-4646-94B5-3D08F2A9B9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03232" y="3917466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16E9923E-87D9-40DD-9F02-63A0EE936A1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27157" y="3917466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38ED511-212A-DA4E-98FC-496D7B92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3F5D1F3-7B20-844A-AD7A-66AA1CAC255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910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2875541"/>
            <a:ext cx="5653088" cy="272491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2D27-492E-4050-8AE5-168FCAE468B5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909018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2891583"/>
            <a:ext cx="6096000" cy="272491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3278541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2" y="3663631"/>
            <a:ext cx="4820533" cy="1618232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1pPr>
            <a:lvl2pPr marL="628650" indent="-17145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3278541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5790" y="3663631"/>
            <a:ext cx="4820533" cy="1618232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1pPr>
            <a:lvl2pPr marL="628650" indent="-1714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1833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AECFA43-CD95-4331-BDD6-DA02FC838900}"/>
              </a:ext>
            </a:extLst>
          </p:cNvPr>
          <p:cNvSpPr/>
          <p:nvPr userDrawn="1"/>
        </p:nvSpPr>
        <p:spPr>
          <a:xfrm>
            <a:off x="0" y="1426745"/>
            <a:ext cx="12192000" cy="498348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623"/>
            <a:ext cx="1080000" cy="234000"/>
          </a:xfrm>
        </p:spPr>
        <p:txBody>
          <a:bodyPr/>
          <a:lstStyle/>
          <a:p>
            <a:fld id="{9F8DF5C8-4D31-47CF-AB2C-4F0B64A7B634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AA265DB5-0ACC-4872-94A9-E59194B1A49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800279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D93F8F87-5281-4F40-82FC-A4B985EAFE8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237506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DEEA12AF-CE7B-41C2-8A17-EC693ECF8C3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67839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5F18F8B8-2496-4093-BFC7-531592943EB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856931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7FA1C20D-8A7C-4FF1-8DFB-ECACC4C2BC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78331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Picture Placeholder 11" descr="Competitors logos quadrant">
            <a:extLst>
              <a:ext uri="{FF2B5EF4-FFF2-40B4-BE49-F238E27FC236}">
                <a16:creationId xmlns:a16="http://schemas.microsoft.com/office/drawing/2014/main" id="{62CD1D6A-EBAA-473C-A87B-407D209FA4F0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55216" y="4546154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7B05968-4C1C-466A-8E74-060D9E16DA9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36613" y="3922337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0E78D4-0FC2-422B-8A0E-4B77C857682A}"/>
              </a:ext>
            </a:extLst>
          </p:cNvPr>
          <p:cNvCxnSpPr/>
          <p:nvPr userDrawn="1"/>
        </p:nvCxnSpPr>
        <p:spPr>
          <a:xfrm>
            <a:off x="943519" y="3858087"/>
            <a:ext cx="1033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420273-FFF6-4145-952E-E1EC3C641A9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800" y="3876719"/>
            <a:ext cx="386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14">
            <a:extLst>
              <a:ext uri="{FF2B5EF4-FFF2-40B4-BE49-F238E27FC236}">
                <a16:creationId xmlns:a16="http://schemas.microsoft.com/office/drawing/2014/main" id="{D916D7D1-7F63-4867-9C6C-31228BEAC6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64329" y="2259757"/>
            <a:ext cx="1463040" cy="987552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3D1C529-2673-461C-AD18-9EDFAA659C0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601699" y="3922337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5900A478-228D-4DD3-985B-4DF3CC8289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18845" y="5880592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34D00100-49AA-43BE-AF2F-0E9CEC49EAC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731544" y="1640745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9123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7975092" y="1805693"/>
            <a:ext cx="3758184" cy="461772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4F357-0C41-471E-A413-4D42ADE55B12}"/>
              </a:ext>
            </a:extLst>
          </p:cNvPr>
          <p:cNvSpPr/>
          <p:nvPr userDrawn="1"/>
        </p:nvSpPr>
        <p:spPr>
          <a:xfrm>
            <a:off x="458724" y="2582933"/>
            <a:ext cx="3758184" cy="384048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4216908" y="2171453"/>
            <a:ext cx="3758184" cy="425196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73F4-3C3B-4F6A-B02E-10988120EB95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2954554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3339644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9F31D3-FC19-4A61-A915-5F11C6F7EB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56757" y="2078801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AA97C78-ABC3-4559-8EFA-1F24C3A6E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6757" y="2463891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594797" y="2512808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94797" y="2897898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A49833F3-6413-44EC-8040-14916325170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613" y="3750523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2438" indent="-2857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452438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ED92B51-6B31-41E1-908C-1D392F31AA4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356757" y="2874770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395288" indent="-228600">
              <a:buClr>
                <a:schemeClr val="bg2">
                  <a:lumMod val="40000"/>
                  <a:lumOff val="60000"/>
                </a:schemeClr>
              </a:buClr>
              <a:buSzPct val="100000"/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521B8C30-3AD9-43DC-A76C-342C3CD53A2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94797" y="3308777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339725" indent="-179388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BF6E52A-5DC5-8A44-8397-829FF33C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CE3B0746-B135-6943-B0F2-D32EF8E8B428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489694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80215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B4B5-6324-4E33-90C4-98BD3488B7CD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693014"/>
          </a:xfrm>
        </p:spPr>
        <p:txBody>
          <a:bodyPr lIns="36000" tIns="0" rIns="0" bIns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2323804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2323804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6613" y="2811998"/>
            <a:ext cx="4821237" cy="266065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495086" y="2811998"/>
            <a:ext cx="4821237" cy="266065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0477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20EF9D-83C9-45F8-AAA9-A9768470F99F}"/>
              </a:ext>
            </a:extLst>
          </p:cNvPr>
          <p:cNvSpPr/>
          <p:nvPr userDrawn="1"/>
        </p:nvSpPr>
        <p:spPr>
          <a:xfrm>
            <a:off x="0" y="2230316"/>
            <a:ext cx="12192000" cy="3346704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9096-D775-4A50-85B7-1E2892403FC8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61888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4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EEAB0330-0960-495D-9FAC-850DB0CAFF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1323B59-309B-4779-B127-7711E7D88F1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7E6D8-B21E-4D49-AF8E-C735B517506B}"/>
              </a:ext>
            </a:extLst>
          </p:cNvPr>
          <p:cNvSpPr/>
          <p:nvPr userDrawn="1"/>
        </p:nvSpPr>
        <p:spPr>
          <a:xfrm>
            <a:off x="0" y="3623709"/>
            <a:ext cx="12192000" cy="54864"/>
          </a:xfrm>
          <a:prstGeom prst="rect">
            <a:avLst/>
          </a:prstGeom>
          <a:gradFill>
            <a:gsLst>
              <a:gs pos="100000">
                <a:srgbClr val="6D3B4F"/>
              </a:gs>
              <a:gs pos="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CECCEB-7C61-48C7-8F81-9ECE7ABA9E67}"/>
              </a:ext>
            </a:extLst>
          </p:cNvPr>
          <p:cNvSpPr/>
          <p:nvPr userDrawn="1"/>
        </p:nvSpPr>
        <p:spPr>
          <a:xfrm>
            <a:off x="852661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97F8095-EAF8-4F5A-B2A6-0476B8D2EAF0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FB58FA02-066D-4A4D-BFEA-4ABCF3B550B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588108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83A77CFD-3FEF-4E6F-BC4F-8ED7F101103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D6E2C46-79E6-4C33-A9DE-9F0BE9199694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18DF9D1-5757-4445-9078-38760F447FFE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93B8732-2AA4-40C3-A4A3-44C5803BDA1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024487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11BFD035-7AF1-47EA-9F1C-AE04879DA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0720D82-39E2-490D-913A-B6DA31CAC2BD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8CB98AA-B672-4560-9A4C-F0E472D7D508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051BF3E5-DBCA-46BD-A139-755813ECCC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212360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4E2B5368-5C92-477C-B64A-0B1236EC471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11C29312-F699-465F-96BC-B65A2C3356B5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613D924-E33A-4DAE-B253-E9668378EC73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4C346CE6-85D2-4744-ABBA-4EB5E51EB80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400234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0D7E5C35-923C-473E-8BB9-F2F1AB3A2BB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756DD156-6646-433D-ABE8-CB244D53D6C1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33C4CE-CEA6-4AC9-B1DB-8224A4517350}"/>
              </a:ext>
            </a:extLst>
          </p:cNvPr>
          <p:cNvSpPr/>
          <p:nvPr userDrawn="1"/>
        </p:nvSpPr>
        <p:spPr>
          <a:xfrm>
            <a:off x="3039908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1AA6E8-880E-404C-8BCA-7949D28E7AF8}"/>
              </a:ext>
            </a:extLst>
          </p:cNvPr>
          <p:cNvSpPr/>
          <p:nvPr userDrawn="1"/>
        </p:nvSpPr>
        <p:spPr>
          <a:xfrm>
            <a:off x="5227155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D3B90E-8FC3-4B84-A2BB-8862D5EC070B}"/>
              </a:ext>
            </a:extLst>
          </p:cNvPr>
          <p:cNvSpPr/>
          <p:nvPr userDrawn="1"/>
        </p:nvSpPr>
        <p:spPr>
          <a:xfrm>
            <a:off x="7414402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3E9DB54-6797-4300-B6CA-0A9CF186B458}"/>
              </a:ext>
            </a:extLst>
          </p:cNvPr>
          <p:cNvSpPr/>
          <p:nvPr userDrawn="1"/>
        </p:nvSpPr>
        <p:spPr>
          <a:xfrm>
            <a:off x="9601649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5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32076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614" y="740998"/>
            <a:ext cx="2759105" cy="568800"/>
          </a:xfrm>
        </p:spPr>
        <p:txBody>
          <a:bodyPr lIns="36000" tIns="0" rIns="0" bIns="0">
            <a:noAutofit/>
          </a:bodyPr>
          <a:lstStyle/>
          <a:p>
            <a:r>
              <a:rPr lang="en-US" noProof="0"/>
              <a:t>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67BF-8417-4D8C-95F6-9538449045C2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5" y="1377833"/>
            <a:ext cx="2760828" cy="1630062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6EC64A7-7FE6-41B3-B27F-E6B0C0BAA1FD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3983038" y="740998"/>
            <a:ext cx="6159583" cy="465063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91574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20EF9D-83C9-45F8-AAA9-A9768470F99F}"/>
              </a:ext>
            </a:extLst>
          </p:cNvPr>
          <p:cNvSpPr/>
          <p:nvPr userDrawn="1"/>
        </p:nvSpPr>
        <p:spPr>
          <a:xfrm>
            <a:off x="0" y="1613512"/>
            <a:ext cx="12192000" cy="27432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B4EFCF-84EC-4420-9A2B-7C028E7505B0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724400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2" name="Picture Placeholder 11">
            <a:extLst>
              <a:ext uri="{FF2B5EF4-FFF2-40B4-BE49-F238E27FC236}">
                <a16:creationId xmlns:a16="http://schemas.microsoft.com/office/drawing/2014/main" id="{3C20DBAD-9FE7-4F62-B952-1D72DC8B9A7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981200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3" name="Picture Placeholder 11">
            <a:extLst>
              <a:ext uri="{FF2B5EF4-FFF2-40B4-BE49-F238E27FC236}">
                <a16:creationId xmlns:a16="http://schemas.microsoft.com/office/drawing/2014/main" id="{6AE95BF3-594D-4F6F-95D5-18D8A51D5197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466232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FCAD-EC24-4200-AB0F-293C4D217251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98800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98800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1323B59-309B-4779-B127-7711E7D88F1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2398800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18DF9D1-5757-4445-9078-38760F447FFE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142000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93B8732-2AA4-40C3-A4A3-44C5803BDA1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42000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0720D82-39E2-490D-913A-B6DA31CAC2BD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142000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8CB98AA-B672-4560-9A4C-F0E472D7D508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900579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051BF3E5-DBCA-46BD-A139-755813ECCC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900579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11C29312-F699-465F-96BC-B65A2C3356B5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7900579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5936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75E4-59E0-4AB2-BB80-F9F553FB3178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61888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6BA5EAA-9D1F-41A8-B061-8C18B61C4F6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75465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60E8EB22-EE54-4319-BFD9-B51D4D584A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5465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604DC3-2547-4A5A-8AF8-1051ADC267D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36614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D21D8720-648F-4748-B19E-15B596D77B9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975465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E31B211B-885A-40F6-A25D-6EDF68FBD3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75465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9" name="Picture Placeholder 11">
            <a:extLst>
              <a:ext uri="{FF2B5EF4-FFF2-40B4-BE49-F238E27FC236}">
                <a16:creationId xmlns:a16="http://schemas.microsoft.com/office/drawing/2014/main" id="{C2F4D19D-CC90-455D-8947-5DCD00EA921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6614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5CAA23C-172B-4B6C-BB10-4F4DB6CFD19B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532112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5873C0A4-108E-4DD1-A604-311D061489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32112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FA4996C0-7B37-42C4-BDFF-F0C54D4A88C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393261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FE2C9DE6-67CA-4E0C-8A51-B7AC8BD5AE9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532112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4" name="Text Placeholder 11">
            <a:extLst>
              <a:ext uri="{FF2B5EF4-FFF2-40B4-BE49-F238E27FC236}">
                <a16:creationId xmlns:a16="http://schemas.microsoft.com/office/drawing/2014/main" id="{052A6B3A-E7C7-42AC-A91D-7921E2DCA42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32112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5" name="Picture Placeholder 11">
            <a:extLst>
              <a:ext uri="{FF2B5EF4-FFF2-40B4-BE49-F238E27FC236}">
                <a16:creationId xmlns:a16="http://schemas.microsoft.com/office/drawing/2014/main" id="{BDE373C5-22C4-4D2E-B2C9-747EA0C709E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393261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DF658B1C-69F4-44D8-97E9-5536A307168D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9088759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7" name="Text Placeholder 11">
            <a:extLst>
              <a:ext uri="{FF2B5EF4-FFF2-40B4-BE49-F238E27FC236}">
                <a16:creationId xmlns:a16="http://schemas.microsoft.com/office/drawing/2014/main" id="{E49F5D3C-52A4-4CF3-9C76-8E7F4AD0674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8759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8" name="Picture Placeholder 11">
            <a:extLst>
              <a:ext uri="{FF2B5EF4-FFF2-40B4-BE49-F238E27FC236}">
                <a16:creationId xmlns:a16="http://schemas.microsoft.com/office/drawing/2014/main" id="{1AEC50E2-8D09-4E52-90BC-C296ED16B937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949908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1A890E15-BFA6-4C98-BF47-CD2501130937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088759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60" name="Text Placeholder 11">
            <a:extLst>
              <a:ext uri="{FF2B5EF4-FFF2-40B4-BE49-F238E27FC236}">
                <a16:creationId xmlns:a16="http://schemas.microsoft.com/office/drawing/2014/main" id="{65EAB51A-2C46-46D9-9E90-A9C9D977064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088759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A8E96B85-B153-4EB9-8F26-0E948B5DC17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949908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9871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6298520" cy="568800"/>
          </a:xfrm>
        </p:spPr>
        <p:txBody>
          <a:bodyPr lIns="36000" tIns="0" rIns="0" bIns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C95D-000F-4B2A-9871-A10FC510B0F6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5" y="1377833"/>
            <a:ext cx="2497428" cy="1630062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Chart Placeholder 7">
            <a:extLst>
              <a:ext uri="{FF2B5EF4-FFF2-40B4-BE49-F238E27FC236}">
                <a16:creationId xmlns:a16="http://schemas.microsoft.com/office/drawing/2014/main" id="{1E42105A-8901-45BF-9233-D1C9076AA50C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3404384" y="1377832"/>
            <a:ext cx="3730750" cy="378200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107B0-5001-4D98-9D90-6DB407B0C99E}"/>
              </a:ext>
            </a:extLst>
          </p:cNvPr>
          <p:cNvSpPr/>
          <p:nvPr userDrawn="1"/>
        </p:nvSpPr>
        <p:spPr>
          <a:xfrm>
            <a:off x="7219540" y="1527734"/>
            <a:ext cx="329184" cy="32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5BAF7D-E84D-4AEA-9267-5A89F2D57394}"/>
              </a:ext>
            </a:extLst>
          </p:cNvPr>
          <p:cNvSpPr/>
          <p:nvPr userDrawn="1"/>
        </p:nvSpPr>
        <p:spPr>
          <a:xfrm>
            <a:off x="9664979" y="1527734"/>
            <a:ext cx="329184" cy="327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C2C2B5-DF2F-44D9-8AD0-91755942639B}"/>
              </a:ext>
            </a:extLst>
          </p:cNvPr>
          <p:cNvSpPr/>
          <p:nvPr userDrawn="1"/>
        </p:nvSpPr>
        <p:spPr>
          <a:xfrm>
            <a:off x="7219540" y="2784622"/>
            <a:ext cx="329184" cy="327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C2358-0880-4DCC-B591-574B77C88AF3}"/>
              </a:ext>
            </a:extLst>
          </p:cNvPr>
          <p:cNvSpPr/>
          <p:nvPr userDrawn="1"/>
        </p:nvSpPr>
        <p:spPr>
          <a:xfrm>
            <a:off x="9664979" y="2784622"/>
            <a:ext cx="329184" cy="327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7B18BE-4EA4-4304-9B25-9AFC3F1868EC}"/>
              </a:ext>
            </a:extLst>
          </p:cNvPr>
          <p:cNvSpPr/>
          <p:nvPr userDrawn="1"/>
        </p:nvSpPr>
        <p:spPr>
          <a:xfrm>
            <a:off x="7219540" y="4041509"/>
            <a:ext cx="329184" cy="327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0C470-7D62-4550-AD27-E5BE738863B2}"/>
              </a:ext>
            </a:extLst>
          </p:cNvPr>
          <p:cNvSpPr/>
          <p:nvPr userDrawn="1"/>
        </p:nvSpPr>
        <p:spPr>
          <a:xfrm>
            <a:off x="9664979" y="4041509"/>
            <a:ext cx="329184" cy="327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BD8106-14EB-4162-8957-82C7E455BE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30599" y="1868634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E4100F4-A1CC-43D0-96D1-E78EC88BAC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0599" y="2253725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4F231A8-6423-4204-8A45-BD1BAAD2C15D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7230599" y="313283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30B9E51-E0C5-4A35-BEE4-403EC90B949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30599" y="351793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D5BEF9D2-60F1-4384-BF4C-DCE3EDF0F3A5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7230599" y="438240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F998711-69B2-43A8-A7D8-E7A288289C3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30599" y="476750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7B47401-961F-4A4C-8D84-D03D8A8BE7F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9664979" y="1868634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948BF1-3892-42AB-AEF7-4A687A9AE9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64979" y="2253725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C37FED-20A3-48CB-B63E-181FBBF8F3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664979" y="313283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32AD82-37DD-4D41-8921-3CBF761FEB0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64979" y="351793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3D98E47-00B1-412D-9DBB-62ACC0398C8B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9664979" y="438240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A753B197-EDD7-45BA-A120-4C3343A3FC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64979" y="476750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70545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pos="279">
          <p15:clr>
            <a:srgbClr val="FBAE40"/>
          </p15:clr>
        </p15:guide>
        <p15:guide id="3" pos="712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2115">
          <p15:clr>
            <a:srgbClr val="FBAE40"/>
          </p15:clr>
        </p15:guide>
        <p15:guide id="6" orient="horz" pos="45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1B7CDEE-2644-4D36-95CB-1F92049E7F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4DF168AC-530C-4094-8F5F-FCF3FFDC1E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7903" y="4991383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373CC7F-8644-430C-90D9-B903ED9F6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2028825"/>
            <a:ext cx="4727575" cy="728663"/>
          </a:xfrm>
          <a:solidFill>
            <a:schemeClr val="accent1">
              <a:alpha val="60000"/>
            </a:schemeClr>
          </a:solidFill>
        </p:spPr>
        <p:txBody>
          <a:bodyPr lIns="39600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5308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55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331139"/>
            <a:ext cx="4584212" cy="1107114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E0D923C4-220F-4390-BD55-584BA73BC0C6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>
            <a:noAutofit/>
          </a:bodyPr>
          <a:lstStyle>
            <a:lvl1pPr marL="216000" indent="-216000">
              <a:spcBef>
                <a:spcPts val="600"/>
              </a:spcBef>
              <a:buClr>
                <a:schemeClr val="tx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980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01258"/>
            <a:ext cx="11274552" cy="1799542"/>
          </a:xfrm>
          <a:solidFill>
            <a:schemeClr val="tx1">
              <a:alpha val="90000"/>
            </a:schemeClr>
          </a:solidFill>
        </p:spPr>
        <p:txBody>
          <a:bodyPr tIns="252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6F64230-8502-4625-8B46-5660458931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26767" y="540067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1B08C5A6-5B1B-4D50-A772-24B26B7B80B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4879" y="5695950"/>
            <a:ext cx="3384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r>
              <a:rPr lang="en-US" noProof="0"/>
              <a:t>victoria@fabrikam.com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5C49BB1D-A8D4-4E41-8A43-F84FDE9EE6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12303" y="540028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DD82CF91-0C32-4E77-9CBF-A777B27493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2415" y="5695559"/>
            <a:ext cx="2700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r>
              <a:rPr lang="en-US" noProof="0"/>
              <a:t>404-555-0115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EF7B6245-3D6D-418F-83D6-C8DE0293CC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56571" y="540028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410B445-6FE4-4773-A905-61A2C5C69B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36683" y="5695559"/>
            <a:ext cx="3240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www.fabrikam.com</a:t>
            </a:r>
          </a:p>
        </p:txBody>
      </p:sp>
    </p:spTree>
    <p:extLst>
      <p:ext uri="{BB962C8B-B14F-4D97-AF65-F5344CB8AC3E}">
        <p14:creationId xmlns:p14="http://schemas.microsoft.com/office/powerpoint/2010/main" val="16411623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99E0FDC-7174-4CCC-8759-832F13BB97E3}"/>
              </a:ext>
            </a:extLst>
          </p:cNvPr>
          <p:cNvSpPr/>
          <p:nvPr userDrawn="1"/>
        </p:nvSpPr>
        <p:spPr>
          <a:xfrm>
            <a:off x="6120456" y="2371154"/>
            <a:ext cx="5165454" cy="14904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C8867A-E08C-4237-858A-8806988D6BFB}"/>
              </a:ext>
            </a:extLst>
          </p:cNvPr>
          <p:cNvSpPr/>
          <p:nvPr userDrawn="1"/>
        </p:nvSpPr>
        <p:spPr>
          <a:xfrm>
            <a:off x="906089" y="1804226"/>
            <a:ext cx="5214367" cy="20574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E612-8F41-4897-957C-D9326D75A45F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6BA5EAA-9D1F-41A8-B061-8C18B61C4F6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46857" y="4156047"/>
            <a:ext cx="3276000" cy="385091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60E8EB22-EE54-4319-BFD9-B51D4D584A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6857" y="4541138"/>
            <a:ext cx="3276000" cy="1036067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604DC3-2547-4A5A-8AF8-1051ADC267D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8006" y="4238758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5CAA23C-172B-4B6C-BB10-4F4DB6CFD19B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7259308" y="4156047"/>
            <a:ext cx="3276000" cy="334919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5873C0A4-108E-4DD1-A604-311D061489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59308" y="4541138"/>
            <a:ext cx="3276000" cy="1036067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FA4996C0-7B37-42C4-BDFF-F0C54D4A88C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20457" y="4238758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0601F736-3A21-4DC5-AFCA-F1729A2547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9280" y="2177705"/>
            <a:ext cx="4403527" cy="1315520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6A341BE-3657-48DB-B26D-8D13FDC44D0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67060" y="2740330"/>
            <a:ext cx="4425658" cy="752895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600"/>
              </a:spcBef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6297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pos="279">
          <p15:clr>
            <a:srgbClr val="FBAE40"/>
          </p15:clr>
        </p15:guide>
        <p15:guide id="3" pos="712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2115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1326250"/>
            <a:ext cx="4584212" cy="1353312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A0610E9-57E7-4048-94CE-FF1F5A78A6A2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2893665"/>
            <a:ext cx="4584212" cy="1538635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E90A1C-4042-4F0F-BBF6-19CE0BDB72B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46601" y="4579181"/>
            <a:ext cx="4584212" cy="1097719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tx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31576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 userDrawn="1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ith Capy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7D0000-7C67-41EE-B43F-AE22457B36AB}"/>
              </a:ext>
            </a:extLst>
          </p:cNvPr>
          <p:cNvSpPr/>
          <p:nvPr userDrawn="1"/>
        </p:nvSpPr>
        <p:spPr>
          <a:xfrm>
            <a:off x="0" y="1737360"/>
            <a:ext cx="5047488" cy="5120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742867"/>
            <a:ext cx="3232108" cy="566931"/>
          </a:xfrm>
        </p:spPr>
        <p:txBody>
          <a:bodyPr lIns="36000" tIns="0" rIns="0" bIns="0"/>
          <a:lstStyle/>
          <a:p>
            <a:r>
              <a:rPr lang="en-US" noProof="0"/>
              <a:t>Title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FBA6-64D6-4E91-B87B-3AB8F42974E1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118253" y="3022847"/>
            <a:ext cx="375726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8253" y="3390381"/>
            <a:ext cx="3757265" cy="696037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18253" y="2373098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4097124" y="867177"/>
            <a:ext cx="5699305" cy="117496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040340" y="2277360"/>
            <a:ext cx="2029968" cy="3533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118253" y="5004312"/>
            <a:ext cx="375726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534A936-14F3-4AEF-8CAD-03D91D568F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18254" y="5371846"/>
            <a:ext cx="3757266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118253" y="43545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7657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987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C2DEF1B-00D0-44E1-8603-CE979D2C4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788" y="2028826"/>
            <a:ext cx="4726800" cy="725776"/>
          </a:xfrm>
          <a:solidFill>
            <a:schemeClr val="accent1">
              <a:alpha val="60000"/>
            </a:schemeClr>
          </a:solidFill>
        </p:spPr>
        <p:txBody>
          <a:bodyPr vert="horz" lIns="396000" tIns="45720" rIns="91440" bIns="45720" rtlCol="0" anchor="ctr" anchorCtr="0">
            <a:no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6801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1479DD-CE43-4425-B485-C8F1C75475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7939"/>
            <a:ext cx="10515600" cy="3874709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0939-0A35-4E0A-A562-F47C440EFE7D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012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98FB-A747-4EB1-B471-55B126C1E4A1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6613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495086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9889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1838558"/>
            <a:ext cx="5653088" cy="376189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C05A-CE7B-48E8-AE23-F7A48A8331FF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1838558"/>
            <a:ext cx="6096000" cy="37618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E84782-CEED-4A74-8650-9CC907EA720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166173"/>
            <a:ext cx="4817357" cy="338901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noProof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4442761-B05F-4E61-83C8-DA8019B0932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614467"/>
            <a:ext cx="4817357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75CE59E-BBF8-4A23-A2D4-859D2A375B8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5790" y="2166173"/>
            <a:ext cx="4859598" cy="33890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lang="en-US" sz="2200" b="1">
                <a:latin typeface="+mj-lt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E8F94DDD-6A48-4E09-A419-FAF3E395AB5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5790" y="2614467"/>
            <a:ext cx="4859598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320815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60" y="3521159"/>
            <a:ext cx="2642616" cy="1041316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1460" y="4669674"/>
            <a:ext cx="2642616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06952046-37CB-45F3-B7A8-F81A1655069C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871830" y="4669674"/>
            <a:ext cx="6275470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8724" y="457200"/>
            <a:ext cx="11274552" cy="2971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3175" y="838066"/>
            <a:ext cx="786384" cy="521208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3644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2E9F2E2-8942-467C-8E01-98FB4BA6D3BC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0DF9619-89F0-4C89-BF3C-FB75431C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148" y="622349"/>
            <a:ext cx="7835705" cy="112461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000283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1FF748F1-6444-438D-9384-CB634D51A422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8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95AFC1-BF2C-4C83-B474-7121F9C0BC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57199"/>
            <a:ext cx="5653088" cy="5403851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FFF0FA51-0F53-470C-B20B-2529DA73EB5F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ECAA0F2-C20F-4289-BFB8-9BC2C65A8B9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26250"/>
            <a:ext cx="4574551" cy="4484150"/>
          </a:xfrm>
        </p:spPr>
        <p:txBody>
          <a:bodyPr vert="horz" lIns="36000" tIns="0" rIns="0" bIns="0" rtlCol="0">
            <a:normAutofit/>
          </a:bodyPr>
          <a:lstStyle>
            <a:lvl1pPr marL="0" indent="0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0065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F5B52A-FD53-4EB2-9513-8E827CCC6168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46F9B8-64BA-45E5-845E-CA6696C2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75" y="742867"/>
            <a:ext cx="7402050" cy="566931"/>
          </a:xfrm>
        </p:spPr>
        <p:txBody>
          <a:bodyPr lIns="36000" tIns="0" rIns="0" bIns="0"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04937D3-320F-475C-B607-8D8AE31F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8724" y="2277980"/>
            <a:ext cx="11290364" cy="412282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8404903-B722-4F8B-94E9-F478DB3A75E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394975" y="1377834"/>
            <a:ext cx="7402050" cy="540000"/>
          </a:xfrm>
        </p:spPr>
        <p:txBody>
          <a:bodyPr vert="horz" lIns="36000" tIns="0" rIns="0" bIns="0" rtlCol="0">
            <a:normAutofit/>
          </a:bodyPr>
          <a:lstStyle>
            <a:lvl1pPr marL="0" indent="0" algn="ctr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77286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C1590D-4639-4494-A37B-A15E7114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40C1F5F-4B50-4906-83E6-9A2F1CB1F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8161" y="2982416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72EC0A4-5E0C-44C7-B8BF-100C17934C9D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99426" y="1924687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9E18E3-2E11-4B74-AF2C-001F81DE3F24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611286" y="2982416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D61E6447-2CC7-47A3-8681-4133CCCB54D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694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AD91B82-5EEF-4712-A699-B8302B6558D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14673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7FAEB2B-6A01-4C63-ACA3-03B6E2919E8A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55269" y="2982416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9680D39-3D54-40CF-ABCB-BA448F099B30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09170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E81CA5F1-31CE-4D4C-A27D-2B342ECD994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61249" y="360541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C3544C3-FDC7-4C8F-A615-9529597C549D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15161" y="2982416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7691DC2D-3064-4822-9D2D-80D59EA85EBB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69062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130FD286-B22E-4EEB-8B67-4CE7BF2FBA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921141" y="3605411"/>
            <a:ext cx="1280160" cy="896112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DCAE751-A04A-4A9B-8EE4-3E1B64E955F3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88266" y="4704396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1FD07BB-52C2-4F52-A969-6778D844E8D4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874713" y="5838788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1D5C74-7DD8-44F1-8142-1961D0C932B3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55269" y="470439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A6D3509-A776-4654-B6B2-F528C9FE7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95163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CA4A1CD-2E82-40FA-88EC-3D9F238493C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27665" y="192771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76CA787-1443-453E-A0C1-A9391E1B64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88266" y="1931188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8271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436915"/>
            <a:ext cx="4584212" cy="1001338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44D90F3F-9A97-41E2-BC56-85CB056CEFA0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4897" y="805589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96113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6213" y="2264012"/>
            <a:ext cx="4584212" cy="540000"/>
          </a:xfrm>
        </p:spPr>
        <p:txBody>
          <a:bodyPr lIns="36000" tIns="0" rIns="0" bIns="0"/>
          <a:lstStyle/>
          <a:p>
            <a:r>
              <a:rPr lang="en-US" noProof="0"/>
              <a:t>Click to edit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/>
          <a:lstStyle/>
          <a:p>
            <a:fld id="{7F2590C4-912B-4B6F-95B9-2F398EDE40BD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CD3882F6-C786-40F3-902A-6D4D2E6ED7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4854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100B10F-F811-4557-88AB-52E9E7FE037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726213" y="2990573"/>
            <a:ext cx="4584212" cy="2467690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9285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D31C4-8140-4486-8E32-7EA32B162A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A1FB-C11A-4560-8C45-83E41EECCBF2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1E1CE2-D1DE-4252-B61A-6630E4C2CA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2" y="3322311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6" y="3318403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6F4EC4F-5660-46EA-97AC-4F2DD125B4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6612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97EA708-3A77-4F99-A2EA-0333462ED1F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36612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7207F0C-C876-4E0B-B625-1FDCC3DE6B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6612" y="5026287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D53F1E4-6C15-48EA-8342-A2127473F13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486746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3CFD351-584A-4587-BC54-F35254DC7E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6746" y="5022379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1303F657-7B5B-4B28-8EAA-386438351FB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6612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F994D41E-0FC7-48BC-98E8-C6B199A7B04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486746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3485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DE44FD2-4D01-4152-92DA-14AD1463CC94}"/>
              </a:ext>
            </a:extLst>
          </p:cNvPr>
          <p:cNvSpPr/>
          <p:nvPr userDrawn="1"/>
        </p:nvSpPr>
        <p:spPr>
          <a:xfrm>
            <a:off x="879144" y="2301657"/>
            <a:ext cx="5257799" cy="4374516"/>
          </a:xfrm>
          <a:prstGeom prst="rect">
            <a:avLst/>
          </a:prstGeom>
          <a:blipFill>
            <a:blip r:embed="rId2"/>
            <a:srcRect/>
            <a:stretch>
              <a:fillRect l="-2654" t="-2825" r="2654" b="-101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841-6644-4DA2-B1F5-0F25BBBCE89C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7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1177" y="2461528"/>
            <a:ext cx="4555067" cy="2590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098279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534A936-14F3-4AEF-8CAD-03D91D568F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98280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98279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5674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7975232" y="2875541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214E-ACFA-4185-B387-3ED2C6A1C354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4F357-0C41-471E-A413-4D42ADE55B12}"/>
              </a:ext>
            </a:extLst>
          </p:cNvPr>
          <p:cNvSpPr/>
          <p:nvPr userDrawn="1"/>
        </p:nvSpPr>
        <p:spPr>
          <a:xfrm>
            <a:off x="458724" y="2852928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4216908" y="2395728"/>
            <a:ext cx="3758184" cy="446227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3C66F5D-DEC7-40DB-ACC1-70F67F4C9F4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086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8844A59-978B-47C0-B59A-F529FA41BF1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5823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9F31D3-FC19-4A61-A915-5F11C6F7EB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5675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AA97C78-ABC3-4559-8EFA-1F24C3A6E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675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A70C67-E4B2-45C8-BD5F-DF3679B00C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9627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59479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9479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4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1EA1-4072-4E68-9CF9-0935AB6F4F0C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A2111-9E77-40EF-86DB-0DCF4279EE04}"/>
              </a:ext>
            </a:extLst>
          </p:cNvPr>
          <p:cNvSpPr/>
          <p:nvPr userDrawn="1"/>
        </p:nvSpPr>
        <p:spPr>
          <a:xfrm>
            <a:off x="442913" y="2238229"/>
            <a:ext cx="11749087" cy="1538525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B9AC69A-F349-47A4-BC2D-27B0A75144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4713" y="2623018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AC4E2DC-6DA0-4F8B-846F-A0B6430B27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7794B2-6DF5-42E5-A435-F8FADACBCF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4893566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FC6F434-B720-414A-A92B-EFFC947E69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1650" y="2616710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DDDFEB1-7872-4940-890E-713981F69C4B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501650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F54982B-78F2-4014-A84C-F25539C6DC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1650" y="4433657"/>
            <a:ext cx="4853737" cy="1376965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253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909F8-4C72-41AE-A265-A2B21B72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C406D-18BA-41D1-9AE4-5455C4F8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8778-B918-4CC2-ACB0-052809B79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65399" y="5810623"/>
            <a:ext cx="1080000" cy="234000"/>
          </a:xfrm>
          <a:prstGeom prst="rect">
            <a:avLst/>
          </a:prstGeom>
        </p:spPr>
        <p:txBody>
          <a:bodyPr vert="horz" lIns="91440" tIns="0" rIns="0" bIns="0" rtlCol="0" anchor="b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4421251-05D0-4DFD-90DD-FCDDC28ABD5C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8005-9236-461C-A055-9B9AB0DDF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0599" y="6057923"/>
            <a:ext cx="4114800" cy="234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50C-14A2-4A8D-A783-08B8265C7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1478" y="6057923"/>
            <a:ext cx="394063" cy="234000"/>
          </a:xfrm>
          <a:prstGeom prst="rect">
            <a:avLst/>
          </a:prstGeom>
        </p:spPr>
        <p:txBody>
          <a:bodyPr vert="horz" lIns="90000" tIns="0" rIns="0" bIns="0" rtlCol="0" anchor="t" anchorCtr="0"/>
          <a:lstStyle>
            <a:lvl1pPr algn="ct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33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69" r:id="rId6"/>
    <p:sldLayoutId id="2147483662" r:id="rId7"/>
    <p:sldLayoutId id="2147483667" r:id="rId8"/>
    <p:sldLayoutId id="2147483668" r:id="rId9"/>
    <p:sldLayoutId id="2147483654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2" r:id="rId22"/>
    <p:sldLayoutId id="2147483683" r:id="rId23"/>
    <p:sldLayoutId id="2147483684" r:id="rId24"/>
    <p:sldLayoutId id="2147483687" r:id="rId25"/>
    <p:sldLayoutId id="2147483688" r:id="rId26"/>
    <p:sldLayoutId id="2147483696" r:id="rId27"/>
    <p:sldLayoutId id="2147483693" r:id="rId28"/>
    <p:sldLayoutId id="2147483692" r:id="rId29"/>
    <p:sldLayoutId id="2147483694" r:id="rId30"/>
    <p:sldLayoutId id="2147483686" r:id="rId31"/>
    <p:sldLayoutId id="2147483695" r:id="rId32"/>
    <p:sldLayoutId id="2147483690" r:id="rId33"/>
    <p:sldLayoutId id="2147483685" r:id="rId3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7401" userDrawn="1">
          <p15:clr>
            <a:srgbClr val="F26B43"/>
          </p15:clr>
        </p15:guide>
        <p15:guide id="3" pos="279" userDrawn="1">
          <p15:clr>
            <a:srgbClr val="F26B43"/>
          </p15:clr>
        </p15:guide>
        <p15:guide id="4" pos="551" userDrawn="1">
          <p15:clr>
            <a:srgbClr val="F26B43"/>
          </p15:clr>
        </p15:guide>
        <p15:guide id="5" pos="7129" userDrawn="1">
          <p15:clr>
            <a:srgbClr val="F26B43"/>
          </p15:clr>
        </p15:guide>
        <p15:guide id="6" orient="horz" pos="4042" userDrawn="1">
          <p15:clr>
            <a:srgbClr val="F26B43"/>
          </p15:clr>
        </p15:guide>
        <p15:guide id="7" orient="horz" pos="37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png"/><Relationship Id="rId7" Type="http://schemas.openxmlformats.org/officeDocument/2006/relationships/image" Target="../media/image27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6.jpeg"/><Relationship Id="rId5" Type="http://schemas.openxmlformats.org/officeDocument/2006/relationships/image" Target="../media/image25.jpg"/><Relationship Id="rId4" Type="http://schemas.openxmlformats.org/officeDocument/2006/relationships/image" Target="../media/image24.jpeg"/><Relationship Id="rId9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Сlothes showcase image">
            <a:extLst>
              <a:ext uri="{FF2B5EF4-FFF2-40B4-BE49-F238E27FC236}">
                <a16:creationId xmlns:a16="http://schemas.microsoft.com/office/drawing/2014/main" id="{7D9BB4A7-CAD8-4F37-B282-CE7BA88630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" r="14"/>
          <a:stretch>
            <a:fillRect/>
          </a:stretch>
        </p:blipFill>
        <p:spPr>
          <a:xfrm>
            <a:off x="458724" y="457200"/>
            <a:ext cx="11274552" cy="5943600"/>
          </a:xfrm>
        </p:spPr>
      </p:pic>
      <p:grpSp>
        <p:nvGrpSpPr>
          <p:cNvPr id="6" name="Group 5" descr="Logo with hanger, text, and mini mountain on the bottom"/>
          <p:cNvGrpSpPr/>
          <p:nvPr/>
        </p:nvGrpSpPr>
        <p:grpSpPr>
          <a:xfrm>
            <a:off x="5210129" y="1843215"/>
            <a:ext cx="1771742" cy="1219812"/>
            <a:chOff x="2657977" y="886406"/>
            <a:chExt cx="1771742" cy="1219812"/>
          </a:xfrm>
        </p:grpSpPr>
        <p:sp>
          <p:nvSpPr>
            <p:cNvPr id="7" name="Rounded Rectangle 6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808514" y="886406"/>
              <a:ext cx="1467317" cy="785074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657977" y="961054"/>
              <a:ext cx="1771742" cy="1145164"/>
              <a:chOff x="4309495" y="-448810"/>
              <a:chExt cx="1771742" cy="1145164"/>
            </a:xfrm>
          </p:grpSpPr>
          <p:sp>
            <p:nvSpPr>
              <p:cNvPr id="10" name="Block Arc 9">
                <a:extLs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4309495" y="-224124"/>
                <a:ext cx="1771742" cy="920478"/>
              </a:xfrm>
              <a:prstGeom prst="blockArc">
                <a:avLst>
                  <a:gd name="adj1" fmla="val 12693424"/>
                  <a:gd name="adj2" fmla="val 19655028"/>
                  <a:gd name="adj3" fmla="val 290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4773020" y="-448810"/>
                <a:ext cx="894797" cy="626874"/>
                <a:chOff x="4773020" y="-448810"/>
                <a:chExt cx="894797" cy="626874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4773020" y="-114324"/>
                  <a:ext cx="89479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300" b="1" spc="300" dirty="0" smtClean="0">
                      <a:latin typeface="Arial Black" panose="020B0A0402010202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Deep </a:t>
                  </a:r>
                  <a:endParaRPr lang="en-US" sz="1300" b="1" spc="300" dirty="0">
                    <a:latin typeface="Arial Black" panose="020B0A0402010202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5120201" y="-448810"/>
                  <a:ext cx="150327" cy="239667"/>
                  <a:chOff x="5212147" y="-425745"/>
                  <a:chExt cx="150327" cy="239667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5212147" y="-425745"/>
                    <a:ext cx="150327" cy="175178"/>
                    <a:chOff x="1721099" y="-394146"/>
                    <a:chExt cx="368989" cy="429987"/>
                  </a:xfrm>
                </p:grpSpPr>
                <p:sp>
                  <p:nvSpPr>
                    <p:cNvPr id="16" name="Freeform 530">
                      <a:extLst>
                        <a:ext uri="{C183D7F6-B498-43B3-948B-1728B52AA6E4}">
                          <adec:decorative xmlns:adec="http://schemas.microsoft.com/office/drawing/2017/decorative" xmlns="" val="1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721099" y="-394146"/>
                      <a:ext cx="368989" cy="243993"/>
                    </a:xfrm>
                    <a:custGeom>
                      <a:avLst/>
                      <a:gdLst>
                        <a:gd name="T0" fmla="*/ 78 w 156"/>
                        <a:gd name="T1" fmla="*/ 0 h 103"/>
                        <a:gd name="T2" fmla="*/ 0 w 156"/>
                        <a:gd name="T3" fmla="*/ 78 h 103"/>
                        <a:gd name="T4" fmla="*/ 25 w 156"/>
                        <a:gd name="T5" fmla="*/ 103 h 103"/>
                        <a:gd name="T6" fmla="*/ 51 w 156"/>
                        <a:gd name="T7" fmla="*/ 78 h 103"/>
                        <a:gd name="T8" fmla="*/ 78 w 156"/>
                        <a:gd name="T9" fmla="*/ 51 h 103"/>
                        <a:gd name="T10" fmla="*/ 105 w 156"/>
                        <a:gd name="T11" fmla="*/ 78 h 103"/>
                        <a:gd name="T12" fmla="*/ 105 w 156"/>
                        <a:gd name="T13" fmla="*/ 78 h 103"/>
                        <a:gd name="T14" fmla="*/ 130 w 156"/>
                        <a:gd name="T15" fmla="*/ 52 h 103"/>
                        <a:gd name="T16" fmla="*/ 156 w 156"/>
                        <a:gd name="T17" fmla="*/ 78 h 103"/>
                        <a:gd name="T18" fmla="*/ 78 w 156"/>
                        <a:gd name="T19" fmla="*/ 0 h 1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56" h="103">
                          <a:moveTo>
                            <a:pt x="78" y="0"/>
                          </a:moveTo>
                          <a:cubicBezTo>
                            <a:pt x="35" y="0"/>
                            <a:pt x="0" y="35"/>
                            <a:pt x="0" y="78"/>
                          </a:cubicBezTo>
                          <a:cubicBezTo>
                            <a:pt x="0" y="92"/>
                            <a:pt x="11" y="103"/>
                            <a:pt x="25" y="103"/>
                          </a:cubicBezTo>
                          <a:cubicBezTo>
                            <a:pt x="39" y="103"/>
                            <a:pt x="51" y="92"/>
                            <a:pt x="51" y="78"/>
                          </a:cubicBezTo>
                          <a:cubicBezTo>
                            <a:pt x="51" y="63"/>
                            <a:pt x="63" y="51"/>
                            <a:pt x="78" y="51"/>
                          </a:cubicBezTo>
                          <a:cubicBezTo>
                            <a:pt x="93" y="51"/>
                            <a:pt x="105" y="63"/>
                            <a:pt x="105" y="78"/>
                          </a:cubicBezTo>
                          <a:cubicBezTo>
                            <a:pt x="105" y="78"/>
                            <a:pt x="105" y="78"/>
                            <a:pt x="105" y="78"/>
                          </a:cubicBezTo>
                          <a:cubicBezTo>
                            <a:pt x="105" y="64"/>
                            <a:pt x="116" y="52"/>
                            <a:pt x="130" y="52"/>
                          </a:cubicBezTo>
                          <a:cubicBezTo>
                            <a:pt x="144" y="52"/>
                            <a:pt x="156" y="64"/>
                            <a:pt x="156" y="78"/>
                          </a:cubicBezTo>
                          <a:cubicBezTo>
                            <a:pt x="156" y="35"/>
                            <a:pt x="121" y="0"/>
                            <a:pt x="78" y="0"/>
                          </a:cubicBezTo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7" name="Freeform 532">
                      <a:extLst>
                        <a:ext uri="{C183D7F6-B498-43B3-948B-1728B52AA6E4}">
                          <adec:decorative xmlns:adec="http://schemas.microsoft.com/office/drawing/2017/decorative" xmlns="" val="1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844095" y="-210151"/>
                      <a:ext cx="245992" cy="245992"/>
                    </a:xfrm>
                    <a:custGeom>
                      <a:avLst/>
                      <a:gdLst>
                        <a:gd name="T0" fmla="*/ 104 w 104"/>
                        <a:gd name="T1" fmla="*/ 0 h 104"/>
                        <a:gd name="T2" fmla="*/ 78 w 104"/>
                        <a:gd name="T3" fmla="*/ 25 h 104"/>
                        <a:gd name="T4" fmla="*/ 53 w 104"/>
                        <a:gd name="T5" fmla="*/ 0 h 104"/>
                        <a:gd name="T6" fmla="*/ 53 w 104"/>
                        <a:gd name="T7" fmla="*/ 0 h 104"/>
                        <a:gd name="T8" fmla="*/ 37 w 104"/>
                        <a:gd name="T9" fmla="*/ 24 h 104"/>
                        <a:gd name="T10" fmla="*/ 0 w 104"/>
                        <a:gd name="T11" fmla="*/ 78 h 104"/>
                        <a:gd name="T12" fmla="*/ 26 w 104"/>
                        <a:gd name="T13" fmla="*/ 104 h 104"/>
                        <a:gd name="T14" fmla="*/ 51 w 104"/>
                        <a:gd name="T15" fmla="*/ 78 h 104"/>
                        <a:gd name="T16" fmla="*/ 59 w 104"/>
                        <a:gd name="T17" fmla="*/ 70 h 104"/>
                        <a:gd name="T18" fmla="*/ 104 w 104"/>
                        <a:gd name="T19" fmla="*/ 0 h 1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04" h="104">
                          <a:moveTo>
                            <a:pt x="104" y="0"/>
                          </a:moveTo>
                          <a:cubicBezTo>
                            <a:pt x="104" y="14"/>
                            <a:pt x="92" y="25"/>
                            <a:pt x="78" y="25"/>
                          </a:cubicBezTo>
                          <a:cubicBezTo>
                            <a:pt x="64" y="25"/>
                            <a:pt x="53" y="14"/>
                            <a:pt x="53" y="0"/>
                          </a:cubicBezTo>
                          <a:cubicBezTo>
                            <a:pt x="53" y="0"/>
                            <a:pt x="53" y="0"/>
                            <a:pt x="53" y="0"/>
                          </a:cubicBezTo>
                          <a:cubicBezTo>
                            <a:pt x="53" y="10"/>
                            <a:pt x="47" y="20"/>
                            <a:pt x="37" y="24"/>
                          </a:cubicBezTo>
                          <a:cubicBezTo>
                            <a:pt x="15" y="35"/>
                            <a:pt x="0" y="56"/>
                            <a:pt x="0" y="78"/>
                          </a:cubicBezTo>
                          <a:cubicBezTo>
                            <a:pt x="0" y="92"/>
                            <a:pt x="12" y="104"/>
                            <a:pt x="26" y="104"/>
                          </a:cubicBezTo>
                          <a:cubicBezTo>
                            <a:pt x="40" y="104"/>
                            <a:pt x="51" y="93"/>
                            <a:pt x="51" y="78"/>
                          </a:cubicBezTo>
                          <a:cubicBezTo>
                            <a:pt x="52" y="77"/>
                            <a:pt x="54" y="73"/>
                            <a:pt x="59" y="70"/>
                          </a:cubicBezTo>
                          <a:cubicBezTo>
                            <a:pt x="86" y="57"/>
                            <a:pt x="104" y="30"/>
                            <a:pt x="104" y="0"/>
                          </a:cubicBezTo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8" name="Freeform 533">
                      <a:extLst>
                        <a:ext uri="{C183D7F6-B498-43B3-948B-1728B52AA6E4}">
                          <adec:decorative xmlns:adec="http://schemas.microsoft.com/office/drawing/2017/decorative" xmlns="" val="1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969091" y="-271150"/>
                      <a:ext cx="120996" cy="120996"/>
                    </a:xfrm>
                    <a:custGeom>
                      <a:avLst/>
                      <a:gdLst>
                        <a:gd name="T0" fmla="*/ 25 w 51"/>
                        <a:gd name="T1" fmla="*/ 0 h 51"/>
                        <a:gd name="T2" fmla="*/ 0 w 51"/>
                        <a:gd name="T3" fmla="*/ 26 h 51"/>
                        <a:gd name="T4" fmla="*/ 0 w 51"/>
                        <a:gd name="T5" fmla="*/ 26 h 51"/>
                        <a:gd name="T6" fmla="*/ 0 w 51"/>
                        <a:gd name="T7" fmla="*/ 26 h 51"/>
                        <a:gd name="T8" fmla="*/ 25 w 51"/>
                        <a:gd name="T9" fmla="*/ 51 h 51"/>
                        <a:gd name="T10" fmla="*/ 51 w 51"/>
                        <a:gd name="T11" fmla="*/ 26 h 51"/>
                        <a:gd name="T12" fmla="*/ 51 w 51"/>
                        <a:gd name="T13" fmla="*/ 26 h 51"/>
                        <a:gd name="T14" fmla="*/ 51 w 51"/>
                        <a:gd name="T15" fmla="*/ 26 h 51"/>
                        <a:gd name="T16" fmla="*/ 25 w 5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51" h="51">
                          <a:moveTo>
                            <a:pt x="25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26"/>
                            <a:pt x="0" y="26"/>
                            <a:pt x="0" y="26"/>
                          </a:cubicBezTo>
                          <a:cubicBezTo>
                            <a:pt x="0" y="26"/>
                            <a:pt x="0" y="26"/>
                            <a:pt x="0" y="26"/>
                          </a:cubicBezTo>
                          <a:cubicBezTo>
                            <a:pt x="0" y="40"/>
                            <a:pt x="11" y="51"/>
                            <a:pt x="25" y="51"/>
                          </a:cubicBezTo>
                          <a:cubicBezTo>
                            <a:pt x="39" y="51"/>
                            <a:pt x="51" y="40"/>
                            <a:pt x="51" y="26"/>
                          </a:cubicBezTo>
                          <a:cubicBezTo>
                            <a:pt x="51" y="26"/>
                            <a:pt x="51" y="26"/>
                            <a:pt x="51" y="26"/>
                          </a:cubicBezTo>
                          <a:cubicBezTo>
                            <a:pt x="51" y="26"/>
                            <a:pt x="51" y="26"/>
                            <a:pt x="51" y="26"/>
                          </a:cubicBezTo>
                          <a:cubicBezTo>
                            <a:pt x="51" y="12"/>
                            <a:pt x="39" y="0"/>
                            <a:pt x="25" y="0"/>
                          </a:cubicBezTo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</p:grpSp>
              <p:sp>
                <p:nvSpPr>
                  <p:cNvPr id="15" name="Oval 531">
                    <a:extLs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54367" y="-251382"/>
                    <a:ext cx="65304" cy="65304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5B2BC59-134D-4AFC-B52F-67591CAB8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Recommender system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9A2B74-3287-4C03-80AF-662CC92EF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01258"/>
            <a:ext cx="11274552" cy="1799542"/>
          </a:xfrm>
        </p:spPr>
        <p:txBody>
          <a:bodyPr/>
          <a:lstStyle/>
          <a:p>
            <a:r>
              <a:rPr lang="en-US" dirty="0" smtClean="0"/>
              <a:t>Shaghayegh </a:t>
            </a:r>
            <a:r>
              <a:rPr lang="en-US" dirty="0" err="1" smtClean="0"/>
              <a:t>jalali</a:t>
            </a:r>
            <a:endParaRPr lang="en-US" dirty="0" smtClean="0"/>
          </a:p>
          <a:p>
            <a:r>
              <a:rPr lang="en-US" dirty="0" smtClean="0"/>
              <a:t>Mahdi </a:t>
            </a:r>
            <a:r>
              <a:rPr lang="en-US" dirty="0" err="1" smtClean="0"/>
              <a:t>lotfi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2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086" y="621737"/>
            <a:ext cx="4584212" cy="540000"/>
          </a:xfrm>
        </p:spPr>
        <p:txBody>
          <a:bodyPr/>
          <a:lstStyle/>
          <a:p>
            <a:r>
              <a:rPr lang="en-US" dirty="0" smtClean="0"/>
              <a:t>Models on 100k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90C4-912B-4B6F-95B9-2F398EDE40BD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6" t="20631" r="47348" b="11547"/>
          <a:stretch/>
        </p:blipFill>
        <p:spPr>
          <a:xfrm>
            <a:off x="1409700" y="1975000"/>
            <a:ext cx="3175000" cy="383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299" y="2028791"/>
            <a:ext cx="4958200" cy="3727818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726213" y="1659530"/>
            <a:ext cx="3639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Loss 0.4213 -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val_loss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0.8544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1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D466B4-6D5D-4915-98E7-9439706C7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78" y="477859"/>
            <a:ext cx="4584212" cy="1107114"/>
          </a:xfrm>
        </p:spPr>
        <p:txBody>
          <a:bodyPr/>
          <a:lstStyle/>
          <a:p>
            <a:r>
              <a:rPr lang="en-US" dirty="0" smtClean="0"/>
              <a:t>Machin learning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1081B69-B526-4435-B330-9C1B77139CE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96"/>
          <a:stretch/>
        </p:blipFill>
        <p:spPr>
          <a:xfrm>
            <a:off x="1035541" y="4168931"/>
            <a:ext cx="6901576" cy="2253436"/>
          </a:xfrm>
        </p:spPr>
      </p:pic>
      <p:pic>
        <p:nvPicPr>
          <p:cNvPr id="10" name="Picture 9" descr="Logo with hanger, text, and mini mountain on the bott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467" y="789427"/>
            <a:ext cx="786384" cy="43331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88C13-BD59-4A95-A2E9-2D319147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1B476-7BAA-4D62-9E9F-D150AA1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7E07-AEFF-4788-9F9C-7C1E4B02FF27}" type="datetime1">
              <a:rPr lang="en-US" smtClean="0">
                <a:solidFill>
                  <a:schemeClr val="bg1"/>
                </a:solidFill>
              </a:rPr>
              <a:t>7/16/2019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01400-D1C8-4339-B1A3-CFDF4C06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41" y="1715417"/>
            <a:ext cx="7518091" cy="23230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0" y="2118471"/>
            <a:ext cx="2222500" cy="24889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0" r="15325"/>
          <a:stretch/>
        </p:blipFill>
        <p:spPr>
          <a:xfrm rot="250956">
            <a:off x="8148758" y="3851601"/>
            <a:ext cx="1905000" cy="27146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021" y="5208913"/>
            <a:ext cx="2437276" cy="14383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5737">
            <a:off x="10626152" y="4105458"/>
            <a:ext cx="1389397" cy="13671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34912">
            <a:off x="8473462" y="1565353"/>
            <a:ext cx="1730468" cy="17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D466B4-6D5D-4915-98E7-9439706C7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78" y="477859"/>
            <a:ext cx="4584212" cy="1107114"/>
          </a:xfrm>
        </p:spPr>
        <p:txBody>
          <a:bodyPr/>
          <a:lstStyle/>
          <a:p>
            <a:r>
              <a:rPr lang="en-US" dirty="0" smtClean="0"/>
              <a:t>Machin learning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88C13-BD59-4A95-A2E9-2D319147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1B476-7BAA-4D62-9E9F-D150AA1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7E07-AEFF-4788-9F9C-7C1E4B02FF27}" type="datetime1">
              <a:rPr lang="en-US" smtClean="0">
                <a:solidFill>
                  <a:schemeClr val="bg1"/>
                </a:solidFill>
              </a:rPr>
              <a:t>7/16/2019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01400-D1C8-4339-B1A3-CFDF4C06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9" y="3981462"/>
            <a:ext cx="7175500" cy="2755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9" y="1784362"/>
            <a:ext cx="8579502" cy="2197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784362"/>
            <a:ext cx="33528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Сlothes showcase">
            <a:extLst>
              <a:ext uri="{FF2B5EF4-FFF2-40B4-BE49-F238E27FC236}">
                <a16:creationId xmlns:a16="http://schemas.microsoft.com/office/drawing/2014/main" id="{179AA3B4-DDB4-4B2A-B234-DE5CD2E340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1A0A4F-F62B-4411-8D3E-82A00A1F4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52B999-CAEB-49BE-835B-3CF1107C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BF050E-254E-4B6E-9FC2-EEF19C8B0A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Shaghayegh </a:t>
            </a:r>
            <a:r>
              <a:rPr lang="en-US" dirty="0" err="1" smtClean="0"/>
              <a:t>jalali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85B246-8C76-4D5B-BE88-82AB21F8FF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9772068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BD461F9-57FC-4A31-834B-644E9726B1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Mahdi </a:t>
            </a:r>
            <a:r>
              <a:rPr lang="en-US" dirty="0" err="1" smtClean="0"/>
              <a:t>lotfi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7C0374-7269-4D0D-8EE7-8FDFF0C65C7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97722185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outique interior">
            <a:extLst>
              <a:ext uri="{FF2B5EF4-FFF2-40B4-BE49-F238E27FC236}">
                <a16:creationId xmlns:a16="http://schemas.microsoft.com/office/drawing/2014/main" id="{79BCF723-A3AE-42E3-80C1-352D7C8796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A3A23C-C6B1-4060-8AB4-80821CC5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58" y="3521159"/>
            <a:ext cx="3050371" cy="20378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is the recommender system?</a:t>
            </a:r>
            <a:endParaRPr lang="en-US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EA9C20-09FC-4326-BE41-113FA545680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728173" y="4517655"/>
            <a:ext cx="6275470" cy="1041316"/>
          </a:xfrm>
        </p:spPr>
        <p:txBody>
          <a:bodyPr>
            <a:normAutofit/>
          </a:bodyPr>
          <a:lstStyle/>
          <a:p>
            <a:r>
              <a:rPr lang="en-US" sz="1600" dirty="0"/>
              <a:t>A Recommender System refers to a system that is capable of predicting the future preference of a set of items for a user, and recommend the top items.</a:t>
            </a:r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C219-E77D-47F7-9256-86D68B38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509A-C8BB-4FD7-B2AD-5580C62C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D3723A1F-EC78-404A-B905-96CDCF4425DF}" type="datetime1">
              <a:rPr lang="en-US" smtClean="0"/>
              <a:t>7/16/2019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4702-8A75-423F-B84F-01840820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recommender systems:</a:t>
            </a:r>
            <a:endParaRPr lang="en-US" dirty="0"/>
          </a:p>
        </p:txBody>
      </p:sp>
      <p:pic>
        <p:nvPicPr>
          <p:cNvPr id="51" name="Picture Placeholder 50" descr="T-shirt icon">
            <a:extLst>
              <a:ext uri="{FF2B5EF4-FFF2-40B4-BE49-F238E27FC236}">
                <a16:creationId xmlns:a16="http://schemas.microsoft.com/office/drawing/2014/main" id="{CE94755E-3E02-4C45-936F-D02A0217AA3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003" r="3003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191D5-DBF1-43B7-BBB0-730366719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 based systems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744087-FB5E-49D7-98F3-1A513E463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Content based systems</a:t>
            </a:r>
            <a:r>
              <a:rPr lang="en-US" dirty="0"/>
              <a:t> use meta data such as genre, producer, actor, musician to recommend items say movies or music.</a:t>
            </a:r>
            <a:endParaRPr lang="en-US" dirty="0"/>
          </a:p>
        </p:txBody>
      </p:sp>
      <p:pic>
        <p:nvPicPr>
          <p:cNvPr id="39" name="Picture Placeholder 38" descr="Shirt icon">
            <a:extLst>
              <a:ext uri="{FF2B5EF4-FFF2-40B4-BE49-F238E27FC236}">
                <a16:creationId xmlns:a16="http://schemas.microsoft.com/office/drawing/2014/main" id="{F56C6E05-2968-4DE1-9D1C-B5646DF6CB7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897" b="897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A8CC28-6DD2-445E-BB0B-D20300C9A8B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Hybrid filtering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B53B3A-22A6-4234-A6A3-0873B4C6AE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combining collaborative filtering, content-based filtering, and other approaches</a:t>
            </a:r>
            <a:endParaRPr lang="en-US" dirty="0"/>
          </a:p>
        </p:txBody>
      </p:sp>
      <p:pic>
        <p:nvPicPr>
          <p:cNvPr id="47" name="Picture Placeholder 46" descr="Skirt con">
            <a:extLst>
              <a:ext uri="{FF2B5EF4-FFF2-40B4-BE49-F238E27FC236}">
                <a16:creationId xmlns:a16="http://schemas.microsoft.com/office/drawing/2014/main" id="{041AAE65-C7F3-4A67-9997-9F37F234867A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2346" r="2346"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27411E9-7586-4E60-A67E-57517F797ECE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0665AA9-7996-4F7E-9EBD-9502039CD3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b="1" dirty="0"/>
              <a:t>In collaborative filtering </a:t>
            </a:r>
            <a:r>
              <a:rPr lang="en-US" dirty="0"/>
              <a:t>the behavior of a group of users is used to make recommendations to other users.</a:t>
            </a:r>
            <a:endParaRPr lang="en-US" dirty="0"/>
          </a:p>
        </p:txBody>
      </p:sp>
      <p:pic>
        <p:nvPicPr>
          <p:cNvPr id="43" name="Picture Placeholder 42" descr="Jacket icon">
            <a:extLst>
              <a:ext uri="{FF2B5EF4-FFF2-40B4-BE49-F238E27FC236}">
                <a16:creationId xmlns:a16="http://schemas.microsoft.com/office/drawing/2014/main" id="{C58412A8-4CBF-47B3-865A-C17F394AC2C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l="2869" r="2869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8C7FCDF-C095-418D-B8A5-3D9E26756B8E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similarity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A0C06E-2C62-495A-9F3F-E595CFA9276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/>
              <a:t>Nearest-neighbor-based methods are based on the similarity between pairs of items or users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5D9BC-AB8F-4271-8A48-4BAD2E39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5A89F-85F0-4325-8637-CE201FBF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2295-EA7F-4A8B-833A-EA9258F3360E}" type="datetime1">
              <a:rPr lang="en-US" smtClean="0"/>
              <a:t>7/16/2019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3C92-FA88-4A0C-B400-5D88B6D2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EE4F382B-7FE7-4635-A204-081B5D8A812B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77" y="2811132"/>
            <a:ext cx="4555067" cy="189159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98698-98C2-42EB-AA76-F053D543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794978529"/>
              </p:ext>
            </p:extLst>
          </p:nvPr>
        </p:nvGraphicFramePr>
        <p:xfrm>
          <a:off x="4419600" y="1309798"/>
          <a:ext cx="8128000" cy="5262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61E45-D239-48CB-84DA-15A9073C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3139E983-3819-4C13-9714-A3CE2E274969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4"/>
          <a:stretch/>
        </p:blipFill>
        <p:spPr>
          <a:xfrm>
            <a:off x="275041" y="1651486"/>
            <a:ext cx="2743200" cy="2667252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4F0E55-6DE0-448B-98CD-696690C01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641" y="4559368"/>
            <a:ext cx="1908000" cy="334918"/>
          </a:xfrm>
        </p:spPr>
        <p:txBody>
          <a:bodyPr>
            <a:normAutofit/>
          </a:bodyPr>
          <a:lstStyle/>
          <a:p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48E41B0-B40D-4298-B174-8442CFF11C4B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5199120" y="4488513"/>
            <a:ext cx="1908000" cy="334918"/>
          </a:xfrm>
        </p:spPr>
        <p:txBody>
          <a:bodyPr>
            <a:normAutofit/>
          </a:bodyPr>
          <a:lstStyle/>
          <a:p>
            <a:r>
              <a:rPr lang="en-US" dirty="0" smtClean="0"/>
              <a:t>Best movies 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79C152-705D-4235-81C9-C91B934B8C3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199120" y="4871710"/>
            <a:ext cx="1908000" cy="234269"/>
          </a:xfrm>
        </p:spPr>
        <p:txBody>
          <a:bodyPr/>
          <a:lstStyle/>
          <a:p>
            <a:r>
              <a:rPr lang="en-US" dirty="0" err="1" smtClean="0"/>
              <a:t>Wighted</a:t>
            </a:r>
            <a:r>
              <a:rPr lang="en-US" dirty="0" smtClean="0"/>
              <a:t> score</a:t>
            </a:r>
            <a:endParaRPr lang="en-US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57B6A7BC-BD8B-4B88-9248-8E22332AC322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999" y="1651486"/>
            <a:ext cx="2743200" cy="2743200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F7C7FA4-F4BD-4ADD-82C4-4A233527A2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9705599" y="4488513"/>
            <a:ext cx="1908000" cy="33491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number_of_ratings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E231BB-DC3A-4CA1-9934-F92D7E26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E63A5F-4280-4675-99C8-E94BD6B6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768A-9F57-4D38-9DE8-39A9AB3F29FC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78EF8B-1C40-45C8-8A43-11073D82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28"/>
          <a:stretch/>
        </p:blipFill>
        <p:spPr>
          <a:xfrm>
            <a:off x="3189691" y="1493894"/>
            <a:ext cx="5926858" cy="285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2046-37CB-45F3-B7A8-F81A1655069C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026" name="Picture 2" descr="https://lh4.googleusercontent.com/Pz3vZ7xjtUy_IwWFSQLH8yPPsSPzk2K1McV02e_NU5rWIBJJYz9oZ2V6P0U3mi-Wei5Zy9lkS_75aKUUons8Lp9AHt_IotlB_3OkBTwiIPL6ENK8nl6tbV4AWYQOzMrTyIDy73zTS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2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DDC2-29D0-4966-B14C-A8992AE5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541" y="519427"/>
            <a:ext cx="4584212" cy="540000"/>
          </a:xfrm>
        </p:spPr>
        <p:txBody>
          <a:bodyPr/>
          <a:lstStyle/>
          <a:p>
            <a:r>
              <a:rPr lang="en-US" dirty="0" smtClean="0"/>
              <a:t>Models 20m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37566-572A-4015-B19D-2B2CE083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B2D52-9A4E-4A82-B6C5-F3880238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50D6-C793-4664-86B2-F82C9E6AC65E}" type="datetime1">
              <a:rPr lang="en-US" smtClean="0"/>
              <a:t>7/16/2019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2" t="24225" r="21969" b="22326"/>
          <a:stretch/>
        </p:blipFill>
        <p:spPr>
          <a:xfrm>
            <a:off x="1081554" y="2516958"/>
            <a:ext cx="4538199" cy="302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04" y="2135180"/>
            <a:ext cx="4763585" cy="3201129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785098" y="1353313"/>
            <a:ext cx="27723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loss: 0.4778 -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val_loss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0.6836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DDC2-29D0-4966-B14C-A8992AE5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541" y="519427"/>
            <a:ext cx="4584212" cy="540000"/>
          </a:xfrm>
        </p:spPr>
        <p:txBody>
          <a:bodyPr/>
          <a:lstStyle/>
          <a:p>
            <a:r>
              <a:rPr lang="en-US" dirty="0" smtClean="0"/>
              <a:t>Models 20m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37566-572A-4015-B19D-2B2CE083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B2D52-9A4E-4A82-B6C5-F3880238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50D6-C793-4664-86B2-F82C9E6AC65E}" type="datetime1">
              <a:rPr lang="en-US" smtClean="0"/>
              <a:t>7/16/2019</a:t>
            </a:fld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6" t="22376" r="36432" b="12627"/>
          <a:stretch/>
        </p:blipFill>
        <p:spPr>
          <a:xfrm>
            <a:off x="838509" y="1883952"/>
            <a:ext cx="3860800" cy="3873500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814" y="2220137"/>
            <a:ext cx="4763585" cy="3201129"/>
          </a:xfrm>
          <a:prstGeom prst="rect">
            <a:avLst/>
          </a:prstGeom>
        </p:spPr>
      </p:pic>
      <p:sp>
        <p:nvSpPr>
          <p:cNvPr id="16" name="Rectangle 1"/>
          <p:cNvSpPr>
            <a:spLocks noGrp="1" noChangeArrowheads="1"/>
          </p:cNvSpPr>
          <p:nvPr>
            <p:ph type="body" idx="13"/>
          </p:nvPr>
        </p:nvSpPr>
        <p:spPr bwMode="auto">
          <a:xfrm>
            <a:off x="6981859" y="1514620"/>
            <a:ext cx="26548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loss: 0.5610 -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val_loss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0.6372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77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086" y="621737"/>
            <a:ext cx="4584212" cy="540000"/>
          </a:xfrm>
        </p:spPr>
        <p:txBody>
          <a:bodyPr/>
          <a:lstStyle/>
          <a:p>
            <a:r>
              <a:rPr lang="en-US" dirty="0" smtClean="0"/>
              <a:t>Models on 100k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90C4-912B-4B6F-95B9-2F398EDE40BD}" type="datetime1">
              <a:rPr lang="en-US" noProof="0" smtClean="0"/>
              <a:t>7/16/2019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23" t="27369" r="9444" b="14690"/>
          <a:stretch/>
        </p:blipFill>
        <p:spPr>
          <a:xfrm>
            <a:off x="1035541" y="2425700"/>
            <a:ext cx="5334000" cy="3276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998" y="2247900"/>
            <a:ext cx="4961401" cy="3380384"/>
          </a:xfrm>
          <a:prstGeom prst="rect">
            <a:avLst/>
          </a:prstGeom>
        </p:spPr>
      </p:pic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6999019" y="1794864"/>
            <a:ext cx="4038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loss: 0.6141 -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val_loss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1.2818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rgbClr val="3F5779"/>
      </a:dk1>
      <a:lt1>
        <a:sysClr val="window" lastClr="FFFFFF"/>
      </a:lt1>
      <a:dk2>
        <a:srgbClr val="96556D"/>
      </a:dk2>
      <a:lt2>
        <a:srgbClr val="3B99BB"/>
      </a:lt2>
      <a:accent1>
        <a:srgbClr val="96556D"/>
      </a:accent1>
      <a:accent2>
        <a:srgbClr val="FFFFFF"/>
      </a:accent2>
      <a:accent3>
        <a:srgbClr val="855939"/>
      </a:accent3>
      <a:accent4>
        <a:srgbClr val="3D8C74"/>
      </a:accent4>
      <a:accent5>
        <a:srgbClr val="999999"/>
      </a:accent5>
      <a:accent6>
        <a:srgbClr val="3B99BB"/>
      </a:accent6>
      <a:hlink>
        <a:srgbClr val="3F5779"/>
      </a:hlink>
      <a:folHlink>
        <a:srgbClr val="3F57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6D3B4F">
                <a:alpha val="20000"/>
              </a:srgbClr>
            </a:gs>
            <a:gs pos="100000">
              <a:schemeClr val="bg2">
                <a:alpha val="20000"/>
              </a:schemeClr>
            </a:gs>
          </a:gsLst>
          <a:lin ang="1080000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850888_Retail pitch deck_RVA_v4" id="{8F2882B0-1BFE-4293-BF1B-5E9F7535F411}" vid="{2736E5B9-BA7A-4750-88E9-E7AE6A3F07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4BED453-9FB1-4982-A2CE-02B1DAF46A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A47430-C725-4DCD-9053-3498D56D7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17391F-2502-4070-B520-AB23643635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pitch deck</Template>
  <TotalTime>0</TotalTime>
  <Words>233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Arial Unicode MS</vt:lpstr>
      <vt:lpstr>Calibri</vt:lpstr>
      <vt:lpstr>Tahoma</vt:lpstr>
      <vt:lpstr>Verdana</vt:lpstr>
      <vt:lpstr>Wingdings</vt:lpstr>
      <vt:lpstr>Office Theme</vt:lpstr>
      <vt:lpstr>Recommender system</vt:lpstr>
      <vt:lpstr>What is the recommender system?</vt:lpstr>
      <vt:lpstr>Types of recommender systems:</vt:lpstr>
      <vt:lpstr>Dataset</vt:lpstr>
      <vt:lpstr>data mining</vt:lpstr>
      <vt:lpstr>PowerPoint Presentation</vt:lpstr>
      <vt:lpstr>Models 20m</vt:lpstr>
      <vt:lpstr>Models 20m  </vt:lpstr>
      <vt:lpstr>Models on 100k</vt:lpstr>
      <vt:lpstr>Models on 100k</vt:lpstr>
      <vt:lpstr>Machin learning</vt:lpstr>
      <vt:lpstr>Machin learning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2019-07-16T08:27:54Z</dcterms:created>
  <dcterms:modified xsi:type="dcterms:W3CDTF">2019-07-16T12:41:59Z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