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1" r:id="rId6"/>
    <p:sldId id="268" r:id="rId7"/>
    <p:sldId id="266" r:id="rId8"/>
    <p:sldId id="260" r:id="rId9"/>
    <p:sldId id="264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3C41E-DC8D-49C9-A62D-6D381BC47528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5C626-612C-4A5C-89BD-00106EB7F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3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1F2434-9678-4DBB-B9F1-638FE5D69823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6A13-C342-4C4A-9F9F-7AADF27E2F34}" type="datetime1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9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66CB-E917-4D5B-A1E9-114F08E7E287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C1CA-4224-4F80-8ABD-EC5E4622FE6B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0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042-D0DD-4CD6-BF4D-BEF1D3C1E1DE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44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50B2-8C44-4C10-94A0-506250CCE427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4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D283-C3CD-464E-A1D5-2615E5FD0A5A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3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66A2-37D4-40D8-8103-7F43C73BEC93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0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8FFD-4639-4EF5-8914-A557B945864E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66CB-8476-4091-B0BA-2A45848D734F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9376-F851-41A6-AEFE-CA2E50D393A7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07FA-006B-45D7-9F96-054853D3E12C}" type="datetime1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0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3F49-D1CD-4F8C-BC3D-F39AF77719B2}" type="datetime1">
              <a:rPr lang="en-CA" smtClean="0"/>
              <a:t>2019-07-16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39FF-5606-49AE-9249-C71C1AF53556}" type="datetime1">
              <a:rPr lang="en-CA" smtClean="0"/>
              <a:t>2019-07-16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6818-0753-4C49-80AF-7ABFCDF5F297}" type="datetime1">
              <a:rPr lang="en-CA" smtClean="0"/>
              <a:t>2019-07-16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6DC-F582-4D09-9E07-CDF795A7B0D8}" type="datetime1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0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42A9-9B5F-436C-AA24-500D8614BA1D}" type="datetime1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0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2D451-4F0C-44D4-8DF6-410171680C6D}" type="datetime1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F29E1-E18F-4BEA-8434-858EBF11A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2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1438" y="2802948"/>
            <a:ext cx="6815669" cy="1515533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augmentation  language  Model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2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after 5 epoch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87991"/>
              </p:ext>
            </p:extLst>
          </p:nvPr>
        </p:nvGraphicFramePr>
        <p:xfrm>
          <a:off x="1295400" y="2557461"/>
          <a:ext cx="9601200" cy="31466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4082598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83758000"/>
                    </a:ext>
                  </a:extLst>
                </a:gridCol>
              </a:tblGrid>
              <a:tr h="78666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SST-2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Text-Clustering of games data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4489"/>
                  </a:ext>
                </a:extLst>
              </a:tr>
              <a:tr h="78666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2324"/>
                  </a:ext>
                </a:extLst>
              </a:tr>
              <a:tr h="78666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44873"/>
                  </a:ext>
                </a:extLst>
              </a:tr>
              <a:tr h="78666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C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CA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1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8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934788"/>
            <a:ext cx="9601196" cy="219456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augment approach improves the accuracy but it wasn’t so much.</a:t>
            </a: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limitations we used just part of our datasets .</a:t>
            </a: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just Run LM code in 5 epochs because it takes so much time to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82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5" y="976271"/>
            <a:ext cx="7502736" cy="49927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augmentation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68732"/>
            <a:ext cx="9601196" cy="3359090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More Training data specially when we have small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overfitting</a:t>
            </a: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Text: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analysis, topic labeling , language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intent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0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EDA: Easy data augmentation for boosting performance on text classification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 replacement(SR)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insertion(RI)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swap(RS)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deletion(RD)</a:t>
            </a:r>
          </a:p>
          <a:p>
            <a:pPr marL="0" indent="0" algn="ctr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Number of  words that should change</a:t>
            </a:r>
          </a:p>
          <a:p>
            <a:pPr marL="0" indent="0" algn="ctr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93" y="2285999"/>
            <a:ext cx="5947956" cy="26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SST-2     ,CR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,SUBJ    ,TREC    ,PC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hypothesize that EDA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smaller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fa-I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SST-2    ,</a:t>
            </a:r>
            <a:r>
              <a:rPr lang="en-CA" b="1" dirty="0"/>
              <a:t> </a:t>
            </a:r>
            <a:r>
              <a:rPr lang="en-CA" b="1" dirty="0" smtClean="0"/>
              <a:t>Text-Clustering:</a:t>
            </a:r>
            <a:r>
              <a:rPr lang="en-US" dirty="0"/>
              <a:t> cluster 200 different texts related to games and sports</a:t>
            </a:r>
            <a:endParaRPr lang="en-CA" b="1" dirty="0"/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 replacement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insertion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swap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deletion</a:t>
            </a:r>
          </a:p>
          <a:p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deletion+ Synonym replacement</a:t>
            </a:r>
          </a:p>
          <a:p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not+ opposite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6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30" y="1506586"/>
            <a:ext cx="8100342" cy="33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5116284"/>
            <a:ext cx="9601196" cy="7595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dirty="0" smtClean="0"/>
              <a:t>α</a:t>
            </a:r>
            <a:r>
              <a:rPr lang="en-CA" dirty="0" smtClean="0"/>
              <a:t>= 0.05</a:t>
            </a:r>
          </a:p>
          <a:p>
            <a:pPr marL="0" indent="0" algn="ctr">
              <a:buNone/>
            </a:pPr>
            <a:r>
              <a:rPr lang="en-CA" dirty="0" err="1" smtClean="0"/>
              <a:t>Num_aug</a:t>
            </a:r>
            <a:r>
              <a:rPr lang="en-CA" dirty="0" smtClean="0"/>
              <a:t>=16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" y="2783925"/>
            <a:ext cx="10693383" cy="286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" y="1430562"/>
            <a:ext cx="10811436" cy="600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" y="3693459"/>
            <a:ext cx="10808549" cy="7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core problem for a 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tasks such as speech to text, conversational system, and 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trained language model learns the likelihood of occurrence of a word based on the previous sequence of words used in the text.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28" y="4655638"/>
            <a:ext cx="4539752" cy="14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9E1-E18F-4BEA-8434-858EBF11A316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721225" y="2702858"/>
            <a:ext cx="9063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our model to predict the next words and we trained on 2 datasets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with-without augmentation has shown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predict not bad according to that we ran it 5 epochs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58" y="4519750"/>
            <a:ext cx="9458850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227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Organic</vt:lpstr>
      <vt:lpstr>Easy data augmentation  language  Model</vt:lpstr>
      <vt:lpstr>Data augmentation </vt:lpstr>
      <vt:lpstr>EDA: Easy data augmentation for boosting performance on text classification</vt:lpstr>
      <vt:lpstr>benchmarks</vt:lpstr>
      <vt:lpstr>Our approach</vt:lpstr>
      <vt:lpstr>PowerPoint Presentation</vt:lpstr>
      <vt:lpstr>PowerPoint Presentation</vt:lpstr>
      <vt:lpstr>Language Model</vt:lpstr>
      <vt:lpstr>Language modeling</vt:lpstr>
      <vt:lpstr>Language Model after 5 epoch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data augmentation and language  Model</dc:title>
  <dc:creator>Windows User</dc:creator>
  <cp:lastModifiedBy>Windows User</cp:lastModifiedBy>
  <cp:revision>31</cp:revision>
  <dcterms:created xsi:type="dcterms:W3CDTF">2019-07-15T14:31:17Z</dcterms:created>
  <dcterms:modified xsi:type="dcterms:W3CDTF">2019-07-16T07:22:35Z</dcterms:modified>
</cp:coreProperties>
</file>