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58" r:id="rId4"/>
    <p:sldId id="312" r:id="rId5"/>
    <p:sldId id="311" r:id="rId6"/>
    <p:sldId id="315" r:id="rId7"/>
    <p:sldId id="316" r:id="rId8"/>
    <p:sldId id="296" r:id="rId9"/>
    <p:sldId id="314" r:id="rId10"/>
    <p:sldId id="317" r:id="rId11"/>
    <p:sldId id="318" r:id="rId12"/>
    <p:sldId id="298" r:id="rId13"/>
    <p:sldId id="300" r:id="rId14"/>
    <p:sldId id="301" r:id="rId15"/>
    <p:sldId id="299" r:id="rId16"/>
    <p:sldId id="303" r:id="rId17"/>
    <p:sldId id="304" r:id="rId18"/>
    <p:sldId id="306" r:id="rId19"/>
    <p:sldId id="302" r:id="rId20"/>
    <p:sldId id="307" r:id="rId21"/>
    <p:sldId id="308" r:id="rId22"/>
    <p:sldId id="309" r:id="rId23"/>
    <p:sldId id="310" r:id="rId24"/>
    <p:sldId id="313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B9A3"/>
    <a:srgbClr val="FFFAEB"/>
    <a:srgbClr val="FFF2CC"/>
    <a:srgbClr val="FFC667"/>
    <a:srgbClr val="F5F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AU" dirty="0" smtClean="0"/>
              <a:t>compare</a:t>
            </a:r>
            <a:endParaRPr lang="en-A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our result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Sheet1!$S$2:$S$4</c:f>
              <c:numCache>
                <c:formatCode>General</c:formatCode>
                <c:ptCount val="3"/>
                <c:pt idx="0">
                  <c:v>48</c:v>
                </c:pt>
                <c:pt idx="1">
                  <c:v>51</c:v>
                </c:pt>
                <c:pt idx="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BEF-8AF0-27133EC3E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836066799"/>
        <c:axId val="836067215"/>
      </c:barChart>
      <c:lineChart>
        <c:grouping val="standard"/>
        <c:varyColors val="0"/>
        <c:ser>
          <c:idx val="1"/>
          <c:order val="1"/>
          <c:tx>
            <c:strRef>
              <c:f>Sheet1!$T$1</c:f>
              <c:strCache>
                <c:ptCount val="1"/>
                <c:pt idx="0">
                  <c:v>past result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Sheet1!$T$2:$T$4</c:f>
              <c:numCache>
                <c:formatCode>General</c:formatCode>
                <c:ptCount val="3"/>
                <c:pt idx="0">
                  <c:v>44</c:v>
                </c:pt>
                <c:pt idx="1">
                  <c:v>53.2</c:v>
                </c:pt>
                <c:pt idx="2">
                  <c:v>55.4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FB-4BEF-8AF0-27133EC3E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6066799"/>
        <c:axId val="836067215"/>
      </c:lineChart>
      <c:catAx>
        <c:axId val="836066799"/>
        <c:scaling>
          <c:orientation val="maxMin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a-IR"/>
          </a:p>
        </c:txPr>
        <c:crossAx val="836067215"/>
        <c:crosses val="autoZero"/>
        <c:auto val="1"/>
        <c:lblAlgn val="ctr"/>
        <c:lblOffset val="100"/>
        <c:noMultiLvlLbl val="0"/>
      </c:catAx>
      <c:valAx>
        <c:axId val="836067215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a-IR"/>
          </a:p>
        </c:txPr>
        <c:crossAx val="83606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40108" units="1/cm"/>
          <inkml:channelProperty channel="Y" name="resolution" value="107.9784" units="1/cm"/>
          <inkml:channelProperty channel="T" name="resolution" value="1" units="1/dev"/>
        </inkml:channelProperties>
      </inkml:inkSource>
      <inkml:timestamp xml:id="ts0" timeString="2018-06-01T15:31:37.87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  <inkml:context xml:id="ctx1">
      <inkml:inkSource xml:id="inkSrc1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9.2150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18-06-01T15:32:48.979"/>
    </inkml:context>
    <inkml:brush xml:id="br1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4EB9A3"/>
      <inkml:brushProperty name="fitToCurve" value="1"/>
    </inkml:brush>
  </inkml:definitions>
  <inkml:trace contextRef="#ctx0" brushRef="#br0">992 6665 0,'0'0'0,"0"286"16,0-202-1,0 135 1,0 33-16,-84 353 16,-101-134-1,-84 505-15</inkml:trace>
  <inkml:trace contextRef="#ctx1" brushRef="#br1">2691 693 0,'0'185'281,"-34"0"-281,1 51 16,33-68-1,0-33 1,-34 33-16,34 17 16,-34-17-16,34-67 15,-33 17 1,33 16-16,-34-50 15,1-16 1,33-18-16,0 1 16,-17-18-16,0-16 15,17 0 1,-34-17 0,17 34-1,-16-18 16,16 18 1,0-34-32,-16 17 15,33 17 32,-17-34-47,-17 16 31,17 1-15,-16 17 0,16-17-1,0 16-15,-17-16 16,-16 34-16,33-18 16,-50 18-1,16-1 1,18 17-16,-35-16 0,18-17 15,-17 33 1,50-17 0,-50 18-16,16-18 15,-16 17 1,-17 1-16,16-52 16,-33 52-16,17-35 15,-17 35 1,51-52-1,-34-16-15,17 0 16,16 34 0,34-34-1,-16 0-15,-18 0 16,34 0 15,-16 0-31,16 0 31,-17-34 32,34 18-32</inkml:trace>
  <inkml:trace contextRef="#ctx1" brushRef="#br1" timeOffset="820">1514 542 0,'0'134'219,"-34"102"-219,0-1 15,-16 102 1,50-1-16,-84 68 16,0-51-1,0-67-15,33-33 16,17-18-16,1-117 16,-1-17-1,17-84 1,17 33-16,-33-16 15,16-34 17,-17-17-32</inkml:trace>
  <inkml:trace contextRef="#ctx1" brushRef="#br1" timeOffset="4194">4440 2897 0,'0'-17'188,"-67"-50"-173,50-51-15,-84 17 16,68-33-16,-34-1 16,-1 0-1,68 34-15,-67 51 16,67 0-1,-17 16-15,17 17 16,0-17-16,0 68 47,0 0-16,-34-17 32,34 16-32,0-16-15,0 0-16,-16-17 15,16 67-15,0-50 16,-34 33-1,-33 51-15,50-17 16,-17 17-16,-33-17 16,0 51-1,-1 0 1,1-68-16,17 34 16,-18-51-1,-33 18-15,85-18 16,-18 17-16,-16-50 15,16 17 1,34-17-16,-17-17 16,-33 33 15,16-16 0,17-17-15,-17 0-1,18 0 1,-1 0 0,-17-34 15,17 18-15,17-1-16,-33-17 15,33-16 1,0-1-1,0 1-15,0-51 16,0 17-16,17 33 16,16-16-1,18-17-15,-18 17 16,35-18-16,-52 52 16,35-18-1,-17 51 1,16-33-16,-33 33 15,16 0 1,-16 0-16,17 0 16,16 0-16,-33 0 31,17 0-31,-17 0 16,-1 0-1,18 0 1,-17 0 15,17 0 0,-18 0-31,18 0 32,-17-17-1,0 17-16,16 0 1,-16 0 0,-17-17-1,51 17 1,-18 0 15,-33-34-31,17 34 31,17 0-31,-17-16 32,-1 16-1,18 0-15,-17-34-1,16 17 16,-33 0-15,17-16 0,-17 16-1,0-17 1,0 17 0,0-16-1,0 16-15,0 0 31,-33-17 1</inkml:trace>
  <inkml:trace contextRef="#ctx1" brushRef="#br1" timeOffset="4210">3953 2089 0</inkml:trace>
  <inkml:trace contextRef="#ctx0" brushRef="#br1" timeOffset="77828">3633 2392 0,'-135'168'0,"-66"186"15,32-102 1,68-151-16,-151 219 16,0-18-1,134-167 1,17-1-16,-17-16 16,85-101-1,16 17-15,-17-17 16,-16-1-1,50-16 1,0-101-16,168-269 16,68 0-1,-18-67-15,1 50 16,-68 101 0,-33 135-1,-118 151-15,0 0 16,0 0-1,0 0-15,-84 185 16,-353 420 0,-135 236-16,50-269 15,186 0 1,151-17 0,-101-134-16,67-85 15,152-67 1,67-134-1,0-152-15,0 17 16,0 0 0,134-252-16,186-270 15,33-167 1,135-253-16,-168 454 16,-102-118-1,-33 102 1,-84 235-16,-33 218 15,-52 51 1,-16 0-16,0 0 16,-134 303-1,-253 555 1,-50-51-16,134-184 16,84-35-1,-16-49 1,117-35-16,84-285 15,1-152 1,66-84-16,-33-16 16,0 33-1,185-370 1,0-135-16,286-622 16,-101 320-1,-84-51-15,68 84 16,-153 421-1,-133 252 1,-51 118-16,-17-17 16,0 33-1,-34 119-15,-286 840 16,34-252 0,-16 101-1,-169-101-15,151 0 16,169-134-1,16-370-15,85-152 16,100-17 0,-50-67-1,0-17-15,34-168 16,134-589 0,67-336-16,169 286 15,-101-68 1,-51 135-1,17 253-15,-185 302 16,-84 185 0,0 17-16,0 0 15,0 84 1,-201 555 0,-136 320-16,-67-168 15,85-1 1,100-83-16,68-202 15,117-85 1,17-336-16,34-101 16,-17 17-1,17-33 1,303-455-16,134-538 16,-152 286-1,-100 16-15,152-117 16,-68 118-1,-135 353 1,-117 336-16,-51 68 16,17-34-1,0 17 1,-51 201-16,-302 758 16,-118-51-1,151-117-15,-134-35 16,337-335-1,32-85-15,52-168 16,16-67 0,51-68-1,-34-50-15</inkml:trace>
  <inkml:trace contextRef="#ctx0" brushRef="#br1" timeOffset="83441">3448 2443 0,'0'0'0,"-168"454"15,-51 387 1,-168-67-1,34 33-15,117-117 16,68-68 0,-17-285-16,101-102 15,-17-100 1,152-219 0,-85 33-16,34 51 15,236-622 1,100-337-16,-185 34 15,135 101 1,34 83-16,-118 186 16,-68 253-1,-150 285 1,16 17-16,0 0 16,0 0-1,-17 67 1,-185 572-16,-370 455 15,252-321 1,-134-49-16,235-68 16,68-202-1,134-252 1,17-135-16,0-67 16,0 0-1,0 0-15,269-488 16,68-218-1,-1-219-15,-134 184 16,50 35 0,-16 218-1,-152 135-15,-50 319 16,-34 68 0,0-34-16,0 151 15,-135 287 1,-252 823-1,34-352-15,50 16 16,135-118 0,-17-168-16,67-67 15,101-185 1,34-185 0,50-219-16,-67 17 15,68-168 1,134-471-16,151-589 15,-151 303 1,117-34 0,-50 151-16,-100 85 15,-35 437 1,-134 286-16,0 0 16,0 0-1,0 17 1,-67 639-16,-253 387 15,-83-152 1,184 68-16,34-202 16,17-235-1,100-68 1,52-151-16,32-253 16,1-50-1,-17 0-15,51-50 16,100-556-1,135-521 1,0 168-16,-17-33 16,-33 117-1,-51 269 1,-34 371-16,-151 235 16,0 0-1,0 0-15,0 84 16,-101 370-1,-218 741 1,83-338-16,-168 18 16,219-135-1,34-252-15,84-185 16,33-68 0,0-201-1,34-34-15,0 0 16,34-202-1,185-841-15,-51 185 16,17-67 0,50 202-16,-33 50 15,-50 286 1,-152 286 0,16 101-16,-16 0 15,0 0 1,0 34-16,-117 454 15,-405 807 1,203-336 0,33-152-16,118-100 15,-102-169 1,254-101-16,-52-184 16,68-253-1,0 0 1,0 0-16,17-286 15,168-858 1,-17 269-16,-16-84 16,83 118-1,-100 303 1,-68 151-16,-50 387 16,-17 0-1,0 0-15,0 17 16,-101 555-1,-252 504 1,-1-251-16,220-35 16,-1-134-1,68-118-15,-17-235 16,67-67 0,34-203-1,0-66-15,-17 33 16,-17-101-1,135-976-15,16 186 16,34 16 0,102 17-1,-85 370-15,-101 101 16,-34 354 0,-16 50-16,-34-17 15,0 0 1,-67 235-1,-371 943-15,119-270 16,33 17 0,67-185-16,-17-50 15,152-202 1,34-303 0,33-135-16,0-83 15,17 33 1,0 0-1,51-505-15,66-639 16,85 303 0,67 101-16,-67 33 15,-17 152 1,17 253 0,-134 217-16,-52 136 15,-16-51 1,0 34-16,-50 403 15,-202 690 1,83-269 0,-117-17-16,68 17 15,150-320 1,-33-286-16,85-134 16,-1-118-1,17 0 1,0 0-16,168-336 15,152-775 1,-102 186-16,35-84 16,66 202-1,-100 268 1,-152 438-16,-33 101 16,-34 0-1,0 0-15,0 85 16,-135 453-1,-252 673 1,34-336-16,84-34 16,84-185-1,17-202-15,16-101 16,136-201 0,16-152-16,0 0 15,0 0 1,100-219-1,220-673-15,-51 253 16,51-202 0,-17 219-1,-68 218-15,-117 135 16,-51 269 0,-67-17-16,0 17 15,0 0 1,0 17-1,-134 235-15,-438 842 16,303-438 0,-51-169-16,118-66 15,17-34 1,50-17-16,119-437 16,16 67-1,0 0 1,0 0-16,67-51 15,202-252 1,185-420-16,-101 168 16,-83 134-1,16 1 1,-34 83-16,-84 119 16,-84 134-1,-84 84-15,0 0 16,0 0-1,-84 185 1,-370 874-16,-17-234 16,235-253-1,68-270-15,84-133 16,-50 100 0,33-67-1,50-102-15,51-100 16,0 0-1,101-252 1,34-185-16,167-303 16,-32 151-1,-52 84-15,1 118 16,-68 152 0,-83 117-1,-18 118-15,-50 0 16,0 0-1,-67 168-15,-270 774 16,35-353 0,184-236-16,-17-16 15,34-68 1,85-118 0,-1-83-16,17-35 15,0-33 1,33-67-16,102-202 15,420-875 1,-320 454 0,-33-67-16,67 0 15,-67 270 1,-101 285-16,-67 101 16,0 67-1,-34 34 1,0 0-16,0 17 15,-404 555 1,-101 723-16,169-403 16,134-556-1,135-168 1,-1 85-16,-16-52 16,51-66-1,33-135-15,0 0 16,50-168-1,236-757 1,-67 117-16,16-50 16,-33 85-1,-51 201-15,51 336 16,-185 135 0,0 118-1,-17-17-15,0 0 16,0 84-1,-67 421-15,-169 538 16,51-236 0,67-201-1,-16-236-15,100-168 16,34-101 0,17-85-16,-17-16 15,17-16 1,117-254-1,270-705-15,-67 117 16,-152 118 0,33 101-16,-50 268 15,-83 220 1,-102 134 0,17 17-16,0 0 15,0 0 1,-118 354-1,-252 806-15,101-504 16,134-151 0,68-85-16,33-319 15,-16 0 1,33-17 0,0-16-16,17-68 15,84-152 1,219-840-16,-101 235 15,-68-101 1,-33-135 0,17 136-16,17 419 15,-68 354 1,-84 67-16,34 17 16,-17 0-1,0 0 1,-135 303-16,-218 908 15,50-504 1,202-152-16,-67-84 16,185-118-1,50-151-15,-83-118 16,66-67 0,-50-17-1,67-118-15,169-403 16,33-337-1,-67 34-15,16 184 16,-83 35 0,33 167-1,-84 102-15,-67 269 16,-17 67 0,0 0-16,0 67 15,-50 454 1,-85 35-1,-84 251-15,1-168 16,117-134 0,17-169-1,84-184-15,0-85 16,0-67 0,0 0-16,0-17 15,185-622 1,0 33-16,-84 68 15,-34 151 1,17 101 0,-84 51-16,0 117 15,0 118 1,0 0-16,0 0 16,0 17-1,-101 302 1,-319 825-16,251-370 15,153-589 1,-1-84 0,17-17-16,50-101 15,-33 34 1,-17-17-16,135-353 16,33-68-1,34-302-15,-51 33 16,1-134-1,-102 235 1,-16 303-16,-34 253 16,0 33-1,0 0 1,0 0-16,0 0 16,0 17-1,-51 437-15,-67 33 16,1 18-1,33-101-15,67-202 16,17 0 0,0-17-1,0-34-15,0-33 16,0-101 0,0-17-16,0 0 15,67-34 1,286-841-1,-134 152-15,-34-34 16,-67 235 0,-51 85-16,-33 370 15,-68 100 1,68-33 0,-34 0-16,0 0 15,0 17 1,-34 168-16,-201 438 15,134-102 1,17-168 0,16 17-16,1 85 15,33-136 1,17-66-16,1-102 16,16-67-1,0-84 1,0 0-16,0 0 15,0-17 1,0-50-16,84-993 16,-51 421-1,-33 84 1,0 219-16,-33 150 16,-18 136-1,51 50-15,0 0 16,0 17-1,0 0 1,0-1-16,-84 472 16,-151 286-1,117-202-15,51-202 16,50-286 0,17 17-1,0 0-15,0 0 16,0-34-1,0-50-15,0 0 16,17-17 0,168-320-1</inkml:trace>
  <inkml:trace contextRef="#ctx0" brushRef="#br1" timeOffset="83642">4255 2375 0,'0'0'15,"68"337"1,-51-203 0,16 68-16,1 353 15,-169-100 1,-168 537-16</inkml:trace>
  <inkml:trace contextRef="#ctx0" brushRef="#br1" timeOffset="95195">2960 7590 0,'0'0'16,"0"0"0,0 0-16,0 0 15,101-353 1,-34 118-16,102-270 15,-18 17 1,17 34 0,-33 50-16,-34 51 15,-68 252 1,1 0-16,16 0 16,1 0-1,-17 17 1,-18 51-16,1-1 15,0 17 1,-17 17-16,-34 51 16,-33 83-1,-17 68 1,-118 202-16,0-17 16,0-17-1,51-67-15,0-34 16,66-84-1,35-84 1,50-101-16,0 0 16,0 0-1,0 0-15,0 0 16,0-17 0,118-303-1,50-50-15,-33-50 16,33 16-1,-17 34-15,-16 67 16,-51 101 0,-34 68-1,-16 50-15,-17 50 16,-17 34 0,0 0-16,0 0 15,-17 50 1,-252 455-1,-34 117-15,68-67 16,49-67 0,1-67-16,169-118 15,-35-135 1,18-151 0,33-17-16,0 0 15,0 0 1,0-17-16,33-101 15,68-185 1,17-16 0,-34 66-16,67-134 15,-16 17 1,16 51-16,-50 50 16,-50 100-1,-1 52 1,-50 117-16,0 0 15,0 0 1,0 0-16,0 0 16,-17 17-1,-252 336 1,-370 606-16,319-505 16,270-236-1,50-150-15,0-68 16,0 0-1,0 0 1,0 0-16,0 17 16,0-17-1</inkml:trace>
  <inkml:trace contextRef="#ctx0" brushRef="#br1" timeOffset="102312">0 10803 0,'0'0'0,"0"0"16,0 0-1,0 0 1,0 0-16,0 0 16,0 0-1,0 0-15,0 0 16,0 0 0,0 0-1,0 0-15,0 0 16,168-185-1,-67 34-15,16-51 16,18 0 0,-34-17-1,17 1-15,-51 83 16,0 1 0,51-119-16,17-16 15,83-168 1,1-34-1,-17 34-15,-34 100 16,-33 34 0,-18 68-16,-33 83 15,-84 136 1,0-1 0,0 17-16,0 17 15,-84 336 1,-252 286-16,-118 219 15,201-219 1,35-302 0,100-102-16,84-84 15,-33-151 1,67 0-16,0 0 16,0 0-1,0 0 1,34-16-16,117-136 15,253-369 1,-34 16-16,-17-50 16,-67 50-1,-34 68-15,-67 101 16,-16 117 0,-68 101-1,-85 68-15,-16 50 16,0 0-1,0 0 1,-16 33-16,-304 506 16,-336 520-1,235-335-15,220-152 16,32-286 0,35 0-1,100-186-15,34-49 16,-17-34-1,17-17-15,0 0 16,0 0 0,152-353-1,83-203-15,1 85 16,-68 118 0,51 0-16,-34 33 15,-51 51 1,1 118-1,-51 84-15,-50 33 16,-34 34 0,0 0-16,0 0 15,-101 269 1,-135 387 0,-33-185-16,185-101 15,50-151 1,17-152-16,17-67 15,0 0 1,0 0-16,118-101 16,84-151-1,67-169 1,-17-33-16,-50 17 16,17 67-1,-84 117-15,-35 119 16,-100 134-1,0 0 1,0 0-16,0 0 16,-487 656-1,-169 420 1,302-319-16,153-454 16,133-135-1,35-134-15,-18 16 16,18 1-1,33-51 1,0 0-16,0 0 16,0 0-1,134-269-15,68-303 16,33-84 0,51 101-1,-16 134-15,-170 186 16,-15 134-1,-85 67-15,0 34 16,0 0 0,0 17-1,-34 67-15,-202 370 16,-201 488 0,252-404-16,50-252 15,35-151 1,100-135-16,0 0 15,0 0 1,0 0 0,50-84-16,219-623 15,-67 169 1,-34 219 0,34-169-16,-51 101 15,-33 168 1,-51 135-16,-67 84 15,0 0 1,0 17 0,-33 302-16,-287 506 15,-100 66 1,184-218-16,51-168 16,118-186-1,16-251-15,35-68 16,16 0-1,0 0 1,0 0-16,185-488 16,33-50-1,18-34-15,67-135 16,-34 169 0,-84 185-1,-152 83-15,68 270 16,-84 0-1,-17 0-15,0 0 16,0 0 0,-33 68-1,-590 1042-15,320-387 16,118-336 0,84-168-16,17-85 15,51-16 1,49-152-1,-16 34-15,0 0 16,0 0 0,270-403-16,-1-51 15,-51-51 1,18 34 0,-85 118-16,1 151 15,-68 84 1,-84 68-16,0 50 15,0 0 1,0 0 0,0 33-16,-219 522 15,-168 169 1,152-220-16,134-201 16,67-185-1,34-118 1,0 0-16,0 0 15,0 0 1,0 0-16,252-337 16,-16-100-1,33-118 1,-117 84-16,49 168 16,-83 135-1,-84 101-15,-34 67 16,0 0-1,0 0 1,0 0-16,-101 235 16,-387 875-1,168-588-15,51-186 16,219-50 0,16-218-1,34-68-15,0 0 16,0 0-1,0 0-15,0 0 16,67-169 0,203-335-1,-18 33-15,-50 101 16,-17 50 0,-17 51-16,-67 101 15,-34 84 1,-67 84-1,0 0-15,0 0 16,0 16 0,-50 102-16,-505 1026 15,201-656 1,102-202 0,303-68-16,-169-117 15,84-50 1,34-51-16,0 0 15,0 0 1,0 0 0,0 0-16,303-858 15,-68 320 1,-150-17-16,100 84 16,0 117-1,-118 136 1,-50 117-16,-17 101 15,0 0 1,0 0-16,0 0 16,-84 252-1,-455 909 1,186-253-16,101-286 16,184-352-1,35-136-15,33-134 16,0 0-1,0 0 1,0 0-16,84-202 16,353-756-1,-218 217-15,101-83 16,-135 50 0,151 287-1,-134 184-15,-135 101 16,-100 168-1,66 34-15,-33 17 16,0-17 0,0 17-1,-50 117-15,-169 556 16,-185 319 0,337-403-16,-34-185 15,101-287 1,-17-100-1,17-34-15,0 0 16,0 0 0,17-34-16,269-1076 15,-50 504 1,-135-16 0,50 0-16,-50 184 15,-51 203 1,-33 167-16,-17 68 15,0 0 1,0 0 0,0 0-16,0 17 15,-67 269 1,-236 723-16,135-336 16,67-387-1,50-151 1,102-68-16,-85-67 15,34 0 1,0 0-16,0 0 16,185-454-1,-16-253 1,-52 51-16,-16 51 16,-50 268-1,-18 169-15,-33 84 16,0 84-1,0 0 1,0 0-16,0 0 16,0 17-1,0 269-15,-50 235 16,-68-50 0,17-67-1,68-135-15,33-201 16,-17 16-1,17-34-15,0-33 16,0-17 0,0 0-1,17-67-15,151-455 16,-67 51 0,-34 84-16,34 34 15,-17 168 1,-50 84-1,-34 101-15,0 0 16,0 0 0,0 0-16,-17 101 15,-17 252 1,-16 17 0,-51 101-16,50-101 15,34-84 1,-16-117-16,16-85 15,17-84 1,0 0 0,0 0-16,50-455 15,51-234 1,-67 83-16,101 270 16,-119 151-1,-16 134 1,0 51-16,0 0 15,0 0 1,0 0-16,0 17 16,-16 219-1,-68 218 1,-34 67-16,34-100 16,33-118-1,51-102-15,0-100 16,0-50-1,0-51 1,0 0-16,0-84 16,84-825-1,0 304-15,-16 201 16,-1 118 0,-67 17-1,0 101-15,0 134 16,0 34-1,0 0 1,0 0-16,0 17 16,17 134-1,0 270-15,-34 16 16,-17-16 0,34-102-16,-17-49 15,1-102 1,16-67-1,0-101-15,0 0 16,0 0 0,0-68-16,185-604 15,-101 49 1,33 169 0,-83 67-16,-51 118 15,34 50 1,-17 118-16,0 85 15,0 16 1,0 0 0,0 16-16,0 1 15,0 0 1,-84 454-16,-34-84 16,101-152-1,1-16 1,-18-34-16,34-151 15,0-1 1,0-16-16,0 17 16,0-17-1,0-17 1,17-51-16,50-268 16,-17-52-1,-16-32-15,17 66 16,-51 119-1,0 66 1,0 51-16,0 68 16,0 33-1,0 0-15,0 0 16,0 0 0,0 17-1,-17 100-15,-34 438 16,-50-134-1,68-186-15,-1 1 16,0-1 0,18-50-1,-18-67-15,17-34 16,17-84 0,0 0-16,0 0 15,17-134 1,185-489-1,-101 68-15,-51 219 16,-50 319 0,0-33-16,0-1 15,0-16 1,0 16 0,0 18-16,0 16 15,0-17 1,0 17-16,0 17 15,0 0 1,0 68 0,0 167-16,-33 51 15,-52 17 1,69 17-16,-18-35 16,17-66-1,0-67 1,17-136-16,0 1 15,0-17 1,0 0-16,68-84 16,285-875-1,-303 387 1,68 219-16,-152 168 16,34 151-1,0-16-15,0-17 16,0 16-1,0 18 1,0 33-16,0-17 16,0 17-1,0 0-15,0 0 16,0 17 0,-33 117-1,-18 102-15,-66 251 16,16-100-1,-17-67-15,118-185 16,0-18 0,-17-16-1,17-101-15,0 17 16,0 0 0,0-17-16,0 0 15,34-236 1,33-201-1,-17 67-15,18 67 16,-68 253 0,0-34-16,0 16 15,0 1 1,0 0 0,0 33-16,0 0 15,0 18 1,0-1-16,0 17 15,0 0 1,0 0 0,0 33-16,-34 85 15,-16 286 1,-51-51-16,17-151 16,16 17-1,35-17 1,-1-51-16,0-33 15,34-102 1,0 1-16,0-17 16,0 0-1,0-84-15,34-622 16,33 151 0,-33 67-1,-17 135-15,-17 83 16,-17 35-1,0 235 1,-16 0-16,33 0 16,0 0-1,0 34-15,0-18 16,0 18 0,33 387-1,-66-51-15,16-185 16,-17 185-1,0-17-15,-16-84 16,16-67 0,18-67-1,16-119-15,0-16 16,0 0 0,0 0-16,0 0 15,235-487 1,-67-18-16,-101 68 15,-50 184 1,-17 220 0,0-1-16,0 0 15,0 17 1,0 1 0,0 16-16,0 0 15,0 0 1,0 0-16,0 0 15,0 0 1,-117 370 0,-136 0-16</inkml:trace>
  <inkml:trace contextRef="#ctx0" brushRef="#br1" timeOffset="108657">2085 9390 0,'0'0'16,"0"0"0,0 0-16,0 0 15,101-235 1,-67 134 0,84-135-16,16 1 15,-50 50 1,17 0-16,-33 33 15,16-16 1,-17 0 0,0 50-16,1 1 15,-68 66 1,16 34-16,1-33 16,-17 33-1,0 17 1,-33 84-16,-1 51 15,-50 50 1,0 17-16,16-102 16,18 18-1,16-67 1,18-18-16,-18 18 16,17-1-1,0-16-15,0 0 16,17-1-1,0-16-15,0-51 16,68-50 0,-1-34-1,0 1-15,1-18 16,16 17 0,-68 68-1,1 16-15,0-16 16,0 33-1,0-17-15,0 18 16,-17 49 0,-68 135-16,-49 34 15,32 17 1,-32 33 0,16-16-16,17-18 15,0-49 1,33-52-1,51-100-15,0-17 16,0-17 0,17-84-16,50-33 15,17-34 1,17-85 0,34 1-16,-17-34 15,-18 51 1,-15 16-16,-1 51 15,0 33 1,-84 101 0,17 1-16,-1 16 15,1 17 1,-34 101-16,-50 101 16,-67 50-1,33 0 1,0 1-16,-34-35 15,68-33 1,16-67-16,51-101 16,0-17-1,0 0 1,17-50-16,101-152 16,17-51-1,50-16-15,-17 0 16,-84 151-1,-17-16 1,0 16-16,-16 34 16,16-17-1,-50 84-15,-17 0 16,17 1 0,0 32-1,-51 102-15,-84 235 16,-16-33-1,33-85-15,0 18 16,34-102 0,-18 17-1,18-33-15,34-17 16,-18-17 0,34-85-16,17-16 15,17 0 1,34-100-16,33-69 15,17-33 1,33-67 0,-16 17-16,0 33 15,-17 34 1,-34 51-16,-67 117 16,17 0-1,-17 17 1,0 0-16,0 0 15,-34 135 1,-33-1 0,16-33-16,-16 34 15,-17-1 1,0 18-16,0-18 16,16 1-1,1-34-15,17 0 16,-1-17-1,34-67 1,17-1-16,0-32 16,17-52-1,34-33-15,16-50 16,0 16 0,1-16-1,-1 33-15,0 1 16,-33 16-1,16 17-15,-33 50 16,-17 17 0,0 17-1,-17 101-15,-33 67 16,-1-50 0,-33 33-1,17-16-15,-17 16 16,0-16-1,0-1-15,84-117 16,-17 17 0,0 0-1,0-18-15,-17-16 16,34-16 0,17-69-16,51-83 15,16-17 1,0-17-1,0 17-15,0 51 16,-67 100 0,-17 34-16,17-17 15,-1 0 1,-16 1 0,0 16-16,-16 50 15,-35 85 1,-16 33-16,-101 151 15,-17-33 1,16 17-16,18-67 16,50-34-1,0-68 1,17-33-16,50-34 16,34-67-1,0 0-15,0 0 16,34-101-1,50-33 1,17-34-16,0-17 16,0 0-1,-17 50-15,0 0 16,-50 68 0,-1 17-1,-16-18-15,17 18 16,0-1-1,-18 1-15,35 0 16,-34 33 0,-17 34-1,-17 100-15,-84 136 16,-34 33 0,34-34-16,-16-50 15,16-34 1,17-50-1,16-17-15,18-17 16,50-84 0,0 0-16,0 0 15,0-68 1,34-32 0,16-35-16,34-33 15,17-17 1,-17-17-16,-17 50 15,1 18 1,-1-1 0,-17 1-16,18-1 15,-35 34 1,-16 84-16,0-16 16,0 16-1,0 17 1,-34 67-16,-34 118 15,-50 17 1,1 50-16,-18-16 16,17-51-1,17-50 1,33-18-16,51-100 16,0 0-1,0 0-15,0 0 16,0-17-1,0 0 1,51-135-16,33-33 16,0 0-1,0-34-15,-17 17 16,17 0 0,-84 117-1,17 18-15,0-1 16,0-16-1,0 0-15</inkml:trace>
  <inkml:trace contextRef="#ctx0" brushRef="#br1" timeOffset="112342">3027 6985 0,'0'0'15,"0"0"1,0 0-16,0 0 16,0 0-1,51-168-15,-17 16 16,33-16-1,-17 0 1,68-118-16,-17-17 16,-17 17-1,0 0-15,0 34 16,-67 201 0,0-16-1,0 17-15,0-1 16,-1-16-1,1 33-15,-17-16 16,34 16 0,16 17-1,-33 68-15,-17 100 16,0 34 0,-17 168-16,-16-16 15,-35-17 1,18-102-1,16-66-15,34-136 16,0 1 0,0 0-16,0-17 15,0 0 1,17-84 0,17-51-16,-1-33 15,1-17 1,16 34-16,-33-17 15,17 16 1,0 18 0,-18-18-16,18 34 15,-17 68 1,0 16-16,-17-16 16,0 16-1,17 1 1,-17 49-16,-34 119 15,0 67 1,1 16-16,-1 35 16,0-35-1,34-32-15,0-153 16,0-16 0,0 0-1,0 0-15,0-17 16,34-34-1,16-33-15,35-135 16,15-34 0,-15 1-1,-18-1-15,-34 34 16,-16 34 0,0 34-1,-17 117-15,0 0 16,0 0-1,0 17-15,-134 370 16,-68 169 0,50-35-1,18-83-15,33-18 16,17-49 0,50-102-16,0-117 15,1-85 1,16-50-1,17 0-15,0 0 16,50-370 0,51-51-16,-33 1 15,-1 33 1,0 17 0,0 168-16,-33-17 15,0 18 1,-1 49-16,-16 18 15,-17 100 1,0 17-16,0 17 16,0-17-1,17 34 1,-51 353-16,-67 84 16,51 1-1,-17-69 1,16-66-16,51-101 15,0-118 1,0-51-16,0-50 16,0 0-1,0 0 1,51-219-16,16-33 16,0 0-1,-33 84-15,0-34 16,-1 17-1,18-34 1,-34 0-16,16 34 16,-33 118-1,0 17-15,0-18 16,0 18 0,0 16-1,0-16-15,0-1 16,17 34-1,33 17-15,-16 68 16,-51 83 0,17 118-16,-17-16 15,-16-18 1,16-33 0,0-67-16,17-119 15,0 1 1,0 0-16,0-17 15,34-17 1,50-168 0,-17-67-16,-16-34 15,16 17 1,-67 168-16,0 0 16,0-17-1,0 17 1,0 68-16,0-18 15,0 17 1,0 1 0,0-1-16,0 17 15,0-16 1,0 16-16,-34 168 16,1 102-1,-1 16-15,0 50 16,-16 35-1,-1-18 1,1-33-16,0-85 16,50-201-1,0 0 1,0 0-16,0 0 16,0-17-1,0 0-15,0-253 16,84-16-1,-17 17 1,-67 201-16,0-16 16,0 0-1,0 16-15,0 18 16,0-34 0,17-85-16,0 1 15,-17 16 1,33-67-1,1-16-15,-17-35 16,33 1 0,-16 67-1,-1 17-15,-16 100 16,0 1 0,0 0-16,0 0 15,-17 16 1,16-16-16,-16 33 15,17-16 1,-17 33 0,0 0-16,17 17 15,17 118 1,-34 16-16,0 18 16,0 33-1,0 17 1,0-34-16,0 17 15,0 17 1,0-51-16,0-16 16,0-68-1,0 0 1,0 17-16,0-16 16,0-18-1,0 17-15,17-33 16,-17 17-1,16-35 1,1 18-16,0-34 16,0 0-1,-17-34-15,0-33 16,0-17 0,0-17-1,0 34-15,0 0 16,0-51-1,0-17 1,0-50-16,-17-17 16,0 0-1,0 17-15,17 118 16</inkml:trace>
  <inkml:trace contextRef="#ctx0" brushRef="#br1" timeOffset="118497">3683 6800 0,'0'0'16,"17"-202"0,-17 202-1,0-34-15,0 1 16,17-1 0,34-67-16,-18-17 15,34-50 1,1 17-1,-1-17-15,0-17 16,17 33 0,-33 1-16,-1-1 15,-33 119 1,0-18 0,0 18-16,0-1 15,-17 0 1,16 34-16,1 0 15,-50 68 1,16 49 0,-50 35-16,16 33 15,1 0 1,-18 0-16,18-17 16,-1-33-1,35-18 1,16-83-16,0-17 15,0 0 1,0-17-16,0 0 16,0-51-1,16-33 1,18-50-16,0-35 16,-1 1-1,18 17-15,-18 16 16,1 34-1,0 17 1,-34 67-16,0 0 16,0 17-1,0 0-15,0 17 16,-17 84 0,-50 118-1,-1 33-15,-16 17 16,34 17-1,-1-17-15,-33-50 16,51-51 0,-18-50-1,51-101-15,0-17 16,0 0 0,0 0-16,0-17 15,17-50 1,0 0-1,0-34-15,-1 0 16,18-51 0,16 1-16,-33 67 15,-17 16 1,17 1 0,0 0-16,0 0 15,0-17 1,-1 16-16,-16 1 15,17 17 1,0-18 0,0 18-16,0-1 15,0 34 1,16-16-16,-16 50 16,-34 33-1,-16 85 1,16 33-16,-34 17 15,34-67 1,1 16-16,-18-16 16,17 0-1,17-85 1,0 18-16,0-34 16,0 16-1,17-33-15,33-50 16,-16-68-1,33-50 1,17-17-16,-16 0 16,-1 17-1,-17-1-15,-50 136 16,0-18 0,0 18-1,0-35-15,0 18 16,0-1-1,0 1-15,0 0 16,0 16 0,0-17-1,0 35-15,0-1 16,0 0 0,-50 135-16,-34 67 15,-17 17 1,34-1-1,50-133-15,0-1 16,0 0 0,0 1-16,17-18 15,0-16 1,0 16 0,0-16-16,0-1 15,0 1 1,0-17-16,0 0 15,17-118 1,17-17 0,0-33-16,33-118 15,-17-17 1,18 16-16,-35 52 16,-16 134-1,-17-17 1,0 50-16,0-33 15,0 17 1,17-152-16,-17 17 16,17 0-1,-17 17 1,16 17-16,1 17 16,0 50-1,-17 67-15,0 1 16,0-1-1,0 34 1,34 0-16,-34 101 16,0 33-1,17 102-15,-17-1 16,-17 1 0,17-34-1,0-17-15,0 0 16,0-17-1,0-17-15,0-50 16,0-16 0,0-69-1,0 1-15,0-17 16,0 0 0,17-50-16,-1-51 15,1 17 1,0-17-1,-17-17-15,0 0 16,0-16 0,0-18-16,0 68 15,0-17 1,0 17 0,0-34-16,0 1 15,0-35 1,0-16-16,0 33 15,0 35 1,0-1 0,0 0-16,0 17 15,0-1 1,0 1-16,0 0 16,0 17-1,0 0 1,0-1-16,0 18 15,0-1 1,0 18-16,0-1 16,0 1-1,0 16 1,0 17-16,17 0 16,0 17-1,-17 16-15,0 18 16,16 33-1,1-17 1,-17 17-16,0 0 16,0 17-1,0 0-15,0 17 16,0 16 0,0-66-1,0-1-15,0 17 16,0-17-1,0-16-15,0 16 16,0-16 0,0-1-1,0-16-15,0-1 16,0-16 0,0 0-16,0-51 15,17-33 1,0-17-1,-17 0-15,17-17 16,-17-17 0,17-16-16,-17 50 15,0-1 1,0 18 0,0 0-16,0-17 15,0 16 1,0 1-16,0 0 15,0-17 1,0 33 0,0 18-16,0-18 15,0 1 1,0 16-16,0 0 16,0 18-1,0-1 1,0 17-16,16 17 15,-16 16 1,0 51-16,17 34 16,-17 17-1,0-18 1,0 52-16,0 16 16,0 0-1,0-68-15,-17 1 16,17-17-1,0 0 1,0 17-16,-16-17 16,16-34-1,0 17-15,-17-33 16,17-1 0,-17 1-1,0-18-15,0 18 16,17-51-1,0-17-15,0 0 16,0 0 0,0 0-1,0-50-15,0 17 16,0-1 0,0-33-16,0-17 15,0 0 1,0 0-1,0-17-15,0 1 16,0-1 0,17-17-16,0 1 15,0 16 1,-17-16-16,17 16 16,-1 0-1,-16 0 1,0 17-16,0 0 15,0 34 1,0 17-16,0-18 16,0 18-1,0-1 1,0 18-16,0-1 16,17 17-1,0 17 1,0 17-16,-17 17 15,17 16 1,0 18-16,-17 16 16,0 17-1,0 0-15,0-1 16,0 1 0,0-16-1,0-1-15,0 0 16,0 0-1,-17 84-15,0-17 16,0-66 0,-17-1-1,1 0-15,16 0 16,-17 0 0,1 0-1,16 0-15,0-17 16,0-16-1,0 16-15,1-16 16,-1-1 0,17-33-1,0 17-15,0-18 16,0-16 0,0-16-16,0-35 15,0-50 1,33 0-1,-16-16-15,-17 49 16,17-16 0,0 0-16,0-17 15,-17 0 1,0 17 0,0 0-16,0 0 15,16-17 1,-16 17-16,0 0 15,0 16 1,0-16 0,0 17-16,0 0 15,0-1 1,0 18-16,0 0 16,0 16-1,0-17 1,17 35-16,0-18 15,17 34 1,16 34-16,18 50 16,-52-51-1,1 35 1,0 49-16,0 18 16,-17-85-1,0 102-15,0-18 16,0 1-1,0-51-15,0 0 16,0-17 0,0 1-1,0-1-15,0 0 16,0-16 0,0 16-16,0-16 15,0-1 1,0-16-1,0 16-15,0-33 16,0 17 0,0-1-16,0-33 15,17-33 1,-17 16 0,0-17-16,0-33 15,0 0 1,0-18-16,0-16 15,0 1 1,0-1 0,0 17-16,0-17 15,0 17 1,0-1-16,0 1 16,0 0-1,0 0 1,0 0-16,0 0 15,0 0 1,0 0-16,0 16 16,0 1-1,0 17 1,0-18-16,0 35 16,0-18-1,0 18 1,0 16-16,0 0 15,0 0 1,33 17-16,-16 0 16,-17 34-1,17 16-15,-17 18 16,0-18 0,0-16-1,0 33-15,0-17 16,0 18-1,0-1-15,0 0 16,0 17 0,0 0-1,0 1-15,0-1 16,0 0 0,0 0-16,-67 151 15</inkml:trace>
  <inkml:trace contextRef="#ctx0" brushRef="#br1" timeOffset="127334">4592 1804 0,'0'0'16,"0"0"-16,0 0 16,0 0-1,0 0 1,0 0-16,0 0 16,0 0-1,0 0 1,0 0-16,0 0 15,84 235 1,-84-50-16,-17 1 16,0-35-1,-16-17 1,16 1-16,0-68 16,0 1-1,0-1-15,0-17 16,17 1-1,0-1-15,0-16 16,0-17 0,0 0-1,0-17-15,0 0 16,17-34 0,0-33-16,0 16 15,-17 18 1,0-1-1,0-17-15,0-33 16,0 0 0,0 0-16,0 17 15,0 16 1,0 18 0,0-1-16,0 0 15,0 18 1,0 16-16,17 0 15,-17 0 1,17 16 0,16 35-16,1-1 15,-34 18 1,17-35-16,0 18 16,-1 16-1,-16-33 1,0 16-16,0-16 15,0 16 1,0-16-16,0-17 16,0 16-1,0-16 1,17 0-16,-17-17 16,0 0-1,17-50-15,-17 16 16,0-17-1,0 18 1,0-18-16,0 18 16,0 16-1,0-17-15,0 1 16,0 16 0,0 17-1,0-17-15,0 17 16,17 0-1,0 0-15,-17 17 16,0 0 0,0 16-1,0 18-15,0-1 16,0 1 0,0 16-16,0-17 15,0 1 1,0-18-1,0 18-15,0-17 16,0-1 0,0-16-16,0-17 15,0 0 1,0 0 0,0-34-16,0 1 15,0-1 1,0-16-16,0 16 15,0-16 1,16-1 0,-16-16-16,17 16 15,-17 18 1,0-18-16,0 18 16,0 16-1,0 0 1,0 17-16,0 17 15,17 33 1,-17 34-16,0 34 16,0 67-1,-34 17 1</inkml:trace>
  <inkml:trace contextRef="#ctx0" brushRef="#br1" timeOffset="127810">4524 2124 0,'0'0'0,"0"0"15,0 0 1,0 0-16,0 0 16,0 0-1,0 0 1,0 0-16,0 0 15,85 269 1,-69-17 0,-16 0-16</inkml:trace>
  <inkml:trace contextRef="#ctx0" brushRef="#br1" timeOffset="128189">4760 2124 0,'0'0'16,"0"0"-1,0 0-15,0 185 16,0-101-1,-17 134-15,0 35 16,-33 100 0,-152 656-1</inkml:trace>
  <inkml:trace contextRef="#ctx0" brushRef="#br1" timeOffset="132279">4239 1804 0,'0'0'16,"0"0"-16,0 0 16,0 0-1,0 0-15,0 0 16,16 168 0,-16-117-1,0-1-15,0 1 16,0 16-1</inkml:trace>
  <inkml:trace contextRef="#ctx0" brushRef="#br1" timeOffset="132709">4424 2208 0,'0'0'15,"0"0"1,0 0-16,0 0 16,0 0-1,0 0 1,0 0-16,0 0 15,0 0 1,0 0-16,0 0 16,0 0-1,0 0 1</inkml:trace>
  <inkml:trace contextRef="#ctx0" brushRef="#br1" timeOffset="133154">4743 1838 0,'0'0'16,"0"0"0,0 0-16,0 0 15,0 0 1,0 0 0,0 0-16,0 0 15,34 168 1,-34-135-16,17 52 15</inkml:trace>
  <inkml:trace contextRef="#ctx0" brushRef="#br1" timeOffset="133655">5046 2039 0,'0'0'0,"0"0"15,0 0 1,0 0 0,0 0-16,0 0 15,-17 202 1,17-134-16,34 167 15</inkml:trace>
  <inkml:trace contextRef="#ctx0" brushRef="#br1" timeOffset="134726">4979 2746 0,'0'0'15,"0"0"-15,0 0 16,0 0-1,0 0-15,0 0 16,67 219 0,-67-118-1,0 16-15,-17 18 16,0 50 0</inkml:trace>
  <inkml:trace contextRef="#ctx0" brushRef="#br1" timeOffset="135273">4895 2948 0,'0'0'15,"0"0"-15,0 0 16,0 0 0,0 168-1,0-168-15,0 67 16,0-33 0,0 33-1,0 34-15,0 0 16,0-34-1</inkml:trace>
  <inkml:trace contextRef="#ctx0" brushRef="#br1" timeOffset="135729">5029 3082 0,'0'0'16,"0"0"-16,0 0 16,0 0-1,0 0-15,0 0 16,0 0-1,0 0 1,0 0-16,0 185 16,0-134-1,0-1 1,-17 68-16</inkml:trace>
  <inkml:trace contextRef="#ctx0" brushRef="#br1" timeOffset="136232">5029 2998 0,'0'0'0,"0"0"15,0 0 1,0 0-16,0 0 16,0 0-1,0 0 1,0 0-16,0 0 15,17 185 1,-17-151-16,0 33 16,-17-16-1,17 16 1,-17 17-16,17 0 16</inkml:trace>
  <inkml:trace contextRef="#ctx0" brushRef="#br1" timeOffset="136823">4777 2931 0,'0'0'16,"0"0"-16,0 0 15,0 0 1,0 0-16,0 0 16,0 0-1,50 202 1,-50-169-16,0 18 15,0 33 1,0-17-16,0 1 16,0 16-1</inkml:trace>
  <inkml:trace contextRef="#ctx0" brushRef="#br1" timeOffset="137277">4827 3066 0,'0'0'0,"0"0"16,0 0 0,0 0-16,0 0 15,0 0 1,0 185 0,0-135-16,0-16 15,0 33 1,-17 0-16,1 118 15</inkml:trace>
  <inkml:trace contextRef="#ctx0" brushRef="#br1" timeOffset="137726">4844 3066 0,'0'0'0,"0"0"15,0 0 1,0 0-1,0 0-15,34 168 16,-34-118 0,0-16-16,0 33 15,0-16 1,0 33 0</inkml:trace>
  <inkml:trace contextRef="#ctx0" brushRef="#br1" timeOffset="138215">4979 3032 0,'0'0'15,"0"0"-15,0 0 16,0 0 0,0 0-1,0 0-15,0 0 16,0 0-1,-34 185-15,34-151 16,0 33 0,0-17-1,0 18-15,0 33 16</inkml:trace>
  <inkml:trace contextRef="#ctx0" brushRef="#br1" timeOffset="138726">4760 3066 0,'0'0'0,"0"0"16,0 0 0,0 0-1,0 0-15,0 168 16,0-135-1,0 18 1,0-17-16,0 16 16,0 17-1,0-16-15,0 16 16,0 17 0</inkml:trace>
  <inkml:trace contextRef="#ctx0" brushRef="#br1" timeOffset="139138">4878 3133 0,'0'0'0,"0"0"15,0 0 1,0 0-16,-34 168 15,34-168 1,0 34 0,0-1-16,0 1 15,0 16 1,0 1-16,0 16 16,0-16-1,0 16 1,0 34-16</inkml:trace>
  <inkml:trace contextRef="#ctx0" brushRef="#br1" timeOffset="139630">5063 3436 0,'0'0'16,"0"0"-16,0 0 15,0 0 1,0 0-1,0 0-15,-17 201 16,0-133 0,0-1-16,0 0 15,-16 17 1,16 17-16,-33 17 16,-35 67-1,-32 84 1</inkml:trace>
  <inkml:trace contextRef="#ctx0" brushRef="#br1" timeOffset="140179">4844 3738 0,'0'0'0,"0"0"16,0 0 0,0 0-16,0 0 15,0 0 1,0 0-1,0 169-15,0-119 16,0 1 0,-17 33-16,0 17 15,1-1 1,-1-32 0,0 16-16,17 0 15,-17 0 1,-16 0-16,-1 0 15,17 17 1,-17-17 0</inkml:trace>
  <inkml:trace contextRef="#ctx0" brushRef="#br1" timeOffset="141556">4777 3907 0,'0'0'0,"0"0"16,0 0-1,0 0-15,0 0 16,0 0-1,0 0-15,0 0 16,0 0 0,17 168-1,-17-101-15,-17 17 16,0 0 0,17-16-16,-17-1 15,0 17 1,1 0-1,-1 0-15,0 0 16,0 17 0,-17-17-16,1 0 15,33 1 1,-34-1 0,17-17-16,0 0 15,1 1 1,16-1-16,-17-17 15,0 1 1,0-18 0,17 18-16,0-18 15,0-33 1,17 0-16,0-16 16,0-18-1,33-101 1,1 18-16,-18 49 15,1-33 1,-17 17-16,16-17 16,1 1-1,-34-1 1,17 16-16,0 1 16,-1 17-1,1 33-15,0-16 16,0 16-1,-17 1 1,0 16-16,0 17 16,0 0-1,0 0-15,0 17 16,0 16 0,-17 35-16,0 16 15,0 17 1,1-51-1,-1 17-15,0 1 16,17-1 0,-17 0-16,0 17 15,1-16 1,-1-1 0,0-17-16,17 18 15,-17-18 1,0 17-16,0-33 15,1 17 1,16-18 0,0 1-16,0-1 15,0-33 1,0 0-16,0 0 16,0 0-1,16 0 1,1-33-16,0-34 15,0-1 1,-17 1 0,17 17-16,0-35 15,-1 18 1,1 0-16,0 0 16,-17-1-1,17-16-15,0 34 16,-1-1-1,-16 1 1,0-1-16,0 34 16</inkml:trace>
  <inkml:trace contextRef="#ctx0" brushRef="#br1" timeOffset="142106">4474 5471 0,'17'-185'15,"0"50"1,-17 135-16,0 0 15,0-33 1,0-1-16,0 0 16,0-50-1,16 0 1,1-17-16,0 17 16</inkml:trace>
  <inkml:trace contextRef="#ctx0" brushRef="#br1" timeOffset="144600">3902 5892 0,'0'0'0,"0"0"15,0 0 1,0 0-16,0 0 16,0 0-1,17 185 1,-17-135-16,0 17 16,-17 17-1,0 34-15,0 0 16,-33-17-1,16 17-15,-33 16 16,17-16 0,-1 16-1,-16-16-15,16 0 16,1-34 0,-17 17-16,50-34 15,-17-16 1,1-1-1,16-16-15,0 16 16,17-33 0,0 0-16,0-17 15,34-17 1,16 0 0,-33-16-16,16-18 15,18-33 1,-17 17-16,16 0 15,-16-18 1,16 1 0,1 17-16,-18 0 15,1 16 1,0 1-16,-1-1 16,-16 1-1,0 16 1,0 1-16,-1 16 15,-16 17 1,0 0-16,0 17 16,0 16-1,0 1 1,-16 0-16,-1 16 16,-17 0-1,17 1-15,-16 16 16,-1-16-1,17 16 1,-33-17-16,16 1 16,-16 16-1,16-16-15,17-1 16,-16 17 0,-1-16-1,17 16-15,-17-33 16,1 16-1,33-33-15,-17 17 16,0-17 0,17-1-1,0-16-15,17-16 16,17-18 0,16 0-16,-33-16 15,33-1 1,-16-16-1,33-17-15,-16 0 16,-1 0 0,18 0-16,-18 16 15,0 1 1,-33 33 0,17 1-16,-17 16 15,0-17 1,-1 17-16,-16 17 15,0 0 1,0 34 0,0 17-16,-50 33 15,-1 33 1,-16 1-16,-17 0 16,50-34-1,-33 0 1,17 34-16,16-51 15,-16 17 1,16-16-16,-17-1 16,18 0-1,-1 17 1,1-33-16,-1-1 16,17 17-1,-17-33-15,1 17 16,33-18-1,-17 1 1,17-17-16,0-17 16,0-17-1,17-17-15,33-33 16,1-34 0,33-17-1,-17 0-15,-16 1 16,-1-1-1,34-33-15,0-18 16,17 18 0,-84 84-1,33-1-15,-16 1 16,0 0 0,-1 16-16,-16 1 15,17-1 1,0 18-1,-18-1-15,1 1 16,0 16 0,-17 17-16,0 0 15,0 17 1,0 16 0,-17 18-16,-16 16 15,-18 51 1,-16 16-16,-1-16 15,1-34 1,17 0 0,-1-33-16,18 16 15,-18 17 1,18-17-16,-18-16 16,17 16-1,-16-16 1,33-1-16,-17 17 15,1-33 1,16 16-16,0-33 16,0 17-1,1 0 1,16-34-16,16 0 16,18-34-1,0 0-15,-1-33 16,1 0-1,16-17 1,1-17-16,16-68 16,17 1-1,-16 0-15,-35 67 16,18-17 0</inkml:trace>
  <inkml:trace contextRef="#ctx0" brushRef="#br1" timeOffset="145718">4188 6127 0,'0'0'0,"0"0"16,0 0-1,0 0-15,0 0 16,0 0-1,0 0 1,-34 219-16,18-152 16,-18 17-1,17-33-15,-16 16 16</inkml:trace>
  <inkml:trace contextRef="#ctx0" brushRef="#br1" timeOffset="146102">3986 6245 0,'0'0'16,"0"0"-16,0 0 15,0 0 1,0 0 0,0 0-16,-33 185 15,33-185 1,-34 67-16</inkml:trace>
  <inkml:trace contextRef="#ctx0" brushRef="#br1" timeOffset="146486">4104 6346 0,'0'0'16,"0"0"-1,0 0-15,0 0 16,0 0 0,0 0-1,0 185-15,0-185 16,-17 50 0,17-16-16</inkml:trace>
  <inkml:trace contextRef="#ctx0" brushRef="#br1" timeOffset="146926">4154 6161 0,'0'0'15,"0"0"-15,0 168 16,0-168 0,0 0-1,0 0-15,0 50 16,0-16-1,0-17-15,-16 50 16</inkml:trace>
  <inkml:trace contextRef="#ctx0" brushRef="#br1" timeOffset="147310">4272 6463 0,'0'0'16,"0"0"-16,-118 236 16,118-236-1,0 0 1,0 0-16,0 50 15,-16-16 1,-1-17-16,0 33 16</inkml:trace>
  <inkml:trace contextRef="#ctx0" brushRef="#br1" timeOffset="154643">3700 6699 0,'-134'219'0,"134"-186"16,-34 1-1,17 50-15,-33-17 16,16 17-1,-16 17-15,16 0 16,0-50 0,1 16-1,16-17-15,-17-16 16,1 17 0,16-18-16,17-16 15,0 0 1,0-17-1,0-17-15,33-67 16,18-17 0,16 0-16,-33 0 15,16 0 1,-16 0 0,16 17-16,-16 17 15,-17 33 1,0 17-16,0 17 15,16 34 1,-33 33 0,-17 34-16,-16 17 15,-1-17 1,-16 17-16,16-1 16,34-83-1,-17 17 1,0-1-16,0-16 15,17-1 1,0-16-16,0-17 16,17-34-1,17-33 1,33-34-16,1-33 16,-1 16-1,0-17-15,0 18 16,-16 16-1,-1 33 1,-50 52-16,0 16 16,0 0-1,-17 67-15,-50 67 16,-17 18 0,-34 100-1,-16-16-15,50-85 16,0 34-1,-1-34-15,18-16 16,17-17 0,33-85-1,0-16-15,0 17 16,0-17 0,17-17-16,0-51 15,17-50 1,34-16-1,-1-35-15,1 1 16,16-1 0,-17 1-16,1 50 15,-51 67 1,17 1 0,-17 16-16,16-17 15,-16 18 1,0-1-16,-16 17 15,-85 134 1,0 1 0,67-68-16,-50 68 15,-51 67 1,1-1-16,-1 1 16,68-101-1,0 17 1,-1 0-16,35-68 15,-1 17 1,17-33-16,-16 17 16,-1-18-1,34 18 1,-17-35-16,0 18 16,17-51-1,51-67-15,33-34 16,-34 51-1,1-17 1,-1 0-16,-16 50 16,0-33-1,-1 17-15,-16-1 16,17 17 0,-1-16-1,-16 16-15,0 18 16,0-1-1,-17 17-15,0 33 16,-17 51 0,-17-33-1,18 16-15,-18 17 16,0-16 0,18-1-16,-1-34 15,0-16 1,0 17-1</inkml:trace>
  <inkml:trace contextRef="#ctx1" brushRef="#br1" timeOffset="87048">4154 7153 0</inkml:trace>
  <inkml:trace contextRef="#ctx1" brushRef="#br1" timeOffset="89010">4138 7321 0</inkml:trace>
  <inkml:trace contextRef="#ctx1" brushRef="#br1" timeOffset="101855">2556 9744 0</inkml:trace>
  <inkml:trace contextRef="#ctx1" brushRef="#br1" timeOffset="114947">2506 9794 0</inkml:trace>
  <inkml:trace contextRef="#ctx1" brushRef="#br1" timeOffset="133654">2523 9811 0</inkml:trace>
  <inkml:trace contextRef="#ctx1" brushRef="#br1" timeOffset="136953">3364 8768 0</inkml:trace>
  <inkml:trace contextRef="#ctx1" brushRef="#br1" timeOffset="146668">3280 8902 0</inkml:trace>
  <inkml:trace contextRef="#ctx1" brushRef="#br1" timeOffset="149341">3852 7961 0</inkml:trace>
  <inkml:trace contextRef="#ctx1" brushRef="#br1" timeOffset="149979">3566 7893 0</inkml:trace>
  <inkml:trace contextRef="#ctx1" brushRef="#br1" timeOffset="152610">3616 8061 0</inkml:trace>
  <inkml:trace contextRef="#ctx1" brushRef="#br1" timeOffset="159067">3784 7809 0</inkml:trace>
  <inkml:trace contextRef="#ctx1" brushRef="#br1" timeOffset="171334">4154 7304 0</inkml:trace>
  <inkml:trace contextRef="#ctx1" brushRef="#br1" timeOffset="173462">4154 7288 0</inkml:trace>
  <inkml:trace contextRef="#ctx1" brushRef="#br1" timeOffset="174735">4138 7204 0</inkml:trace>
  <inkml:trace contextRef="#ctx1" brushRef="#br1" timeOffset="181319">4222 7271 0</inkml:trace>
  <inkml:trace contextRef="#ctx1" brushRef="#br1" timeOffset="218127">4878 5404 0</inkml:trace>
  <inkml:trace contextRef="#ctx1" brushRef="#br1" timeOffset="220860">4962 4563 0</inkml:trace>
  <inkml:trace contextRef="#ctx1" brushRef="#br1" timeOffset="222901">5046 4512 0</inkml:trace>
  <inkml:trace contextRef="#ctx1" brushRef="#br1" timeOffset="229051">5046 4546 0</inkml:trace>
  <inkml:trace contextRef="#ctx1" brushRef="#br1" timeOffset="232199">5164 3537 0</inkml:trace>
  <inkml:trace contextRef="#ctx1" brushRef="#br1" timeOffset="233036">5164 3537 0</inkml:trace>
  <inkml:trace contextRef="#ctx1" brushRef="#br1" timeOffset="238569">5197 3537 0</inkml:trace>
  <inkml:trace contextRef="#ctx1" brushRef="#br1" timeOffset="240616">5231 2359 0</inkml:trace>
  <inkml:trace contextRef="#ctx1" brushRef="#br1" timeOffset="246764">5197 3553 0</inkml:trace>
  <inkml:trace contextRef="#ctx1" brushRef="#br2" timeOffset="257855">5466 2292 0</inkml:trace>
  <inkml:trace contextRef="#ctx1" brushRef="#br2" timeOffset="260942">5466 2292 0,'17'0'453,"0"0"-422,0-34 1,17 34-1,16-17 0,-33 17 0,17 0-15,-18 0 15,18 0-15,-17 0 0,16 0-1,-16 0 1,-17-33-16,17 33 31,17 0-31,-17 0 31,16 16-15,-16-16 0,0 0 15,16 17 16,-16-17-47,17 34 47,-17-34-32,16 17 32,-16 16 0,-50-16 0,-18-17-32,34 0 1,-16 0 15,16 0-15,-17 0 31,17 0-32,1 0 1,-18 0 15,17 0 32,-17 0-63,18 0 62,-1 0-30,-17 0-17,17 0 48,17 17-32,0 17 16,-33-17-16,33 16 16,17-50 47,-1 17-79,18 0 1,-17-16 15,0-18-15,16 34 15,-16 0-31,-17-17 31,34 17-15,-17 0 0,-1 0-1,18 0 1,-17 0-1,16-17 1,-16 17 15,17 0-15,-17 0 15,0 0-15,16 0 15,-16 0 0,17 0-15,-17 0 0,16 0 15,-16 0-16,0 17 1,33-17 31,-50 34-47,34-34 31,16 0-15,-33 17-1,17-17 1,-17 0 0,16 0-16,-16 33 15,34-33 1,-1 17-16,51 17 16,-51 33-1,51-33-15,-17-18 16,17 18-1,-50 33-15,16-50 16,-16 17 0,16-1-16,-50-16 15,16-17 1,-16 0-16,0 0 16,17 0 30,-51 0-30</inkml:trace>
  <inkml:trace contextRef="#ctx1" brushRef="#br2" timeOffset="264928">5433 3537 0,'0'16'531,"0"1"-468,17 17-17,-17-17 17,16-17-1,18 33 1,-17-33 46,17-17-77,-18 17 14,1 0 1,17-16 16,-34-18-1,17 34-15,16 0 0,-16 0 16,17 0-32,-17 0 16,-1 0-16,18 0-15,-17 0 15,17 0-16,-18 17 17,18-17-32,-17 0 15,0 0 17,16 0-17,-16 17 16,17-17-15,-17 0 0,-1 0-1,18 0 17,-17 0-1,17 0-16,-18 0 17,18 0-17,-17 0 1,0 0 15,16 0 0,-16 0-15,17 0 15,-17 0-15,16 33 0,-16-33 15,0 17 0</inkml:trace>
  <inkml:trace contextRef="#ctx1" brushRef="#br2" timeOffset="269246">5315 4613 0,'0'-17'578,"34"17"-562,-17 0 0,16 0-1,-16 0 16,17 0-31,-18 0 32,1 0-17,17 0 1,-17 0 15,16 0-15,-16 0-1,17 0 1,-17 0 15,0 0-15,16 0-16,-16 0 31,17 34 0,-18-34 1,18 0-1,-17 0 0,0 17 16,16-17-31,-16 0 15,17 0-15,-34 17 30,17-17-14,-1 0-17,18 0 17,-17 0-1,17 0 0,-18 33-15,18-33 31,-17 0-16,0 0 16</inkml:trace>
  <inkml:trace contextRef="#ctx1" brushRef="#br2" timeOffset="275074">5164 5387 0,'17'0'625,"16"0"-610,-16-17 1,17-17 62,-18 34-47,1 0-15,51-16 15,-18 16 32,-33-34-32,16 34 32,-16 0-63,0-17 46,17 17 17,-17 0-63,16 0 47,-16 0 15,17 0-46,-17 0 0,-1 0 30,18 0-14</inkml:trace>
  <inkml:trace contextRef="#ctx1" brushRef="#br2" timeOffset="275109">5702 5269 0</inkml:trace>
  <inkml:trace contextRef="#ctx1" brushRef="#br2" timeOffset="278807">4390 7372 0,'17'0'391,"0"0"-391,-17 17 31,33-1-31,-33 18 32,17-34-17,17 17 16,-34 0-15,16 16 15,-16-16-15,17 17 15,17-17 16,-17 16-16,16-16-15,-16 0 15,-17 17-15,17-18 31,-17 18-32,34-17 1,-17-17 0,-17 33-1,33-16 16,-16-17-15,17 17 15,-18-17-15,-16 34 0,17-34 15,17 0-31,-34 17 31,17 16-15,16-33-1,-16 0 32,-17 17-47,34-17 16,-17 0-1,-1 0 32,18 0-47,-17 0 32,17 0-17,-18 0 1,1 0 15,17 0 0,-17 0-15,16 0-16,-16 0 47,17 0-32</inkml:trace>
  <inkml:trace contextRef="#ctx1" brushRef="#br2" timeOffset="281663">4440 7456 0</inkml:trace>
  <inkml:trace contextRef="#ctx1" brushRef="#br2" timeOffset="282358">4440 7456 0,'0'17'281,"0"0"-218,0 16-63,0-16 31,0 0 0,0 16-15,34-16 15,-34 17-15,17-17-1,-17 33 17,33-16 30,-33-17-46,17-1-1,17-16 1,-34 34 0</inkml:trace>
  <inkml:trace contextRef="#ctx1" brushRef="#br2" timeOffset="288905">4037 8129 0,'0'17'593,"17"-17"-561,-1 33-1,18-16 0,-17 0 16,16-17-47,-16 33 16,0-16 15,17-17 16,-17 34-32,16-34 1,-33 17 0,17-17-1,0 33 17,16-16-1,-16 0 16,17-17-32,-17 0 1,-17 34 31,33-34-47,-16 17 15,0-17 1,17 33 31,-18-33-31,18 0-1,-17 17 16,17-17-15,-18 0 15,1 34 1,17-34-32,-17 0 31,16 16 0,-16-16 0,17 0 1,-17 0-1,-1 0 47,-16 17-31</inkml:trace>
  <inkml:trace contextRef="#ctx1" brushRef="#br2" timeOffset="294651">3532 8970 0,'34'0'546,"-17"0"-530,-1 0 15,-16 33-15,34-33 0,-17 0 15,16 17 0,-16-17 0,0 34-15,17-34 0,-17 0 15,16 0-16,-33 17 32,17-17-47,17 17 32,-18-17-17,1 33 16,17-33 1,-17 0-17,-17 17 1,33-17 0,-16 34 15,17-18 0,-17 18 0,0-17 1,16 0-1,-16 16 16,17-16-47,-34 17 47,16-34-47,18 17 15,-17 16 16,-17-16 16,0 0-47,17 17 47,-34-34 47,-17 0-47,17 0-32,17-17 1,-33 17 15,16-17-15,-17 17 15,18-17-15,-1 17-16,-17-34 47,34 18-32,-17-18 1,-16 34 0,33-17 15,-17-16-16,17 16 1,-34 17 0,34-17-16,0-17 15,-17 17 48,17-16 31,-17 33-32,-16 17-31,16-17 1,17 16-1,-34-16-16,18 34 17,16-17 30,-34 0 16,51-17-31</inkml:trace>
  <inkml:trace contextRef="#ctx1" brushRef="#br2" timeOffset="299954">2708 9962 0,'50'0'375,"-33"0"-344,17 0-15,-17 0 15,16 0-15,-16 0-16,0 34 47,16-34-32,-16 0 1,17 17 31,-17-17-32,-17 17-15,33-17 32,-16 33-17,0-33 16,17 17-15,-34 17 15,17-18-15,-17 18 15,0-17-15,0 0 15,0 16 0,-34-16 1,17 17 30,0-34-46,-16 0 46,16 0 48,17-17-95,0 0 16,0-16-15,0 16 15,0 0 47,0-17-31,0 17-15,0-16 30,33 16 47,-33 51-30,0-18-48,17 18 31,-17-17-15,17 0-16,17 16 1,-17-16-1,16 17 16,-16-34 31,17 0-62,-18 0 15,1 0-16,17 17 17,-17-17-17,16 0 32,-16 0-47,0 0 47,17 0-31,-18 33-1,18-33 1,-17 0 15,17 0-31,-34 17 16,50 17 15,-50-17-15,51-17-1,-35 16 17,18 18-1,-17-17-16,0-17 17,16 34-17,-16-18 1,17-16 15,-34 17-31,17-17 31,16 34-15,-16-17 0,0 16 15,16-33 0,-16 17-15,17 17 15,-17-34-15,0 17-16,16-17 31,-16 16-15,17 18 15,-17-34-16,16 17 17,18 16-17,-35-33 17,35 17-17,-17-17 16,-18 0-15,18 0 0</inkml:trace>
  <inkml:trace contextRef="#ctx0" brushRef="#br2" timeOffset="395795">5147 10618 0,'0'0'0,"286"-387"15,-236 270 1,51-85 0,67-118-16,68-117 15,-34 33 1,-34 68-16,0 16 15,-50 85 1,-34 66 0,-33 85-16,-51 84 15,0 0 1,-51 34-16,-151 235 16,-101 51-1,34 33 1,-17-17-16,17 18 15,67-35 1,-16 1-16,66-68 16,68-101-1,17-50 1,67-101-16,0 0 16,0 0-1,34-84-15,117-235 16,68 16-1,-1-50 1,18-34-16,-18 34 16,1-1-1,-51 85-15,-50 17 16,-17 100 0,-34 68-1,-67 84-15,0 0 16,0 17-1,-336 437-15,-17 17 16,50 0 0,17-101-1,151-151-15,-50 50 16,0 0 0,0-33-16,51-51 15,50-84 1,84-101-1,0 0-15,33-67 16,304-522 0,-35 50-16,35-16 15,-34 34 1,-34 151 0,34-34-16,-68 0 15,-16 85 1,-85 134-16,-50 84 15,-67 67 1,-17 34 0,0 0-16,-118 202 15,-437 555 1,152-135-16,16-117 16,0-17-1,84 0 1,34-17-16,50-185 15,17-68 1,118-83-16,84-118 16,0-17-1,0 0 1,0-17-16,303-437 16,67-185-1,-84 33-15,101 152 16,-135 16-1,34 1 1,-50 50-16,-68 135 16,-33 84-1,-85 67-15,-50 101 16,0 0 0,0 0-1,-235 403-15,-337 573 16,67-370-1,185-102-15,18-66 16,167-186 0,-100 68-1,83-51-15,51-101 16,51-67 0,50-101-16,0 0 15,0-17 1,235-605-1,85 83-15,33-66 16,-33 83 0,-18 35-16,-32 32 15,-85 52 1,33 184 0,-66 51-16,-102 100 15,-50 68 1,0 0-16,0 0 15,-151 202 1,-337 522-16,101-119 16,51-184-1,134-68 1,118-252-16,-68 50 16,18 34-1,33-16 1,34-35-16,67-117 15,0 0 1,0-17-16,0-51 16,285-352-1,-32-52 1,33 18-16,33 0 16,1 33-1,-85 34-15,18 101 16,-85 84-1,-84 134-15,-84 51 16,0 0 0,0 0-1,-168 269-15,-185 253 16,-17 33 0,33-118-16,169-151 15,-219 202 1,34 17-1,67-85-15,101-184 16,84-68 0,50-151-16,35 33 15,16-50 1,0 0 0,0-17-16,487-740 15,-49 219 1,-51-51-16,16 34 15,-117 84 1,-33 152 0,-119 134-16,-83 134 15,-51 51 1,0 17-16,0-17 16,-118 185-1,-17 51 1,-134 151-16,-84 84 15,-135 201 1,84-133-16,51-18 16,118-168-1,83-100 1,35-102-16,66-134 16,51-17-1,0 0-15,0 0 16,185-185-1,185-253 1,236-302-16,-152 219 16,-67 50-1,33 67-15,-33-33 16,-34 67 0,-50 17-1,-50 100-15,-119 119 16,-67 83-1,-33 68-15,-34-17 16,-17 17 0,-538 773-1,67 68-15,-16-370 16,167 67 0,-33-101-16,185-33 15,17-118 1,117-118-1,35-101-15,32-101 16,-16 17 0,0 0-16,85-185 15,604-908 1,-319 470 0,51 85-16,-85 50 15,-151 101 1,118-50-16,-101 168 15,-84 117 1,-51 85-16,-50 67 16,-17 0-1,0 17 1,-505 757-16,152-118 16,-68-152-1,68 1-15,0 0 16,67 33-1,0-118 1,202-134-16,50-151 16,34-118-1,0-17 1,0 0-16,0-17 16,303-454-1,134-252-15,-83 184 16,-18 68-1,0 84-15,-50 1 16,-67 133 0,-101 136-1,-85 66-15,1 51 16,-34 0 0,0 0-16,-34 51 15,-638 840 1,184-252-1,236-168-15,83-50 16,68-270 0,-84 85-16,51 16 15,66-101 1,35-67 0,33-84-16,0 0 15,235-269 1,34-134-16,68-68 15,16-68 1,-67 18 0,-67 100-16,50 68 15,-118 168 1,-83 84-16,-35 84 16,-33 17-1,0 0 1,0 17-16,-370 606 15,84 33 1,-67-185 0,0-34-16,117-33 15,51-169 1,135-67-16,-1-84 16,51-84-1,0 0-15,0 0 16,34-50-1,571-1027 1,-201 573-16,-202-68 16,50 168-1,-117 219-15,-1 0 16,18 17 0,-68 67-1,-84 101-15,0 0 16,0 0-1,0 17-15,-555 874 16,252-235 0,0-218-1,101-253-15,17 151 16,51-33 0,50-101-16,33-84 15,51-118 1,0 0-1,253-303-15,218-505 16,-84 287 0,-68-68-16,118-185 15,-201 287 1,84 150 0,-203 203-16,-100 134 15,-17 0 1,0 0-16,0 16 15,-151 203 1,-438 992 0,-17-303-16,253-251 15,118-102 1,-34-253-16,134-66 16,152-169-1,-34-84 1,17 17-16,0-16 15,84-85 1,572-942-16,-370 269 16,219 84-1,-236-84 1,0 253-16,17 185 16,-151 235-1,-119 101-15,-16 0 16,0 0-1,0 0 1,-437 723-16,67 185 16,-17-83-1,118-153-15,84-217 16,67-186 0,68-168-1,66-34-15,-16-67 16,0 0-1,34-67-15,403-539 16,-33-151 0,-135 118-16,185-101 15,-235 370 1,-152 134 0,-50 169-16,-17 84 15,0-17 1,0 17-16,-17 84 15,-521 706 1,185-33 0,151-135-16,-17-319 15,34-18 1,185-150-16,0-51 16,17-101-1,-17 0 1,0 0-16,135-185 15,134-270 1,185-520-16,-101 285 16,-50 219-1,-168 67 1,-51 236-16,-67 168 16,-17 0-1,0 0-15,0 34 16,-68 67-1,-739 874 1,403-201-16,169-151 16,-119-237-1,203 35-15,0-236 16,83-101 0,68-33-1,0-51-15,0 0 16,17-17-1,320-622-15,218-320 16,-286 387 0,-34 34-1,85 201-15,-152 135 16,-151 152 0,-51 67-16,34-17 15,0 16 1,-16 18-1,-321 353-15,-386 656 16,336-438 0,67-167-16,186-51 15,-68-169 1,168-184 0,-16 16-16,-1 18 15,18-35 1,16 1-16,17-34 15,17 0 1,420-404 0,-168 17-16,-101 236 15,1-34 1,-18-34-16,-33 51 16,-51 67-1,-67 101 1,0 0-16,0 17 15,-17 17 1,-33 33-16,-505 606 16,151-269-1,118-186 1,219-184-16,-1 50 16,1-17-1,50-33-15,0-34 16,1 17-1,16 0 1,0-17-16,33-34 16,203-118-1,33-49-15,0-52 16,0 35 0,-67 66-16,-67 51 15,-51 68 1,-84 33-1,0 0-15,0 0 16,-17 0 0,-84 67-1,-454 438-15,-135 50 16,354-236 0,67-134-16,33-134 15,51 16 1,0-50-16,101 0 15,17-17 1,67-17 0,0 17-16,0 0 15,0 0 1,16 0-16,18-17 16,134-50-1,17 16 1,17 1-16,67 16 15,1-16 1,-18 33 0,-17 17-16,-50-17 15,-67 17 1,-101 0-16,0 0 16,0 0-1,-17 17 1,-34 17-16,-67 33 15,-202 34 1,0-17-16,203-50 16,-52-18-1,-16-16 1,0 0-16,100 0 16,1-16-1,-17-1-15,34 0 16,16 17-1,-17-17-15,18-17 16,33-33 0,33 0-1,102-34-15,67 34 16,33 16 0,1 1-1,-34 33-15,-152 17 16,-16 0-1,16 0-15,1 0 16,-18 0 0,1 0-1,-17 0-15,-34 17 16,-84 33 0,-50-16-16,-17-1 15,83-16 1,1 0-16,-17 0 15,17-17 1,17 17 0,50-17-16,0 0 15,1 0 1,16 0-16,33 17 16,34-17-1,34-17 1,169 0-16,-35-17 15,-33 1 1,-34 16-16,-50 0 16,-34 0-1,-84 17 1,0 0-16,-67-33 16,-135-1-1,-34 17-15,-33 0 16,0 17-1,50 17 1,17-17-16,51 0 16,33 0-1,102 0-15,16 0 16,0 0 0,0 0-1,0 0-15,134 17 16,34 17-1,34-1-15,101 51 16,-17-50 0,-51 16-1,-66-33-15,-52-17 16,-100 0 0,-17 0-1,0 0-15,-168-33 16,-34 16-1,-50 17-15,-1 0 16,1 0 0,50 17-16,34-17 15,34 0 1,117 0 0,17 0-16,0 0 15,0 0 1,0 0-16,151 33 15,34-33 1,-50 0 0,16 0-16,17 0 15,-16 0 1,-51-17-16,-68 17 16,18-50-1,-51 16 1,-34 1-16,-100 16 15,-35 17 1,-16 0-16,17 0 16,134 0-1,-16 0 1,16 0-16,1 17 16,-1-1-1,34 1-15,-17-17 16,0 0-1,17 34 1,51-17-16,117-17 16,68-84-1,134-118-15,-34-84 16,-117 0 0,-68 34-1,-67 50-15,-84 84 16,0 118-1,0 0-15,-33 0 16,-35 0 0,-66 17-1,-169 134-15,-925 875 16,925-487 0,169-405-16,33-16 15,0-34 1,101-84-16,0 0 15,0 0 1,17 0 0,-1-17-16,203-218 15,218-354 1,-83 51 0,-152 117-16,-68 118 15,-50 135 1,-84 84-16,0 84 15,0 0 1,-17 17-16,1 0 16,-18-1-1,-370 405 1,-454 874-16,690-1059 16,101-135-1,16-68-15,51-33 16,0 0-1,0 0 1,0 0-16,17 0 16,101-117-1,302-489-15,-66 17 16,-18 152 0,-84 168-1,-117 16-15,-101 152 16,-17 85-1,-17 16-15,0 0 16,-34 33 0,-17 35-1,-655 806-15,235-83 16,269-488 0,84-202-16,85-34 15,-1-17 1,17-33-1,17-17-15,0 0 16,0 0 0,17-17-16,235-218 15,51-17 1,84-18 0,-17-16-16,34 34 15,-51 67 1,-67 51-16,-84 100 15,-51 34 1,-151 0 0,0 34-16,17 83 15,-34 253 1,-16-16-16,-1-68 16,17-85-1,17-83 1,0-118-16,0 0 15,0 0 1,353-303-16,-83-67 16,-102 51-1,67 16 1,-33 34-16,-51 50 16,-83 85-1,-68 134-15,0 0 16,0 16-1,-34-16 1,-33 84-16,-354 472 16,135-186-1,84-118-15,51-134 16,84-51 0,67-67-1,0 0-15,0 0 16,17 0-1,-1-17-15,52-67 16,117-185 0,33-17-1,18 17-15,-51 0 16,-34 50 0,-50 84-16,-101 119 15,0 16 1,0 0-1,0 16-15,-84 169 16,-219 421 0,85-185-16,134-135 15,50-135 1,51-84 0,-17-67-16,0 0 15,0-17 1,84-84-16,185-370 15,17 51 1,-67 50 0,-17 33-16,-17 85 15,-51 84 1,-67 84-16,-67 84 16,0 0-1,0 17 1,-33 50-16,-472 707 15,118 134 1,118-504-16,202-135 16,0-118-1,67-67-15,50-117 16,-50 33 0,0 0-1,0-17-15,538-723 16,-269 185-1,34-34-15,-17 34 16,-67 168 0,-101 135-1,-102 67-15,-16 134 16,0 51 0,0 0-16,0 17 15,-67 67 1,-690 1110-1,269-134-15,68-438 16,151-268 0,100-85-16,119-219 15,0-16 1,16 0 0,34-34-16,0-17 15,17-17 1,420-1009-1,-185 253-15,203 100 16,-254 84 0,-32 354-16,-119 50 15,-33 169 1,-17 49-16,0-16 16,0 0-1,-34 51 1,-16 33-16,-657 908 15,371-369 1,100-102-16,18-268 16,150-119-1,-16 34 1,17-16-16,50-34 16,17-118-1,0 0-15,0 0 16,522-471-1,-186-85 1,236-201-16,-336 169 16,117 167-1,-269 85-15,67 218 16,-184 84 0,33 68-1,0-34-15,-17 67 16,-50 17-1,-472 926-15,236-489 16,-33-100 0,252-135-1,0-101-15,84-51 16,0-134 0,0 0-16,0 0 15,33-50 1,371-388-1,-51-16-15,152-235 16,-152 117 0,-117 33-16,-102 136 15,-66 150 1,-35 203 0,-33 50-16,0 0 15,0 67 1,-17 0-16,-67 169 15,-353 773 1,202-285 0,33-338-16,50-133 15,119-119 1,33-83-16,0-51 16,0 0-1,0-17-15,16-17 16,136-168-1,134-336 1,-84 34-16,-51 49 16,17 119-1,-84 151-15,-84 185 16,0 0 0,0 0-1,-16 17-15,-1 16 16,-118 186-1,-285 471-15,251-102 16,52-268 0,49-152-1,68-100-15,0-68 16,0 0 0,17-17-16,51-67 15,268-488 1,17-236-1,118-83-15,-336 302 16,-34 236 0,-51 134-16,-50 152 15,-34 84 1,34-17 0,0 0-16,-16 33 15,16 18 1,-269 638-16,50-133 15,118-136 1,0-16 0,84-85-16,0-83 15,17-102 1,0-134-16,0 0 16,0 0-1,17-33 1,168-337-16,34-320 15,-85 101 1,-66 34-16,-51 135 16,-17 100-1,0 135 1,-17 101-16,17 84 16,0 0-1,0 17-15,-168 437 16,-186 572-1,203-370 1,67-202-16,67 34 16,17-236-1,-17-151-15,17-101 16,0 0 0,0-17-1,34-285-15,134-893 16,-118 438-1,-16 68-15,185-51 16,-101 151 0,-118 353-1,-68 135-15,51 118 16,17 0 0,0-17-16,0 17 15,0 0 1,-16 50-1,16 640-15,16 33 16,-117-236 0,219 85-16,-50-236 15,16-117 1,-34-118 0,-50-118-16,0 0 15,0-17 1,0-17-16,-50-521 15,33-84 1,-50-438 0,-51 404-16,-67 219 15,185 101 1,-51 252-16,34 101 16,17 0-1,0 0 1,0 17-16,0 16 15,34 119 1,252 588-16,-151-219 16,16 119-1,0-153 1,-100-251-16,33-17 16,-34-34-1,-16-34-15,-17-67 16,-17-84-1,0 0 1,-51-151-16,-16-606 16,34-252-1,49 285-15,-66 220 16,50 352 0,-34 135-1,34 17-15,0 0 16,0 17-1,0 0-15,-17 690 16,-50-102 0,17 169-1,-18-118-15,-117-151 16,169 100 0,-18-302-16,-84-118 15,51-67 1,67-85-1,0-33-15,0 0 16,0-33 0,33-1212-16,35 488 15,-136 17 1,52 185 0,133 84-16,-117 33 15,0 169 1,0 202-16,0 67 15,0 0 1,0 17 0,0 33-16,0 118 15,0 522 1,-117-68-16,-1 573 16,185-472-1,-33-84 1,-1-336-16,-83-101 15,67-152 1,-17-16-16,0-17 16,0-17-1,0 0 1,0 0-16,-135-471 16,51-471-1,17 303-15,-17 151 16,50-17-1,-50 202-15,84 219 16,0 0 0,-17 67-1,0-16-15,1-1 16,16 0 0,0 34-16,0 0 15,0 0 1,0 101-1,16 118-15,18 454 16,33-253 0,-50-268-16,-17-18 15,0-33 1,0-84 0,0 0-16,0 0 15,0-17 1,0-791-16,34-83 15,-68 150 1,17 119 0,-50 251-16,84 102 15,-51 101 1,-33 151-16,67 0 16,0 0-1,0 17 1,0-1-16,0 18 15,17 50 1,50 303-16,34 17 16,0 16-1,50-33 1,17-50-16,-67-152 16,-33-17-1,-18-50-15,-50-85 16,0-16-1,0-17 1,-50-34-16,-186-319 16,-67-303-1,51 84-15,-67 135 16,133 84 0,1 67-1,34 101-15,33 67 16,118 118-1,0 0-15,0 0 16</inkml:trace>
  <inkml:trace contextRef="#ctx0" brushRef="#br2" timeOffset="398837">8006 9239 0,'0'0'16,"17"-320"0,-17 236-16,17-269 15,-17-219 1,-17-185-16,17 34 16,-50-68-1,33-67 1,-33 135-16,16-152 15,-33 135 1,201 202-16,-100 218 16,-1 118-1,-16 118 1,-17 84-16,0 0 16,34 84-1,33 186 1,101 722-16,-151-201 15,-84-135 1,67-101-16,0 33 16,-84-32-1,50 15-15,-16-150 16,67-118 0,-34-169-1,-17-100-15,34-34 16,0 0-1,-17-84-15,-67-1194 16,101 453 0,-34 35-1,101 167-15,-84 119 16,17-1 0,-34 236-1,17 218-15,0 51 16,0 0-1,0 68-15,0 386 16,-202 908 0,68-504-16,50 84 15,50 51 1,-16-152 0,100-152-16,-100-302 15,50-202 1,67-185-16,-67 0 15,0 0 1,0-101 0,151-1227-16,-33 318 15,-34-16 1,0 168-16,0 34 16,101 118-1,-134 319 1,16 286-16,-33 50 15,-34 51 1,0 17-16,0 168 16,33 320-1,-16 622 1,-84-202-16,17 67 16,-18-100-1,68-202-15,-67-219 16,117-202-1,1-34 1,-68-184-16,17-51 16,0-34-1,0 0-15,0-268 16,84-1095 0,-33 506-1,83-1-15,18 152 16,-169 236-1,151 184-15,-167 320 16,33 0 0,0 0-1,0 353-15,-34 51 16,-67 740 0,-67-202-16,17 33 15,16-83 1,68-169-16,-1-285 15,68-186 1,-16-202 0,16-33-16,0-17 15,0-17 1,0 1-16,-17-169 16,17-1329-1,67 706 1,68 51-16,-34 169 15,-34 16 1,-34 218-16,-16 169 16,34 185-1,-51 0 1,0 34-16,0 0 16,-17 168-1,-50 285 1,-17-33-16,84-67 15,-85 101 1,-32 320-16,-18-304 16,135-134-1,-17-50-15,-16-68 16,33-218 0,0 0-1,0-34-15,0 0 16,0 0-1,0 0 1,0-101-16,202-1077 16,-102 606-1,1 152-15,-84 151 16,17 151 0,-17 135-16,-17-17 15,0 16 1,0 18-1,-34 336-15,-50 236 16,-51 336 0,-67-387-16,51-51 15,0-167 1,67-152 0,84-118-16,0-67 15,0 0 1,0 0-16,0-17 15,0-33 1,0-34 0,336-1195-16,-201 825 15,-34 118 1,-85 235-16,35-67 16,16-17-1,-16 16 1,-1 35-16,-50 117 15,0 17 1,0 0-16,0 0 16,0 17-1,-34 420 1,-16 34-16,-17-17 16,-17-100-1,16-119-15,68-201 16,0-17-1,0-1 1,0 1-16,0-17 16,0 0-1,0 0-15,0 0 16,0 0 0,84-84-1,-33-17-15,-18-17 16,18 17-1,-34 17-15,0 17 16,-17 67 0,0 0-1,0 17-15,-85 235 16,-268 707 0,135-337-16,100-268 15,34-203 1,84-117-1,0-34-15,0 0 16,0 0 0,0-17-16,50-101 15,657-1429 1</inkml:trace>
  <inkml:trace contextRef="#ctx0" brushRef="#br2" timeOffset="399549">5265 10955 0,'0'0'16,"0"0"0,0 0-16,0 0 15,0 0 1,0 0-16,302-17 16,-49-67-1,-1 33 1,17-16-16,-16-17 15,100 0 1,17 0-16</inkml:trace>
  <inkml:trace contextRef="#ctx0" brushRef="#br2" timeOffset="399918">5130 11241 0,'0'0'15,"303"-17"-15,-303 17 16,202-67 0,16-18-16,35 1 15,-85 0 1,135-50-1,235-169-15,68 0 16</inkml:trace>
  <inkml:trace contextRef="#ctx0" brushRef="#br2" timeOffset="400252">7334 9323 0,'0'0'15,"0"0"1,0 0-16,0 0 16,353-437-1,51-354 1,-152 169-16,-33 184 16,184-302-1,-184 202-15</inkml:trace>
  <inkml:trace contextRef="#ctx0" brushRef="#br2" timeOffset="400531">7603 9357 0,'0'0'15,"0"0"-15,0 0 16,0 0 0,151-539-1,51-33-15,0-50 16,17-84-16,218-388 15</inkml:trace>
  <inkml:trace contextRef="#ctx0" brushRef="#br2" timeOffset="407697">6644 7927 0,'0'0'16,"67"-353"-16,-67 319 15,0-151 1,51-219-16,117-437 15,-17-50 1,102-18 0,-102 102-16,-16-51 15,167 185 1,-201 169-16,-33 285 16,-52 168-1,-16 51 1,0 0-16,-16 185 15,-388 842 1,118-35 0,67-117-16,-50-34 15,50-67 1,102-135-16,16-185 16,134-135-1,-16-352-15,-17 33 16,0 0-1,0-51 1,68-453-16,201-724 16,-68 387-1,-32 0 1,-1-51-16,-118 287 16,34 302-1,-84 269-15,0 34 16,0 0-1,-16 51 1,-169 790-16,-135 235 16,34-151-1,17 1-15,67-52 16,118-184 0,0-370-16,33-186 15,51-134 1,0 0-1,0-34-15,152-1093 16,-51 236 0,67 16-16,17 1 15,50-119 1,-50 169 0,51 201-16,-202 405 15,-51 235 1,17-17-16,0 33 15,-51 421 1,-251 724 0,49-303-16,35 33 15,150-202 1,-184-302-16,235-236 16,-16-16-1,-1-68 1,34-84-16,0-17 15,50-218 1,236-842-16,-117 303 16,116-269-1,-15 17 1,-69 101-16,-66 370 16,-118 538-1,-17 17-15,0 34 16,0 16-1,-152 1145 1,-218-270-16,-16 151 16,133-134-1,68-134-15,-84-388 16,370 34 0,-118-319-1,-50-169-15,67 34 16,0-17-1,336-1042-15,-83 150 16,-35-66 0,68 33-1,34-68-15,-202 354 16,-68 522 0,-50 168-16,0-34 15,0 33 1,-67 337-1,-303 993-15,33-354 16,34-33 0,34-152-16,0-437 15,219-118 1,-34-185-16,84-134 16,0 50-1,151-455 1,135-655-16,-34 84 15,-50 34 1,0-34 0,118 370-16,-236 403 15,-101 220 1,17 33-16,0 33 16,-437 1010-1,235-67 1,-168 218-16,16-134 15,169-202 1,34-169-16,100-352 16,119-186-1,-68-235 1,0 84-16,84-168 16,387-959-1,-152 168-15,35-84 16,-136-134-1,152 218-15,-252 303 16,-84 387 0,-34 302-1,0-33-15,0 68 16,-34 100 0,-184 1161-16,-52-455 15,-100 119 1,135-135-1,33-101-15,-67-471 16,185-85 0,84-133-16,0-68 15,0-17 1,101-303 0,286-958-16,-186 319 15,-32 0 1,32-67-16,153 269 15,-270 404 1,-101 403 0,17-33-16,0 34 15,-17 33 1,-151 1043-16,-236-51 16,118-117-1,135-135 1,-270-353-16,556 68 15,-303-472 1,168-50-16,0-17 16,0 0-1,202-437 1,302-606-16,-302 101 16,219-118-1,-203 152-15,-50 252 16,-201 454-1,50 202 1,-17 0-16,0 50 16,-185 892-1,-320 303-15,68-68 16,-51-83 0,269 100-1,85-252-15,-51-538 16,218-219-1,-50-253-15,17 68 16,84-151 0,505-993-1,-168 169-15,-186-203 16,287-50 0,-203 185-16,-218 421 15,101 386 1,-252 287-1,50-51-15,-34 50 16,17 119 0,-336 1227-16,16-320 15,-49-151 1,251-100 0,68-169-16,-34-387 15,84-219 1,17-50-16,0 0 15,67-134 1,371-1027 0,-35 286-16,-218-268 15,101 15 1,-17 271-16,-134 487 16,-135 302-1,0 68 1,0 0-16,-34 84 15,-83 438 1,-405 992-16,304-438 16,66-235-1,118-101 1,-201-302-16,420-68 16,-168-353-1,-17-17-15,0 0 16,33-118-1,220-589 1,-18-487-16,51 353 16,0-151-1,-67 151-15,-253 370 16,68 403 0,-34 68-1,0 84-15,0 51 16,-51 656-1,-218 588-15,-67-403 16,134-34 0,101-135-16,0-403 15,168-236 1,-50-67 0,-17-101-16,0 0 15,17-118 1,269-1312-16,-101 505 15,84-118 1,-101-84 0,1 84-16,-52 522 15,-133 386 1,16 135-16,16 51 16,1 33-1,34 319 1,-220 1078-16,153-455 15,-136-135 1,102-134-16,-85-319 16,135-220-1,-50-167 1,50-51-16,0-17 16,33-185-1,253-1211-15,17 253 16,-84-85-1,-51 168 1,-134 253-16,-1 723 16,-33 101-1,-16 34-15,-102 302 16,-370 942 0,101 169-1,0-51-15,135-302 16,50-68-1,152-202-15,50-336 16,-17-286 0,34-253-1,-17 51-15,0-101 16,50-403 0,68-926-16,-34 303 15,185-68 1,-101 18-1,17-17-15,-17 487 16,-168 404 0,0 371-16,0-51 15,0 184 1,-16 136 0,-220 1025-16,-117-336 15,252-67 1,0-219-16,101-117 15,-34-287 1,68-117 0,-34-270-16,0 51 15,0-33 1,50-354-16,169-959 16,118 169-1,-169 50 1,-50 67-16,-85 623 15,-50 420 1,17 17-16,-16 67 16,-254 1245-1,-217-67 1,184 269-16,50-269 16,18 50-1,50-303-15,101-353 16,33-403-1,102-202 1,-51-34-16,0-85 16,0-571-1,151-857-15,236 217 16,-185-134 0,0-67-1,50 17-15,34 639 16,-202 589-1,-84 269-15,0-1 16,-67 119 0,-17 538-1,-219 622-15,118 68 16,-168-220 0,201-201-16,51-134 15,-84-304 1,286-201-1,-117-286-15,16-17 16,0 0 0,0-168-16,319-1211 15,-184 352 1,67-150 0,-118-202-16,218 167 15,-285 556 1,0 589-16,-17 67 15,-67 135 1,-118 470 0,-101 808-16,0-67 15,-135-84 1,354 50-16,-152-370 16,-33-438-1,353-218 1,-151-286-16,33 0 15,17-50 1,33-169-16,270-1446 16,-219 454-1,101-51 1,-67-67-16,269 84 16,-202 371-1,-34 537-15,-134 371 16,-17-17-1,-34 235-15,-134 942 16,84 51 0,-269 0-1,0 168-15,201-252 16,-16-236 0,-34-471-1,387-168-15,-235-387 16,50 101-1,0-67-15,202-1229 16,50 203 0,-101-51-1,236-185-15,-168 286 16,-85 337 0,18 470-16,-102 270 15,-50-34 1,0 185-1,-151 589-15,16 555 16,-16-202 0,-85-68-16,119-302 15,-1-437 1,0-185 0,186-152-16,-68 17 15,0-17 1,0-471-16,302-841 15,-133 354 1,32-152-16,18 117 16,-101 337-1,33 522 1,-84 151-16,-67 0 16,-33 67-1,-18 556-15,-184 605 16,-51-51-1,252-235 1,-50-84-16,151-320 16,-16-319-1,-34-219-15,-17 0 16,0-17 0,202-588-1,269-489-15,-270 169 16,85-101-1,51 118-15,-186 504 16,-151 286 0,0 118-1,0 34-15,-17 134 16,-50 387 0,-252 892-16,49-556 15,136-83 1,-152-287-1,303-168-15,-68-302 16,51-85 0,-17-16-16,17-18 15,185-520 1,185-573 0,-134 270-16,134-119 15,-151 152 1,-102 286-16,18 371 15,-118 352 1,-17-151 0,-51 151-16,51 119 15,-269 1210 1,67-286-16,-201-302 16,302-119-1,168-234 1,-218-304-16,100-151 15,85-101 1,-34 17-16,0 0 16,17-134-1,420-1044 1,-218 405-16,-135 66 16,17 169-1,-34 168-15,68 252 16,-203 219-1,68-101 1,0 151-16,-33 51 16,-152 1060-1,-85-219-15,52-84 16,100-270 0,-17-218-1,203-151-15,-51-270 16,-34-50-1,17 0-15,0-50 16,0-51 0,168-976-1,-33 51-15,-35 135 16,-32-34 0,-35-1-16,1 1 15,67 370 1,-185 151-1,84 354-15,0 50 16,0 50 0,0 85-16,0 100 15,-168 1229 1,-51-573 0,-67 18-16,168-18 15,186-201 1,-136-118-16,102-303 15,-17-84 1,-34-118 0,17-67-16,0 0 15,0-16 1,17-69-16,67-486 16,50-641-1,-49 371 1,-35-33-16,-33 33 15,-51 84 1,169 370-16,-203 319 16,68 68-1,0 17 1,-16 101-16,32 84 16,18 891-1,-236-134-15,253-219 16,-85-117-1,-84-119 1,236-251-16,-84-85 16,-17-151-1,-17-17-15,0 0 16,0-17 0,0-17-1,185-672-15,-68-119 16,-83 102-1,-185-17-15,352-17 16,-184 17 0,-17 504-16,0 203 15,0 33 1,0 17 0,-17 168-16,-33 386 15,-219 910 1,16-388-1,186 17-15,-51-185 16,68-134 0,-68-202-16,169-85 15,-102-302 1,68-185-16,-17-17 16,0 0-1,0-84 1,0-51-16,-34-1294 15,51 520 1,0-134 0,67-151-16,0-337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40108" units="1/cm"/>
          <inkml:channelProperty channel="Y" name="resolution" value="107.9784" units="1/cm"/>
          <inkml:channelProperty channel="T" name="resolution" value="1" units="1/dev"/>
        </inkml:channelProperties>
      </inkml:inkSource>
      <inkml:timestamp xml:id="ts0" timeString="2018-06-01T15:42:51.404"/>
    </inkml:context>
    <inkml:brush xml:id="br0">
      <inkml:brushProperty name="width" value="0.21167" units="cm"/>
      <inkml:brushProperty name="height" value="0.21167" units="cm"/>
      <inkml:brushProperty name="color" value="#4EB9A3"/>
      <inkml:brushProperty name="fitToCurve" value="1"/>
    </inkml:brush>
    <inkml:context xml:id="ctx1">
      <inkml:inkSource xml:id="inkSrc28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9.2150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18-06-01T15:44:01.513"/>
    </inkml:context>
    <inkml:brush xml:id="br1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 contextRef="#ctx0" brushRef="#br0">3445 4484 0,'354'-488'15,"-152"0"1,-1 85-16,-49 83 16,50 101-1,-169 186 1,-33 66-16,0-33 16,0 135-1,-252 622-15,-101 387 16,-85 0-1,119 33 1</inkml:trace>
  <inkml:trace contextRef="#ctx0" brushRef="#br0" timeOffset="18948">2219 9699 0,'0'0'16,"0"0"-1,0 0-15,117-1094 16,102 152-1,84-67-15,16-152 16,51 17 0,-67 303-1,-84 236-15,0 167 16,-85 186 0,-83 168-16,-68 84 15,17 0 1,0 0-1,-17 51-15,-437 991 16,50-49 0,51-152-16,168-219 15,17-184 1,-169 588 0,152-337-16,118-302 15,50-134 1,17-169-16,17-118 15,0 51 1,117-353-16,236-758 16,-117 102-1,66-152 1,-16 168-16,-17 17 16,-34 186-1,-100 369-15,-35 303 16,-100 118-1,-17-17 1,0 0-16,0 17 16,-118 437-1,-302 807-15,67-335 16,-34 150 0,168 51-1,-168-84-15,118-219 16,151-420-1,68-354-15,33-83 16,17 16 0,0 0-1,135-925-15,117-151 16,101-169 0,-67 1-16,101 134 15,-118 286 1,-33 470-1,-85-15-15,-67 234 16,-67 186 0,-17-34-16,0 0 15,-34 67 1,-336 1043 0,-118-67-16,169 168 15,-34-84 1,-17-101-16,151-269 15,152-370 1,67-235 0,0-85-16,0-117 15,0 50 1,0-51-16,286-1143 16,50 134-1,-67 118 1,-84 151-16,-33 236 15,117 135 1,-202 201 0,0 152-16,-100 84 15,33-17 1,0 0-16,-34 117 16,-454 1179-1,169-68-15,-1-270 16,118-402-1,84-52 1,68-184-16,-17-51 16,33-168-1,34-101-15,0-51 16,235-1143 0,119 33-1,-68-16-15,16 100 16,-66 152-1,84 286-15,-119 134 16,-100 236 0,-101 252-1,0 17-15,0 0 16,0 17 0,-252 606-16,-320 722 15,252-268 1,-66-34-1,66 134-15,34-100 16,151-320 0,85-656-16,50-118 15,0 17 1,17-67 0,353-1094-16,-67 0 15,16-100 1,18 50-16,-102 100 15,152 237 1,-151 285 0,-119 320-16,-100 269 15,-17 0 1,0 0-16,0 0 16,-151 908-1,-337 185 1,168 186-16,18-102 15,-136 135 1,236-319-16,34-320 16,84-438-1,34-218 1,50-17-16,0 0 16,67-437-1,219-1094-15,-34 219 16,17 101-1,-16 16 1,-52 422-16,-32 251 16,32 287-1,-150 151-15,-68 100 16,17-16 0,0 17-1,-336 1043-15,-18 67 16,-83 118-1,168-169-15,0-83 16,33-118 0,-50-203-1,286-402-15,-50-186 16,50-101 0,0 17-16,17-168 15,353-1313 1,-101 287-1,-84 101-15,0 83 16,118 237 0,-118 184-16,-51 269 15,-50 135 1,-84 202 0,0-17-16,0 0 15,0 50 1,-403 1229-16,50-152 15,33-84 1,169-370 0,-1-34-16,-67-50 15,186-270 1,83-336-16,-50 17 16,0-16-1,370-977 1,-84-235-16,17-33 15,-101 201 1,101 168-16,-85 152 16,-66 219-1,-18 353 1,-100 134-16,-17 68 16,-17-34-1,-101 353-15,-252 858 16,33-118-1,34-83 1,-17 184-16,-16 17 16,66-202-1,68-336-15,84-471 16,101-202 0,0 0-1,0-17-15,202-1194 16,135-51-1,-119 68-15,18 33 16,16 152 0,101 185-1,-235 353-15,-34 235 16,-67 236 0,-17 0-16,0 0 15,0 17 1,-151 690-1,-270 487-15,68-117 16,67-203 0,135-117-16,-119-84 15,186-135 1,51-420 0,-1-67-16,34-51 15,0-17 1,387-959-16,-118-117 15,-101 33 1,17 51-16,17 201 16,-185 354-1,118 252 1,-135 202-16,0 0 16,0 0-1,-17 84 1,-336 1144-16,67 51 15,-185 33 1,286-202-16,16-67 16,-16-51-1,152-689 1,16-269-16,17-34 16,0-17-1,151-1194-15,17-51 16,1-67-1,117 169 1,-51 184-16,-33 135 16,101 168-1,-169 354-15,-50 201 16,-84 135 0,0 16-16,0-33 15,-101 673 1,-269 522-1,118-169-15,0-101 16,-68-252 0,186-85-1,50-33-15,-1-302 16,69-236 0,16-17-16,0 0 15,117-539 1,237-941-1,-102 286-15,34 84 16,-135 319 0,102 202-16,-153 68 15,-15 353 1,-69 201 0,-16-33-16,0 17 15,-353 757 1,-17 235-16,51-101 15,49-83 1,1-18 0,101-33-16,17-370 15,33-186 1,84-150-16,34-68 16,0-17-1,168-404 1,253-992-16,-219 353 15,67 102 1,34 184-16,-202 135 16,33 336-1,-151 286 1,17 17-16,0 0 16,0 34-1,-336 1194-15,-101-68 16,100 304-1,-33-152 1,34 118-16,168-573 16,83-655-1,69-168-15,16-51 16,0 17 0,134-891-16,68-203 15,84-33 1,34 51-1,-85 66-15,51 35 16,17 386 0,-219 202-16,-17 236 15,-33 168 1,-34-17 0,0 0-16,-51 319 15,-420 875 1,270-184-1,16 16-15,33-219 16,-33-235 0,101 34-16,84-438 15,34-168 1,-34 0-16,0 0 16,302-589-1,-16-656 1,84 102-16,-134 117 15,-34-1 1,50 388-16,-134 404 16,-85 33-1,-16 219 1,-17-17-16,0 17 16,-84 420-1,-252 1077 1,50-303-16,17-168 15,-51 17 1,152-102-16,33-335 16,102-506-1,33-83 1,0-34-16,84-505 16,134-840-1,52-51-15,83 185 16,-84 302-1,-50 203 1,16 151-16,-100 235 16,-68 236-1,-17 67-15,-50 17 16,0 34 0,-420 1126-16,100-150 15,-67 117 1,17-51-1,118-184-15,84-169 16,-34-269 0,168-336-16,51-118 15,-17 0 1,84-269 0,286-1195-16,-117 135 15,184 186 1,-151 217-16,84 186 15,-34 236 1,-167 134 0,-35 235-16,-117 169 15,0-17 1,-17-17-16,-168 622 16,-186 505-1,-66-34 1,117-83-16,-67-186 15,118 84 1,100-201-16,136-438 16,32-185-1,-16-84 1,0-34-16,354-1210 16,16 116-1,-51 1-15,18-33 16,-1 218-1,-67 134 1,-50 422-16,-152 251 16,-33 135-1,-34 0-15,0 0 16,-135 252 0,-353 1027-1,34-119-15,118-150 16,-17-1-1,-34 135-15,118-219 16,117-235 0,85-505-1,50-152-15,17-33 16,0-17 0,454-941-16,0-186 15,-83 17 1,-52 0-1,102 67-15,-152 185 16,84 303 0,-185 85-16,-117 386 15,-34 117 1,-17-16 0,0 17-16,-404 1009 15,17 118 1,-17-17-16,85-185 15,83-33 1,-184-253-16,420-135 16,-85-319-1,85-168 1,0-34-16,169-286 16,369-976-1,-134 51 1,-34 185-16,-34 101 15,51 117 1,-84 253-16,-169 135 16,-83 335-1,-34 102 1,-17-17-16,0 0 16,-101 303-1,-471 975-15,118-235 16,117 68-1,-117 184 1,168-185-16,-33-303 16,251-554-1,35-270-15,33 17 16,252-522 0,152-605-1,67-33-15,-101-35 16,67 102-1,34 84-15,-185 269 16,-67 353 0,-186 320-1,1 67-15,-34 0 16,0 0 0,0 0-16,-118 269 15,-336 1009 1,-17-151-1,17 34-15,117-51 16,-49-67 0,217-337-16,119-235 15,-17-370 1,100-84 0,-33-17-16,118-168 15,488-858 1,-270 67-16,84-151 15,51 16 1,17 68-16,-84 219 16,-236 487-1,-101 270 1,-67 33-16,0 17 16,0 0-1,0 17 1,-252 790-16,-252 219 15,83-100 1,-117 116-16,33 119 16,34-168-1,252-337-15,102-387 16,117-168 0,0-135-1,0 34-15,33-84 16,539-1110-1,-168 117-15,67-16 16,-34 134 0,34-67-1,-134 387-15,-135 268 16,-68 220 0,-100 134-16,-34 17 15,0 0 1,0 17-1,-303 555-15,-336 505 16,84-35 0,33-49-1,119-135-15,66-202 16,85-168 0,151-152-16,34-185 15,33-134 1,34-17-1,0 0-15,605-858 16,-234-134 0,83-34-16,17 0 15,-34-17 1,85 118 0,-253 386-16,-185 321 15,-34 218 1,-50 0-16,0 0 15,0 0 1,-269 572 0,-454 571-16,353-100 15,-152 0 1,-16 202-16,0-202 16,269-269-1,151-236 1,0-454-16,84-101 15,34 17 1,0 0-16,421-1211 16,-68 135-1,85-135 1,33-17-16,16 0 16,-32 202-1,-102 454-15,-269 269 16,-67 286-1,-17 0 1,0 17-16,0 0 16,-101 286-1,-522 858-15,287-236 16,-68 18 0,34-18-16,101-168 15,50-269 1,18-17-1,150-269-15,102-185 16,-51 0 0,0 0-1,302-488-15,152-622 16,152 34 0,-185 16-16,33 101 15,-168 370 1,-84 270-1,-169 319-15,-33 0 16,0 0 0,0 0-16,0 0 15,-185 555 1,-538 538 0,370-151-16,-219-50 15,303-18 1,-51-201-16,34-252 15,185-186 1,51-151 0,66-151-16,1 33 15,-17 18 1,606-1078-16,-219-66 16,151 167-1,-101 18 1,85 150-16,-236 237 15,-51 184 1,-151 303-16,34 101 16,-67 34-1,-51-34 1,0 0-16,-152 302 16,-453 809-1,-35-153-15,136 52 16,-1-186-1,186-219 1,83-235-16,85-184 16,100-102-1,1-152-15,83 1 16,-33 50 0,555-1076-1,-168-1-15,135 270 16,-118-84-1,50 218-15,-152 236 16,-117 219 0,-151 167-1,-34 85-15,0-17 16,0 0 0,-34 67-16,-218 421 15,-353 521 1,251-353-16,-16-16 15,17-35 1,118 18 0,33-236-16,101-152 15,50-218 1,85 0-16,-34-17 16,135-169-1,420-873 1,-135 251-16,-67 0 15,102-16 1,-203 252-16,-84 202 16,-134 285-1,-51 68 1,17 0-16,0 0 16,0 17-1,-118 118-15,-757 1042 16,219-437-1,320-16 1,0-152-16,16-51 16,135-168-1,17-134-15,168-118 16,0-101 0,0 0-1,0 0-15,572-942 16,-135 151-1,-50-67-15,118 135 16,-119 67 0,-49 219-1,-186 218-15,-117 118 16,-17 118 0,0 0-1,-17-17-15,-185 252 16,-539 875-1,102-404-15,269-134 16,168-152 0,-101-83-16,50-18 15,169-67 1,50-252 0,17-17-16,0 0 15,0 0 1,0-50-16,572-926 15,-202 185 1,84 119 0,-84 16-16,34 50 15,-68 101 1,-235 337-16,-67 84 16,-34 151-1,34 1 1,-34-68-16,-17 0 15,-522 824 1,-32 185-16,66-134 16,68 134-1,-85-16 1,-50 117-16,370-320 16,118-621-1,101-169-15,-17 0 16,17-17-1,387-387 1,201-572-16,-117 118 16,67-16-1,-101-18-15,17 219 16,-101 236 0,-185 117-1,-84 203-15,-67 83 16,-17 51-1,-17-17-15,-17 17 16,-370 639 0,-303 319-1,253-150-15,-34-220 16,135 34 0,-18 51-16,102-135 15,101-286 1,83-151-1,68-118-15,0 0 16,17-17 0,605-639-16,-167-134 15,66-85 1,17 51 0,1-1-16,-68 68 15,-84 270 1,-219 285-16,-101 84 15,-50 118 1,-17 0 0,0 0-16,0 17 15,-252 504 1,-337 455-16,84-286 16,34-34-1,253-152 1,-52-218-16,52-67 15,100-101 1,118-102-16,0-16 16,0 0-1,118-134 1,655-1010-16,-150 253 16,-85 83-1,-67 135-15,-50 85 16,-102 251-1,-151 118 1,-134 119-16,0 116 16,-34-16-1,0 0-15,-101 101 16,-387 488 0,-252 403-1,50-50-15,34-100 16,135-355-1,268-49-15,35-102 16,83-168 0,85-134-1,67-34-15,-17 0 16,0 0 0,168-252-16,723-1060 15,-352 437 1,-68 185-1,33 34-15,-134 135 16,-134 151 0,-119 286-16,-83 33 15,-34 51 1,0 0 0,0 0-16,-67 101 15,-387 505 1,-320 453-16,286-302 15,101-151 1,17-68 0,34-84-16,100 0 15,152-151 1,84-252-16,0-51 16,0 0-1,34-84 1,655-1043-16,-285 386 15,17 69 1,-1-52-16,-50 136 16,-50 150-1,-118 119-15,-185 268 16,-17 1 0,0 50-1,0 0-15,-118 185 16,-690 992-1,136-252-15,251-302 16,51-135 0,17-34-1,184-185-15,1-118 16,135-117 0,49-68-16,-16 34 15,0 0 1,488-959-1,84-16-15,-84 100 16,-34 236 0,-50 0-16,16 117 15,-150 152 1,-203 252 0,-50 203-16,-17-69 15,0-16 1,0 17-16,-34 50 15,-302 388 1,-371 789 0,186-470-16,184-135 15,102 1 1,-135-203-16,218-67 16,102-168-1,67-169 1,-17-33-16,0 0 15,269-201 1,387-523 0,-34-16-16,-117 84 15,-17 135 1,-118 100-16,-34 219 16,-185 51-1,-100 134-15,-51 17 16,0 0-1,0 0 1,-17 51-16,-101 251 16,-151 85-1,17 0-15,0-17 16,33-117 0,185-220-1,-16 18-15,16-18 16,17-16-1,-16 0-15,16 0 16,0 0 0,236-573-1,184-66-15,-66 151 16,-18 84 0,-83 51-16,-17 117 15,-203 152 1,1 100-1,-17-33-15,0 0 16,-336 337 0,-505 420-16,403-118 15,18-185 1,151-67 0,84-185-16,-51 134 15,1 18 1,67-35-16,-17-83 15,84-85 1,101-151 0,0 0-16,0 0 15,101-151 1,571-842-16,-184 371 16,-84 50-1,0 118 1,-18 101-16,-116 83 15,-203 186 1,0 34-16,-67 67 16,0-17-1,0 0 1,-134 117-16,-102 169 16,-50 84-1,-404 539-15,186-35 16,33-318-1,151 15 1,-83-167-16,234 101 16,35-152-1,66-185-15,68-100 16,0-68 0,0 0-1,34-51-15,555-689 16,-236 101-1,202-185-15,-151 151 16,84 134 0,-236-16-1,17 236-15,-185 117 16,-67 202 0,-17 0-16,0 0 15,0 33 1,-521 943-1,-152-68-15,67-66 16,236-119 0,17-134-16,-17-152 15,118 0 1,83-252 0,119-84-16,16-84 15,34-17 1,0 0-16,0-17 15,522-1127 1,-34 169 0,-118 201-16,151 51 15,-151 100 1,51 85-16,-135 134 16,-169 152-1,-33 151 1,-84 51-16,0 50 15,0 0 1,-33 134-16,-707 926 16,386-135-1,-201-84 1,236 202-16,-186-269 16,404-118-1,-67-387-15,134 0 16,51-202-1,-34-50 1,17-17-16,0 0 16,51-118-1,655-1009-15,-386 202 16,151 51 0,-118-52-1,51 203-15,-202 168 16,-85 336-1,-32 135-15,-85 84 16,0 0 0,0 17-1,-118 336-15,-572 1027 16,202-237 0,-100 136-16,49-186 15,304-285 1,100-405-1,17-218-15,85-117 16,50-68 0,-17 0-16,0 0 15,67-320 1,488-1211 0,-202 421-16,-16 84 15,100-17 1,-134 236-16,-17 184 15,-17 321 1,-168-18 0,-118 320-16,17 0 15,0 0 1,-17 50-16,-420 842 16,67 134-1,-101-101 1,235 135-16,-66 168 15,-85-118 1,286-218-16,17-421 16,67-219-1,17-168 1,17-84-16,-17 0 16,0 0-1,117-555-15,203-639 16,-152 235-1,-16-34-15,-18-33 16,34 152 0,-100 302-1,49 387-15,-100 201 16,-17-16 0,0 17-1,-33 353-15,-270 909 16,101-270-1,17-67-15,-101 202 16,185-253 0,67-117-1,-117-236-15,151-487 16,-17-34 0,17-17-16,0-17 15,34-1211 1,151-50-1,33 33-15,-49-17 16,-18 219 0,34 286-16,-101 303 15,-16 421 1,-68 33 0,0 0-16,0 33 15,-51 505 1,-151 758-16,68-388 15,-68 51 1,84 101 0,-50-236-16,101-437 15,33-135 1,51-151-16,-17-101 16,0-17-1,151-538 1,51-707-16,-51 270 15,18-135 1,-52 185-16,-33 151 16,1 270-1,-52 454-15,-33 117 16,0-50 0,-17 118-1,-168 1076-15,17-235 16,34 118-1,-169 33-15,34 151 16,100 152 0,85-403-1,67-876-15,1-134 16,16 0 0,-17-151-16,17-1060 15,50 117 1,34 1-1,51 33-15,33 51 16,17 168 0,-101 286-16,-16 403 15,-52 169 1,-16-17 0,0 51-16,-33 621 15,-102 371 1,-50-218-16,-34 133 15,119-49 1,66-102 0,34-285-16,-34-136 15,17-318 1,34-85-16,-17 17 16,0 0-1,68-1043 1,16-151-16,0 33 15,101-16 1,-101 302-16,-185 387 16,118 404-1,33 84 1,-50 0-16,0 50 16,-117 522-1,-69 757 1,69-286-16,-18-34 15,-33-100 1,-17-337-16,235-152 16,18-319-1,-102-118-15,34 17 16,0 0 0,34-370-1,151-992-15,-101 437 16,34 117-1,-34 152-15,-34 34 16,1 319 0,-68 236-1,17 67-15,0 0 16,0 50 0,0 102-16,-219 1294 15,101-571 1,17 50-1,0-17-15,-50 68 16,50-488 0,101-488-16,0 0 15,0 0 1,0-320 0,84-874-16,68 235 15,-35-17 1,-32-16-16,15 50 15,69 202 1,-85 387 0,-34 252-16,-50 101 15,0 17 1,0 151-16,-50 757 16,-118 84-1,33-386 1,0 16-16,-16 252 15,33-336 1,101-218-16,-33-203 16,33-117-1,17-17 1,0 0-16,0-33 16,252-1263-1,-134 270-15,101 0 16,-17-34-1,0 203 1,16 436-16,-83 286 16,-101 152-1,-34-17-15,0 17 16,50 219 0,0 773-1,-134-17-15,-50 102 16,-18 117-1,-66 34-15,218-438 16,-51-572 0,1-134-1,50-134-15,0-1 16,0 34 0,0-740-16,101-471 15,33 151 1,68 0-1,-17-67-15,-84 101 16,-17 421 0,0 336-16,0 184 15,-67 102 1,-17-17 0,0 0-16,17 152 15,-17 605 1,-67 235-16,16-151 15,1-50 1,-17-68 0,50-134-16,17-320 15,33-185 1,-16-17-16,-50-117 16,33 50-1,0-34 1,117-1093-16,-33 320 15,51-236 1,33-34-16,-16-16 16,33 151-1,-118 336 1,-33 438-16,-18 151 16,-16 17-1,0 0-15,0 34 16,-286 1059-1,17-336 1,51 34-16,33 201 16,-51 34-1,118-100-15,-117-270 16,235-169 0,-118-100-1,135-218-15,67-102 16,-67-67-1,-17 0-15,0 0 16,319-892 0,-201 18-1,0 16-15,0-17 16,67-67 0,0 51-16,-51 66 15,102 152 1,-152 169-1,50 218-15,-83 235 16,-51 35 0,0 16-16,0 16 15,0 52 1,-168 1160 0,-135-286-16,0 50 15,-16 135 1,117-134-16,84-203 15,-33-184 1,-68-85-16,168-100 16,35-169-1,-1-168 1,17-33-16,0-51 16,0 0-1,17-152 1,403-1244-16,-268 454 15,16 34 1,-34-51-16,18 0 16,167-17-1,-66 236-15,-102 286 16,-84 185 0,-50 219-1,-17 50-15,0 0 16,0 16-1,0 52-15,-252 1160 16,-51-438 0,34 18-1,50-1-15,17 17 16,-185-218 0,472-68-16,-287-235 15,168-185 1,68-118-1,-34 0-15,0 0 16,0-51 0,302-554-1,102-421-15,-236 117 16,186 85 0,-119 50-16,-67 286 15,-84 253 1,17-102-1,51 68-15,-51 101 16,-51 101 0,-50 67-16,0 0 15,-17 185 1,-302 605 0,-1 152-16,118-286 15,-151-134 1,218-51-16,-16 84 15,17-219 1,49-167-16,85-169 16,0 0-1,0 0 1,0 0-16,0 0 16,0-17-1,219-521-15,0-85 16,33 51-1,-16 51 1,-35-51-16,1 101 16,-50 235-1,-1-16-15,0 0 16,-50 16 0,-84 186-1,17 16-15,-1-33 16,-16 0-1,17 16-15,0-16 16,-34 33 0,16-16-1,1 16-15,0 17 16,0-16 0,0 16-16,0 17 15,-17 0 1,-34 218-1,-84 85-15,0-34 16,34-134 0,17 50-16,-34 50 15,17-16 1,17-34 0,-1 0-16,1 17 15,-17 17 1,0 16-16,0-16 15,-17 0 1,84-152 0,-17 17-16,1 17 15,16-34 1,0-16-16,0 16 16,0-17-1,1-16 1,16 16-16,-17-16 15,0-34 1,-50-84-16,84-236 16,67 1-1,0-18 1,0 51-16,-67 236 16,16-17-1,-16 16-15,17-16 16,-1-17-1,35-51 1,-1 18-16,0 16 16,17-68-1,0 18-15,-50 50 16,33 0 0,-16 0-1,-1 0-15,1 17 16,-1 0-1,18 0-15,-18 0 16,0 0 0,1 0-1,-1 0-15,1 16 16,-17-16 0,16 17-16,-16 16 15,16-16 1,-16 33-1,-17-16-15,16 16 16,1 1 0,-34-1-16,17 34 15,-17 0 1,-17 67 0,-17 17-16,-16 51 15,-51 50 1,0 0-16,-17-17 15,0 17 1,17-16 0,34-102-16,17 17 15,-1 17 1,-50 50-16,0 17 16,0-33-1,51-68 1,16 1-16,-16 16 15,16-17 1,-16 0-16,16 1 16,-16 16-1,16-34 1,0 1-16,1 16 16,16-33-1,-17 16-15,1-16 16,33-34-1,-17 16 1,34-116-16,67-69 16,17-33-1,33 17-15,-100 118 16,33-34 0,34-17-1,0-50-15,17-17 16,16 0-1,51-84-15,0 50 16,-67 51 0,0 17-1,-17-1-15,17 1 16,-17 0 0,-17 33-16,-51 84 15,-16 1 1,17-1-1,-1 17-15,-16 0 16,-17 0 0,17 1-16,-17 16 15,0 0 1,0 50 0,-17 1-16,-33 16 15,-1 17 1,-16 0-16,0 17 15,-1 0 1,-16 17 0,0-1-16,0 1 15,0-17 1,0 17-16,-17 16 16,0-16-1,17 17 1,0-1-16,33-66 15,1 16 1,16-17-16,-16 0 16,16 17-1,-16-16 1,16-18-16,0 1 16,1-1-1,-1 1-15,34-35 16,-17 1-1,17 0 1,17-51-16,17-50 16,-1 51-1,1-35-15,16 18 16,18-34 0,-1-17-1,17-17-15,68-67 16,-1 0-1,0 0-15,18-51 16,-1 1 0,0 16-1,0 17-15,17-33 16,-33 33 0,-35 34-16,-83 117 15,0 18 1,-18-18-1,18 18-15,0 16 16,-17-17 0,-1 1-16,1 16 15,0 17 1,0 0 0,-17 0-16,0 0 15,0 0 1,0 17-16,-17-1 15,-33 35 1,16 50 0,-17-17-16,-33 17 15,17-17 1,33-17-16,-33-16 16,17 16-1,-1 17 1,-16-17-16,0 34 15,-1 0 1,1-17-16,-17 17 16,0 0-1,-17 0 1,17 17-16,17-34 16,-1 0-1,1 0-15,0 0 16,-1 0-1,18 17 1,-1-17-16,-16 0 16,17 1-1,-1-1-15,-16 0 16,17 0 0,-18 0-1,35-17-15,-18 1 16,17 16-1,-16-17-15,16 0 16,-16 1 0,16 16-1,-16-34-15,16 1 16,-16 16 0,16-17-16,-16 18 15,33-18 1,-17 1-1,1 16-15,-1-17 16,17 1 0,-17 16-16,1-17 15,16 1 1,-17-1 0,1 1-16,16-17 15,-17 16 1,1-16-16,16 16 15,-17-16 1,0 16 0,18-16-16,-18 16 15,17-16 1,0 16-16,1 1 16,16-17-1,-17 16 1,0-16-16,0 16 15,0-16 1,0 16-16,17-16 16,-16 16-1,-1-16 1,0 16-16,0-16 16,0 17-1,17-18-15,-17 18 16,1-18-1,-1-16-15,0 17 16,0-1 0,17-16-1,-17 17-15,1-1 16,-1 1 0,0-17-16,0 17 15,0-1 1,17-16-1,-17 0-15,1 0 16,-1 0 0,17-17-1,0 0-15,0 0 16,0-17 0,17-135-16,67-134 15,-34 17 1,34 34-1,-33 117-15,50-134 16,0 33 0,-68 135-16,68-118 15,-17-17 1,17-50-16,34 17 16</inkml:trace>
  <inkml:trace contextRef="#ctx0" brushRef="#br0" timeOffset="19907">4826 3996 0,'0'0'16,"0"0"0,0 0-16,0 0 15,0 0 1,33 168 0,-49-100-16,-1-18 15,17 1 1,-17 33-16,0-17 15,0-17 1,1 18 0,-18-18-16,34 1 15,-34 50 1,1 0-16,16-34 16,17-17-1,-17 1 1,0 16-16,0-16 15,0 16 1,1-17-16,16 1 16,-34 16-1,0-17 1,18 1-16,16-17 16,-17 16-1,0-16-15,0 33 16,0-33-1,0 33 1,1-33-16,16 16 16,-17-16-1,0 16-15,0-16 16,0 16 0,1-16-1,16 16-15,-17-16 16,0 16-1,0-16-15,0 17 16,-33 49 0,-825 1633-1</inkml:trace>
  <inkml:trace contextRef="#ctx0" brushRef="#br0" timeOffset="20910">3498 9480 0,'-84'-269'16,"134"-101"-1,-50 269-15,17-152 16,-17-49 0,0-85-16,17-51 15,0 68 1,33 101-16,-33 84 15,-17 185 1,0 0 0,0 0-16,50 84 15,35 202 1,-35 51-16,17 33 16,-33 0-1,0-17 1,-1-50-16,-16-236 15,-17 17 1,0 0-16,0-33 16,0-18-1,0 18 1,0-17-16,0 16 16,0-33-1,0 0-15,17-34 16,-34-185-1,17-84 1,-50 0-16,-1 67 16,51 102-1</inkml:trace>
  <inkml:trace contextRef="#ctx0" brushRef="#br0" timeOffset="23810">4927 4383 0,'0'0'0,"0"0"16,0 0-1,0 0-15,0 0 16,0 0 0,0 0-1,0 0-15,-84 185 16,67-151-1,17-17 1,-17 33-16,0-16 16,-16 16-1,-1 1-15,17-18 16,0 18 0,0-18-16,1 18 15,-1-1 1,17 1-1,-17-18-15,0 18 16,0-17 0,0 16-16,1-16 15,16 16 1,-17 1 0,0 16-16,0-17 15,0 1 1,1 16-16,16-16 15,-17 16 1,-17 17 0,0-17-16,18 0 15,-18 1 1,0-1-16,18 17 16,-18-33-1,0-1 1,17 17-16,17-16 15,-16 16 1,-1-16 0,0-1-16,0 17 15,0 1 1,-218 369-16</inkml:trace>
  <inkml:trace contextRef="#ctx0" brushRef="#br0" timeOffset="33308">4394 5055 0,'0'0'0,"0"0"15,0 0 1,0 0-16,0 0 16,133-183-1,-34 17 1,1-33-16,33-50 15,-1 16 1,-15 51-16,-1-1 16,0 0-1,17 1 1,182-233-16</inkml:trace>
  <inkml:trace contextRef="#ctx0" brushRef="#br0" timeOffset="33822">6486 2000 0,'0'0'16,"-34"249"0,34-249-16,0 0 15,-49 50 1,-1 49-16,-17 1 16,1 0-1,-17 16 1,16-17-16,1 18 15,-17-1 1,0 0-16,33-33 16,-49 66-1,-34 34 1,17 0-16,16-51 16</inkml:trace>
  <inkml:trace contextRef="#ctx0" brushRef="#br0" timeOffset="35202">6818 1734 0,'0'0'16,"0"0"-16,0 0 15,0 0 1,0 0-16,0 0 16,0 0-1,0 0 1,0 0-16,0 0 16,-83 200-1,0-117-15,66-34 16,-33-15-1,17 32 1,-17-16-16,17 0 16,-17 16-1,17-16-15,-17 16 16,17 1 0,-17-18-16,17 18 15,-17-1 1,0-16-1,17 16-15,-17 17 16,17-16 0,-17-1-16,17 1 15,-17 16 1,17-17 0,-17 0-16,17 1 15,-17-1 1,17 17-16,-17-16 15,17-1 1,-17 0 0,17 17-16,-17-33 15,17 17 1,-17-1-16,17-16 16,-17 0-1,17 16 1,0-16-16,0 0 15,16 0 1,-16-1-16,0-15 16,16 15-1,-16-15 1,0 15-16,-1-15 16,18 15-1,-17-15-15,-1-1 16,34 0-1,-16 0 1,-1 0-16,1 1 16,-1-18-1,0 17-15,17 1 16,-16-18 0,-1 17-1,1 1-15,-1-18 16,0 17-1,17 1-15,-16-18 16,-1 17 0,1 1-1,-1-1-15,0-33 16,1 16 0,16 1-16</inkml:trace>
  <inkml:trace contextRef="#ctx0" brushRef="#br0" timeOffset="36295">6236 1851 0,'0'0'0,"0"0"16,0 0-1,0 0 1,0 0-16,0 0 16,0 0-1,0 0-15,0 0 16,0 0-1,-49 215 1,15-165-16,1 17 16,17-18-1,-18 18-15,1-1 16,17 17 0,-18-16-1,1-1-15,17-16 16,-18 16-1,1 1-15,-17-1 16,17 0 0,17 1-1,-18-17-15,1 16 16,17-16 0,-18 0-16,1 16 15,17-16 1,-18 16-16,1-16 15,17 0 1,-18 16 0,1-16-16,17 0 15,-18-17 1,1 17-16,0-17 16,16 17-1,-16-17 1,0 17-16,16-17 15,1 17 1,-1-17-16,1 17 16,-1-17-1,17 17 1,-17-17-16,1-16 16,-1 16-1,1 0-15,-1-16 16,17 16-1,-17 0 1,1 0-16,-1-16 16,1 16-1,-1 0-15,0-16 16,17 16 0,-16 0-1,-1-16-15,1 16 16,-1 0-1,0-16 1,17 16-16,-16 0 16,-1-16-1,1 0-15</inkml:trace>
  <inkml:trace contextRef="#ctx0" brushRef="#br0" timeOffset="37531">5639 2913 0,'0'0'15,"0"0"1,0 0-16,0 0 16,0 0-1,0 0-15,0 0 16,0 0-1,0 0 1,-33 183-16,16-100 16,-16 0-1,16-34-15,1 1 16,-1 17 0,-16-18-1,0 18-15,16 16 16,-16-17-1,0 1-15,16-1 16,-16 0 0,0 17-1,16-16-15,-16-1 16,0 1 0,16 16-16,-16-17 15,0 1 1,16-1-1,-16 0-15,0-16 16,-1 0 0,34 16-16,-16-16 15,-1 17 1,1-18 0,-18 1-16,34 17 15,-33-34 1,17 17-16,-1-17 15,0 17 1,17-17 0,-16 17-16,-1-17 15,1 17 1,-1-1-16,0-32 16,17 16-1,-16 0 1,-1-16-16,1 16 15,-1 0 1,0-16-16,1 16 16,16 0-1,-17-16-15,1 16 16,-1 0 0,0 1-1,1-18-15,16 17 16,-17 1-1,1-18 1,-1 17-16,0 1 16,1-18-1,16 17-15,-17 17 16,1-33 0,16 16-1,-17 0-15,17-16 16,0 16-1,-17 0-15,17-16 16,0 16 0,-33 67-1</inkml:trace>
  <inkml:trace contextRef="#ctx0" brushRef="#br0" timeOffset="38935">4560 5337 0,'0'0'16,"-67"265"-1,67-265-15,0 0 16,0 34 0,0-1-1,0 0-15,-16-16 16,16 32 0,-17-15-16,1 15 15,-1-15 1,0 32-1,1-16-15,16 0 16,-17-17 0,1 17-16,-1-17 15,0 17 1,1-17 0,-1 17-16,17-1 15,-16-15 1,-1 15-1,0-15-15,1 15 16,16-32 0,0 16-16,0 1 15,0-18 1,0 17-16,0 1 16,0-1-1,0-17 1,0 18-16,0-1 15,0-17 1,0 18-16,0-1 16,0-17-1,0 18 1,0-1-16,0-17 16,0 18-1,0-1-15,0-17 16,0 1-1,0 0 1,0-1-16,0 1 16,0-1-1,0-16-15,0 0 16,0 0 0,0 0-1,0 0-15,0 0 16,0-16-1,0-17-15,0-1 16,0-32 0,16-34-1,1 1-15,0 16 16,-1-17 0,-16 17-16,17-17 15,-1 67 1,-16-17-1,0 34-15,0-17 16,0 16 0,0 0-16,0 1 15,0 16 1,0 0 0,0 0-16,0 0 15,0 66 1,0 1-16,0-34 15,0 0 1,-16 17 0,-1-17-16,17 17 15,-16 0 1,-51 182-16</inkml:trace>
  <inkml:trace contextRef="#ctx0" brushRef="#br0" timeOffset="45835">3514 7495 0,'0'0'0,"0"0"15,0 0 1,0 0-16,0 0 15,0 0 1,0 0-16,0 0 16,0 0-1,0 0 1,0 0-16,0 0 16,0 0-1,0 0-15,0 0 16,0 0-1,0 0 1,0 0-16,0 0 16,0 0-1,50-166-15,-34 116 16,1 17 0,-1-17-1,-16 17-15,17-17 16,0 0-1,-1 17 1,1 0-16,-17 16 16,0-16-1,0 0-15,0 16 16,0 1 0,0 16-16,0 0 15,0 0 1,0 0-1,0 0-15,0 0 16,0 16 0,0 1-16,0 0 15,0-1 1,0 1 0,0-1-16,0-16 15,0 0 1,0 0-16,0 0 15,0 0 1,0 0 0,0 0-16,16-49 15,-16-1 1,17-17-16,0 34 16,-1-17-1,1 17 1,0 0-16,-17 0 15,0 16 1,0-16-16,0 16 16,0 1-1,0 16-15,0 0 16,0 16 0,0 18-1,0-18-15,0 51 16,-17-1-1,0 0-15,1 1 16,-1-17 0,0-1-1,17-15-15,-16 15 16,16-32 0,0 16-16,0 0 15,0-16 1,0-17-1,0 0-15,16-17 16,1-66 0,33 17-16,-17-17 15,17-17 1,-17 1 0,17 16-16,-17 16 15,-33 34 1,17 16-16,-17-16 15,0 17 1,0-1 0,0 0-16,0 17 15,0 0 1,0 0-16,0 0 16,0 0-1,0 17 1,0 16-16,0 0 15,0-16 1,0 16-16,0 17 16,-17-17-1,17 17 1,0-17-16,0 1 16,0-1-1,0-17 1,0 18-16,0-18 15,0 1 1,0-17-16,0 0 16,0 0-1,17-17 1,-1 1-16,1-18 16,0 18-1,-1-17-15,-16 16 16,17 0-1,-1 1 1,1 16-16,-17 0 16,0 0-1,0 0-15,0 0 16,0 0 0,0 0-16,0 0 15,0 16 1,0 1-1,0 16-15,0-16 16,0 16 0,0 0-16,0-16 15,0 16 1,0 0 0,0 0-16,0-16 15,0 16 1,0-16-16,0-1 15,0-16 1,0 0 0,0 0-16,17 0 15,-17-16 1,16-1-16,-16-16 16,17 16-1,-1-16 1,1 0-16,0 0 15,-1 33 1,-16-17-16,0 1 16,0-1-1,0 17 1,0 0-16,0 0 16,0 0-1,0 0-15,0 0 16,0 17-1,0-1 1,0 1-16,0-17 16,0 16-1,0 18-15,0-1 16,0-17 0,0 18-1,0-1-15,0-17 16,0 18-1,0-1-15,0 0 16,0-33 0,0 17-1,0-1-15,0 1 16,0-1 0,0 1-16,0-17 15,0 0 1,0 0-1,0 0-15,0 0 16,0 0 0,0 0-16,0-17 15,0 1 1,0-17 0,17 16-16,-1-16 15,1 0 1,0-1-16,-1-15 15,-16 15 1,17-15 0,-1-1-16,1 0 15,16 0 1,-16-16-16,16 33 16,0-17-1,-16 0 1,-17 0-16,16 17 15,1 0 1,0-1-16,-1 18 16,1-17-1,-17 16 1,0 0-16,0 17 16,0-16-1,0-1-15,0 17 16,0 0-1,0 0 1,-17 0-16,1 17 16,-1-1-1,0 1-15,1 16 16,16 0 0,-17 17-1,1 0-15,-1-17 16,0 17-1,1-17-15,16 17 16,-17-17 0,1 17-1,-1-17-15,0 17 16,1-17 0,-1 17-16,17-17 15,-16 17 1,-1-17-1,0-16-15,1 16 16,-1 0 0,17-16-16,-16 16 15,-1 0 1,0-16-16,1 16 16,-1-16-1,17-1 1,-16 1-16,-1 0 15,17-17 1,-17 16-16,17 1 16,-16-1-1,16 1 1,-17 0-16,17-17 16,0 16-1,0 1-15,-16-1 16,16 1-1,0 0 1,0-1-16,0-16 16,0 17-1,0-1-15,0 1 16,0 0 0,0-17-1,0 0-15,0 0 16,0 0-1,0 0-15,0 0 16,0 0 0,0-17-1,0 0-15,0-16 16,0 17 0,0-34-16,0 17 15,0-34 1,0 17-1,0-16-15,0 16 16,16-16 0,-16-1-16,17-49 15,33-50 1,-17 0 0,33-17-16,17 17 15</inkml:trace>
  <inkml:trace contextRef="#ctx0" brushRef="#br0" timeOffset="46774">3813 6698 0,'0'0'16,"0"0"-16,0 0 16,0 0-1,0 0 1,0 0-16,0 0 16,0 0-1,0 0 1,0 0-16,0 0 15,0 0 1,116-166-16,-83 149 16,-16-32-1,16 15-15,0-15 16,-16-1 0,16-17-1,0 1-15,0-17 16,34-50-1,-1-33 1,17 33-16,183-265 16</inkml:trace>
  <inkml:trace contextRef="#ctx0" brushRef="#br0" timeOffset="47531">3962 6881 0,'0'0'0,"0"0"16,0 0 0,0 0-1,0 0-15,0 0 16,0 0-1,0 0-15,0 0 16,116-166 0,-99 133-1,0-17-15,16-50 16,17 0 0,-34 34-16,17 0 15,17-51 1,50-49-1,82-166-15,1 34 16,-100 165 0,100-166-16</inkml:trace>
  <inkml:trace contextRef="#ctx0" brushRef="#br0" timeOffset="48560">4643 5768 0,'0'0'0,"50"-199"16,-50 133-1,0 66-15,0 0 16,0-17-1,0 1 1,0-18-16,16 18 16,1-17-1,-1-1 1,-16-15-16,17-1 16,16-17-1,0 1-15,84-183 16,15 0-1,-15 33 1,-51 133-16,-16 0 16</inkml:trace>
  <inkml:trace contextRef="#ctx0" brushRef="#br0" timeOffset="49569">6436 2183 0,'0'0'16,"0"0"-1,0 0-15,0 0 16,0 0 0,0 0-16,0 0 15,0 0 1,0 0-1,0 0-15,0 0 16,0 0 0,0 0-16,0 0 15,-116 182 1,99-149 0,-16 17-16,-1 0 15,18 0 1,-17 16-1,-1-16-15,1 16 16,17-16 0,-18 0-16,1 16 15,0 1 1,-17-1-16,17-16 16,-17 16-1,34-16 1,-18 17-16,1-18 15,-17 1 1,17 17-16,0-18 16,-17 18-1,-49 99 1,-233 232-16,16-32 16</inkml:trace>
  <inkml:trace contextRef="#ctx0" brushRef="#br0" timeOffset="50888">6486 2050 0,'0'0'0,"0"0"16,0 0-1,0 0 1,0 0-16,0 0 15,0 0 1,0 0-16,0 0 16,0 0-1,0 0 1,0 0-16,-150 199 16,117-166-1,16 17-15,-16 0 16,0 16-1,0-16 1,-17 0-16,17 16 16,-17-16-1,33 16-15,-16-16 16,-17 0 0,34 16-16,-34-16 15,33 0 1,-16 16-1,0-16-15,16 17 16,-16-18 0,0 1-16,0 17 15,16-34 1,-16 17 0,0-1-16,16 1 15,-16-17 1,0 17-16,16-17 15,-16 17 1,0-17 0,16 17-16,0-17 15,1 1 1,-1-1-16,1-17 16,-1 18-1,17-1 1,-17 0-16,1-33 15,16 17 1,0-1-16,0 1 16,0-17-1,0 0 1,0 0-16,0 0 16,0 0-1,0-17-15,0 1 16,0-1-1,16 17 1,1-33-16,-17 0 16,17-1-1,-1 18-15,1-17 16,-1-1 0,18 18-1,-18-17-15,17-1 16,1-15-1,-18-1 1,17 0-16</inkml:trace>
  <inkml:trace contextRef="#ctx0" brushRef="#br0" timeOffset="52549">6884 1751 0,'0'0'15,"0"0"1,0 0-16,0 0 16,0 0-1,0 0-15,0 0 16,0 0-1,0 0 1,0 0-16,0 0 16,0 0-1,0 0-15,0 0 16,0 0 0,-83 166-1,66-133-15,1 0 16,-17-16-1,16 33-15,-16-17 16,0 0 0,16 17-1,-16-17-15,0 17 16,16-17 0,-16 17-16,0-17 15,16 17 1,-16-17-1,0 17-15,16 0 16,-16-17 0,0 17-16,16-17 15,-16 17 1,-1-34 0,18 34-16,-17-17 15,-1 1 1,1-1-16,17-17 15,-18 18 1,1-1 0,33 0-16,-16-16 15,-1 16 1,0 0-16,1-16 16,-1 16-1,17 0 1,-16-16-16,-1 16 15,0 0 1,1-16-16,-1 16 16,17-17-1,-16 1 1,-1 0-16,0-1 16,1-16-1,-1 17-15,17-1 16,-16 1-1,-1 0 1,0-1-16,1-16 16,-1 17-1,1-1-15,16 18 16,-17-18 0,0 1-1,1-17-15,-1 16 16,1 1-1,16 0-15,-17-1 16,0 1 0,1-1-1,-1 1-15,17 16 16,-16-16 0,16-1-16,-17-16 15,17 17 1,-17 0-1,17-1-15,-16 1 16,16-1 0,-17-16-16,17 17 15,-16 0 1,16-1 0,0 1-16,0-1 15,0-16 1,-17 17-16,17 0 15,-17-1 1,1 1 0,16-1-16,0 1 15,-17-17 1,17 17-16,0-1 16,-16 1-1,16 0 1,-17-1-16,17-16 15,0 17 1,0-1-16,0 1 16,-17 16-1,-115 216 1</inkml:trace>
  <inkml:trace contextRef="#ctx0" brushRef="#br0" timeOffset="53997">6735 1801 0,'0'0'16,"0"0"-1,0 0 1,0 0-16,0 0 15,0 0 1,0 0 0,0 0-16,0 0 15,0 0 1,-67 182-16,67-182 16,-16 50-1,-1-17 1,0 1-16,-16 15 15,17-15 1,-18 15-16,1-15 16,0 15-1,16 1-15,-16-17 16,0 17 0,16-17-1,-16 17-15,0-17 16,33 17-1,-33-17 1,-1 17-16,18-17 16,-1 17-1,-16-17-15,0 17 16,16-17 0,1 17-1,-1 0-15,0-17 16,1 0-1,-1 1-15,17 15 16,-16-15 0,-1-18-1,0 17-15,1 1 16,-1-18 0,17 17-16,-16 1 15,-1-18 1,0 17-16,1 1 15,-1-18 1,17 17 0,-16 1-16,-1-1 15,0-17 1,1 18 0,-1-1-16,17-17 15,-16 18 1,-1-1-16,0-17 15,1 18 1,-1-1-16,1-17 16,16 18-1,-17-18 1,0 17-16,1-16 16,-1 0-1,1-1-15,16 17 16,-17-16-1,0 16 1,1 1-16,-1-18 16,1 1-1,-1 16-15,-16 0 16,0-16 0,33 16-1,-34 0-15,1-16 16,17 16-1,-1 0-15,17 0 16,-17-16 0,1 16-1,-1 0-15,1-16 16,-1 16 0,17 0-16,-17-16 15,1 16 1,-34 34-1,-66 265-15</inkml:trace>
  <inkml:trace contextRef="#ctx0" brushRef="#br0" timeOffset="55543">6934 1784 0,'0'0'0,"0"0"15,0 0 1,0 0-16,0 0 15,0 0 1,0 0 0,0 0-16,-116 166 15,82-133 1,-15-16-16,15 33 16,-15-17-1,15 17 1,-15 0-16,15 16 15,-15-16 1,15 16-16,-15-16 16,15 0-1,-15 16 1,15-16-16,-16 0 16,17 16-1,-17-16-15,17 16 16,-17-16-1,17 0 1,-17 16-16,17-16 16,-50 83-1,-16-17-15</inkml:trace>
  <inkml:trace contextRef="#ctx0" brushRef="#br0" timeOffset="56135">6984 1651 0,'0'0'15,"0"0"1,0 0-16,0 0 16,0 0-1,-83 166 1,83-166-16,-50 67 15,17-34 1,16 17-16,-16 0 16,0 16-1,-17-16 1,17 0-16,-17 16 16,17-16-1,-17 16-15,17-16 16,-1 16-1,-82 100 1,-67 117-16</inkml:trace>
  <inkml:trace contextRef="#ctx0" brushRef="#br0" timeOffset="56762">7050 1768 0,'0'0'0,"0"0"16,0 0-1,0 0 1,0 0-16,0 0 16,0 0-1,0 0-15,-116 199 16,99-166-1,-33 17 1,1-17-16,15 17 16,-15 0-1,15 16-15,-15-16 16,15 16 0,-15-16-1,15 0-15,-15 16 16,15-16-1,-65 83 1,-84 132-16</inkml:trace>
  <inkml:trace contextRef="#ctx0" brushRef="#br0" timeOffset="57589">6801 1817 0,'0'0'15,"0"0"-15,-116 183 16,116-183 0,0 0-1,0 0-15,-17 50 16,1-17-1,-1-16-15,-16 32 16,0-15 0,-1 15-1,-15-15-15,15 32 16,-15-16 0,15 16-16,-15-16 15,15 0 1,-32 33-1,16-17-15,0 1 16,-16-1 0,16 0-16,0 17 15,-33 17 1,-33 49 0,-332 482-16,83-133 15</inkml:trace>
  <inkml:trace contextRef="#ctx0" brushRef="#br0" timeOffset="61153">3713 9520 0,'0'0'16,"0"0"-1,0 0 1,0 0-16,0 0 16,0 0-1,0 0-15,0 0 16,0 0 0,0 0-1,0 0-15,0 0 16,0 0-1,0 0-15,0 0 16,0 0 0,0 0-1,-17-166-15,17 166 16,0-49 0,0 15-16,0 1 15,0 17 1,0-18-1,0 1-15,0 17 16,0-18 0,0-16-16,0 17 15,0-17 1,0 1 0,0-1-16,17-17 15,0-16 1,-1-16-16,1-34 15,0-16 1,16 16 0,0-17-16</inkml:trace>
  <inkml:trace contextRef="#ctx0" brushRef="#br0" timeOffset="61913">3863 9055 0,'0'0'15,"0"0"1,0 0-16,0 0 15,0 0 1,0 0 0,0 0-16,0 0 15,0 0 1,99-182-16,-99 149 16,17-17-1,16-33 1,0-116-16,34 16 15,-51 100 1,-16 0-16,17-17 16,16-16-1</inkml:trace>
  <inkml:trace contextRef="#ctx0" brushRef="#br0" timeOffset="62871">3995 8989 0,'0'0'16,"0"0"-1,0 0-15,0 0 16,0 0 0,0 0-1,50-166-15,-50 166 16,0-33 0,0 0-16,0-17 15,0 17 1,0-17-1,0 0-15,0 0 16,0-33 0,17 17-16,-1-1 15,1-16 1,0 0 0,-1-66-16,-16 16 15,17 34 1,-1-1-16,34-83 15</inkml:trace>
  <inkml:trace contextRef="#ctx0" brushRef="#br0" timeOffset="63820">3863 8889 0,'0'0'16,"0"0"-16,0 0 15,0 0 1,0 0 0,0 0-16,0 0 15,0 0 1,49-166-16,-49 133 16,0-17-1,17 17 1,0-17-16,-1 17 15,-16-17 1,17 1-16,-1-1 16,1 0-1,0-16 1,-1 16-16,-16-17 16,17-16-1,-1 17-15,1 0 16,16-134-1,17 18 1,-33 99-16,-1-17 16,17-16-1,1 0-15,-1 0 16,183-366 0</inkml:trace>
  <inkml:trace contextRef="#ctx0" brushRef="#br0" timeOffset="64967">1854 7561 0,'0'0'16,"0"0"-1,0 0-15</inkml:trace>
  <inkml:trace contextRef="#ctx1" brushRef="#br0">4610 6217 0</inkml:trace>
  <inkml:trace contextRef="#ctx1" brushRef="#br0" timeOffset="23">4610 6217 0</inkml:trace>
  <inkml:trace contextRef="#ctx1" brushRef="#br0" timeOffset="976">4659 6200 0</inkml:trace>
  <inkml:trace contextRef="#ctx1" brushRef="#br0" timeOffset="1768">4543 6084 0</inkml:trace>
  <inkml:trace contextRef="#ctx1" brushRef="#br0" timeOffset="3123">4676 6001 0</inkml:trace>
  <inkml:trace contextRef="#ctx1" brushRef="#br0" timeOffset="5069">4676 6100 0</inkml:trace>
  <inkml:trace contextRef="#ctx1" brushRef="#br0" timeOffset="6265">4693 5918 0</inkml:trace>
  <inkml:trace contextRef="#ctx1" brushRef="#br0" timeOffset="10104">4693 5918 0,'0'-17'734,"0"1"-656,0-1-15,33-16-16,-50 16 15,17-16 32,0 16-32,0-16 1,0 17 46,17 16 235,-1 0-297,1 0 31,16-17 16,-33-16-16,-16 16 16,16-16-32,0 16-15,0-16 47,0 17-32,0-1-30,16-16 14,-16 16 1,17-16 0,16 16 31,-33 1 188,0-17 31,0 16-266,17-16 0,-17 16 47,0-16-31,33 16 0,-33 1 0,16-17 16,1 33 15,-17-17-47</inkml:trace>
  <inkml:trace contextRef="#ctx1" brushRef="#br0" timeOffset="14844">4178 8491 0</inkml:trace>
  <inkml:trace contextRef="#ctx1" brushRef="#br0" timeOffset="17453">4211 8375 0</inkml:trace>
  <inkml:trace contextRef="#ctx1" brushRef="#br0" timeOffset="21750">4211 8491 0</inkml:trace>
  <inkml:trace contextRef="#ctx1" brushRef="#br0" timeOffset="27413">4261 7860 0,'0'-33'297,"0"16"-281,0-16 15,0 17 0,0-18-15,0 18 0,33 16-1,-33-17 16,0-16-31,0 16 63,0-16-32,0 17-31,0-18 31,0 18-15,17 16 0,-17-17-1,0-16 17,0 16-1,0-16 0,0 17 47,0-1-47,0-16 48,33 16-33,-33-16-14,-17 16 15,1-16-1,16 17-14,-33-1 30,33-16-31,-17 33 1,-16 0 15,16 0-1,1 0-14</inkml:trace>
  <inkml:trace contextRef="#ctx1" brushRef="#br0" timeOffset="29680">4228 7312 0,'0'-16'297,"0"-17"-282,0 16 1,0 0 15,0-16 0,33 17-15,-33-18 0,0 18 30,0-17-14,0 16-32,0 0 31,0-16-15,17 17 30,-17-18-30,0 18 15,33 16-31,-33-17 32,0-16 14,16 16 33,18 17-1,-34 34-31,0-18-32,0 1 1,0 16-1,0-16 17,0 16-17,0-17 1,0 1 31,0 16-47,0-16 15,0 16 17,0-16-1,0 16-31,0-17 16,-17 1 15,17 16-16,0-16 17,-17 16-17,17-16 17,-33 16-1,33-17 0,-16-16 0</inkml:trace>
  <inkml:trace contextRef="#ctx1" brushRef="#br0" timeOffset="37535">4394 6947 0</inkml:trace>
  <inkml:trace contextRef="#ctx1" brushRef="#br0" timeOffset="46557">5041 5021 0</inkml:trace>
  <inkml:trace contextRef="#ctx1" brushRef="#br0" timeOffset="52014">4925 5121 0</inkml:trace>
  <inkml:trace contextRef="#ctx0" brushRef="#br1" timeOffset="131169">7349 4241 0,'265'-614'16,"-65"199"-16,-1 199 16,-116 50-1,-50 216-15,-33-50 16,0 16-1,-33 67 1,-266 449-16,-232 580 16,66-265-1,150 32-15,-101-65 16,217-67 0,66-299-1,34-166-15,66-215 16,33-67-1,0 0-15,33 0 16,116-183 0,549-912-1,-466 15-15,216-82 16,-33 0 0,67 249-16,-117 216 15,-166 299 1,-133 165-16,-66 283 15,0-33 1,0 16 0,-49 133-16,-317 680 15,-198 267 1,149 65-16,-17-115 16,134-133-1,15-134 1,-32-65-16,182-316 15,67-216 1,49-215-16,17 16 16,17-50-1,165-515 1,333-530-16,-266 65 16,149 18-1,1 82-15,-84 50 16,117 316-1,-216 198 1,-150 234-16,-83 148 16,17-16-1,0 0-15,-99 133 16,-648 896 0,398-199-1,-199 117-15,250-134 16,-118-82-1,250-117-15,67-315 16,82-233 0,17-66-1,249-33-15</inkml:trace>
  <inkml:trace contextRef="#ctx0" brushRef="#br1" timeOffset="142301">6801 6349 0,'116'-564'16,"150"0"-16,-34 66 16,-132 116-1,49 66 1,-132 217-16,-34 65 15,17 34 1,0 17-16,-16 16 16,-715 997-1,349-151 1,-116-165-16,233 183 16,-34 149-1,-33-166-15,216-416 16,116-397-1,-17-84 1,17 17-16,116-166 16,299-797-1,-16-49-15,-1-34 16,1-166 0,115 50-1,-82 99-15,-50 333 16,-233 448-1,-116 282-15,-33 0 16,0 0 0,0 16-1,-133 366-15,-448 913 16,133-233 0,50-99-16,-1-83 15,67-116 1,166-250-1,83-281-15,83-200 16,0-33 0,0 0-16,50-66 15,348-482 1,117-465 0,-133 117-16,0-17 15,-50 99 1,-133 283-16,-33 381 15,-183 233 1,17-83 0,0 17-16,-116 199 15,-664 1427 1,365-597-16,100-398 16,-34 99-1,116-100 1,84-298-16,83-299 15,82-100 1,-16 50-16,150-349 16,364-663-1,-231 32-15,82-149 16,17 200 0,-117 181-1,-49 333-15,-199 366 16,-17 49-1,0 0-15,0 33 16,-117 266 0,-580 1328-1,266-598-15,99-265 16,49-167 0,200-331-1,-33-84-15,116-148 16,0-34-1,0 0-15,149-299 16,433-830 0,-300 183-1,216-133-15,-199 99 16,-1 399 0,-132 133-16,-132 448 15,-34 0 1,0 16-1,-17 34-15,-66 83 16,-797 1511 0,366-648-16,165-283 15,83-32 1,67-33-16,33-101 16,183-364-1,-51-183 1,34 0-16,100-133 15,365-813 1,-83 182-16,-67-232 16,117 67-1,-133 49 1,-17 332-16,-166 315 16,-149 233-1,33 0-15,-17 34 16,-49 115-1,-698 1362 1,316-482-16,83-199 16,33-116-1,232-116-15,-33-266 16,100-283 0,0-65-1,33 16-15,149-282 16,499-714-1,-316 33-15,199-100 16,-199 67 0,133 315-1,-266 266-15,-182 382 16,-17 33 0,0 17-16,0 16 15,-50 116 1,-681 1478-1,167-548-15,265-149 16,50-249 0,67-17-16,-84-199 15,316-84 1,-67-414 0,17 33-16,66-149 15,316-465 1,83-482-16,-100 199 15,-16-82 1,-17 265 0,-66 183-16,-217 448 15,-15 149 1,-34-66-16,-17 50 16,-49 66-1,-748 1544 1,316-398-16,183-531 15,99-300 1,0-165-16,67 33 16,132-200-1,17-99-15,17-33 16,215-399 0,349-779-1,-182 281-15,-18-116 16,51 116-1,-100 266 1,-149 382-16,-167 282 16,-16 0-1,0 0-15,-16 33 16,-51 100 0,-879 1511-1,431-316-15,134-614 16,132-133-1,-17-67-15,150-115 16,16-51 0,67-248-1,33-100-15,0 0 16,365-731 0,34-165-16,32-50 15,-115 16 1,65 0-1,-49 233-15,-132 299 16,-101 298 0,-149 200-16,50-100 15,-16 16 1,-183 432 0,-515 930-16,232-149 15,233-532 1,117-265-16,15-167 15,51-115 1,83-134 0,-17-16-16,99-149 15,466-714 1,-150-133-16,0 33 16,83-17-1,-150 300-15,-82 298 16,-233 349-1,-33 33 1,0 33-16,-16 17 16,-267 497-1,-414 1064-15,182-466 16,266-431 0,34-50-1,-68-232-15,151 16 16,115-481-1,17 33-15,0-33 16,349-997 0,49 150-1,-83-165-15,117 65 16,-67 216 0,-66 300-16,-216 381 15,-83 99 1,0-16-1,-16 50-15,-101 133 16,-580 1278 0,50-133-16,298-515 15,50-132 1,67 33 0,-17-216-16,265-266 15,-16-348 1,17 0-16,83-17 15,447-880 1,-148 50 0,-34-49-16,100 82 15,-150 133 1,-49 282-16,-183 383 16,-83 198-1,0-66 1,-50 83-16,-16 33 15,-764 1312 1,199 149-16,133-614 16,199-498-1,199-166 1,-116 49-16,117-149 16,82-149-1,17-50-15,183-265 16,332-881-1,-67 117-15,-66 16 16,16 34 0,-99 381-1,-150 283-15,-132 232 16,-17 83 0,0 16-1,0 17-15,-100 183 16,-730 1361-1,299-199-15,166-531 16,33-316 0,199-116-1,-50-182-15,183-167 16,0-66 0,0 0-16,349-498 15,132-382 1,-32-116-1,-68 50-15,18 149 16,-100 150 0,-100 281-16,-116 184 15,-50 265 1,-33-83 0,0 33-16,-149 249 15,-598 1179 1,365-199-16,-17-266 15,67-216 1,100-265-16,215-100 16,17-432-1,0 17 1,34-166-16,331-647 16,149-250-1,-148 50-15,82 100 16,-50 233-1,-115 149 1,-68 331-16,-181 184 16,-34 16-1,0 16-15,-17 18 16,-66 98 0,-565 1113-1,167 117-15,116-416 16,249-597-1,66-100-15,33-133 16,34-183 0,-17 67-1,0-33-15,348-780 16,34-17 0,-66 0-16,-18-34 15,1 200 1,-182 366-1,-51 181-15,-99 167 16,33-50 0,-17 17-16,-132 215 15,-615 1362 1,200-216 0,315-615-16,33-198 15,-17-233 1,200-183-16,0-32 15,16-51 1,17-66 0,233-498-16,165-531 15,-82 33 1,16 182-16,-34 50 16,-98 283-1,-101 332 1,-49 198-16,-50-49 15,-17 17 1,-49 99-16,-664 1262 16,248-183-1,183-431 1,1-150-16,65-182 16,134 33-1,32-366-15,67-99 16,0 0-1,33-116 1,283-1029-16,66 82 16,-84-149-1,101-49-15,-17 215 16,-84 232 0,-132 316-16,-116 448 15,-66 100 1,16-50-1,-34 50-15,-679 1079 16,-18 382 0,167-399-1,99-265-15,50 132 16,182-116 0,51-248-16,82-466 15,117-166 1,-17 17-1,0 0-15,66-265 16,299-814 0,-149 0-16,150 33 15,-34 83 1,16 116 0,-82 249-16,-183 366 15,-83 232 1,0 0-16,-17 66 15,-514 798 1,66 298 0,-16-299-16,232-215 15,83-117 1,16-299-16,117-116 16,66-116-1,-33 0-15,0-16 16,448-964-1,-66 134 1,17-200-16,-1 0 16,34 83-1,-117 216-15,-182 432 16,-116 364 0,-17-49-1,-17 17-15,-182 398 16,-565 963-1,349-349-15,-17-182 16,134 132 0,115-248-1,0-266-15,17-233 16,299-49 0,-249-366-16,249 83 15,-17-82 1,299-897-1,-83 166-15,67-133 16,-84 116 0,17 200-16,-149 215 15,-150 432 1,-33 149 0,0-32-16,-33 15 15,-167 250 1,-580 1112-16,265-464 15,266-101 1,117-231 0,65-84-16,-32-183 15,99-198 1,0-167-16,0 17 16,66-116-1,233-482 1,199-448-16,-183 133 15,67 17 1,-33 82-16,-117 167 16,-149 464-1,-83 233 1,0-33-16,-33 82 16,-531 1113-1,32-33-15,34-117 16,216-132-1,83-150 1,-17-199-16,67-315 16,132-200-1,17-66-15,0 0 16,266-547 0,132-416-1,-116-116-15,167 66 16,-51 83-1,-33 133-15,-149 333 16,-100 181 0,-116 283-1,0 0-15,-16 50 16,-18 33 0,-663 1063-16,149-67 15,133-249 1,216-116-1,0-266-15,99 17 16,17-283 0,100-99-16,-1-132 15,-16 49 1,117-216 0,347-813-16,-115 315 15,0-183 1,-1 67-16,-49 216 15,-166 348 1,-100 266 0,-33 0-16,-16 50 15,-150 199 1,-532 1013-16,184-200 16,165-281-1,117-101 1,16-149-16,0-149 15,266-249 1,-83-183-16,33 50 16,16-50-1,482-979 1,-216 199-16,67-166 16,50 183-1,-51-67-15,-49 332 16,-166 266-1,-117 315 1,-16-33-16,0 33 16,-199 316-1,-398 995-15,165-231 16,100-283 0,116-166-16,0-166 15,100-216 1,16-216-1,134-132-15,-34 66 16,16 0 0,366-813-1,-100-101-15,34-65 16,16 166 0,-50 49-16,-16 266 15,-217 348 1,-32 167-1,-17-17-15,0 17 16,-183 348 0,-381 996-16,99-315 15,216-216 1,66-83 0,-32-382-16,65-149 15,117-133 1,66-99-16,-33 16 15,116-200 1,349-978-16,-133 231 16,83 34-1,-49-33 1,-18 232-16,-149 332 16,-149 216-1,-66 233-15,16-67 16,-34 83-1,-580 1046 1,83-50-16,116-183 16,116-115-1,83-84-15,-16-332 16,82-216 0,150-66-1,17-116-15,-17 33 16,133-332-1,365-846-15,-133 198 16,50-82 0,-16 265-1,32 116-15,-248 233 16,-117 365 0,-49 99-16,-17-16 15,-17 100 1,-348 547-1,-199 449-15,115-183 16,84-66 0,99-83-16,117-84 15,-17-447 1,83-117 0,83-100-16,0-16 15,17-66 1,447-980-16,-165 183 15,83-34 1,17 1 0,-51 49-16,34 216 15,-216 250 1,-100 364-16,-66 17 16,0 0-1,-49 100 1,-516 862-16,17 84 15,83-99 1,167-167-16,49-33 16,33-50-1,83-398 1,83-150-16,50-149 16,0 0-1,0-16-15,332-598 16,116-416-1,-149 150 1,100 1-16,-84 82 16,17 166-1,-149 232-15,-233 482 16,50-83 0,-33 50-1,-17 50-15,-697 1195 16,199-283-1,266-148-15,16-184 16,17-148 0,183-84-1,-1-232-15,34-200 16,33-16 0,0 0-16,116-315 15,382-764 1,-199 182-16,50 17 15,-34 34 1,-32 148 0,-84 350-16,-183 215 15,-16 183 1,0-34-16,-16 18 16,-183 430-1,-499 782 1,449-466-16,50-50 15,50-132 1,-51-249-16,234 49 16,-68-365-1,1-66 1,33 33-16,33-100 16,382-1029-1,-166 416 1,67-101-16,-50 17 15,-17 133 1,-133 316-16,-50 364 16,-99 1-1,16 16-15,-16 33 16,-149 316 0,-566 963-1,466-548-15,17-216 16,99-17-1,-17-165 1,117-84-16,115-232 16,-49-83-1,0 0-15,17-50 16,298-580 0,67-250-16,-116 16 15,49 151 1,-32 48-1,-200 284-15,-83 331 16,0 50 0,0 16-16,-17 67 15,-132 166 1,-582 1212 0,416-514-16,49-250 15,100-249 1,66-116-16,17-66 15,100-216 1,-17-50 0,0-17-16,166-315 15,266-797 1,-100 332-16,-83-49 16,182 49-1,-182 99 1,-99 317-16,-100 347 15,-84 51 1,34-17-16,-16 50 16,-67 99-1,-698 1213 1,466-466-16,99-199 16,34-66-1,-51-266-15,117-66 16,182-66-1,-115-283 1,49 17-16,0 33 16,66-133-1,349-747-15,-116 116 16,-50-16 0,33 83-1,-66 182-15,-150 399 16,-66 166-1,0-50-15,0 33 16,-33 33 0,-332 549-1,-67 613-15,200-547 16,49-150 0,-49-216-16,182-66 15,17-116 1,16-166-1,17 33-15,17-50 16,398-963 0,-133 183-16,-16-49 15,149-35 1,-166 134-16,-116 465 16,-100 298-1,-33 17 1,0 0-16,-17 33 15,-16 67 1,-581 1212-16,265-466 16,117-232-1,16-149 1,33 100-16,1-134 16,115-248-1,51-133 1,16-50-16,0 0 15,215-382 1,184-598-16,-67 117 16,16-17-1,34 83 1,-116 216-16,-150 399 16,-116 182-1,0 0-15,-16 66 16,-18 1-1,-98 165-15,-616 1129 16,433-663 0,33-51-1,-17-215-15,216-183 16,-66 83 0,66-83-16,49-150 15,34-99 1,0 0-1,0-49-15,399-748 16,-17-67 0,-34 84-16,67 99 15,-215-16 1,-68 481 0,-98 233-16,-34-17 15,0 17 1,-34 32-16,-82 68 15,-631 1128 1,448-482 0,34-182-16,-1-182 15,150 33 1,-17-117-16,83-166 16,34-198-1,16 49 1,0 0-16,149-299 15,249-498 1,51-133-16,-101 200 16,-49 49-1,-83 332 1,-116 250-16,-84 82 16,-16 17-1,0 17-15,-16 16 16,-283 382-1,-266 664 1,300-398-16,32-34 16,17-215-1,84-34-15,32-165 16,117-150 0,-1-100-1,-16 17-15,0-16 16,249-516-1,216-431-15,-166 183 16,33 33 0,-66 66-1,-51 283-15,-148 332 16,-67 66 0,0 0-16,0 16 15,-100 217 1,-298 763-1,66-150-15,83-148 16,33-51 0,83-16-16,-50-116 15,283-134 1,-233-115 0,150-200-16,-1 1 15,-16-34 1,0-16-16,0-17 15,0 16 1,0-16 0,100-99-16,-17-117 15,50-382 1,33-431-16,-83 431 16,-17 84-1,1 215 1,-67 299-16,0 0 15,0 0 1,-17 33-16,-66 183 16,-498 979-1,465-464 1,16-233-16,-33-67 16,100-115-1,0 331-15,16-331 16,-32-101-1,49-98 1,16-84-16,-16-33 16,0 0-1,0 0-15,0 0 16,0-50 0,33-99-1,17-117-15,33-166 16,17-282-1,-34 133-15,-16 133 16,-33 133 0,16 66-1,-33 232-15,0 0 16,0-32 0,0-1-16,0-17 15,0 34 1,0-17-1,0 34-15,0-1 16,0 1 0,0 16-16,-17 132 15,34 134 1,-34 33-16,17 16 16,0-32-1,-33-34 1,33-17-16,0-33 15,0-66 1,0-116 0,0-17-16,0 0 15,0 16 1</inkml:trace>
  <inkml:trace contextRef="#ctx0" brushRef="#br1" timeOffset="143072">5539 10184 0,'-33'-166'16,"-67"-166"-16,100-232 15,17-366 1,66 50-1,50 34-15,-34 298 16,-32 199 0,-17 266-16,-50 83 15,0 17 1,0-1 0,-17 134-16,-182 1095 15,99-448 1,50-133-16,-49-116 15,49-34 1,33-198 0,-115-200-16,115-33 15,50-50 1,-49-49-16,16 16 16,0 0-1,149-233 1,50-381-16,17-299 15,-116 232 1,32 150-16,-65 149 16,-51 332-1,-16 50 1,0 0-16,0 17 16,-49 215-1,-234 1030-15,200-714 16,-49-183-1,132-249 1,-34 17-16,-15 50 16,-18-34-1,34-33-15,33-99 16,50 116 0</inkml:trace>
  <inkml:trace contextRef="#ctx0" brushRef="#br1" timeOffset="155394">6768 4109 0,'149'-365'0,"-132"332"15,33-34 1,-34 51-16,1-17 16,16-17-1,0 17 1,-16-17-16,16 17 15,0-17 1,-16 17-16,16-17 16,0 17-1,-16-1 1,-17 1-16,16 17 16,-16-18-1,-365 283-15,33 216 16,50-232-1,182-100 1,100-133-16,-16 0 16,-1 16-1,0-16-15,1 0 16,16 0 0,0 0-1,0 0-15,266-398 16,32-84-1,34 17-15,-66 117 16,-166 248 0,16-66-1,66 0-15,-32 33 16,-51 1 0,1 32-16,-17 50 15,-50 0 1,-33 50-1,0 0-15,-66 50 16,-117 149 0,-66 84-16,-33 15 15,33-15 1,100-134 0,-17 17-16,0 0 15,0-17 1,49 1-16,18-17 15,82-100 1,0-17 0,1 1-16,16 0 15,0-1 1,83-66-16,83-165 16,66-84-1,1-17 1,16-32-16,-17 32 15,-33 34 1,-33 83-16,-66 83 16,-34 49-1,-49 51 1,-17 16-16,0 0 16,0 0-1,-133 182-15,-348 433 16,116-151-1,165-198 1,51-83-16,116-183 16,0 33-1,-1 17-15,-15-1 16,15 1 0,18-33-16,-1-1 15,1 1 1,-1-17-1,34-17-15,99-99 16,33-83 0,34-50-1,-1 17-15,-32-1 16,16 34 0,-17 33-16,-33 17 15,-33 49 1,-66 83-16,-17 17 15,0 0 1,0 0 0,0 0-16,-33 50 15,-216 249 1,-17 50 0,34-51-16,16-32 15,17-50 1,49-50-16,117-116 15,0-17 1,16 0-16,1-16 16,-1-1-1,0 1 1,17-17-16,0 0 16,100-133-1,33-83-15,50 0 16,-17-33-1,16 17 1,-32 0-16,-1 16 16,-16 50-1,-50 33 1,-17 33-16,-66 100 16,0 0-1,0 0-15,0 0 16,0 17-1,-166 232-15,-199 249 16,83-66 0,33-100-1,83-100-15,116-182 16,-17 33 0,18 16-16,32-82 15,0 0 1,1-1-1,-1 1-15,17-1 16,0-16 0,133-232-16,83-100 15,-33 33 1,-84 166 0,17-49-16,17-1 15,0 1 1,-17 32-16,-16 34 15,-34 33 1,-66 66 0,0 17-16,0 0 15,0 0 1,0 0-16,-16 67 16,-101 99-1,-115 182 1,33-49-16,132-232 15,1 16 1,33-34-16,0-15 16,-17 15-1,17-15 1,-1-1-16,1 0 16,0-16-1,33 16-15,-33 0 16,83-116-1,66-116 1,66-50-16,1-17 16,-100 150-1,0-17-15,0 17 16,0 0 0,-17 33-1,1 16-15,-67 51 16,16-1-1,-16 17-15,0 0 16,0 0 0,-49 116-1,-84 67-15,-166 282 16,50-117 0,183-231-16,-51-1 15,1 17 1,0 33-1,33-34-15,-17 18 16,17-34 0,0-16-16,83-84 15,-16 1 1,16-1 0,0-16-16,33-83 15,83-83 1,33-16-16,34-100 15,33-17 1,-17 17 0,-16-1-16,-34 51 15,-132 199 1,16 0-16,0 16 16,-16-16-1,-1 0 1,1 16-16,0 0 15,-1 1 1,-16 32-16,-66 167 16,-84 16-1,1-16 1,0 33-16,82-117 16,-16 1-1,0-1-15,-16 1 16,16-17-1,16-17 1,51-49-16,-1 0 16,17-1-1,0-16-15,0 0 16,100-149 0,32-67-1,-15 83-15,-18 0 16,-32 50-1,-18 0-15,1 17 16,17 0 0,-51 32-1,17 1-15,1 17 16,-18-18 0,-16 18-16,17 16 15,-17 16 1,-50 84-1,-66 99-15,0 0 16,33-116 0,-67 100-16,1 16 15,16 0 1,33-33-16,17-16 16,0-51-1,83-82 1,0 0-16,0-1 15,0-16 1,17-66 0,82-84-16,34-16 15,0-49 1,17-18-16,16 17 16,-17 1-1,-33 15-15,-16 51 16,-17 33-1,-17 49 1,-66 67-16,0 0 16,0 0-1,-50 117-15,-315 530 16,100-199 0,82-83-1,67-165-15,-200 348 16,67-117-1,100-99-15,-1-116 16,51-17 0,49-83-1,50-49-15,-17-51 16,17-16 0,0 0-1,0 0-15,0-33 16,117-299-1,49-83-15,0 17 16,-34 33 0,34 32-1,-33 101-15,-116 215 16,-1 1 0,1-1-16,0 1 15,-1-1 1,1 0-16,-17 17 15,0 0 1,-116 266 0,-67 66-16,83-83 15,-16 33 1,-50 17-16,67-17 16,-1-49-1,17-51 1,50-65-16,33-101 15,0 1 1,0-17-16,0 0 16,0 0-1,66-249 1,67-67-16,0-65 16,33 15-1,-17 18-15,-66 182 16,0 33-1,0-17 1,0 34-16,-16 17 16,-17 32-1,-1 1-15,-49 66 16,0 0 0,-133 182-1,17 150-15,-50 34 16,0-34-1,83-166-15,-99 249 16,49-50 0,0-83-1,33-33-15,34-50 16,33-66 0,0-33-16,33-34 15,0-66 1,0 0-1,0 0-15,0 0 16,99-199 0,1-100-16,16-132 15,50-51 1,0-32 0,-50 49-16,-33 232 15,-83 217 1,0-1-16,0 17 15,0-17 1,0 17-16,0 0 16,0 34-1,-66 281 1,-67 84-16,-16-67 16,16-34-1,50-32-15,16-17 16,-16-50-1,17-49 1,66-134-16,0 1 16,0-17-1,0 16-15,0 1 16,0-17 0,0 0-1,0 0-15,83-149 16,0-134-1,17-32 1,49-117-16,-33 17 16,-16 100-1,-1 66-15,-49 99 16,0 67 0,-50 83-1,0 0-15,0 0 16,0 0-1,0 0-15,0 17 16,-116 232 0,-117 299-1,18-183-15,148-249 16,1 50 0,-34 50-16,17 17 15,17-18 1,49-165-16,1 0 15,-1 0 1,0 16 0,17-33-16,0 17 15,-16-17 1,16 17-16,0-17 16,0-33-1,0 0 1,33-83-16,33-99 15,17-17 1,0-50-16,17 33 16,-83 149-1,16-16 1,-17 34-16,1-1 16,16-17-1,0 1-15,1 0 16,-18-1-1,17 17 1,1 1-16,-18-18 16,17 17-1,1 1-15,-18 15 16,1-15 0,-1 15-1,1 1-15,0 0 16,-17 16-1,16-16-15,-16 0 16,0 16 0,0 17-1,0-16-15,0-1 16,0 17 0,0 0-16,0 0 15,-16 116 1,-67 84-1,16-18-15,34 17 16,-100 200 0</inkml:trace>
  <inkml:trace contextRef="#ctx0" brushRef="#br1" timeOffset="161982">5689 10219 0,'0'0'0,"0"0"16,0 0 0,0 0-1,0-515-15,0 17 16,16-100-1,34-132-15,0 132 16,0 100 0,16 149-1,-16 100-15,-17 183 16,-16 49 0,-17 17-16,0 0 15,-50 200 1,-17 65-1,-82 333-15,16-67 16,50-166 0,0 1-16,-33-51 15,66-66 1,17-83 0,33-66-16,0-100 15,0 0 1,0-116-16,50-681 15,132 166 1,-65 33 0,-18-16-16,-16 315 15,-50 216 1,-33 83-16,0 0 16,0 17-1,0 82 1,-33 283-16,-83 498 15,50-216 1,-84-83-16,67-16 16,50-167-1,-67-116 1,100-116-16,17-133 16,-17-33-1,0 0-15,0-16 16,66-549-1,34-331 1,16-34-16,-66 200 16,50 32-1,-117 366-15,34 299 16,-17 33 0,0 0-1,0 17-15,0 116 16,-67 298-1,-49 267-15,50-151 16,-34-82 0,-16-33-1,66 0-15,50-150 16,-50-83 0,34-99-16,16-100 15,0 0 1,0 0-1,0-316-15,83-248 16,16-150 0,-49-17-16,-17 250 15,17 182 1,-50 183 0,17 116-16,-17 0 15,0 0 1,0 16-16,0 51 15,-100 796 1,-66-199-16,166-166 16,-116-133-1,99-32 1,34-118-16,16-65 16,-33-117-1,0-33-15,0 0 16,0 0-1,0-83 1,83-465-16,-33-166 16,0 133-1,16 116-15,-49 150 16,16 182 0,-33 100-1,0 33-15,0 0 16,0 17-1,-50 115-15,-149 815 16,132-267 0,-49-198-1,66-150-15,50-100 16,-33-66 0,33-116-16,0-50 15,0 0 1,0 0-1,0-33-15,67-831 16,-18 18 0,1 248-16,66 266 15,-66 0 1,0 50 0,0 116-16,-50 116 15,0 50 1,0 0-16,0 0 15,0 66 1,-116 466 0,49 364-16,17-282 15,-33-215 1,83-266-16,0 16 16,0 17-1,0-50 1,0-33-16,0-83 15,0 17 1,0-34-16,50-198 16,0-748-1,83 332 1,-100 183-16,-33-84 16,50 200-1,-17 166-15,-33 100 16,0 66-1,0 0 1,0 16-16,0 34 16,-17 66-1,-215 731-15,99-249 16,83-167 0,17-115-1,33-266-15,0 16 16,0 17-1,0 0-15,0-17 16,0-49 0,0 0-1,0-17-15,-33-233 16,16-364 0,17 16-16,0 149 15,17 117 1,0 132-1,-1 83-15,-16 100 16,0 0 0,0 17-16,0-1 15,0 18 1,-116 580 0,16-133-16,34-66 15,33-83 1,0-33-16,-1-50 15,34-33 1,17-83-16,0-83 16,-17-50-1,0 0 1,0 0-16,16-133 16,67-448-1,-66 16-15,49 34 16,-33 66-1,1 133 1,-1 150-16,-17 115 16,-16 67-1,0 0-15,0 0 16,0 17 0,0 33-1,-16 464-15,-34-65 16,33-117-1,17-17-15,0-232 16,0 66 0,0-16-1,0-33-15,0-50 16,0-17 0,0 0-16,0-16 15,0-17 1,67-316-1,16-66-15,-50-33 16,67 67 0,-1 32-16,-49 84 15,-50 66 1,0 149 0,0 1-16,0-1 15,0 17 1,0 0-16,0 0 15,0 0 1,0 0 0,0 0-16,-50 249 15,-16 166 1,-1-66-16,18-67 16,49-199-1,-17 17 1,0 32-16,17-15 15,0-51 1,0-16-16,0 0 16,0 16-1,0-16 1,0 0-16,0-17 16,0 0-1,0-16-15,0-1 16,-49-49-1,15-116 1,1-51-16,17 1 16,16 149-1,0-33-15,0 17 16,0 16 0,0-16-1,0-1-15,0 1 16,0-17-1,16 0-15,1 17 16,-1-17 0,-16 16-1,17 1-15,0 16 16,-1-16 0,1 16-16,-1 0 15,-16 17 1,17 0-1,-17-1-15,0 18 16,0 16 0,0 0-16,0 0 15,0 0 1,0 0 0,0 16-16,0 18 15,0 15 1,0-15-16,0 32 15,0 17 1,0 0 0,0 0-16,0 0 15,0 0 1,0 0-16,0 0 16,0 0-1,0-17 1,0 100-16</inkml:trace>
  <inkml:trace contextRef="#ctx0" brushRef="#br1" timeOffset="163485">5307 9703 0,'0'0'0,"0"0"15,0 0 1,0 0-1,0 0-15,0 0 16,0 0 0,0 0-16,0 0 15,0 0 1,0 0 0,0 0-16,0 0 15,0 0 1,0 0-16,0 0 15,0 0 1,0 0 0,0 0-16,0 0 15,0 0 1,0 0-16,0 0 16,0 0-1,0 0-15,-183-100 16,167 67-1,-1 0 1,-16 0-16,0-17 16,-1 17-1,18-17-15,-1 0 16,1 0 0,-1-33-1,0 0-15,17 33 16,-16-16-1,-1 16 1,1-16-16,-1-17 16,17 16-1,0 1-15,0 0 16,0-17 0,0 0-1,0 0-15,0-17 16,0 17-1,0-17-15,0 1 16,0-1 0,17 1-1,-1-1-15,1 0 16,-1 1 0,18-1-16,-1 1 15,17-67 1,99-266-1</inkml:trace>
  <inkml:trace contextRef="#ctx0" brushRef="#br1" timeOffset="164153">4477 8989 0,'0'0'15,"0"0"-15,0 0 16,0 0 0,0 0-16,0 0 15,0 0 1,-17-199-1,17 116-15,0 16 16,0-16 0,0-16-1,0-1-15,0 17 16,0 0 0,17-33-16,-1 16 15,34-66 1,-17 17-16,34 0 15,16-17 1,133-366 0,-1 84-16</inkml:trace>
  <inkml:trace contextRef="#ctx0" brushRef="#br1" timeOffset="164763">4644 8242 0,'0'0'15,"0"0"1,0 0-16,0 0 15,-50-183 1,67 51 0,-1-18-16,1 1 15,-1-1 1,18-32-16,15-1 16,-15 17-1,-1 33 1,33-82-16,17-18 15,67-99 1,182-365-16</inkml:trace>
  <inkml:trace contextRef="#ctx0" brushRef="#br1" timeOffset="168097">4942 8972 0,'0'0'16,"0"0"-16,0 0 15,0 0 1,0 0-1,0 0-15,0 0 16,0 0 0,0 0-1,0 0-15,0 0 16,0 0 0,0 0-16,-200-116 15,200 17 1,0 16-1,0-17-15,0-83 16,0 1 0,17 32-16,49-115 15,17-84 1,100-82-16,16-51 16,17 17-1,99-66 1</inkml:trace>
  <inkml:trace contextRef="#ctx0" brushRef="#br1" timeOffset="171050">4643 7196 0,'0'0'0,"0"0"16,0 0-1,0 0-15</inkml:trace>
  <inkml:trace contextRef="#ctx0" brushRef="#br1" timeOffset="171605">4593 7296 0,'0'0'0,"0"0"16</inkml:trace>
  <inkml:trace contextRef="#ctx1" brushRef="#br1" timeOffset="104505">4560 7478 0</inkml:trace>
  <inkml:trace contextRef="#ctx1" brushRef="#br1" timeOffset="105519">4560 7429 0</inkml:trace>
  <inkml:trace contextRef="#ctx1" brushRef="#br1" timeOffset="107791">4726 7196 0,'16'0'422,"-16"-33"-391,34 16 16,-34-16 31,0 17-62,16-1 15,-16-16 0,0 16 16,0-16-16,0 16 0,0 1 32,0-17-16,17 16 0,-17-16-16,0 16 0,0-16 0,0 16 16,33 1-15,-33-17-1,17 16 16,-17-16 15,33 33 1,-33-17-63,0-16 47,0 16 15</inkml:trace>
  <inkml:trace contextRef="#ctx0" brushRef="#br1" timeOffset="185684">5606 7595 0,'-67'232'15,"-49"-33"1,99-149-16,-32 50 15,15 16 1,1-17-16,0-16 16,16-16-1,17-51 1,0-16-16,0 0 16,-16-132-1,16-51-15,33-249 16,50 1-1,17-100 1,16 32-16,0 51 16,0 83-1,-33 133-15,-33 99 16,-17 66 0,-33 67-1,0 0-15,0 34 16,0 32-1,-116 249-15,0 17 16,-50 200 0,-17-51-1,50-82-15,34-67 16,32-100 0,1-49-16,49-51 15,1-82 1,-1-17-1,17-33-15,0 0 16,17-49 0,-1-68-16,101-281 15,32-117 1,-16 17 0,0 33-16,-17 100 15,-33 149 1,-33 67-16,-34 83 15,-16 66 1,0 0 0,0 0-16,0 33 15,-99 166 1,-67 133-16,33 83 16,-83 133-1,100-67-15,0-82 16,49-34-1,17-83 1,34 0-16,16-215 16,0 16-1,0 16-15,16-16 16,-16 17 0,17-17-1,0-33-15,-1 0 16,1-17-1,-1 17-15,-16-17 16,17 17 0,0-17-1,-1 0-15,-16 0 16,0-16 0,0 16-16,0-16 15,0-17 1,0 0-1,0 0-15,0-17 16,0-99 0,0-50-16,0-33 15,0-150 1,17 0 0,-1-16-16,51 17 15,-34 49 1,33 0-16,-16 0 15,0 50 1,16 0 0,-32 50-16,15 16 15,-15 34 1,-34 116-16,0 16 16,0 0-1,0 1 1,-34 49-16,-32 100 15,-67 199 1,17 50-16,16 0 16,17-34-1,17-49 1,33-33-16,0-34 16,16-16-1,17-183-15,0-16 16,0 16-1,0 0 1,0 0-16,0-33 16,0 17-1,0-1-15,0 1 16,0-17 0,0 0-1,0 0-15,0-50 16,-17-16-1,17-17-15,0-50 16,0-50 0,0 1-1,17-17-15,33-67 16,0 17 0,-1 0-16,18 50 15,-34 16 1,17 50-1,-34 100-15,1 16 16,-17-16 0,0 17-16,0-1 15,0 17 1,-33 83-16,-34 100 16,18 33-1,15-117 1,18 1-16,-1-50 15,1-1 1,-1 18-16,17-1 16,0 1-1,0-1 1,0-16-16,0 0 16,0-1-1,0 1-15,0-17 16,-17 1-1,17-18 1,-33-16-16,17-50 16,-1-116-1,17-66-15,33-17 16,0 33 0,1 33-1,-1 34-15,-17 33 16,18 49-1,-18 18-15,-16 49 16,0 0 0,0 0-1,0 0-15,-50 149 16,-16 67 0,16 33-16,-16 17 15,-17-17 1,16 0-1,51-183-15,16 17 16,-17 0 0,1 0-16,16-33 15,0-17 1,0 17 0,0-34-16,0 18 15,0-1 1,0-17-16,0-16 15,0-33 1,0-17-16,16-33 16,1-16-1,-17-17 1,33-34-16,17-32 16,0-1-1,16 0 1,67-165-16,0 49 15,-50 116 1,16 1-16,1-1 16,-1 0-1,1 17-15,0 0 16,-17 34 0,-67 82-1,17 17-15,1-17 16,-18 17-1,-16-1-15,17 1 16,-17 17 0,0 16-1,-33 0-15,-100 182 16,-17 51 0,18 32-16,15 1 15,18-67 1,16 33-1,0 1-15,66-150 16,-16 17 0,16-1-16,-16 1 15,0-17 1,16 0 0,17-50-16,-16 17 15,-1-17 1,17-16-16,0-1 15,-16-32 1,16-117 0,33-116-16,50-17 15,0-49 1,16 49-16,1 17 16,-17 66-1,0 1 1,0-1-16,-17 50 15,1-16 1,-17 0-16,16-1 16,-16 17-1,0 50 1,-34 50-16,-16 0 16,17 16-1,-17 1-15,0 16 16,-50 99-1,-99 217 1,-17-1-16,0 1 16,66-18-1,34-165-15,-1 50 16,1-1 0,-1 1-1,18-17-15,15-16 16,1-34-1,33-100-15,0 1 16,0 0 0,0-17-1,0 0-15,0-34 16,33-115 0,34-117-16,82-215 15,17 66 1,-50 182-16,-16 1 15,-50 116 1,16 0 0,34-84-16,33 1 15,-1 17 1,1-18-16,17 18 16,-34-1-1,0 17 1,0 17-16,-33 49 15,-49 67 1,-34 0-16,16 16 16,-16 0-1,0 1 1,0 16-16,0 0 16,-16 0-1,-67 66-15,-50 84 16,0 32-1,-33 34 1,50 16-16,-17 34 16,0 0-1,0-1-15,67-65 16,-17-1 0,16 17-1,1-17-15,0-33 16,16-17-1,0-16-15,50-100 16,0-33 0,0 17-1,0-17-15,0-150 16,83-215 0,100-116-16,-17 66 15,16 0 1,-16 83-1,17 83-15,0 49 16,-150 167 0,0 0-16,50-50 15,17-17 1,-1-16 0,1 17-16,-17-1 15,-17 17 1,-33 66-16,1-16 15,-18 0 1,-16 16 0,0 1-16,0 16 15,0 0 1,0 0-16,-83 16 16,-66 134-1,-50 16 1,16 16-16,33 18 15,51-68 1,-1 34-16,-16 100 16,-17 0-1,83-133 1,1-1-16,-34 84 16,0 0-1,0-33-15,16-17 16,17-34-1,34-82 1,-1-17-16,1 1 16,-1-1-1,0-17-15,17-132 16,50-116 0,50-67-16,33 17 15,-17 33 1,17 33-1,-117 166-15,34-16 16,16-17 0,17-17-16,50-66 15,33-17 1,-16 17 0,-17 17-16,-1-17 15,-15 33 1,-68 83-16,-15 17 15,-18-17 1,17 17 0,1-17-16,-18 17 15,17-17 1,1 34-16,-18-17 16,1-1-1,-1 1 1,1 17-16,0-18 15,-1 18 1,-16-1-16,17 17 16,-1-16-1,1-1 1,0 0-16</inkml:trace>
  <inkml:trace contextRef="#ctx1" brushRef="#br1" timeOffset="120334">6618 2813 0</inkml:trace>
  <inkml:trace contextRef="#ctx1" brushRef="#br1" timeOffset="121775">6452 3046 0,'17'0'406,"-17"-33"-406,33 16 16,-16 17 15,-17-33-31,33 16 31,-16 1-15,-17-18 15,16 18-15,17 16-1,-33-33 16,17 16 1,-17 0-1,33 17-31,-33-33 16,17 17-1,-17-18 16,33 34-15,-16-16 15,-1-17-15,-16 16 15,33 0 0,-33-16-31,17 17 32,16-18-1,-33 18-15,17-17-1,16 33 1,-33-17-1,17 0-15</inkml:trace>
  <inkml:trace contextRef="#ctx0" brushRef="#br0" timeOffset="205589">6934 1186 0,'0'0'15,"0"0"1,0 0 0,0 0-16,0 0 15,0 0 1,-33 166-16,-34-66 16,1 33-1,-17 16 1,-17-16-16,67-83 15,-50 83 1,0 0-16,-17 33 16,1-17-1,-1 50 1,0 0-16,1-16 16,49-83-1,0-17-15,-33 66 16,17 17-1,-17 17-15,16-1 16,-16 18 0,0-1-1,17-50-15,-17 1 16,-183 530 0,-16 51-16,-216 713 15</inkml:trace>
  <inkml:trace contextRef="#ctx0" brushRef="#br0" timeOffset="206648">6220 1983 0,'0'0'16,"0"0"-1,0 0-15,0 0 16,0 0 0,0 0-16,0 0 15,0 0 1,0 0 0,0 0-16,0 0 15,0 0 1,16 166-16,-49-83 15,-17 17 1,17 0 0,0-34-16,0 17 15,-17 83 1,-16 0-16,32-66 16,1-1-1,-33 34 1,16-17-16,-16 17 15,16 0 1,0 16-16,-16-33 16,32-16-1,-15 16 1,15 1-16,-15-1 16,15-17-1,-15 18-15,-134 480 16,0-132-1,17-50 1,-398 1212-16,448-1029 16</inkml:trace>
  <inkml:trace contextRef="#ctx0" brushRef="#br0" timeOffset="208763">4576 4357 0,'0'0'16,"0"0"-1,0 0-15,0 0 16,0 0 0,0 0-16,0 0 15,0 0 1,0 0 0,0 183-16,0-150 15,0 17 1,0 50-16,0-17 15,0 16 1,0-16 0,-16 0-16,-1 133 15,-16 0 1,16-100-16,1 0 16,-51 266-1,18-17 1,-18-33-16,-99 648 15,67-283 1,32 249-16</inkml:trace>
  <inkml:trace contextRef="#ctx0" brushRef="#br0" timeOffset="210981">5357 3594 0,'0'0'15,"0"0"1,0 0-16,0 0 16,0 0-1,-50 249 1,0-83-16,-33 66 15,-100 316 1,17-33 0,-16-84-16,99-82 15,-17 16 1,-82 465-16,-1 233 16,100-200-1,33-199-15,0 149 16</inkml:trace>
  <inkml:trace contextRef="#ctx0" brushRef="#br0" timeOffset="211716">5124 4258 0,'0'0'16,"0"0"-1,0 0-15,0 0 16,0 0-1,-33 182 1,0-65-16,-83 381 16,16-67-1,-83 532-15,-49-199 16,83-34 0,32 150-1,84-166-15</inkml:trace>
  <inkml:trace contextRef="#ctx0" brushRef="#br0" timeOffset="214686">7067 1253 0,'99'-166'0,"-99"216"16,0-50 0,0 0-1,0 0-15,0 0 16,0 0 0,0 0-16,0 0 15,0 16 1,0 1-1,-33 49-15,-233 349 16,-99 117 0,-266 530-16,200-282 15,-67 1 1,215-34 0</inkml:trace>
  <inkml:trace contextRef="#ctx0" brushRef="#br0" timeOffset="215265">7266 1618 0,'0'0'0,"0"0"15,0 0 1,0 0 0,0 0-16,-349 365 15,-265 499 1,182-200-16,-82 232 15,49-49 1,149-34 0</inkml:trace>
  <inkml:trace contextRef="#ctx0" brushRef="#br0" timeOffset="229545">7000 1386 0,'0'0'0,"0"0"16,0 0-1,0 0 1,0 0-16,0 0 15,0 0 1,0 0-16,0 0 16,-83 166-1,33-83 1,-82 99-16,-1 1 16,0 16-1,17 17-15,-17 0 16,33 0-1,-49 82 1,-34 34-16,-265 631 16,116-249-1,-33 17-15</inkml:trace>
  <inkml:trace contextRef="#ctx0" brushRef="#br0" timeOffset="232296">7515 1004 0,'0'0'15,"0"0"1,0 0-16,0 0 16,0 0-1,-199 249 1,-84 183-16,51-100 15,116-183 1,-83 100-16,16 33 16,-83 200-1,1-34 1,-1 0-16,50-16 16,34-50-1,99-133-15,-17 16 16,0 67-1,1 33 1,-250 565-16,67 116 16,149-183-1,150-49-15</inkml:trace>
  <inkml:trace contextRef="#ctx0" brushRef="#br0" timeOffset="234376">7714 290 0,'0'0'16,"0"0"0,0 0-16,0 0 15,-116 282 1,-50-33 0,-17 17-16,1 16 15,-1 17 1,-182 182-16,-84 283 15,134-133 1,-166 265 0,115-32-16,34-84 15,100-66 1,0 0-16,82 49 16,51 134-1,65 66-15,18 16 16,66 17-1,132-66 1</inkml:trace>
  <inkml:trace contextRef="#ctx0" brushRef="#br0" timeOffset="242740">7764 1070 0,'0'0'15,"0"0"-15,0 0 16,0 0 0,0 0-16,0 0 15,0 0 1,0 0 0,0 0-16,0 0 15,0 0 1,-133 166-16,116-133 15,-32-16 1,-1 33 0,17-17-16,-17 17 15,17-17 1,-17 34-16,0-18 16,0 18-1,-16-17 1,16-1-16,0 18 15,-16-1 1,16 1-16,0-1 16,-16 17-1,16-17-15,-16 1 16,16-1 0,0 17-1,-16 0-15,16 17 16,0-17-1,-16 0-15,16 0 16,0 0 0,-17 0-1,18 0-15,-18 0 16,17 0 0,1 0-16,-18 0 15,17 0 1,1 0-1,-18 0-15,17 16 16,1-16 0,-18 0-16,17 0 15,1 1 1,-18-1 0,17 0-16,1 0 15,15 0 1,-15 0-16,15 0 15,-15 0 1,15 0 0,-15-17-16,15 0 15,-15 1 1,15-1-16,-15 17 16,15-16-1,-15-1 1,15 0-16,-15 17 15,15-16 1,1-1-16,0 1 16,0-1-1,16 17-15,-16-33 16,0 0 0,16 16-1,-16-16-15,0 16 16,16-16-1,-16 0 1,0 16-16,16-16 16,-16 0-1,16 16-15,1-33 16,-1 17 0,17-17-1,-16 17-15,-1 0 16,-199 531-1</inkml:trace>
  <inkml:trace contextRef="#ctx0" brushRef="#br0" timeOffset="244416">7051 1452 0,'0'0'15,"0"0"1,0 0-16,0 0 16,0 0-1,0 0 1,0 0-16,0 0 16,0 0-1,0 0 1,0 0-16,-116 166 15,99-133 1,-16 17-16,-17 17 16,-16 32-1,-17 34 1,0-17-16,50-49 16,-34 16-1,17 16-15,-16 17 16,-17 50-1,-17 0-15,1 17 16,-1-34 0,50-49-1,-16 0-15,16-1 16,0 1 0,-16-17-16,16 16 15,-16 1 1,32 16-1,-15 1-15,-1-1 16,0-17 0,0 18-16,17-1 15,-17 0 1,0-16 0,-49 132-16,16-33 15,33-99 1,17-1-16,-17-16 15,17 17 1,-17 0 0,17-1-16,-17 1 15,33-1 1,-16 1-16,0 0 16,0-1-1,16 1 1,-16-1-16,0-16 15,16 1 1,-16-1-16,0 0 16,16 0-1,-16 0 1,16 0-16,1 0 16,16-17-1,-17 17-15,1-17 16,-1 1-1,0-1 1,1 17-16,-1-16 16,17-1-1,-16 0-15,-1 1 16,0-17 0,1-1-1,-1 18-15,17-17 16,-16-1-1,-1 51-15,-99 597 16,16 482 0,100-498-16,67 182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D6F3-27C7-448F-968D-ED002E47AD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FD69-3508-4963-8065-DC4A72A06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8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85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82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34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2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32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4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8104" y="1122363"/>
            <a:ext cx="7554351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8104" y="3602038"/>
            <a:ext cx="75543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7927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89255" y="6356350"/>
            <a:ext cx="2743200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Shape 23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24" name="Shape 2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Shape 2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3426400" y="2982400"/>
            <a:ext cx="53392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3426400" y="4251601"/>
            <a:ext cx="53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1019767" y="585833"/>
            <a:ext cx="2566000" cy="2566000"/>
            <a:chOff x="6680825" y="2549350"/>
            <a:chExt cx="1539600" cy="1539600"/>
          </a:xfrm>
        </p:grpSpPr>
        <p:sp>
          <p:nvSpPr>
            <p:cNvPr id="31" name="Shape 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49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EB9A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emf"/><Relationship Id="rId5" Type="http://schemas.openxmlformats.org/officeDocument/2006/relationships/customXml" Target="../ink/ink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8104" y="1122363"/>
            <a:ext cx="7554351" cy="2387600"/>
          </a:xfrm>
        </p:spPr>
        <p:txBody>
          <a:bodyPr>
            <a:noAutofit/>
          </a:bodyPr>
          <a:lstStyle/>
          <a:p>
            <a:r>
              <a:rPr lang="en-US" sz="4400" dirty="0"/>
              <a:t>Sentiment analysis using BERT (pre-training language representations) and Deep Learning on Persian texts</a:t>
            </a:r>
            <a:endParaRPr 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8104" y="4496855"/>
            <a:ext cx="7554351" cy="16557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cs typeface="B Nazanin" panose="00000400000000000000" pitchFamily="2" charset="-78"/>
              </a:rPr>
              <a:t>Soroush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 err="1" smtClean="0">
                <a:cs typeface="B Nazanin" panose="00000400000000000000" pitchFamily="2" charset="-78"/>
              </a:rPr>
              <a:t>Karimi</a:t>
            </a:r>
            <a:endParaRPr lang="en-US" sz="2800" b="1" dirty="0" smtClean="0">
              <a:cs typeface="B Nazanin" panose="00000400000000000000" pitchFamily="2" charset="-78"/>
            </a:endParaRPr>
          </a:p>
          <a:p>
            <a:r>
              <a:rPr lang="en-US" sz="2800" b="1" dirty="0" err="1" smtClean="0">
                <a:cs typeface="B Nazanin" panose="00000400000000000000" pitchFamily="2" charset="-78"/>
              </a:rPr>
              <a:t>Fatemeh</a:t>
            </a:r>
            <a:r>
              <a:rPr lang="en-US" sz="2800" b="1" dirty="0" smtClean="0">
                <a:cs typeface="B Nazanin" panose="00000400000000000000" pitchFamily="2" charset="-78"/>
              </a:rPr>
              <a:t> Sadat Shahrabadi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Bidirectional Long Short Term Memory (LSTM)</a:t>
            </a:r>
            <a:endParaRPr lang="en-GB" sz="28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52" y="2472118"/>
            <a:ext cx="5410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Convolutional Neural Network (CNN)</a:t>
            </a:r>
            <a:endParaRPr lang="en-GB" sz="2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15" y="1613535"/>
            <a:ext cx="4722886" cy="49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9A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667124" y="2871690"/>
            <a:ext cx="4847463" cy="1473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6000" dirty="0" smtClean="0">
                <a:cs typeface="B Nazanin" panose="00000400000000000000" pitchFamily="2" charset="-78"/>
              </a:rPr>
              <a:t>Our solution!</a:t>
            </a:r>
            <a:endParaRPr sz="6000" dirty="0">
              <a:cs typeface="B Nazanin" panose="00000400000000000000" pitchFamily="2" charset="-78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374567" y="947333"/>
            <a:ext cx="1856800" cy="1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lang="en-US" sz="8800" dirty="0" smtClean="0">
                <a:solidFill>
                  <a:srgbClr val="FFC667"/>
                </a:solidFill>
                <a:latin typeface="Trebuchet MS" panose="020B0603020202020204"/>
                <a:cs typeface="B Nazanin" panose="00000400000000000000" pitchFamily="2" charset="-78"/>
              </a:rPr>
              <a:t>4</a:t>
            </a:r>
            <a:endParaRPr kumimoji="0" sz="8800" b="0" i="0" u="none" strike="noStrike" kern="1200" cap="none" spc="0" normalizeH="0" baseline="0" noProof="0" dirty="0">
              <a:ln>
                <a:noFill/>
              </a:ln>
              <a:solidFill>
                <a:srgbClr val="FFC667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93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Bidirectional Encoder Representations from Transformers</a:t>
            </a:r>
            <a:endParaRPr lang="en-GB" sz="32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8966-7C6F-4069-B8C5-32F819A1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539"/>
            <a:ext cx="8220075" cy="4387352"/>
          </a:xfrm>
        </p:spPr>
        <p:txBody>
          <a:bodyPr/>
          <a:lstStyle/>
          <a:p>
            <a:r>
              <a:rPr lang="en-US" dirty="0"/>
              <a:t>first </a:t>
            </a:r>
            <a:r>
              <a:rPr lang="en-US" b="1" dirty="0"/>
              <a:t>unsupervised</a:t>
            </a:r>
            <a:r>
              <a:rPr lang="en-US" dirty="0"/>
              <a:t>, deeply </a:t>
            </a:r>
            <a:r>
              <a:rPr lang="en-US" b="1" dirty="0"/>
              <a:t>bidirectional</a:t>
            </a:r>
            <a:r>
              <a:rPr lang="en-US" dirty="0"/>
              <a:t> system for </a:t>
            </a:r>
            <a:r>
              <a:rPr lang="en-US" dirty="0" smtClean="0"/>
              <a:t>pre-training NLP</a:t>
            </a:r>
          </a:p>
          <a:p>
            <a:r>
              <a:rPr lang="en-US" b="1" dirty="0"/>
              <a:t>contextual</a:t>
            </a:r>
            <a:r>
              <a:rPr lang="en-US" dirty="0"/>
              <a:t> Pre-trained representation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908616"/>
            <a:ext cx="4138326" cy="27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BERT </a:t>
            </a:r>
            <a:r>
              <a:rPr lang="en-US" b="0" dirty="0" smtClean="0"/>
              <a:t>Approach</a:t>
            </a:r>
            <a:endParaRPr lang="en-GB" sz="32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8966-7C6F-4069-B8C5-32F819A1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539"/>
            <a:ext cx="9982200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mask out 15% of the words in the input, run the entire sequence through a deep bidirectional </a:t>
            </a:r>
            <a:r>
              <a:rPr lang="en-US" dirty="0" smtClean="0"/>
              <a:t>Transformer</a:t>
            </a:r>
            <a:r>
              <a:rPr lang="en-US" dirty="0"/>
              <a:t> encoder, and then predict only the masked </a:t>
            </a:r>
            <a:r>
              <a:rPr lang="en-US" dirty="0" smtClean="0"/>
              <a:t>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the man went to the [MASK1] . he bought a [MASK2] of milk.</a:t>
            </a:r>
          </a:p>
          <a:p>
            <a:r>
              <a:rPr lang="en-US" dirty="0"/>
              <a:t>Labels: [MASK1] = store; [MASK2] = gallon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96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9A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374567" y="947333"/>
            <a:ext cx="1856800" cy="1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lang="en-US" sz="8800" noProof="0" dirty="0" smtClean="0">
                <a:solidFill>
                  <a:srgbClr val="FFC667"/>
                </a:solidFill>
                <a:latin typeface="Trebuchet MS" panose="020B0603020202020204"/>
                <a:cs typeface="B Nazanin" panose="00000400000000000000" pitchFamily="2" charset="-78"/>
              </a:rPr>
              <a:t>5</a:t>
            </a:r>
            <a:endParaRPr kumimoji="0" sz="8800" b="0" i="0" u="none" strike="noStrike" kern="1200" cap="none" spc="0" normalizeH="0" baseline="0" noProof="0" dirty="0">
              <a:ln>
                <a:noFill/>
              </a:ln>
              <a:solidFill>
                <a:srgbClr val="FFC667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6" name="Shape 175"/>
          <p:cNvSpPr txBox="1">
            <a:spLocks noGrp="1"/>
          </p:cNvSpPr>
          <p:nvPr>
            <p:ph type="ctrTitle"/>
          </p:nvPr>
        </p:nvSpPr>
        <p:spPr>
          <a:xfrm>
            <a:off x="3667124" y="2871690"/>
            <a:ext cx="4847463" cy="1473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6000" dirty="0">
                <a:cs typeface="B Nazanin" panose="00000400000000000000" pitchFamily="2" charset="-78"/>
              </a:rPr>
              <a:t>Past </a:t>
            </a:r>
            <a:r>
              <a:rPr lang="en-US" sz="6000" dirty="0" smtClean="0">
                <a:cs typeface="B Nazanin" panose="00000400000000000000" pitchFamily="2" charset="-78"/>
              </a:rPr>
              <a:t/>
            </a:r>
            <a:br>
              <a:rPr lang="en-US" sz="6000" dirty="0" smtClean="0">
                <a:cs typeface="B Nazanin" panose="00000400000000000000" pitchFamily="2" charset="-78"/>
              </a:rPr>
            </a:br>
            <a:r>
              <a:rPr lang="en-US" sz="6000" dirty="0" smtClean="0">
                <a:cs typeface="B Nazanin" panose="00000400000000000000" pitchFamily="2" charset="-78"/>
              </a:rPr>
              <a:t>Results</a:t>
            </a:r>
            <a:endParaRPr sz="6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34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Computing</a:t>
            </a:r>
            <a:r>
              <a:rPr lang="fa-IR" sz="4000" dirty="0" smtClean="0"/>
              <a:t> </a:t>
            </a:r>
            <a:r>
              <a:rPr lang="en-US" sz="4000" dirty="0" smtClean="0"/>
              <a:t>results</a:t>
            </a:r>
            <a:endParaRPr lang="en-GB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65292"/>
              </p:ext>
            </p:extLst>
          </p:nvPr>
        </p:nvGraphicFramePr>
        <p:xfrm>
          <a:off x="2628900" y="2216379"/>
          <a:ext cx="6369051" cy="2050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563">
                  <a:extLst>
                    <a:ext uri="{9D8B030D-6E8A-4147-A177-3AD203B41FA5}">
                      <a16:colId xmlns:a16="http://schemas.microsoft.com/office/drawing/2014/main" val="2670671635"/>
                    </a:ext>
                  </a:extLst>
                </a:gridCol>
                <a:gridCol w="2123244">
                  <a:extLst>
                    <a:ext uri="{9D8B030D-6E8A-4147-A177-3AD203B41FA5}">
                      <a16:colId xmlns:a16="http://schemas.microsoft.com/office/drawing/2014/main" val="3367907677"/>
                    </a:ext>
                  </a:extLst>
                </a:gridCol>
                <a:gridCol w="2123244">
                  <a:extLst>
                    <a:ext uri="{9D8B030D-6E8A-4147-A177-3AD203B41FA5}">
                      <a16:colId xmlns:a16="http://schemas.microsoft.com/office/drawing/2014/main" val="3119096818"/>
                    </a:ext>
                  </a:extLst>
                </a:gridCol>
              </a:tblGrid>
              <a:tr h="683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predicted </a:t>
                      </a:r>
                      <a:r>
                        <a:rPr lang="en-US" sz="1600" dirty="0">
                          <a:effectLst/>
                        </a:rPr>
                        <a:t>as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Predicted as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55093"/>
                  </a:ext>
                </a:extLst>
              </a:tr>
              <a:tr h="683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TN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97372"/>
                  </a:ext>
                </a:extLst>
              </a:tr>
              <a:tr h="683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TP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170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62475" y="4621441"/>
                <a:ext cx="6096000" cy="15702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2429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2429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2429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2429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𝑅𝑒𝑐𝑎𝑙𝑙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𝑅𝑒𝑐𝑎𝑙𝑙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75" y="4621441"/>
                <a:ext cx="6096000" cy="1570238"/>
              </a:xfrm>
              <a:prstGeom prst="rect">
                <a:avLst/>
              </a:prstGeom>
              <a:blipFill>
                <a:blip r:embed="rId2"/>
                <a:stretch>
                  <a:fillRect l="-800" b="-15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7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Computing</a:t>
            </a:r>
            <a:r>
              <a:rPr lang="fa-IR" sz="4000" dirty="0" smtClean="0"/>
              <a:t> </a:t>
            </a:r>
            <a:r>
              <a:rPr lang="en-US" sz="4000" dirty="0" smtClean="0"/>
              <a:t>results</a:t>
            </a:r>
            <a:endParaRPr lang="en-GB" sz="3200" dirty="0">
              <a:cs typeface="B Nazanin" panose="00000400000000000000" pitchFamily="2" charset="-78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42822" y="4253809"/>
            <a:ext cx="4335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fa-I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for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Bidirectional-LSTM</a:t>
            </a:r>
            <a:r>
              <a:rPr kumimoji="0" lang="en-US" altLang="fa-I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fa-I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282"/>
              </p:ext>
            </p:extLst>
          </p:nvPr>
        </p:nvGraphicFramePr>
        <p:xfrm>
          <a:off x="1242821" y="2532271"/>
          <a:ext cx="4335021" cy="1565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697">
                  <a:extLst>
                    <a:ext uri="{9D8B030D-6E8A-4147-A177-3AD203B41FA5}">
                      <a16:colId xmlns:a16="http://schemas.microsoft.com/office/drawing/2014/main" val="3950212474"/>
                    </a:ext>
                  </a:extLst>
                </a:gridCol>
                <a:gridCol w="1445162">
                  <a:extLst>
                    <a:ext uri="{9D8B030D-6E8A-4147-A177-3AD203B41FA5}">
                      <a16:colId xmlns:a16="http://schemas.microsoft.com/office/drawing/2014/main" val="4114005622"/>
                    </a:ext>
                  </a:extLst>
                </a:gridCol>
                <a:gridCol w="1445162">
                  <a:extLst>
                    <a:ext uri="{9D8B030D-6E8A-4147-A177-3AD203B41FA5}">
                      <a16:colId xmlns:a16="http://schemas.microsoft.com/office/drawing/2014/main" val="2298528276"/>
                    </a:ext>
                  </a:extLst>
                </a:gridCol>
              </a:tblGrid>
              <a:tr h="4982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predicted </a:t>
                      </a:r>
                      <a:r>
                        <a:rPr lang="en-US" sz="1600" dirty="0">
                          <a:effectLst/>
                        </a:rPr>
                        <a:t>as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Predicted as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07061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123</a:t>
                      </a: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262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60386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51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4568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82369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242821" y="2033689"/>
            <a:ext cx="42778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a-I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for NBSVM-bi:</a:t>
            </a:r>
            <a:endParaRPr kumimoji="0" lang="en-US" altLang="fa-I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70354"/>
              </p:ext>
            </p:extLst>
          </p:nvPr>
        </p:nvGraphicFramePr>
        <p:xfrm>
          <a:off x="1242821" y="4720559"/>
          <a:ext cx="4335020" cy="1565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698">
                  <a:extLst>
                    <a:ext uri="{9D8B030D-6E8A-4147-A177-3AD203B41FA5}">
                      <a16:colId xmlns:a16="http://schemas.microsoft.com/office/drawing/2014/main" val="3950212474"/>
                    </a:ext>
                  </a:extLst>
                </a:gridCol>
                <a:gridCol w="1445161">
                  <a:extLst>
                    <a:ext uri="{9D8B030D-6E8A-4147-A177-3AD203B41FA5}">
                      <a16:colId xmlns:a16="http://schemas.microsoft.com/office/drawing/2014/main" val="4114005622"/>
                    </a:ext>
                  </a:extLst>
                </a:gridCol>
                <a:gridCol w="1445161">
                  <a:extLst>
                    <a:ext uri="{9D8B030D-6E8A-4147-A177-3AD203B41FA5}">
                      <a16:colId xmlns:a16="http://schemas.microsoft.com/office/drawing/2014/main" val="2298528276"/>
                    </a:ext>
                  </a:extLst>
                </a:gridCol>
              </a:tblGrid>
              <a:tr h="392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predicted </a:t>
                      </a:r>
                      <a:r>
                        <a:rPr lang="en-US" sz="1600" dirty="0">
                          <a:effectLst/>
                        </a:rPr>
                        <a:t>as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Predicted as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07061"/>
                  </a:ext>
                </a:extLst>
              </a:tr>
              <a:tr h="392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201</a:t>
                      </a: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60386"/>
                  </a:ext>
                </a:extLst>
              </a:tr>
              <a:tr h="392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170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4449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823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99602"/>
              </p:ext>
            </p:extLst>
          </p:nvPr>
        </p:nvGraphicFramePr>
        <p:xfrm>
          <a:off x="6236207" y="3733007"/>
          <a:ext cx="4187954" cy="1565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686">
                  <a:extLst>
                    <a:ext uri="{9D8B030D-6E8A-4147-A177-3AD203B41FA5}">
                      <a16:colId xmlns:a16="http://schemas.microsoft.com/office/drawing/2014/main" val="3950212474"/>
                    </a:ext>
                  </a:extLst>
                </a:gridCol>
                <a:gridCol w="1396134">
                  <a:extLst>
                    <a:ext uri="{9D8B030D-6E8A-4147-A177-3AD203B41FA5}">
                      <a16:colId xmlns:a16="http://schemas.microsoft.com/office/drawing/2014/main" val="4114005622"/>
                    </a:ext>
                  </a:extLst>
                </a:gridCol>
                <a:gridCol w="1396134">
                  <a:extLst>
                    <a:ext uri="{9D8B030D-6E8A-4147-A177-3AD203B41FA5}">
                      <a16:colId xmlns:a16="http://schemas.microsoft.com/office/drawing/2014/main" val="2298528276"/>
                    </a:ext>
                  </a:extLst>
                </a:gridCol>
              </a:tblGrid>
              <a:tr h="4381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predicted </a:t>
                      </a:r>
                      <a:r>
                        <a:rPr lang="en-US" sz="1600" dirty="0">
                          <a:effectLst/>
                        </a:rPr>
                        <a:t>as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Predicted as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07061"/>
                  </a:ext>
                </a:extLst>
              </a:tr>
              <a:tr h="4381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201</a:t>
                      </a: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60386"/>
                  </a:ext>
                </a:extLst>
              </a:tr>
              <a:tr h="4381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4480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82369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236207" y="3273036"/>
            <a:ext cx="5784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a-I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for CNN:</a:t>
            </a:r>
            <a:endParaRPr kumimoji="0" lang="en-US" altLang="fa-I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</a:t>
            </a:r>
            <a:r>
              <a:rPr lang="en-US" sz="4000" dirty="0" smtClean="0"/>
              <a:t>inal</a:t>
            </a:r>
            <a:r>
              <a:rPr lang="fa-IR" sz="4000" dirty="0" smtClean="0"/>
              <a:t> </a:t>
            </a:r>
            <a:r>
              <a:rPr lang="en-US" sz="4000" dirty="0" smtClean="0"/>
              <a:t>results</a:t>
            </a:r>
            <a:endParaRPr lang="en-GB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2480"/>
              </p:ext>
            </p:extLst>
          </p:nvPr>
        </p:nvGraphicFramePr>
        <p:xfrm>
          <a:off x="1260475" y="2527605"/>
          <a:ext cx="8997950" cy="2087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9006">
                  <a:extLst>
                    <a:ext uri="{9D8B030D-6E8A-4147-A177-3AD203B41FA5}">
                      <a16:colId xmlns:a16="http://schemas.microsoft.com/office/drawing/2014/main" val="835178617"/>
                    </a:ext>
                  </a:extLst>
                </a:gridCol>
                <a:gridCol w="2249006">
                  <a:extLst>
                    <a:ext uri="{9D8B030D-6E8A-4147-A177-3AD203B41FA5}">
                      <a16:colId xmlns:a16="http://schemas.microsoft.com/office/drawing/2014/main" val="14850279"/>
                    </a:ext>
                  </a:extLst>
                </a:gridCol>
                <a:gridCol w="2249969">
                  <a:extLst>
                    <a:ext uri="{9D8B030D-6E8A-4147-A177-3AD203B41FA5}">
                      <a16:colId xmlns:a16="http://schemas.microsoft.com/office/drawing/2014/main" val="3003307055"/>
                    </a:ext>
                  </a:extLst>
                </a:gridCol>
                <a:gridCol w="2249969">
                  <a:extLst>
                    <a:ext uri="{9D8B030D-6E8A-4147-A177-3AD203B41FA5}">
                      <a16:colId xmlns:a16="http://schemas.microsoft.com/office/drawing/2014/main" val="3556790882"/>
                    </a:ext>
                  </a:extLst>
                </a:gridCol>
              </a:tblGrid>
              <a:tr h="5217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Approach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26511"/>
                  </a:ext>
                </a:extLst>
              </a:tr>
              <a:tr h="5217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NBSVM-bi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70.7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44.0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757350"/>
                  </a:ext>
                </a:extLst>
              </a:tr>
              <a:tr h="5217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Bidirectional-LSTM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54.2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35.2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221817"/>
                  </a:ext>
                </a:extLst>
              </a:tr>
              <a:tr h="5217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CNN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59.1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52.2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22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7150" y="31139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499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9A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374567" y="947333"/>
            <a:ext cx="1856800" cy="1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lang="en-US" sz="8800" noProof="0" dirty="0" smtClean="0">
                <a:solidFill>
                  <a:srgbClr val="FFC667"/>
                </a:solidFill>
                <a:latin typeface="Trebuchet MS" panose="020B0603020202020204"/>
                <a:cs typeface="B Nazanin" panose="00000400000000000000" pitchFamily="2" charset="-78"/>
              </a:rPr>
              <a:t>6</a:t>
            </a:r>
            <a:endParaRPr kumimoji="0" sz="8800" b="0" i="0" u="none" strike="noStrike" kern="1200" cap="none" spc="0" normalizeH="0" baseline="0" noProof="0" dirty="0">
              <a:ln>
                <a:noFill/>
              </a:ln>
              <a:solidFill>
                <a:srgbClr val="FFC667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6" name="Shape 175"/>
          <p:cNvSpPr txBox="1">
            <a:spLocks noGrp="1"/>
          </p:cNvSpPr>
          <p:nvPr>
            <p:ph type="ctrTitle"/>
          </p:nvPr>
        </p:nvSpPr>
        <p:spPr>
          <a:xfrm>
            <a:off x="3667124" y="2871690"/>
            <a:ext cx="4847463" cy="1473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6000" dirty="0" smtClean="0">
                <a:cs typeface="B Nazanin" panose="00000400000000000000" pitchFamily="2" charset="-78"/>
              </a:rPr>
              <a:t>Our </a:t>
            </a:r>
            <a:br>
              <a:rPr lang="en-US" sz="6000" dirty="0" smtClean="0">
                <a:cs typeface="B Nazanin" panose="00000400000000000000" pitchFamily="2" charset="-78"/>
              </a:rPr>
            </a:br>
            <a:r>
              <a:rPr lang="en-US" sz="6000" dirty="0" smtClean="0">
                <a:cs typeface="B Nazanin" panose="00000400000000000000" pitchFamily="2" charset="-78"/>
              </a:rPr>
              <a:t>Results</a:t>
            </a:r>
            <a:endParaRPr sz="6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71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9A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2615184" y="2833590"/>
            <a:ext cx="7004304" cy="1473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6000" dirty="0">
                <a:cs typeface="B Nazanin" panose="00000400000000000000" pitchFamily="2" charset="-78"/>
              </a:rPr>
              <a:t>problem statement</a:t>
            </a:r>
            <a:endParaRPr sz="6000" dirty="0">
              <a:cs typeface="B Nazanin" panose="00000400000000000000" pitchFamily="2" charset="-78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374567" y="947333"/>
            <a:ext cx="1856800" cy="1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lang="en-US" sz="8800" dirty="0">
                <a:solidFill>
                  <a:srgbClr val="FFC667"/>
                </a:solidFill>
                <a:latin typeface="Trebuchet MS" panose="020B0603020202020204"/>
                <a:cs typeface="B Nazanin" panose="00000400000000000000" pitchFamily="2" charset="-78"/>
              </a:rPr>
              <a:t>1</a:t>
            </a:r>
            <a:endParaRPr kumimoji="0" sz="8800" b="0" i="0" u="none" strike="noStrike" kern="1200" cap="none" spc="0" normalizeH="0" baseline="0" noProof="0" dirty="0">
              <a:ln>
                <a:noFill/>
              </a:ln>
              <a:solidFill>
                <a:srgbClr val="FFC667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32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Computing</a:t>
            </a:r>
            <a:r>
              <a:rPr lang="fa-IR" sz="4000" dirty="0" smtClean="0"/>
              <a:t> </a:t>
            </a:r>
            <a:r>
              <a:rPr lang="en-US" sz="4000" dirty="0" smtClean="0"/>
              <a:t>results</a:t>
            </a:r>
            <a:endParaRPr lang="en-GB" sz="3200" dirty="0">
              <a:cs typeface="B Nazanin" panose="00000400000000000000" pitchFamily="2" charset="-78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09750" y="4315682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Confusion matrix for BERT (balanced data for fine-tuning and unbalanced data for testing):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67471"/>
              </p:ext>
            </p:extLst>
          </p:nvPr>
        </p:nvGraphicFramePr>
        <p:xfrm>
          <a:off x="1809749" y="2520237"/>
          <a:ext cx="7772399" cy="1304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245">
                  <a:extLst>
                    <a:ext uri="{9D8B030D-6E8A-4147-A177-3AD203B41FA5}">
                      <a16:colId xmlns:a16="http://schemas.microsoft.com/office/drawing/2014/main" val="3950212474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4114005622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2298528276"/>
                    </a:ext>
                  </a:extLst>
                </a:gridCol>
              </a:tblGrid>
              <a:tr h="102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predicted </a:t>
                      </a:r>
                      <a:r>
                        <a:rPr lang="en-US" sz="1600" dirty="0">
                          <a:effectLst/>
                        </a:rPr>
                        <a:t>as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Predicted as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07061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188</a:t>
                      </a: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235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60386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109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4472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82369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66900" y="2078985"/>
            <a:ext cx="729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Confusion matrix for BERT (unbalanced data for fine-tuning and testing):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71528"/>
              </p:ext>
            </p:extLst>
          </p:nvPr>
        </p:nvGraphicFramePr>
        <p:xfrm>
          <a:off x="1809749" y="4800546"/>
          <a:ext cx="7772399" cy="1304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245">
                  <a:extLst>
                    <a:ext uri="{9D8B030D-6E8A-4147-A177-3AD203B41FA5}">
                      <a16:colId xmlns:a16="http://schemas.microsoft.com/office/drawing/2014/main" val="3950212474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4114005622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2298528276"/>
                    </a:ext>
                  </a:extLst>
                </a:gridCol>
              </a:tblGrid>
              <a:tr h="102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predicted </a:t>
                      </a:r>
                      <a:r>
                        <a:rPr lang="en-US" sz="1600" dirty="0">
                          <a:effectLst/>
                        </a:rPr>
                        <a:t>as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Predicted as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07061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415</a:t>
                      </a: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60386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849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3732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8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7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Computing</a:t>
            </a:r>
            <a:r>
              <a:rPr lang="fa-IR" sz="4000" dirty="0" smtClean="0"/>
              <a:t> </a:t>
            </a:r>
            <a:r>
              <a:rPr lang="en-US" sz="4000" dirty="0" smtClean="0"/>
              <a:t>results</a:t>
            </a:r>
            <a:endParaRPr lang="en-GB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10822"/>
              </p:ext>
            </p:extLst>
          </p:nvPr>
        </p:nvGraphicFramePr>
        <p:xfrm>
          <a:off x="1866900" y="2716136"/>
          <a:ext cx="7772399" cy="1304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245">
                  <a:extLst>
                    <a:ext uri="{9D8B030D-6E8A-4147-A177-3AD203B41FA5}">
                      <a16:colId xmlns:a16="http://schemas.microsoft.com/office/drawing/2014/main" val="3950212474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4114005622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2298528276"/>
                    </a:ext>
                  </a:extLst>
                </a:gridCol>
              </a:tblGrid>
              <a:tr h="102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predicted </a:t>
                      </a:r>
                      <a:r>
                        <a:rPr lang="en-US" sz="1600" dirty="0">
                          <a:effectLst/>
                        </a:rPr>
                        <a:t>as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Predicted as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07061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378</a:t>
                      </a: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60386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390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4191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82369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66900" y="1940487"/>
            <a:ext cx="77152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Confusion matrix for BERT (positive data twice the negative data for fine-tuning and unbalanced data for testing):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98192"/>
              </p:ext>
            </p:extLst>
          </p:nvPr>
        </p:nvGraphicFramePr>
        <p:xfrm>
          <a:off x="1866900" y="4975782"/>
          <a:ext cx="7772399" cy="1304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245">
                  <a:extLst>
                    <a:ext uri="{9D8B030D-6E8A-4147-A177-3AD203B41FA5}">
                      <a16:colId xmlns:a16="http://schemas.microsoft.com/office/drawing/2014/main" val="3950212474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4114005622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2298528276"/>
                    </a:ext>
                  </a:extLst>
                </a:gridCol>
              </a:tblGrid>
              <a:tr h="102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predicted </a:t>
                      </a:r>
                      <a:r>
                        <a:rPr lang="en-US" sz="1600" dirty="0">
                          <a:effectLst/>
                        </a:rPr>
                        <a:t>as 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Predicted as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07061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Negative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267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60386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82369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66900" y="4285535"/>
            <a:ext cx="77152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Confusion matrix for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(balanced data for fine-tuning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negative data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 unbalanced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for testing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</a:t>
            </a:r>
            <a:r>
              <a:rPr lang="en-US" sz="4000" dirty="0" smtClean="0"/>
              <a:t>inal</a:t>
            </a:r>
            <a:r>
              <a:rPr lang="fa-IR" sz="4000" dirty="0" smtClean="0"/>
              <a:t> </a:t>
            </a:r>
            <a:r>
              <a:rPr lang="en-US" sz="4000" dirty="0" smtClean="0"/>
              <a:t>results</a:t>
            </a:r>
            <a:endParaRPr lang="en-GB" sz="3200" dirty="0">
              <a:cs typeface="B Nazanin" panose="00000400000000000000" pitchFamily="2" charset="-7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7150" y="31139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93968"/>
              </p:ext>
            </p:extLst>
          </p:nvPr>
        </p:nvGraphicFramePr>
        <p:xfrm>
          <a:off x="923543" y="2276857"/>
          <a:ext cx="9262873" cy="3013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1171">
                  <a:extLst>
                    <a:ext uri="{9D8B030D-6E8A-4147-A177-3AD203B41FA5}">
                      <a16:colId xmlns:a16="http://schemas.microsoft.com/office/drawing/2014/main" val="3326125259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933155767"/>
                    </a:ext>
                  </a:extLst>
                </a:gridCol>
                <a:gridCol w="1403795">
                  <a:extLst>
                    <a:ext uri="{9D8B030D-6E8A-4147-A177-3AD203B41FA5}">
                      <a16:colId xmlns:a16="http://schemas.microsoft.com/office/drawing/2014/main" val="728005561"/>
                    </a:ext>
                  </a:extLst>
                </a:gridCol>
                <a:gridCol w="1263119">
                  <a:extLst>
                    <a:ext uri="{9D8B030D-6E8A-4147-A177-3AD203B41FA5}">
                      <a16:colId xmlns:a16="http://schemas.microsoft.com/office/drawing/2014/main" val="2886551824"/>
                    </a:ext>
                  </a:extLst>
                </a:gridCol>
              </a:tblGrid>
              <a:tr h="238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Approach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4607"/>
                  </a:ext>
                </a:extLst>
              </a:tr>
              <a:tr h="474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BERT (unbalanced data for fine-tuning and testing):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736268"/>
                  </a:ext>
                </a:extLst>
              </a:tr>
              <a:tr h="476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BERT (balanced data for fine-tuning and unbalanced data for testing)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38487"/>
                  </a:ext>
                </a:extLst>
              </a:tr>
              <a:tr h="711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BERT (positive data twice the negative data for fine-tuning and unbalanced data for testing)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0.63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06622"/>
                  </a:ext>
                </a:extLst>
              </a:tr>
              <a:tr h="7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  <a:latin typeface="Trebuchet MS (Body)"/>
                        </a:rPr>
                        <a:t>BERT (balanced data for fine-tuning by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rebuchet MS (Body)"/>
                          <a:ea typeface="+mn-ea"/>
                          <a:cs typeface="+mn-cs"/>
                        </a:rPr>
                        <a:t>increasing negative documents </a:t>
                      </a:r>
                      <a:r>
                        <a:rPr lang="en-US" sz="1600" b="1" dirty="0" smtClean="0">
                          <a:effectLst/>
                          <a:latin typeface="Trebuchet MS (Body)"/>
                        </a:rPr>
                        <a:t>and unbalanced data for testing)</a:t>
                      </a:r>
                      <a:endParaRPr lang="en-US" sz="1600" b="1" dirty="0" smtClean="0">
                        <a:effectLst/>
                        <a:latin typeface="Trebuchet MS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Trebuchet MS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 (Bod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Trebuchet MS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 (Bod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0.56</a:t>
                      </a:r>
                      <a:endParaRPr lang="en-US" sz="1600" dirty="0">
                        <a:effectLst/>
                        <a:latin typeface="Trebuchet MS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rgbClr val="C00000"/>
                        </a:solidFill>
                        <a:effectLst/>
                        <a:latin typeface="Trebuchet MS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Trebuchet MS (Bod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rebuchet MS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EB9A3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0332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7375" y="3400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486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9A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374567" y="947333"/>
            <a:ext cx="1856800" cy="1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lang="en-US" sz="8800" noProof="0" dirty="0" smtClean="0">
                <a:solidFill>
                  <a:srgbClr val="FFC667"/>
                </a:solidFill>
                <a:latin typeface="Trebuchet MS" panose="020B0603020202020204"/>
                <a:cs typeface="B Nazanin" panose="00000400000000000000" pitchFamily="2" charset="-78"/>
              </a:rPr>
              <a:t>7</a:t>
            </a:r>
            <a:endParaRPr kumimoji="0" sz="8800" b="0" i="0" u="none" strike="noStrike" kern="1200" cap="none" spc="0" normalizeH="0" baseline="0" noProof="0" dirty="0">
              <a:ln>
                <a:noFill/>
              </a:ln>
              <a:solidFill>
                <a:srgbClr val="FFC667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6" name="Shape 175"/>
          <p:cNvSpPr txBox="1">
            <a:spLocks noGrp="1"/>
          </p:cNvSpPr>
          <p:nvPr>
            <p:ph type="ctrTitle"/>
          </p:nvPr>
        </p:nvSpPr>
        <p:spPr>
          <a:xfrm>
            <a:off x="3667124" y="2871690"/>
            <a:ext cx="4847463" cy="1473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6000" dirty="0" smtClean="0">
                <a:cs typeface="B Nazanin" panose="00000400000000000000" pitchFamily="2" charset="-78"/>
              </a:rPr>
              <a:t>Compare</a:t>
            </a:r>
            <a:r>
              <a:rPr lang="en-US" sz="6000" dirty="0" smtClean="0">
                <a:cs typeface="B Nazanin" panose="00000400000000000000" pitchFamily="2" charset="-78"/>
              </a:rPr>
              <a:t> </a:t>
            </a:r>
            <a:r>
              <a:rPr lang="en-US" sz="6000" dirty="0" smtClean="0">
                <a:cs typeface="B Nazanin" panose="00000400000000000000" pitchFamily="2" charset="-78"/>
              </a:rPr>
              <a:t/>
            </a:r>
            <a:br>
              <a:rPr lang="en-US" sz="6000" dirty="0" smtClean="0">
                <a:cs typeface="B Nazanin" panose="00000400000000000000" pitchFamily="2" charset="-78"/>
              </a:rPr>
            </a:br>
            <a:r>
              <a:rPr lang="en-US" sz="6000" dirty="0" smtClean="0">
                <a:cs typeface="B Nazanin" panose="00000400000000000000" pitchFamily="2" charset="-78"/>
              </a:rPr>
              <a:t>Results</a:t>
            </a:r>
            <a:endParaRPr sz="6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00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454859"/>
            <a:ext cx="9214104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B Nazanin" panose="00000400000000000000" pitchFamily="2" charset="-78"/>
              </a:rPr>
              <a:t>Compare results</a:t>
            </a:r>
            <a:endParaRPr lang="en-GB" sz="3200" dirty="0">
              <a:cs typeface="B Nazanin" panose="00000400000000000000" pitchFamily="2" charset="-7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7150" y="31139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7375" y="3400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244075"/>
              </p:ext>
            </p:extLst>
          </p:nvPr>
        </p:nvGraphicFramePr>
        <p:xfrm>
          <a:off x="2676144" y="2147696"/>
          <a:ext cx="5836920" cy="3741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13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9A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501DACD-445A-4842-91C3-65EDD3EB2380}"/>
                  </a:ext>
                </a:extLst>
              </p14:cNvPr>
              <p14:cNvContentPartPr/>
              <p14:nvPr/>
            </p14:nvContentPartPr>
            <p14:xfrm>
              <a:off x="8138911" y="2487393"/>
              <a:ext cx="3737520" cy="41630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501DACD-445A-4842-91C3-65EDD3EB23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751" y="2449233"/>
                <a:ext cx="3813480" cy="42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384E1F81-399E-4FF2-B06F-34F7605DA439}"/>
                  </a:ext>
                </a:extLst>
              </p14:cNvPr>
              <p14:cNvContentPartPr/>
              <p14:nvPr/>
            </p14:nvContentPartPr>
            <p14:xfrm>
              <a:off x="569911" y="57102"/>
              <a:ext cx="3316908" cy="469462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384E1F81-399E-4FF2-B06F-34F7605DA4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113" y="18943"/>
                <a:ext cx="3392865" cy="4770578"/>
              </a:xfrm>
              <a:prstGeom prst="rect">
                <a:avLst/>
              </a:prstGeom>
            </p:spPr>
          </p:pic>
        </mc:Fallback>
      </mc:AlternateContent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2695551" y="2590430"/>
            <a:ext cx="6825129" cy="1777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7200" dirty="0" smtClean="0">
                <a:latin typeface="Raleway Light"/>
                <a:ea typeface="Raleway Light"/>
                <a:cs typeface="B Nazanin" panose="00000400000000000000" pitchFamily="2" charset="-78"/>
                <a:sym typeface="Raleway Light"/>
              </a:rPr>
              <a:t>Thanks for your attention </a:t>
            </a:r>
            <a:endParaRPr lang="fa-IR" sz="7200" dirty="0">
              <a:latin typeface="Raleway Light"/>
              <a:ea typeface="Raleway Light"/>
              <a:cs typeface="B Nazanin" panose="00000400000000000000" pitchFamily="2" charset="-78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7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B Nazanin" panose="00000400000000000000" pitchFamily="2" charset="-78"/>
              </a:rPr>
              <a:t>Sentiment analysis and natural language processing</a:t>
            </a:r>
            <a:endParaRPr lang="en-GB" sz="36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8966-7C6F-4069-B8C5-32F819A1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539"/>
            <a:ext cx="9740984" cy="4387352"/>
          </a:xfrm>
        </p:spPr>
        <p:txBody>
          <a:bodyPr/>
          <a:lstStyle/>
          <a:p>
            <a:r>
              <a:rPr lang="en-AU" dirty="0"/>
              <a:t>Brand monitoring</a:t>
            </a:r>
          </a:p>
          <a:p>
            <a:r>
              <a:rPr lang="en-AU" dirty="0"/>
              <a:t>Competitive research</a:t>
            </a:r>
          </a:p>
          <a:p>
            <a:r>
              <a:rPr lang="en-US" dirty="0" smtClean="0"/>
              <a:t>Flame </a:t>
            </a:r>
            <a:r>
              <a:rPr lang="en-US" dirty="0"/>
              <a:t>detection and customer service prioritization</a:t>
            </a:r>
          </a:p>
          <a:p>
            <a:r>
              <a:rPr lang="en-AU" dirty="0"/>
              <a:t>Product analysis</a:t>
            </a:r>
          </a:p>
          <a:p>
            <a:r>
              <a:rPr lang="en-US" dirty="0"/>
              <a:t>Market research and insights into industry trends</a:t>
            </a:r>
          </a:p>
          <a:p>
            <a:r>
              <a:rPr lang="en-AU" dirty="0"/>
              <a:t>Workforce analytics/employee engagement </a:t>
            </a:r>
            <a:r>
              <a:rPr lang="en-AU" dirty="0" smtClean="0"/>
              <a:t>monitoring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36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B Nazanin" panose="00000400000000000000" pitchFamily="2" charset="-78"/>
              </a:rPr>
              <a:t>I</a:t>
            </a:r>
            <a:r>
              <a:rPr lang="en-US" sz="3600" dirty="0" smtClean="0">
                <a:cs typeface="B Nazanin" panose="00000400000000000000" pitchFamily="2" charset="-78"/>
              </a:rPr>
              <a:t>nput Sample</a:t>
            </a:r>
            <a:endParaRPr lang="en-GB" sz="36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8966-7C6F-4069-B8C5-32F819A1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539"/>
            <a:ext cx="9740984" cy="438735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1800" dirty="0" smtClean="0"/>
          </a:p>
          <a:p>
            <a:pPr marL="0" indent="0" algn="r" rtl="1">
              <a:buNone/>
            </a:pPr>
            <a:endParaRPr lang="fa-IR" sz="1800" dirty="0"/>
          </a:p>
          <a:p>
            <a:pPr marL="0" indent="0" algn="r" rtl="1">
              <a:buNone/>
            </a:pPr>
            <a:endParaRPr lang="fa-IR" sz="1600" dirty="0" smtClean="0"/>
          </a:p>
          <a:p>
            <a:pPr marL="0" indent="0" algn="r" rtl="1">
              <a:buNone/>
            </a:pPr>
            <a:r>
              <a:rPr lang="fa-IR" sz="1600" dirty="0" smtClean="0"/>
              <a:t>"</a:t>
            </a:r>
            <a:r>
              <a:rPr lang="ar-SA" sz="1600" dirty="0" smtClean="0"/>
              <a:t>ساعت </a:t>
            </a:r>
            <a:r>
              <a:rPr lang="ar-SA" sz="1600" dirty="0"/>
              <a:t>خوبی بود از نظر ظاهر و سنسوراش خوب بود</a:t>
            </a:r>
            <a:r>
              <a:rPr lang="en-US" sz="1600" dirty="0"/>
              <a:t>_x000D_</a:t>
            </a:r>
            <a:r>
              <a:rPr lang="ar-SA" sz="1600" dirty="0"/>
              <a:t>ولی یه بدی بزرگی که داره بعد 3 ماه بندش خشک گرفت و پاره شد بندشم هیچ جا حتی دیجی نداشت</a:t>
            </a:r>
            <a:r>
              <a:rPr lang="en-US" sz="1600" dirty="0"/>
              <a:t>x000D_</a:t>
            </a:r>
            <a:r>
              <a:rPr lang="ar-SA" sz="1600" dirty="0"/>
              <a:t>عملا دیگه قابل استفاده نبود</a:t>
            </a:r>
            <a:r>
              <a:rPr lang="en-US" sz="1600" dirty="0"/>
              <a:t>_x000D_ </a:t>
            </a:r>
            <a:r>
              <a:rPr lang="ar-SA" sz="1600" dirty="0"/>
              <a:t>به نظرم با توجه به نظرات بقیه هم که گفتن پاره میشه تا وقتی که بند یدکی نداره نخرید پولتون میریزید </a:t>
            </a:r>
            <a:r>
              <a:rPr lang="ar-SA" sz="1600" dirty="0" smtClean="0"/>
              <a:t>دور</a:t>
            </a:r>
            <a:r>
              <a:rPr lang="fa-IR" sz="1600" dirty="0" smtClean="0"/>
              <a:t>"</a:t>
            </a:r>
          </a:p>
          <a:p>
            <a:pPr marL="0" indent="0" algn="r" rtl="1">
              <a:buNone/>
            </a:pPr>
            <a:endParaRPr lang="en-US" sz="1600" dirty="0"/>
          </a:p>
          <a:p>
            <a:pPr marL="0" indent="0" algn="r" rtl="1">
              <a:buNone/>
            </a:pPr>
            <a:r>
              <a:rPr lang="fa-IR" sz="1600" dirty="0"/>
              <a:t>"</a:t>
            </a:r>
            <a:r>
              <a:rPr lang="ar-SA" sz="1600" dirty="0" smtClean="0"/>
              <a:t>ارزش </a:t>
            </a:r>
            <a:r>
              <a:rPr lang="ar-SA" sz="1600" dirty="0"/>
              <a:t>خرید نداره. هزینه بیشتر بکنید و گزینه های بهتر خریداری کنین</a:t>
            </a:r>
            <a:r>
              <a:rPr lang="ar-SA" sz="1600" dirty="0" smtClean="0"/>
              <a:t>.</a:t>
            </a:r>
            <a:r>
              <a:rPr lang="fa-IR" sz="1600" dirty="0" smtClean="0"/>
              <a:t>"</a:t>
            </a:r>
          </a:p>
          <a:p>
            <a:pPr marL="0" indent="0" algn="r" rtl="1">
              <a:buNone/>
            </a:pPr>
            <a:endParaRPr lang="en-US" sz="1600" dirty="0"/>
          </a:p>
          <a:p>
            <a:pPr marL="0" indent="0" algn="r" rtl="1">
              <a:buNone/>
            </a:pPr>
            <a:r>
              <a:rPr lang="fa-IR" sz="1600" dirty="0"/>
              <a:t>"</a:t>
            </a:r>
            <a:r>
              <a:rPr lang="ar-SA" sz="1600" dirty="0" smtClean="0"/>
              <a:t>حتما </a:t>
            </a:r>
            <a:r>
              <a:rPr lang="ar-SA" sz="1600" dirty="0"/>
              <a:t>گوشی واقعن خوبه خیلی خوبه</a:t>
            </a:r>
            <a:r>
              <a:rPr lang="en-US" sz="1600" dirty="0"/>
              <a:t> a7 2018 </a:t>
            </a:r>
            <a:r>
              <a:rPr lang="ar-SA" sz="1600" dirty="0"/>
              <a:t>رو بخرین واقعا برای اونایی که گوشی رو دست نگرفتنو نظر بد میدن همش اشتباه اصلا داغ نمیکنه اصلا هنگ نمیکنه و دوربینشم فوق </a:t>
            </a:r>
            <a:r>
              <a:rPr lang="ar-SA" sz="1600" dirty="0" smtClean="0"/>
              <a:t>العاده</a:t>
            </a:r>
            <a:r>
              <a:rPr lang="fa-IR" sz="1600" dirty="0"/>
              <a:t>"</a:t>
            </a:r>
            <a:endParaRPr lang="en-A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766314"/>
            <a:ext cx="3838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B Nazanin" panose="00000400000000000000" pitchFamily="2" charset="-78"/>
              </a:rPr>
              <a:t>Output Sample</a:t>
            </a:r>
            <a:endParaRPr lang="en-GB" sz="36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8966-7C6F-4069-B8C5-32F819A1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539"/>
            <a:ext cx="9740984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[('</a:t>
            </a:r>
            <a:r>
              <a:rPr lang="fa-IR" sz="1600" dirty="0"/>
              <a:t>ساعت خوبی بود از نظر ظاهر و سنسوراش خوب بود</a:t>
            </a:r>
            <a:r>
              <a:rPr lang="en-US" sz="1600" dirty="0"/>
              <a:t>_x000D_</a:t>
            </a:r>
            <a:r>
              <a:rPr lang="fa-IR" sz="1600" dirty="0"/>
              <a:t>ولی یه بدی بزرگی که داره بعد 3 ماه بندش خشک گرفت و پاره شد بندشم هیچ جا حتی دیجی نداشت</a:t>
            </a:r>
            <a:r>
              <a:rPr lang="en-US" sz="1600" dirty="0"/>
              <a:t>x000D_</a:t>
            </a:r>
            <a:r>
              <a:rPr lang="fa-IR" sz="1600" dirty="0"/>
              <a:t>عملا دیگه قابل استفاده نبود</a:t>
            </a:r>
            <a:r>
              <a:rPr lang="en-US" sz="1600" dirty="0"/>
              <a:t>_x000D_ </a:t>
            </a:r>
            <a:r>
              <a:rPr lang="fa-IR" sz="1600" dirty="0"/>
              <a:t>به نظرم با توجه به نظرات بقیه هم که گفتن پاره میشه تا وقتی که بند یدکی نداره نخرید پولتون میریزید دور</a:t>
            </a:r>
            <a:r>
              <a:rPr lang="en-US" sz="1600" dirty="0" smtClean="0"/>
              <a:t>',</a:t>
            </a:r>
          </a:p>
          <a:p>
            <a:pPr marL="0" indent="0">
              <a:buNone/>
            </a:pPr>
            <a:r>
              <a:rPr lang="en-US" sz="1600" dirty="0" smtClean="0"/>
              <a:t>array</a:t>
            </a:r>
            <a:r>
              <a:rPr lang="en-US" sz="1600" dirty="0"/>
              <a:t>([-3.9536180e-03, -5.5351005e+00], </a:t>
            </a:r>
            <a:r>
              <a:rPr lang="en-US" sz="1600" dirty="0" err="1"/>
              <a:t>dtype</a:t>
            </a:r>
            <a:r>
              <a:rPr lang="en-US" sz="1600" dirty="0"/>
              <a:t>=float32</a:t>
            </a:r>
            <a:r>
              <a:rPr lang="en-US" sz="1600" dirty="0" smtClean="0"/>
              <a:t>),</a:t>
            </a:r>
          </a:p>
          <a:p>
            <a:pPr marL="0" indent="0">
              <a:buNone/>
            </a:pPr>
            <a:r>
              <a:rPr lang="en-US" sz="1600" dirty="0" smtClean="0"/>
              <a:t>'Negative'),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fa-IR" sz="1600" dirty="0"/>
              <a:t>ارزش خرید نداره. هزینه بیشتر بکنید و گزینه های بهتر خریداری کنین</a:t>
            </a:r>
            <a:r>
              <a:rPr lang="en-US" sz="1600" dirty="0" smtClean="0"/>
              <a:t>.',</a:t>
            </a:r>
          </a:p>
          <a:p>
            <a:pPr marL="0" indent="0">
              <a:buNone/>
            </a:pPr>
            <a:r>
              <a:rPr lang="en-US" sz="1600" dirty="0" smtClean="0"/>
              <a:t>array</a:t>
            </a:r>
            <a:r>
              <a:rPr lang="en-US" sz="1600" dirty="0"/>
              <a:t>([-2.4673278e-03, -6.0058746e+00], </a:t>
            </a:r>
            <a:r>
              <a:rPr lang="en-US" sz="1600" dirty="0" err="1"/>
              <a:t>dtype</a:t>
            </a:r>
            <a:r>
              <a:rPr lang="en-US" sz="1600" dirty="0"/>
              <a:t>=float32),</a:t>
            </a:r>
          </a:p>
          <a:p>
            <a:pPr marL="0" indent="0">
              <a:buNone/>
            </a:pPr>
            <a:r>
              <a:rPr lang="en-US" sz="1600" dirty="0" smtClean="0"/>
              <a:t>'Negative</a:t>
            </a:r>
            <a:r>
              <a:rPr lang="en-US" sz="1600" dirty="0"/>
              <a:t>'),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fa-IR" sz="1600" dirty="0"/>
              <a:t>حتما گوشی واقعن خوبه خیلی خوبه</a:t>
            </a:r>
            <a:r>
              <a:rPr lang="en-US" sz="1600" dirty="0"/>
              <a:t> a7 2018 </a:t>
            </a:r>
            <a:r>
              <a:rPr lang="fa-IR" sz="1600" dirty="0"/>
              <a:t>رو بخرین واقعا برای اونایی که گوشی رو دست نگرفتنو نظر بد میدن همش اشتباه اصلا داغ نمیکنه اصلا هنگ نمیکنه و دوربینشم فوق العاده</a:t>
            </a:r>
            <a:r>
              <a:rPr lang="en-US" sz="1600" dirty="0"/>
              <a:t>',</a:t>
            </a:r>
          </a:p>
          <a:p>
            <a:pPr marL="0" indent="0">
              <a:buNone/>
            </a:pPr>
            <a:r>
              <a:rPr lang="en-US" sz="1600" dirty="0" smtClean="0"/>
              <a:t>array</a:t>
            </a:r>
            <a:r>
              <a:rPr lang="en-US" sz="1600" dirty="0"/>
              <a:t>([-2.2144477 , -0.11565089], </a:t>
            </a:r>
            <a:r>
              <a:rPr lang="en-US" sz="1600" dirty="0" err="1"/>
              <a:t>dtype</a:t>
            </a:r>
            <a:r>
              <a:rPr lang="en-US" sz="1600" dirty="0"/>
              <a:t>=float32),</a:t>
            </a:r>
          </a:p>
          <a:p>
            <a:pPr marL="0" indent="0">
              <a:buNone/>
            </a:pPr>
            <a:r>
              <a:rPr lang="en-US" sz="1600" dirty="0" smtClean="0"/>
              <a:t>'Positive</a:t>
            </a:r>
            <a:r>
              <a:rPr lang="en-US" sz="1600" dirty="0"/>
              <a:t>')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7707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9A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714749" y="2528790"/>
            <a:ext cx="4847463" cy="1473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6000" dirty="0">
                <a:cs typeface="B Nazanin" panose="00000400000000000000" pitchFamily="2" charset="-78"/>
              </a:rPr>
              <a:t>C</a:t>
            </a:r>
            <a:r>
              <a:rPr lang="en-US" sz="6000" dirty="0" smtClean="0">
                <a:cs typeface="B Nazanin" panose="00000400000000000000" pitchFamily="2" charset="-78"/>
              </a:rPr>
              <a:t>hallenges</a:t>
            </a:r>
            <a:endParaRPr sz="6000" dirty="0">
              <a:cs typeface="B Nazanin" panose="00000400000000000000" pitchFamily="2" charset="-78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374567" y="947333"/>
            <a:ext cx="1856800" cy="1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lang="en-US" sz="8800" dirty="0" smtClean="0">
                <a:solidFill>
                  <a:srgbClr val="FFC667"/>
                </a:solidFill>
                <a:latin typeface="Trebuchet MS" panose="020B0603020202020204"/>
                <a:cs typeface="B Nazanin" panose="00000400000000000000" pitchFamily="2" charset="-78"/>
              </a:rPr>
              <a:t>2</a:t>
            </a:r>
            <a:endParaRPr kumimoji="0" sz="8800" b="0" i="0" u="none" strike="noStrike" kern="1200" cap="none" spc="0" normalizeH="0" baseline="0" noProof="0" dirty="0">
              <a:ln>
                <a:noFill/>
              </a:ln>
              <a:solidFill>
                <a:srgbClr val="FFC667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4199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cs typeface="B Nazanin" panose="00000400000000000000" pitchFamily="2" charset="-78"/>
              </a:rPr>
              <a:t>Challenges</a:t>
            </a:r>
            <a:endParaRPr lang="en-GB" sz="3600" dirty="0">
              <a:cs typeface="B Nazanin" panose="00000400000000000000" pitchFamily="2" charset="-78"/>
            </a:endParaRPr>
          </a:p>
        </p:txBody>
      </p:sp>
      <p:pic>
        <p:nvPicPr>
          <p:cNvPr id="1026" name="Picture 2" descr="Image result for sentiment analysis challen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72" y="2783650"/>
            <a:ext cx="2748470" cy="27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1552" y="2970014"/>
            <a:ext cx="5662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242729"/>
                </a:solidFill>
                <a:latin typeface="+mj-lt"/>
              </a:rPr>
              <a:t>Named Entity </a:t>
            </a:r>
            <a:r>
              <a:rPr lang="en-AU" dirty="0" smtClean="0">
                <a:solidFill>
                  <a:srgbClr val="242729"/>
                </a:solidFill>
                <a:latin typeface="+mj-lt"/>
              </a:rPr>
              <a:t>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+mj-lt"/>
              </a:rPr>
              <a:t>Anaphora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Sarcasm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spelling, poor punctuation, poor </a:t>
            </a:r>
            <a:r>
              <a:rPr lang="en-US" dirty="0" smtClean="0"/>
              <a:t>grammar …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676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9A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667123" y="2332194"/>
            <a:ext cx="4847463" cy="14732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6000" dirty="0">
                <a:cs typeface="B Nazanin" panose="00000400000000000000" pitchFamily="2" charset="-78"/>
              </a:rPr>
              <a:t>Past solutions</a:t>
            </a:r>
            <a:endParaRPr sz="6000" dirty="0">
              <a:cs typeface="B Nazanin" panose="00000400000000000000" pitchFamily="2" charset="-78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374567" y="947333"/>
            <a:ext cx="1856800" cy="1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lang="en-US" sz="8800" dirty="0" smtClean="0">
                <a:solidFill>
                  <a:srgbClr val="FFC667"/>
                </a:solidFill>
                <a:latin typeface="Trebuchet MS" panose="020B0603020202020204"/>
                <a:cs typeface="B Nazanin" panose="00000400000000000000" pitchFamily="2" charset="-78"/>
              </a:rPr>
              <a:t>3</a:t>
            </a:r>
            <a:endParaRPr kumimoji="0" sz="8800" b="0" i="0" u="none" strike="noStrike" kern="1200" cap="none" spc="0" normalizeH="0" baseline="0" noProof="0" dirty="0">
              <a:ln>
                <a:noFill/>
              </a:ln>
              <a:solidFill>
                <a:srgbClr val="FFC667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56" y="4104415"/>
            <a:ext cx="4637530" cy="16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987-B4B0-4D3F-9B84-0F209F45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Skip-gram model</a:t>
            </a:r>
            <a:endParaRPr lang="en-GB" sz="3200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602" y="2625725"/>
            <a:ext cx="2938838" cy="3445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8512" y="3355458"/>
            <a:ext cx="5663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learning vector representations </a:t>
            </a:r>
            <a:r>
              <a:rPr lang="en-US" dirty="0" smtClean="0"/>
              <a:t>of words</a:t>
            </a:r>
            <a:endParaRPr lang="en-A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 smtClean="0"/>
              <a:t>Unsupervised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/>
              <a:t>150726 </a:t>
            </a:r>
            <a:r>
              <a:rPr lang="en-AU" dirty="0" err="1"/>
              <a:t>unlabeled</a:t>
            </a:r>
            <a:r>
              <a:rPr lang="en-AU" dirty="0"/>
              <a:t> </a:t>
            </a:r>
            <a:r>
              <a:rPr lang="en-AU" dirty="0" smtClean="0"/>
              <a:t>sentences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176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318EA07-4127-4F5C-9EBB-3D3613EA5236}" vid="{4FD06B0A-5918-4372-B87B-A6E74A5883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4659</TotalTime>
  <Words>684</Words>
  <Application>Microsoft Office PowerPoint</Application>
  <PresentationFormat>Widescreen</PresentationFormat>
  <Paragraphs>241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 Nazanin</vt:lpstr>
      <vt:lpstr>Calibri</vt:lpstr>
      <vt:lpstr>Cambria Math</vt:lpstr>
      <vt:lpstr>Raleway Light</vt:lpstr>
      <vt:lpstr>Tahoma</vt:lpstr>
      <vt:lpstr>Trebuchet MS</vt:lpstr>
      <vt:lpstr>Trebuchet MS (Body)</vt:lpstr>
      <vt:lpstr>Wingdings</vt:lpstr>
      <vt:lpstr>Office Theme</vt:lpstr>
      <vt:lpstr>Sentiment analysis using BERT (pre-training language representations) and Deep Learning on Persian texts</vt:lpstr>
      <vt:lpstr>problem statement</vt:lpstr>
      <vt:lpstr>Sentiment analysis and natural language processing</vt:lpstr>
      <vt:lpstr>Input Sample</vt:lpstr>
      <vt:lpstr>Output Sample</vt:lpstr>
      <vt:lpstr>Challenges</vt:lpstr>
      <vt:lpstr>Challenges</vt:lpstr>
      <vt:lpstr>Past solutions</vt:lpstr>
      <vt:lpstr>Skip-gram model</vt:lpstr>
      <vt:lpstr>Bidirectional Long Short Term Memory (LSTM)</vt:lpstr>
      <vt:lpstr>Convolutional Neural Network (CNN)</vt:lpstr>
      <vt:lpstr>Our solution!</vt:lpstr>
      <vt:lpstr>Bidirectional Encoder Representations from Transformers</vt:lpstr>
      <vt:lpstr>BERT Approach</vt:lpstr>
      <vt:lpstr>Past  Results</vt:lpstr>
      <vt:lpstr>Computing results</vt:lpstr>
      <vt:lpstr>Computing results</vt:lpstr>
      <vt:lpstr>Final results</vt:lpstr>
      <vt:lpstr>Our  Results</vt:lpstr>
      <vt:lpstr>Computing results</vt:lpstr>
      <vt:lpstr>Computing results</vt:lpstr>
      <vt:lpstr>Final results</vt:lpstr>
      <vt:lpstr>Compare  Results</vt:lpstr>
      <vt:lpstr>Compare results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طراحي و پياده سازي سامانه تشخيص کاربران موثر در تبليغات شبکه هاي اجتماعي</dc:title>
  <dc:creator>Saeedeh Malekan</dc:creator>
  <cp:lastModifiedBy>Shahrabadi</cp:lastModifiedBy>
  <cp:revision>159</cp:revision>
  <dcterms:created xsi:type="dcterms:W3CDTF">2018-05-29T20:32:24Z</dcterms:created>
  <dcterms:modified xsi:type="dcterms:W3CDTF">2019-07-15T19:28:14Z</dcterms:modified>
</cp:coreProperties>
</file>