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EF25-2829-4747-A136-0E745732E210}" type="datetimeFigureOut">
              <a:rPr lang="fr-FR" smtClean="0"/>
              <a:t>30/10/2017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B50A-1021-404D-988A-E92C95E9C9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5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EF25-2829-4747-A136-0E745732E210}" type="datetimeFigureOut">
              <a:rPr lang="fr-FR" smtClean="0"/>
              <a:t>30/10/2017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B50A-1021-404D-988A-E92C95E9C9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17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EF25-2829-4747-A136-0E745732E210}" type="datetimeFigureOut">
              <a:rPr lang="fr-FR" smtClean="0"/>
              <a:t>30/10/2017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B50A-1021-404D-988A-E92C95E9C9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39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EF25-2829-4747-A136-0E745732E210}" type="datetimeFigureOut">
              <a:rPr lang="fr-FR" smtClean="0"/>
              <a:t>30/10/2017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B50A-1021-404D-988A-E92C95E9C9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77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EF25-2829-4747-A136-0E745732E210}" type="datetimeFigureOut">
              <a:rPr lang="fr-FR" smtClean="0"/>
              <a:t>30/10/2017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B50A-1021-404D-988A-E92C95E9C9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62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EF25-2829-4747-A136-0E745732E210}" type="datetimeFigureOut">
              <a:rPr lang="fr-FR" smtClean="0"/>
              <a:t>30/10/2017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B50A-1021-404D-988A-E92C95E9C9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36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EF25-2829-4747-A136-0E745732E210}" type="datetimeFigureOut">
              <a:rPr lang="fr-FR" smtClean="0"/>
              <a:t>30/10/2017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B50A-1021-404D-988A-E92C95E9C9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60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EF25-2829-4747-A136-0E745732E210}" type="datetimeFigureOut">
              <a:rPr lang="fr-FR" smtClean="0"/>
              <a:t>30/10/2017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B50A-1021-404D-988A-E92C95E9C9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69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EF25-2829-4747-A136-0E745732E210}" type="datetimeFigureOut">
              <a:rPr lang="fr-FR" smtClean="0"/>
              <a:t>30/10/2017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B50A-1021-404D-988A-E92C95E9C9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87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EF25-2829-4747-A136-0E745732E210}" type="datetimeFigureOut">
              <a:rPr lang="fr-FR" smtClean="0"/>
              <a:t>30/10/2017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B50A-1021-404D-988A-E92C95E9C9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82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EF25-2829-4747-A136-0E745732E210}" type="datetimeFigureOut">
              <a:rPr lang="fr-FR" smtClean="0"/>
              <a:t>30/10/2017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B50A-1021-404D-988A-E92C95E9C9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32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0EF25-2829-4747-A136-0E745732E210}" type="datetimeFigureOut">
              <a:rPr lang="fr-FR" smtClean="0"/>
              <a:t>30/10/2017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4B50A-1021-404D-988A-E92C95E9C9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49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798" y="2631137"/>
            <a:ext cx="7994561" cy="101146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Electronics Systems Design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798" y="3509963"/>
            <a:ext cx="5025065" cy="416170"/>
          </a:xfrm>
        </p:spPr>
        <p:txBody>
          <a:bodyPr>
            <a:normAutofit lnSpcReduction="10000"/>
          </a:bodyPr>
          <a:lstStyle/>
          <a:p>
            <a:r>
              <a:rPr lang="fr-FR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Conception des systèmes électroniques</a:t>
            </a: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701619" y="4137724"/>
            <a:ext cx="5962918" cy="416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Analysis, Designing, Coding and Testing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683079" y="5018441"/>
            <a:ext cx="39972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@authors</a:t>
            </a:r>
          </a:p>
          <a:p>
            <a:pPr algn="r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ADIKPETO S. S.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Ghislain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algn="r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AMOUSSOU Z. Kenneth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447" y="701013"/>
            <a:ext cx="2055568" cy="205556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85798" y="5977848"/>
            <a:ext cx="193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IUT LOKOSSA 2017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71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1189" y="3716169"/>
            <a:ext cx="7886700" cy="1651852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System designing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1189" y="5529622"/>
            <a:ext cx="7886700" cy="587843"/>
          </a:xfrm>
          <a:noFill/>
        </p:spPr>
        <p:txBody>
          <a:bodyPr/>
          <a:lstStyle/>
          <a:p>
            <a:pPr algn="r"/>
            <a:r>
              <a:rPr lang="en-US" i="1" dirty="0" smtClean="0">
                <a:solidFill>
                  <a:schemeClr val="bg1"/>
                </a:solidFill>
                <a:latin typeface="+mj-lt"/>
              </a:rPr>
              <a:t>Simulation versus experimental method</a:t>
            </a:r>
            <a:endParaRPr lang="en-US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224" y="849465"/>
            <a:ext cx="3692630" cy="369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1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901190" cy="1325563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Designing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28650" y="1406959"/>
            <a:ext cx="7794133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Electronic circuit design is entirely based on your experience.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4566366" y="2610546"/>
            <a:ext cx="12879" cy="388941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15156" y="2283426"/>
            <a:ext cx="381214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Simulation</a:t>
            </a:r>
          </a:p>
          <a:p>
            <a:pPr algn="just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    </a:t>
            </a:r>
          </a:p>
          <a:p>
            <a:pPr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Draw the circuit in a electronic designing software, then simulate it.</a:t>
            </a:r>
          </a:p>
          <a:p>
            <a:pPr algn="just"/>
            <a:endParaRPr lang="en-US" sz="2000" dirty="0">
              <a:latin typeface="+mj-lt"/>
            </a:endParaRPr>
          </a:p>
          <a:p>
            <a:pPr algn="just"/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Where could I found component model </a:t>
            </a:r>
            <a:r>
              <a:rPr lang="en-US" sz="2000" i="1" dirty="0" smtClean="0">
                <a:latin typeface="+mj-lt"/>
              </a:rPr>
              <a:t>?</a:t>
            </a:r>
          </a:p>
          <a:p>
            <a:pPr algn="just"/>
            <a:endParaRPr lang="en-US" sz="2000" dirty="0">
              <a:latin typeface="+mj-lt"/>
            </a:endParaRPr>
          </a:p>
          <a:p>
            <a:pPr algn="just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         On the manufacturer web site. You should be asked to subscribe before being able to download models.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932610" y="2300170"/>
            <a:ext cx="381214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Experimental</a:t>
            </a:r>
          </a:p>
          <a:p>
            <a:pPr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     </a:t>
            </a:r>
          </a:p>
          <a:p>
            <a:pPr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Draw the circuit on a sheet.</a:t>
            </a:r>
          </a:p>
          <a:p>
            <a:pPr algn="just"/>
            <a:endParaRPr lang="en-US" sz="2000" dirty="0">
              <a:latin typeface="+mj-lt"/>
            </a:endParaRPr>
          </a:p>
          <a:p>
            <a:pPr algn="just"/>
            <a:r>
              <a:rPr lang="en-US" sz="2000" b="1" i="1" dirty="0" smtClean="0">
                <a:solidFill>
                  <a:srgbClr val="00B0F0"/>
                </a:solidFill>
                <a:latin typeface="+mj-lt"/>
              </a:rPr>
              <a:t>Try it out, check the result, make some changes and start again.</a:t>
            </a:r>
          </a:p>
          <a:p>
            <a:pPr algn="just"/>
            <a:endParaRPr lang="en-US" sz="2000" b="1" i="1" dirty="0" smtClean="0">
              <a:solidFill>
                <a:srgbClr val="FF0066"/>
              </a:solidFill>
              <a:latin typeface="+mj-lt"/>
            </a:endParaRPr>
          </a:p>
          <a:p>
            <a:pPr algn="just"/>
            <a:r>
              <a:rPr lang="en-US" sz="2000" b="1" i="1" dirty="0" smtClean="0">
                <a:solidFill>
                  <a:srgbClr val="FF0066"/>
                </a:solidFill>
                <a:latin typeface="+mj-lt"/>
              </a:rPr>
              <a:t>WARNING: You could break some components </a:t>
            </a:r>
            <a:endParaRPr lang="en-US" sz="2000" dirty="0">
              <a:solidFill>
                <a:srgbClr val="FF0066"/>
              </a:solidFill>
              <a:latin typeface="+mj-lt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349" y="5277297"/>
            <a:ext cx="1222668" cy="122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9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1189" y="3716169"/>
            <a:ext cx="7886700" cy="1651852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Dealing with IC </a:t>
            </a:r>
            <a:r>
              <a:rPr lang="en-US" sz="3600" b="1" dirty="0" smtClean="0">
                <a:solidFill>
                  <a:schemeClr val="bg1"/>
                </a:solidFill>
              </a:rPr>
              <a:t>(Integrated Circuit)</a:t>
            </a:r>
            <a:endParaRPr lang="fr-FR" sz="4400" dirty="0">
              <a:solidFill>
                <a:schemeClr val="bg1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1189" y="5529622"/>
            <a:ext cx="7886700" cy="587843"/>
          </a:xfrm>
          <a:noFill/>
        </p:spPr>
        <p:txBody>
          <a:bodyPr/>
          <a:lstStyle/>
          <a:p>
            <a:pPr algn="r"/>
            <a:r>
              <a:rPr lang="en-US" i="1" dirty="0" smtClean="0">
                <a:solidFill>
                  <a:schemeClr val="bg1"/>
                </a:solidFill>
                <a:latin typeface="+mj-lt"/>
              </a:rPr>
              <a:t>Electrostatic Discharge</a:t>
            </a:r>
            <a:endParaRPr lang="en-US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938" y="1421472"/>
            <a:ext cx="2999202" cy="299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7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901190" cy="1325563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ESD </a:t>
            </a: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(Electrostatic Discharge)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28650" y="1638779"/>
            <a:ext cx="7794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Electrostatic discharge (ESD) is one of the leading causes of failure in power modules and integrated circuits.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118" y="3168470"/>
            <a:ext cx="5630254" cy="270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2588" y="326489"/>
            <a:ext cx="7886700" cy="1325563"/>
          </a:xfrm>
        </p:spPr>
        <p:txBody>
          <a:bodyPr>
            <a:normAutofit/>
          </a:bodyPr>
          <a:lstStyle/>
          <a:p>
            <a:r>
              <a:rPr lang="fr-FR" sz="5400" b="1" dirty="0" smtClean="0">
                <a:solidFill>
                  <a:schemeClr val="bg1"/>
                </a:solidFill>
              </a:rPr>
              <a:t>Conclusion</a:t>
            </a:r>
            <a:endParaRPr lang="fr-FR" sz="5400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4754719" cy="34418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chemeClr val="bg1"/>
                </a:solidFill>
                <a:latin typeface="+mj-lt"/>
              </a:rPr>
              <a:t>Master electronic components principles and basic applications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chemeClr val="bg1"/>
                </a:solidFill>
                <a:latin typeface="+mj-lt"/>
              </a:rPr>
              <a:t>Learn electronic fundamental functions blocs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chemeClr val="bg1"/>
                </a:solidFill>
                <a:latin typeface="+mj-lt"/>
              </a:rPr>
              <a:t>Handle carefully ESD sensitive device or component.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211" y="1825625"/>
            <a:ext cx="2947077" cy="294707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441032"/>
            <a:ext cx="1165538" cy="116553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058780" y="5762191"/>
            <a:ext cx="4895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  <a:latin typeface="+mj-lt"/>
              </a:rPr>
              <a:t>Build your own electronic design box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182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5619" y="282498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IUT LOKOSSA, October 2017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43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Plan</a:t>
            </a:r>
            <a:endParaRPr lang="fr-FR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Fundamental of electronic design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Electronic building blocs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Systems designing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Dealing with electronics chips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448" y="441787"/>
            <a:ext cx="1248902" cy="12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4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1189" y="3716169"/>
            <a:ext cx="7886700" cy="165185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Fundamental of electronic </a:t>
            </a:r>
            <a:r>
              <a:rPr lang="en-US" sz="5400" b="1" dirty="0" smtClean="0">
                <a:solidFill>
                  <a:schemeClr val="bg1"/>
                </a:solidFill>
              </a:rPr>
              <a:t>design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1189" y="5529622"/>
            <a:ext cx="7886700" cy="587843"/>
          </a:xfrm>
          <a:noFill/>
        </p:spPr>
        <p:txBody>
          <a:bodyPr/>
          <a:lstStyle/>
          <a:p>
            <a:pPr algn="r"/>
            <a:r>
              <a:rPr lang="en-US" i="1" dirty="0" smtClean="0">
                <a:solidFill>
                  <a:schemeClr val="bg1"/>
                </a:solidFill>
                <a:latin typeface="+mj-lt"/>
              </a:rPr>
              <a:t>Electronics components, principles and applications</a:t>
            </a:r>
            <a:endParaRPr lang="en-US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278" y="747321"/>
            <a:ext cx="2884521" cy="288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8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Electronics basis</a:t>
            </a:r>
            <a:endParaRPr lang="en-US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4097896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Elementary components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Resistor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Self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Capacitor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Semi-conductor components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Diode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Bipolar transistor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Unipolar transistor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Etc.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726546" y="2621788"/>
            <a:ext cx="4033502" cy="3690111"/>
            <a:chOff x="4726546" y="2669493"/>
            <a:chExt cx="4033502" cy="3690111"/>
          </a:xfrm>
        </p:grpSpPr>
        <p:sp>
          <p:nvSpPr>
            <p:cNvPr id="5" name="ZoneTexte 4"/>
            <p:cNvSpPr txBox="1"/>
            <p:nvPr/>
          </p:nvSpPr>
          <p:spPr>
            <a:xfrm>
              <a:off x="4726546" y="3497282"/>
              <a:ext cx="4033502" cy="286232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en-US" sz="2000" b="1" i="1" dirty="0">
                <a:solidFill>
                  <a:srgbClr val="00B0F0"/>
                </a:solidFill>
                <a:latin typeface="+mj-lt"/>
              </a:endParaRPr>
            </a:p>
            <a:p>
              <a:pPr algn="just">
                <a:lnSpc>
                  <a:spcPct val="150000"/>
                </a:lnSpc>
              </a:pPr>
              <a:endParaRPr lang="en-US" sz="2000" b="1" i="1" dirty="0">
                <a:solidFill>
                  <a:srgbClr val="00B0F0"/>
                </a:solidFill>
                <a:latin typeface="+mj-lt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sz="2000" b="1" i="1" dirty="0">
                  <a:solidFill>
                    <a:srgbClr val="00B0F0"/>
                  </a:solidFill>
                  <a:latin typeface="+mj-lt"/>
                </a:rPr>
                <a:t> </a:t>
              </a:r>
              <a:r>
                <a:rPr lang="en-US" sz="2000" b="1" i="1" dirty="0" smtClean="0">
                  <a:solidFill>
                    <a:srgbClr val="00B0F0"/>
                  </a:solidFill>
                  <a:latin typeface="+mj-lt"/>
                </a:rPr>
                <a:t>  </a:t>
              </a:r>
              <a:r>
                <a:rPr 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   </a:t>
              </a:r>
              <a:r>
                <a:rPr lang="en-US" sz="2000" dirty="0" smtClean="0">
                  <a:solidFill>
                    <a:schemeClr val="bg1"/>
                  </a:solidFill>
                  <a:latin typeface="+mj-lt"/>
                </a:rPr>
                <a:t> It is really important to master the principle of each of those component to pretend create your own electronic system.</a:t>
              </a:r>
              <a:endParaRPr lang="en-US" sz="2000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1361" y="2669493"/>
              <a:ext cx="1863871" cy="1863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102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901190" cy="1325563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Electronics circuits analysis tools</a:t>
            </a:r>
            <a:endParaRPr lang="en-US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5617604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Fundamental laws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Ohms law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Kirchhoff's Laws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Analysis methods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Nodes methods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Nets methods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Analog/Digital Signal treatment tools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Amplifiers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Filters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963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1189" y="3716169"/>
            <a:ext cx="7886700" cy="1651852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Electronic building blocs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1189" y="5529622"/>
            <a:ext cx="7886700" cy="587843"/>
          </a:xfrm>
          <a:noFill/>
        </p:spPr>
        <p:txBody>
          <a:bodyPr/>
          <a:lstStyle/>
          <a:p>
            <a:pPr algn="r"/>
            <a:r>
              <a:rPr lang="en-US" i="1" dirty="0" smtClean="0">
                <a:solidFill>
                  <a:schemeClr val="bg1"/>
                </a:solidFill>
                <a:latin typeface="+mj-lt"/>
              </a:rPr>
              <a:t>Read scientific papers, articles, Theses</a:t>
            </a:r>
            <a:endParaRPr lang="en-US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576" y="750543"/>
            <a:ext cx="3445926" cy="344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4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2435" y="590214"/>
            <a:ext cx="8515350" cy="1325563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Elemental electronic functions</a:t>
            </a:r>
            <a:endParaRPr lang="en-US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28650" y="2343954"/>
            <a:ext cx="4767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Amplification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Filtering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Oscillator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Regulator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Sensor conditioning circuit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Power source design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849" y="1915777"/>
            <a:ext cx="3296298" cy="329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901190" cy="1325563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Scientific electronic books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(1/2)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205556" y="2441343"/>
            <a:ext cx="44232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i="1" dirty="0" smtClean="0">
                <a:solidFill>
                  <a:srgbClr val="00B0F0"/>
                </a:solidFill>
                <a:latin typeface="+mj-lt"/>
              </a:rPr>
              <a:t>The library should be your best friend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Analog electronic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Digital electronic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Analog / Digital Signal processing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Microcontroller system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7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205294"/>
            <a:ext cx="3334420" cy="3334420"/>
          </a:xfrm>
        </p:spPr>
      </p:pic>
    </p:spTree>
    <p:extLst>
      <p:ext uri="{BB962C8B-B14F-4D97-AF65-F5344CB8AC3E}">
        <p14:creationId xmlns:p14="http://schemas.microsoft.com/office/powerpoint/2010/main" val="11946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901190" cy="1325563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Scientific electronic books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(2/2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596" y="2343954"/>
            <a:ext cx="3163307" cy="3163307"/>
          </a:xfrm>
        </p:spPr>
      </p:pic>
      <p:sp>
        <p:nvSpPr>
          <p:cNvPr id="5" name="ZoneTexte 4"/>
          <p:cNvSpPr txBox="1"/>
          <p:nvPr/>
        </p:nvSpPr>
        <p:spPr>
          <a:xfrm>
            <a:off x="628650" y="2343954"/>
            <a:ext cx="476759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Electronic books can be found easily on the web.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Read Datasheet, application note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Read anterior theses (</a:t>
            </a:r>
            <a:r>
              <a:rPr lang="en-US" sz="2000" i="1" dirty="0" smtClean="0">
                <a:solidFill>
                  <a:srgbClr val="00B0F0"/>
                </a:solidFill>
                <a:latin typeface="+mj-lt"/>
              </a:rPr>
              <a:t>Learn what already exist, only then you can innovate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rgbClr val="00B0F0"/>
                </a:solidFill>
                <a:latin typeface="+mj-lt"/>
              </a:rPr>
              <a:t>Google Scholar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is a good friend to look for international papers.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728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364</Words>
  <Application>Microsoft Office PowerPoint</Application>
  <PresentationFormat>Affichage à l'écran (4:3)</PresentationFormat>
  <Paragraphs>86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Wingdings</vt:lpstr>
      <vt:lpstr>Thème Office</vt:lpstr>
      <vt:lpstr>Electronics Systems Design</vt:lpstr>
      <vt:lpstr>Plan</vt:lpstr>
      <vt:lpstr>Fundamental of electronic design</vt:lpstr>
      <vt:lpstr>Electronics basis</vt:lpstr>
      <vt:lpstr>Electronics circuits analysis tools</vt:lpstr>
      <vt:lpstr>Electronic building blocs</vt:lpstr>
      <vt:lpstr>Elemental electronic functions</vt:lpstr>
      <vt:lpstr>Scientific electronic books (1/2)</vt:lpstr>
      <vt:lpstr>Scientific electronic books (2/2)</vt:lpstr>
      <vt:lpstr>System designing</vt:lpstr>
      <vt:lpstr>Designing</vt:lpstr>
      <vt:lpstr>Dealing with IC (Integrated Circuit)</vt:lpstr>
      <vt:lpstr>ESD (Electrostatic Discharge)</vt:lpstr>
      <vt:lpstr>Conclusion</vt:lpstr>
      <vt:lpstr>IUT LOKOSSA, October 2017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System Design</dc:title>
  <dc:creator>AMOUSSOU Kenneth</dc:creator>
  <cp:lastModifiedBy>AMOUSSOU Kenneth</cp:lastModifiedBy>
  <cp:revision>77</cp:revision>
  <dcterms:created xsi:type="dcterms:W3CDTF">2017-10-30T15:55:39Z</dcterms:created>
  <dcterms:modified xsi:type="dcterms:W3CDTF">2017-10-30T18:40:53Z</dcterms:modified>
</cp:coreProperties>
</file>