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2" r:id="rId4"/>
    <p:sldId id="258" r:id="rId5"/>
    <p:sldId id="259" r:id="rId6"/>
    <p:sldId id="272" r:id="rId7"/>
    <p:sldId id="266" r:id="rId8"/>
    <p:sldId id="264" r:id="rId9"/>
    <p:sldId id="263" r:id="rId10"/>
    <p:sldId id="265" r:id="rId11"/>
    <p:sldId id="270" r:id="rId12"/>
    <p:sldId id="273" r:id="rId13"/>
    <p:sldId id="267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0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2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5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9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1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4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6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9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4B261B-2920-432A-AB79-BF5030EF18F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67AC49-9B85-4FAA-AC6D-13E033048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568754"/>
            <a:ext cx="6815669" cy="1515533"/>
          </a:xfrm>
        </p:spPr>
        <p:txBody>
          <a:bodyPr/>
          <a:lstStyle/>
          <a:p>
            <a:r>
              <a:rPr lang="en-US" dirty="0" err="1" smtClean="0"/>
              <a:t>Kingday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28569" y="3621287"/>
            <a:ext cx="6815669" cy="174897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ID:</a:t>
            </a:r>
          </a:p>
          <a:p>
            <a:r>
              <a:rPr lang="en-US" dirty="0" smtClean="0"/>
              <a:t>U1610237</a:t>
            </a:r>
          </a:p>
          <a:p>
            <a:r>
              <a:rPr lang="en-US" dirty="0" smtClean="0"/>
              <a:t>U1610240</a:t>
            </a:r>
          </a:p>
          <a:p>
            <a:r>
              <a:rPr lang="en-US" dirty="0" smtClean="0"/>
              <a:t>U1610244</a:t>
            </a:r>
          </a:p>
          <a:p>
            <a:r>
              <a:rPr lang="en-US" dirty="0" smtClean="0"/>
              <a:t>U1610245</a:t>
            </a:r>
          </a:p>
          <a:p>
            <a:r>
              <a:rPr lang="en-US" dirty="0" smtClean="0"/>
              <a:t>U1610254</a:t>
            </a:r>
          </a:p>
          <a:p>
            <a:r>
              <a:rPr lang="en-US" dirty="0" smtClean="0"/>
              <a:t>U1610259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74144" y="3603145"/>
            <a:ext cx="7261984" cy="1785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Team: </a:t>
            </a:r>
          </a:p>
          <a:p>
            <a:r>
              <a:rPr lang="en-US" sz="2300" dirty="0" err="1"/>
              <a:t>SuxrobKhodja</a:t>
            </a:r>
            <a:r>
              <a:rPr lang="en-US" sz="2300" dirty="0"/>
              <a:t> </a:t>
            </a:r>
            <a:r>
              <a:rPr lang="en-US" sz="2300" dirty="0" err="1" smtClean="0"/>
              <a:t>Sayfuddinov</a:t>
            </a:r>
            <a:endParaRPr lang="en-US" sz="2300" dirty="0" smtClean="0"/>
          </a:p>
          <a:p>
            <a:r>
              <a:rPr lang="en-US" sz="2300" dirty="0" err="1" smtClean="0"/>
              <a:t>Timurbek</a:t>
            </a:r>
            <a:r>
              <a:rPr lang="en-US" sz="2300" dirty="0" smtClean="0"/>
              <a:t> </a:t>
            </a:r>
            <a:r>
              <a:rPr lang="en-US" sz="2300" dirty="0" err="1" smtClean="0"/>
              <a:t>Kholmuzaev</a:t>
            </a:r>
            <a:endParaRPr lang="en-US" sz="2300" dirty="0" smtClean="0"/>
          </a:p>
          <a:p>
            <a:r>
              <a:rPr lang="en-US" sz="2300" dirty="0" err="1" smtClean="0"/>
              <a:t>Ulmasbek</a:t>
            </a:r>
            <a:r>
              <a:rPr lang="en-US" sz="2300" dirty="0" smtClean="0"/>
              <a:t> </a:t>
            </a:r>
            <a:r>
              <a:rPr lang="en-US" sz="2300" dirty="0" err="1"/>
              <a:t>Rakhmatullaev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 smtClean="0"/>
              <a:t>Ulugbek Khamdamov</a:t>
            </a:r>
          </a:p>
          <a:p>
            <a:r>
              <a:rPr lang="en-US" sz="2300" dirty="0" smtClean="0"/>
              <a:t>Zafar </a:t>
            </a:r>
            <a:r>
              <a:rPr lang="en-US" sz="2300" dirty="0" err="1" smtClean="0"/>
              <a:t>Ubaydullaev</a:t>
            </a:r>
            <a:endParaRPr lang="en-US" sz="2300" dirty="0" smtClean="0"/>
          </a:p>
          <a:p>
            <a:r>
              <a:rPr lang="en-US" sz="2300" dirty="0" err="1" smtClean="0"/>
              <a:t>Sardorbek</a:t>
            </a:r>
            <a:r>
              <a:rPr lang="en-US" sz="2300" dirty="0" smtClean="0"/>
              <a:t> </a:t>
            </a:r>
            <a:r>
              <a:rPr lang="en-US" sz="2300" dirty="0" err="1" smtClean="0"/>
              <a:t>Khalimov</a:t>
            </a:r>
            <a:endParaRPr lang="en-US" sz="2300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1726445"/>
            <a:ext cx="1905000" cy="8226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57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490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9730" y="5617420"/>
            <a:ext cx="2945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page shows the items that client chose and their 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9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1" y="522513"/>
            <a:ext cx="11213017" cy="57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8" y="467406"/>
            <a:ext cx="10388925" cy="4792389"/>
          </a:xfrm>
        </p:spPr>
      </p:pic>
      <p:sp>
        <p:nvSpPr>
          <p:cNvPr id="5" name="Rectangle 4"/>
          <p:cNvSpPr/>
          <p:nvPr/>
        </p:nvSpPr>
        <p:spPr>
          <a:xfrm>
            <a:off x="805541" y="5377934"/>
            <a:ext cx="533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these page registered admins can add new products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20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Картинки по запросу The end"/>
          <p:cNvSpPr>
            <a:spLocks noChangeAspect="1" noChangeArrowheads="1"/>
          </p:cNvSpPr>
          <p:nvPr/>
        </p:nvSpPr>
        <p:spPr bwMode="auto">
          <a:xfrm>
            <a:off x="1755774" y="2575877"/>
            <a:ext cx="472629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Картинки по запросу The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4" y="1348740"/>
            <a:ext cx="871410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to our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165863"/>
          </a:xfrm>
        </p:spPr>
        <p:txBody>
          <a:bodyPr>
            <a:normAutofit/>
          </a:bodyPr>
          <a:lstStyle/>
          <a:p>
            <a:r>
              <a:rPr lang="en-US" sz="2500" dirty="0"/>
              <a:t>https://github.com/iuthub/design-project-ostore.git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42516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Kingday</a:t>
            </a:r>
            <a:r>
              <a:rPr lang="en-US" b="1" dirty="0" smtClean="0"/>
              <a:t> </a:t>
            </a:r>
            <a:r>
              <a:rPr lang="en-GB" dirty="0" smtClean="0"/>
              <a:t>is a manufacturer dealing with textile productions.</a:t>
            </a:r>
          </a:p>
          <a:p>
            <a:r>
              <a:rPr lang="en-US" dirty="0"/>
              <a:t>T</a:t>
            </a:r>
            <a:r>
              <a:rPr lang="en-US" dirty="0" smtClean="0"/>
              <a:t>he website that we created provides a full information about </a:t>
            </a:r>
            <a:r>
              <a:rPr lang="en-US" dirty="0" err="1" smtClean="0"/>
              <a:t>Kingday’s</a:t>
            </a:r>
            <a:r>
              <a:rPr lang="en-US" dirty="0" smtClean="0"/>
              <a:t> productions and shipment options.</a:t>
            </a:r>
          </a:p>
          <a:p>
            <a:r>
              <a:rPr lang="en-US" dirty="0"/>
              <a:t>In addition, </a:t>
            </a:r>
            <a:r>
              <a:rPr lang="en-US" dirty="0" smtClean="0"/>
              <a:t>from the website customers can choose design patterns and color variations that suits them.</a:t>
            </a:r>
          </a:p>
          <a:p>
            <a:r>
              <a:rPr lang="en-US" dirty="0" smtClean="0"/>
              <a:t>From the admin panel sales manager can add or delete customers.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03" y="4876740"/>
            <a:ext cx="1305787" cy="1305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1" y="711199"/>
            <a:ext cx="1743075" cy="58759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3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Problems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69591"/>
              </p:ext>
            </p:extLst>
          </p:nvPr>
        </p:nvGraphicFramePr>
        <p:xfrm>
          <a:off x="1295400" y="2557463"/>
          <a:ext cx="9601200" cy="261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95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Problems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Goals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10">
                <a:tc>
                  <a:txBody>
                    <a:bodyPr/>
                    <a:lstStyle/>
                    <a:p>
                      <a:r>
                        <a:rPr lang="en-US" dirty="0" smtClean="0"/>
                        <a:t>Many customers have a problem with directly connecting</a:t>
                      </a:r>
                      <a:r>
                        <a:rPr lang="en-US" baseline="0" dirty="0" smtClean="0"/>
                        <a:t> to the manufacturing company and purchase products from them easily with a few steps.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time for purchase using web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43">
                <a:tc>
                  <a:txBody>
                    <a:bodyPr/>
                    <a:lstStyle/>
                    <a:p>
                      <a:r>
                        <a:rPr lang="en-US" dirty="0" smtClean="0"/>
                        <a:t>No search options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enable</a:t>
                      </a:r>
                      <a:r>
                        <a:rPr lang="en-US" baseline="0" dirty="0" smtClean="0"/>
                        <a:t> buyer to pick from many color combinations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5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enable direct contact</a:t>
                      </a:r>
                      <a:r>
                        <a:rPr lang="en-US" baseline="0" dirty="0" smtClean="0"/>
                        <a:t> with manufacturer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688337"/>
            <a:ext cx="1743075" cy="58759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72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objective is to </a:t>
            </a:r>
            <a:r>
              <a:rPr lang="en-GB" dirty="0" smtClean="0"/>
              <a:t>create an online store for manufacturer</a:t>
            </a:r>
          </a:p>
          <a:p>
            <a:r>
              <a:rPr lang="en-GB" dirty="0" smtClean="0"/>
              <a:t>The Website will show</a:t>
            </a:r>
            <a:r>
              <a:rPr lang="en-GB" dirty="0"/>
              <a:t> </a:t>
            </a:r>
            <a:r>
              <a:rPr lang="en-GB" dirty="0" smtClean="0"/>
              <a:t>the products of the company                                            with colour combinations and design patterns</a:t>
            </a:r>
          </a:p>
          <a:p>
            <a:r>
              <a:rPr lang="en-GB" dirty="0" smtClean="0"/>
              <a:t>Customers can search for the blankets among                                                                   variety of design collections and see the price of the                                                    product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3451755"/>
            <a:ext cx="1529290" cy="15292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84">
            <a:off x="9337188" y="5021162"/>
            <a:ext cx="2453315" cy="13063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66" y="3401060"/>
            <a:ext cx="1630680" cy="1630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575" y="748240"/>
            <a:ext cx="1743075" cy="58759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6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924" y="68188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sz="6000" dirty="0"/>
              <a:t>Project schedule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Week-Design </a:t>
            </a:r>
          </a:p>
          <a:p>
            <a:r>
              <a:rPr lang="en-US" dirty="0" smtClean="0"/>
              <a:t>Second </a:t>
            </a:r>
            <a:r>
              <a:rPr lang="en-US" dirty="0" err="1" smtClean="0"/>
              <a:t>Week-Frontend&amp;Backend</a:t>
            </a:r>
            <a:endParaRPr lang="en-US" dirty="0" smtClean="0"/>
          </a:p>
          <a:p>
            <a:r>
              <a:rPr lang="en-US" dirty="0" smtClean="0"/>
              <a:t>Third Week-Backend </a:t>
            </a:r>
          </a:p>
          <a:p>
            <a:r>
              <a:rPr lang="en-US" dirty="0" smtClean="0"/>
              <a:t>Fourth Week –Last Changes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605680"/>
            <a:ext cx="11027228" cy="5708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" y="746224"/>
            <a:ext cx="1743075" cy="58759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01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Below Students worked on design of web-site (Front-end)</a:t>
            </a:r>
          </a:p>
          <a:p>
            <a:r>
              <a:rPr lang="en-US" dirty="0" err="1" smtClean="0"/>
              <a:t>SuxrobKhodja</a:t>
            </a:r>
            <a:r>
              <a:rPr lang="en-US" dirty="0" smtClean="0"/>
              <a:t> </a:t>
            </a:r>
            <a:r>
              <a:rPr lang="en-US" dirty="0" err="1" smtClean="0"/>
              <a:t>Sayfuddinov</a:t>
            </a:r>
            <a:endParaRPr lang="en-US" dirty="0" smtClean="0"/>
          </a:p>
          <a:p>
            <a:r>
              <a:rPr lang="en-US" dirty="0" smtClean="0"/>
              <a:t>1) Scale design</a:t>
            </a:r>
          </a:p>
          <a:p>
            <a:r>
              <a:rPr lang="en-US" dirty="0" smtClean="0"/>
              <a:t>2) Make comprehensive user interface</a:t>
            </a:r>
          </a:p>
          <a:p>
            <a:r>
              <a:rPr lang="en-US" dirty="0"/>
              <a:t>3</a:t>
            </a:r>
            <a:r>
              <a:rPr lang="en-US" dirty="0" smtClean="0"/>
              <a:t>) Bootstrap</a:t>
            </a:r>
          </a:p>
          <a:p>
            <a:r>
              <a:rPr lang="en-US" dirty="0" err="1" smtClean="0"/>
              <a:t>Timurbek</a:t>
            </a:r>
            <a:r>
              <a:rPr lang="en-US" dirty="0" smtClean="0"/>
              <a:t> </a:t>
            </a:r>
            <a:r>
              <a:rPr lang="en-US" dirty="0" err="1" smtClean="0"/>
              <a:t>Kholmuzaev</a:t>
            </a:r>
            <a:endParaRPr lang="en-US" dirty="0" smtClean="0"/>
          </a:p>
          <a:p>
            <a:r>
              <a:rPr lang="en-US" dirty="0" smtClean="0"/>
              <a:t>1) Write to team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) Making logo for the site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Buttons design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Zafar </a:t>
            </a:r>
            <a:r>
              <a:rPr lang="en-US" dirty="0" err="1"/>
              <a:t>Ubaydullaev</a:t>
            </a:r>
            <a:endParaRPr lang="en-US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)</a:t>
            </a:r>
            <a:r>
              <a:rPr lang="en-US" dirty="0"/>
              <a:t> Design </a:t>
            </a:r>
            <a:r>
              <a:rPr lang="en-US" dirty="0" smtClean="0"/>
              <a:t>corrections</a:t>
            </a:r>
            <a:endParaRPr lang="en-US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)</a:t>
            </a:r>
            <a:r>
              <a:rPr lang="en-US" dirty="0"/>
              <a:t> Make website maximum simple and fast for user to load it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dirty="0" smtClean="0"/>
              <a:t>) Make a support for tablet display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823750" y="243757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Below students worked on </a:t>
            </a:r>
            <a:r>
              <a:rPr lang="en-US" sz="1300" dirty="0" err="1" smtClean="0"/>
              <a:t>Laravel</a:t>
            </a:r>
            <a:r>
              <a:rPr lang="en-US" sz="1300" dirty="0" smtClean="0"/>
              <a:t> Framework (Backend)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err="1" smtClean="0"/>
              <a:t>Ulmasbek</a:t>
            </a:r>
            <a:r>
              <a:rPr lang="en-US" sz="1300" dirty="0" smtClean="0"/>
              <a:t> </a:t>
            </a:r>
            <a:r>
              <a:rPr lang="en-US" sz="1300" dirty="0" err="1"/>
              <a:t>Rakhmatullaev</a:t>
            </a:r>
            <a:r>
              <a:rPr lang="en-US" sz="1300" dirty="0"/>
              <a:t>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1) Login page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2) Admin page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3) </a:t>
            </a:r>
            <a:r>
              <a:rPr lang="en-US" sz="1300" dirty="0" smtClean="0"/>
              <a:t>Database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4) Making basket for storing items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Ulugbek Khamdamov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1</a:t>
            </a:r>
            <a:r>
              <a:rPr lang="en-US" sz="1300" dirty="0" smtClean="0"/>
              <a:t>) Events handling</a:t>
            </a:r>
            <a:endParaRPr lang="en-US" sz="1300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2</a:t>
            </a:r>
            <a:r>
              <a:rPr lang="en-US" sz="1300" dirty="0" smtClean="0"/>
              <a:t>) Working on backend of Upload item page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3) Bug fixing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4) Input Validation using regular expressions</a:t>
            </a:r>
            <a:endParaRPr lang="en-US" sz="1300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err="1" smtClean="0"/>
              <a:t>Sardorbek</a:t>
            </a:r>
            <a:r>
              <a:rPr lang="en-US" sz="1300" dirty="0" smtClean="0"/>
              <a:t> </a:t>
            </a:r>
            <a:r>
              <a:rPr lang="en-US" sz="1300" dirty="0" err="1" smtClean="0"/>
              <a:t>Khalimov</a:t>
            </a:r>
            <a:endParaRPr lang="en-US" sz="1300" dirty="0" smtClean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1</a:t>
            </a:r>
            <a:r>
              <a:rPr lang="en-US" sz="1300" dirty="0" smtClean="0"/>
              <a:t>) Data collect</a:t>
            </a:r>
            <a:endParaRPr lang="en-US" sz="1300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 smtClean="0"/>
              <a:t>2) Backdoor</a:t>
            </a:r>
            <a:endParaRPr lang="en-US" sz="1300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3</a:t>
            </a:r>
            <a:r>
              <a:rPr lang="en-US" sz="1300" dirty="0" smtClean="0"/>
              <a:t>) Checkbox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prototyp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1" y="2412764"/>
            <a:ext cx="87725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" y="3785279"/>
            <a:ext cx="7097803" cy="307272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" y="467405"/>
            <a:ext cx="7097803" cy="3317875"/>
          </a:xfrm>
        </p:spPr>
      </p:pic>
    </p:spTree>
    <p:extLst>
      <p:ext uri="{BB962C8B-B14F-4D97-AF65-F5344CB8AC3E}">
        <p14:creationId xmlns:p14="http://schemas.microsoft.com/office/powerpoint/2010/main" val="1271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66197" cy="3226482"/>
          </a:xfrm>
        </p:spPr>
      </p:pic>
      <p:sp>
        <p:nvSpPr>
          <p:cNvPr id="5" name="Rectangle 4"/>
          <p:cNvSpPr/>
          <p:nvPr/>
        </p:nvSpPr>
        <p:spPr>
          <a:xfrm>
            <a:off x="6866196" y="689821"/>
            <a:ext cx="500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this page client can pick one of the </a:t>
            </a:r>
          </a:p>
          <a:p>
            <a:r>
              <a:rPr lang="en-US" dirty="0" smtClean="0"/>
              <a:t>different types of blanket’s and also client </a:t>
            </a:r>
          </a:p>
          <a:p>
            <a:r>
              <a:rPr lang="en-US" dirty="0" smtClean="0"/>
              <a:t>can choose the color of the blanket then </a:t>
            </a:r>
          </a:p>
          <a:p>
            <a:r>
              <a:rPr lang="en-US" dirty="0" smtClean="0"/>
              <a:t>client can put the chosen product to his or her basket.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482"/>
            <a:ext cx="6866196" cy="3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3018</TotalTime>
  <Words>392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Kingday </vt:lpstr>
      <vt:lpstr>Overview </vt:lpstr>
      <vt:lpstr>Goals &amp; Problems </vt:lpstr>
      <vt:lpstr>Project Idea</vt:lpstr>
      <vt:lpstr> Project schedule </vt:lpstr>
      <vt:lpstr>Contribution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Link to our 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Kingsday</dc:title>
  <dc:creator>Ulugbek</dc:creator>
  <cp:lastModifiedBy>zafar uuu</cp:lastModifiedBy>
  <cp:revision>74</cp:revision>
  <dcterms:created xsi:type="dcterms:W3CDTF">2017-04-10T17:12:04Z</dcterms:created>
  <dcterms:modified xsi:type="dcterms:W3CDTF">2018-05-13T17:25:31Z</dcterms:modified>
</cp:coreProperties>
</file>