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5" r:id="rId7"/>
    <p:sldId id="266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17DF-6133-447D-A869-8796B9CDC7BC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72C2-9725-42A4-87C9-A21F9656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Interim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will announce the winning team </a:t>
            </a:r>
            <a:r>
              <a:rPr lang="en-US" dirty="0"/>
              <a:t>on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 Requirements: User-level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825958"/>
          </a:xfrm>
        </p:spPr>
        <p:txBody>
          <a:bodyPr>
            <a:normAutofit/>
          </a:bodyPr>
          <a:lstStyle/>
          <a:p>
            <a:r>
              <a:rPr lang="en-US" dirty="0" smtClean="0"/>
              <a:t>Provide Printed Copy of Booklet (Manual) for </a:t>
            </a:r>
            <a:r>
              <a:rPr lang="en-US" b="1" dirty="0" smtClean="0"/>
              <a:t>Teacher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ploading teaching materials (lectures, tutorials, supporting materials), </a:t>
            </a:r>
          </a:p>
          <a:p>
            <a:pPr lvl="1"/>
            <a:r>
              <a:rPr lang="en-US" dirty="0" smtClean="0"/>
              <a:t>Managing assignments (both online and offline),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aking public announcements and marking attendance,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Making the reservations of classrooms</a:t>
            </a:r>
          </a:p>
          <a:p>
            <a:pPr lvl="1"/>
            <a:r>
              <a:rPr lang="en-US" dirty="0"/>
              <a:t>Making directed announcements to staff, faculty and students</a:t>
            </a:r>
          </a:p>
          <a:p>
            <a:pPr lvl="1"/>
            <a:r>
              <a:rPr lang="en-US" dirty="0"/>
              <a:t>Taking the attendance of students</a:t>
            </a:r>
          </a:p>
          <a:p>
            <a:pPr lvl="1"/>
            <a:r>
              <a:rPr lang="en-US" dirty="0"/>
              <a:t>Creating threads in Q&amp;A board or making modifications in other collaboration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Customizing the Dashboard</a:t>
            </a:r>
          </a:p>
          <a:p>
            <a:pPr lvl="1"/>
            <a:r>
              <a:rPr lang="en-US" dirty="0" smtClean="0"/>
              <a:t>Using extra features such as Telegram integration, Chats,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2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 Requirements: User-level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825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Printed Copy of Booklet (Manual) for </a:t>
            </a:r>
            <a:r>
              <a:rPr lang="en-US" b="1" dirty="0" smtClean="0"/>
              <a:t>Staff</a:t>
            </a:r>
            <a:endParaRPr lang="en-US" dirty="0"/>
          </a:p>
          <a:p>
            <a:pPr lvl="1"/>
            <a:r>
              <a:rPr lang="en-US" dirty="0" smtClean="0"/>
              <a:t>Assign courses to teachers and students, </a:t>
            </a:r>
          </a:p>
          <a:p>
            <a:pPr lvl="1"/>
            <a:r>
              <a:rPr lang="en-US" dirty="0"/>
              <a:t>Monitoring the attendance of students via dashboard, or via automatically generated reports, tables or diagrams </a:t>
            </a:r>
            <a:endParaRPr lang="en-US" dirty="0" smtClean="0"/>
          </a:p>
          <a:p>
            <a:pPr lvl="1"/>
            <a:r>
              <a:rPr lang="en-US" dirty="0" smtClean="0"/>
              <a:t>Monitoring </a:t>
            </a:r>
            <a:r>
              <a:rPr lang="en-US" dirty="0" smtClean="0"/>
              <a:t>student marks and receiving alerts/notifications about student’s academic performance</a:t>
            </a:r>
          </a:p>
          <a:p>
            <a:pPr lvl="1"/>
            <a:r>
              <a:rPr lang="en-US" dirty="0" smtClean="0"/>
              <a:t>Sending alerts/notifications to students, their parents or sponsoring organizations.</a:t>
            </a:r>
          </a:p>
          <a:p>
            <a:pPr lvl="1"/>
            <a:r>
              <a:rPr lang="en-US" dirty="0" smtClean="0"/>
              <a:t>Automated timetable for the semester (not required, but desired)</a:t>
            </a:r>
            <a:endParaRPr lang="en-US" dirty="0"/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and modifying the classroom reservations</a:t>
            </a:r>
          </a:p>
          <a:p>
            <a:pPr lvl="1"/>
            <a:r>
              <a:rPr lang="en-US" dirty="0" smtClean="0"/>
              <a:t>Making public or </a:t>
            </a:r>
            <a:r>
              <a:rPr lang="en-US" dirty="0"/>
              <a:t>directed announcements to staff, faculty and students</a:t>
            </a:r>
          </a:p>
          <a:p>
            <a:pPr lvl="1"/>
            <a:r>
              <a:rPr lang="en-US" dirty="0"/>
              <a:t>Organizing exams and other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Using extra features as Telegram announcements, Chats,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 Requirements: User-level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4825958"/>
          </a:xfrm>
        </p:spPr>
        <p:txBody>
          <a:bodyPr>
            <a:normAutofit/>
          </a:bodyPr>
          <a:lstStyle/>
          <a:p>
            <a:r>
              <a:rPr lang="en-US" dirty="0"/>
              <a:t>Provide Printed Copy of Booklet (Manual) for </a:t>
            </a:r>
            <a:r>
              <a:rPr lang="en-US" b="1" dirty="0"/>
              <a:t>Staff</a:t>
            </a:r>
            <a:endParaRPr lang="en-US" dirty="0"/>
          </a:p>
          <a:p>
            <a:pPr lvl="1"/>
            <a:r>
              <a:rPr lang="en-US" dirty="0" smtClean="0"/>
              <a:t>Viewing uploaded teaching materials</a:t>
            </a:r>
          </a:p>
          <a:p>
            <a:pPr lvl="1"/>
            <a:r>
              <a:rPr lang="en-US" dirty="0" smtClean="0"/>
              <a:t>Submitting and viewing marks for assignments and exams</a:t>
            </a:r>
          </a:p>
          <a:p>
            <a:pPr lvl="1"/>
            <a:r>
              <a:rPr lang="en-US" dirty="0" smtClean="0"/>
              <a:t>Viewing announcements and notifications</a:t>
            </a:r>
          </a:p>
          <a:p>
            <a:pPr lvl="1"/>
            <a:r>
              <a:rPr lang="en-US" dirty="0" smtClean="0"/>
              <a:t>Viewing </a:t>
            </a:r>
            <a:r>
              <a:rPr lang="en-US" dirty="0"/>
              <a:t>a</a:t>
            </a:r>
            <a:r>
              <a:rPr lang="en-US" dirty="0" smtClean="0"/>
              <a:t>ttendance reports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reating threads in Q&amp;A boards</a:t>
            </a:r>
          </a:p>
          <a:p>
            <a:pPr lvl="1"/>
            <a:r>
              <a:rPr lang="en-US" dirty="0"/>
              <a:t>Using extra features as Telegram announcements, Chats,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 Requirements: Admin-level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/>
              <a:t>Moodle on </a:t>
            </a:r>
            <a:r>
              <a:rPr lang="en-US" dirty="0" smtClean="0"/>
              <a:t>IUT server. (Login/</a:t>
            </a:r>
            <a:r>
              <a:rPr lang="en-US" dirty="0" err="1" smtClean="0"/>
              <a:t>pwd</a:t>
            </a:r>
            <a:r>
              <a:rPr lang="en-US" dirty="0" smtClean="0"/>
              <a:t> will given per request.)</a:t>
            </a:r>
          </a:p>
          <a:p>
            <a:r>
              <a:rPr lang="en-US" dirty="0" smtClean="0"/>
              <a:t>Data Entry: </a:t>
            </a:r>
          </a:p>
          <a:p>
            <a:pPr lvl="1"/>
            <a:r>
              <a:rPr lang="en-US" dirty="0" smtClean="0"/>
              <a:t>30% of student data (just create accounts), </a:t>
            </a:r>
          </a:p>
          <a:p>
            <a:pPr lvl="1"/>
            <a:r>
              <a:rPr lang="en-US" dirty="0" smtClean="0"/>
              <a:t>Information about all subjects of this semester (Sprint 2017), </a:t>
            </a:r>
          </a:p>
          <a:p>
            <a:pPr lvl="1"/>
            <a:r>
              <a:rPr lang="en-US" dirty="0" smtClean="0"/>
              <a:t>Accounts for all professors</a:t>
            </a:r>
          </a:p>
          <a:p>
            <a:pPr lvl="1"/>
            <a:r>
              <a:rPr lang="en-US" dirty="0" smtClean="0"/>
              <a:t>At least 3 accounts for member of staff</a:t>
            </a:r>
          </a:p>
          <a:p>
            <a:pPr lvl="1"/>
            <a:r>
              <a:rPr lang="en-US" dirty="0" smtClean="0"/>
              <a:t>Admin account</a:t>
            </a:r>
            <a:endParaRPr lang="en-US" dirty="0" smtClean="0"/>
          </a:p>
          <a:p>
            <a:r>
              <a:rPr lang="en-US" dirty="0" smtClean="0"/>
              <a:t>Provide technical documentation on basic maintenance and monitoring of this service.</a:t>
            </a:r>
          </a:p>
          <a:p>
            <a:pPr lvl="1"/>
            <a:r>
              <a:rPr lang="en-US" dirty="0" smtClean="0"/>
              <a:t>Show which log files should be monitored, and how to find errors, exceptions occurred.</a:t>
            </a:r>
            <a:endParaRPr lang="en-US" dirty="0" smtClean="0"/>
          </a:p>
          <a:p>
            <a:pPr lvl="1"/>
            <a:r>
              <a:rPr lang="en-US" dirty="0"/>
              <a:t>Show how certain important features can be customized in configuration files</a:t>
            </a:r>
          </a:p>
          <a:p>
            <a:pPr lvl="2"/>
            <a:r>
              <a:rPr lang="en-US" dirty="0"/>
              <a:t>What are the important configuration files?</a:t>
            </a:r>
          </a:p>
          <a:p>
            <a:pPr lvl="2"/>
            <a:r>
              <a:rPr lang="en-US" dirty="0"/>
              <a:t>What do they customize?</a:t>
            </a:r>
            <a:endParaRPr lang="en-US" dirty="0" smtClean="0"/>
          </a:p>
          <a:p>
            <a:r>
              <a:rPr lang="en-US" dirty="0" smtClean="0"/>
              <a:t>Provide Help/Feedback area where the users could write about their problems to </a:t>
            </a:r>
            <a:r>
              <a:rPr lang="en-US" dirty="0" err="1" smtClean="0"/>
              <a:t>adminstrators</a:t>
            </a:r>
            <a:r>
              <a:rPr lang="en-US" dirty="0" smtClean="0"/>
              <a:t>, and have their problems resolved </a:t>
            </a:r>
            <a:r>
              <a:rPr lang="en-US" dirty="0" smtClean="0"/>
              <a:t>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EduSec</a:t>
            </a:r>
            <a:r>
              <a:rPr lang="en-US" dirty="0" smtClean="0"/>
              <a:t>: </a:t>
            </a:r>
            <a:r>
              <a:rPr lang="en-US" dirty="0"/>
              <a:t>It is Required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Student Profile and Fast </a:t>
            </a:r>
            <a:r>
              <a:rPr lang="en-US" dirty="0"/>
              <a:t>Student Finder</a:t>
            </a:r>
          </a:p>
          <a:p>
            <a:r>
              <a:rPr lang="en-US" dirty="0" smtClean="0"/>
              <a:t>Employee </a:t>
            </a:r>
            <a:r>
              <a:rPr lang="en-US" dirty="0"/>
              <a:t>Information System</a:t>
            </a:r>
          </a:p>
          <a:p>
            <a:r>
              <a:rPr lang="en-US" dirty="0" smtClean="0"/>
              <a:t>Fees </a:t>
            </a:r>
            <a:r>
              <a:rPr lang="en-US" dirty="0"/>
              <a:t>Management</a:t>
            </a:r>
          </a:p>
          <a:p>
            <a:r>
              <a:rPr lang="en-US" dirty="0"/>
              <a:t>HR &amp; Payroll</a:t>
            </a:r>
          </a:p>
          <a:p>
            <a:r>
              <a:rPr lang="en-US" dirty="0"/>
              <a:t>Alumni Management</a:t>
            </a:r>
          </a:p>
          <a:p>
            <a:r>
              <a:rPr lang="en-US" dirty="0" smtClean="0"/>
              <a:t>Publishing ID Cards</a:t>
            </a:r>
            <a:endParaRPr lang="en-US" dirty="0"/>
          </a:p>
          <a:p>
            <a:r>
              <a:rPr lang="en-US" dirty="0" smtClean="0"/>
              <a:t>Certificates </a:t>
            </a:r>
            <a:r>
              <a:rPr lang="en-US" dirty="0"/>
              <a:t>and Documents</a:t>
            </a:r>
          </a:p>
          <a:p>
            <a:r>
              <a:rPr lang="en-US" dirty="0"/>
              <a:t>Exam Management</a:t>
            </a:r>
          </a:p>
          <a:p>
            <a:r>
              <a:rPr lang="en-US" dirty="0" smtClean="0"/>
              <a:t>Dashboard</a:t>
            </a:r>
            <a:endParaRPr lang="en-US" dirty="0"/>
          </a:p>
          <a:p>
            <a:r>
              <a:rPr lang="en-US" dirty="0"/>
              <a:t>SMS / Email Integration</a:t>
            </a:r>
          </a:p>
          <a:p>
            <a:r>
              <a:rPr lang="en-US" dirty="0"/>
              <a:t>Event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EduSec</a:t>
            </a:r>
            <a:r>
              <a:rPr lang="en-US" dirty="0" smtClean="0"/>
              <a:t> Integration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should be created in </a:t>
            </a:r>
            <a:r>
              <a:rPr lang="en-US" dirty="0" err="1" smtClean="0"/>
              <a:t>EduSec</a:t>
            </a:r>
            <a:r>
              <a:rPr lang="en-US" dirty="0" smtClean="0"/>
              <a:t> and mapped in Moodle</a:t>
            </a:r>
          </a:p>
          <a:p>
            <a:r>
              <a:rPr lang="en-US" dirty="0" smtClean="0"/>
              <a:t>Professors should be created in </a:t>
            </a:r>
            <a:r>
              <a:rPr lang="en-US" dirty="0" err="1" smtClean="0"/>
              <a:t>EduSec</a:t>
            </a:r>
            <a:r>
              <a:rPr lang="en-US" dirty="0" smtClean="0"/>
              <a:t> and mapped in Moodle</a:t>
            </a:r>
          </a:p>
          <a:p>
            <a:r>
              <a:rPr lang="en-US" dirty="0" smtClean="0"/>
              <a:t>Student attendance reports should come from Moodle to </a:t>
            </a:r>
            <a:r>
              <a:rPr lang="en-US" dirty="0" err="1" smtClean="0"/>
              <a:t>EduSec</a:t>
            </a:r>
            <a:endParaRPr lang="en-US" dirty="0" smtClean="0"/>
          </a:p>
          <a:p>
            <a:r>
              <a:rPr lang="en-US" dirty="0" smtClean="0"/>
              <a:t>Student Moodle accounts should be enabled/disabled based on their </a:t>
            </a:r>
            <a:r>
              <a:rPr lang="en-US" dirty="0" err="1" smtClean="0"/>
              <a:t>EduSec</a:t>
            </a:r>
            <a:r>
              <a:rPr lang="en-US" dirty="0" smtClean="0"/>
              <a:t> status (Fees/Other disciplinary actions)</a:t>
            </a:r>
          </a:p>
          <a:p>
            <a:r>
              <a:rPr lang="en-US" dirty="0" err="1" smtClean="0"/>
              <a:t>EduSec</a:t>
            </a:r>
            <a:r>
              <a:rPr lang="en-US" dirty="0" smtClean="0"/>
              <a:t> announcements should be duplicated in 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</a:t>
            </a:r>
            <a:r>
              <a:rPr lang="en-US" dirty="0" smtClean="0"/>
              <a:t>submit to </a:t>
            </a:r>
            <a:r>
              <a:rPr lang="en-US" dirty="0" smtClean="0"/>
              <a:t>panel of judges on </a:t>
            </a:r>
            <a:r>
              <a:rPr lang="en-US" dirty="0" smtClean="0"/>
              <a:t>21</a:t>
            </a:r>
            <a:r>
              <a:rPr lang="en-US" baseline="30000" dirty="0" smtClean="0"/>
              <a:t>th</a:t>
            </a:r>
            <a:r>
              <a:rPr lang="en-US" dirty="0" smtClean="0"/>
              <a:t> April?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</a:t>
            </a:r>
            <a:r>
              <a:rPr lang="en-US" dirty="0" smtClean="0"/>
              <a:t>3 booklets on using Moodle System</a:t>
            </a:r>
          </a:p>
          <a:p>
            <a:r>
              <a:rPr lang="en-US" dirty="0" smtClean="0"/>
              <a:t>Submit booklet to staff on using </a:t>
            </a:r>
            <a:r>
              <a:rPr lang="en-US" dirty="0" err="1" smtClean="0"/>
              <a:t>EduSec</a:t>
            </a:r>
            <a:r>
              <a:rPr lang="en-US" dirty="0" smtClean="0"/>
              <a:t> System</a:t>
            </a:r>
            <a:endParaRPr lang="en-US" dirty="0" smtClean="0"/>
          </a:p>
          <a:p>
            <a:r>
              <a:rPr lang="en-US" dirty="0" smtClean="0"/>
              <a:t>Submit technical documentation on basic maintenance and monitoring of the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Submissions will be accepted by </a:t>
            </a:r>
            <a:r>
              <a:rPr lang="en-US" dirty="0" err="1" smtClean="0"/>
              <a:t>Firdavs</a:t>
            </a:r>
            <a:r>
              <a:rPr lang="en-US" dirty="0" smtClean="0"/>
              <a:t> </a:t>
            </a:r>
            <a:r>
              <a:rPr lang="en-US" dirty="0" err="1" smtClean="0"/>
              <a:t>Kutliev</a:t>
            </a:r>
            <a:r>
              <a:rPr lang="en-US" dirty="0" smtClean="0"/>
              <a:t>, and pre-assessed by panel of judges within 3-4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dirty="0" smtClean="0"/>
              <a:t>present </a:t>
            </a:r>
            <a:r>
              <a:rPr lang="en-US" dirty="0"/>
              <a:t>to panel of judges on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April?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present your work to panel of judges in a 15 minute presentation.</a:t>
            </a:r>
          </a:p>
          <a:p>
            <a:r>
              <a:rPr lang="en-US" dirty="0" smtClean="0"/>
              <a:t>Panel will ask questions they prepared beforehand.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1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Moodle</vt:lpstr>
      <vt:lpstr>Moodle Requirements: User-level </vt:lpstr>
      <vt:lpstr>Moodle Requirements: User-level </vt:lpstr>
      <vt:lpstr>Moodle Requirements: User-level </vt:lpstr>
      <vt:lpstr>Moodle Requirements: Admin-level</vt:lpstr>
      <vt:lpstr>EduSec: It is Required!</vt:lpstr>
      <vt:lpstr>EduSec Integration Requirements</vt:lpstr>
      <vt:lpstr>What you should submit to panel of judges on 21th April?</vt:lpstr>
      <vt:lpstr>What you should present to panel of judges on 25th April?</vt:lpstr>
      <vt:lpstr>We will announce the winning team on 28th April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and EduSec</dc:title>
  <dc:creator>Sarvar Abdullaev</dc:creator>
  <cp:lastModifiedBy>Sarvar Abdullaev</cp:lastModifiedBy>
  <cp:revision>13</cp:revision>
  <dcterms:created xsi:type="dcterms:W3CDTF">2017-03-01T12:26:01Z</dcterms:created>
  <dcterms:modified xsi:type="dcterms:W3CDTF">2017-04-08T12:07:38Z</dcterms:modified>
</cp:coreProperties>
</file>