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91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6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45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6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D1AD4-4565-4EC2-9877-0153A59377DE}" type="datetimeFigureOut">
              <a:rPr lang="en-US" smtClean="0"/>
              <a:t>03/10/2016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A7CDDB-282C-459B-A378-583817EB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ელექტრონული</a:t>
            </a:r>
            <a:r>
              <a:rPr lang="en-US" dirty="0"/>
              <a:t> </a:t>
            </a:r>
            <a:r>
              <a:rPr lang="en-US" dirty="0" err="1"/>
              <a:t>ფოსტა</a:t>
            </a:r>
            <a:r>
              <a:rPr lang="en-US" dirty="0"/>
              <a:t> </a:t>
            </a:r>
            <a:r>
              <a:rPr lang="en-US" dirty="0" err="1"/>
              <a:t>და</a:t>
            </a:r>
            <a:r>
              <a:rPr lang="en-US" dirty="0"/>
              <a:t> </a:t>
            </a:r>
            <a:r>
              <a:rPr lang="en-US" dirty="0" err="1"/>
              <a:t>უსაფრთხოება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მუდმივად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განაახლეთ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პროგრამული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უზრუნველყოფა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მავნე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კოდმა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ჰაკერებმა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შეიძლება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ისარგებლონ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პროგრამული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უზრუნველყოფის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სუსტი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მხარეებით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თქვენს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კომპიუტერში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შემოსაღწევად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მნიშვნელოვან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ინფორმაციაზე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წვდომისათვის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იზრუნეთ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თქვენს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კომპიუტერზე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დაინსტალირებული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ყველა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პროგრამული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უზრუნველყოფა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კლიენტის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ჩათვლით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ინფორმაციული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უსაფრთხოების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კუთხით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ბოლო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ვერსიებით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პაჩებით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იყოს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განახლებული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96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გამოიყენეთ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ინფორმაციული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უსაფრთხოების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პროგრამული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უზრუნველყოფა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მავნე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კოდის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გავრცელების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ფიშინგური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შეტევების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ყველაზე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გავრცელებული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მეთოდია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უნდა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გამოვიყენოთ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ინფორმაციული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უსაფრთხოების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სპეციალური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პროგრამული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უზრუნველყოფები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რომელიც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ტიპის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საფრთხეების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პრევენციისა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მათგან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დაცვისთვის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გამოიყენება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დარწმუნდით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თქვენს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კომპიუტერს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აქვს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ბოლო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ვერსიით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განახლებული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მავნე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კოდისგან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დამცავი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პროგრამული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უზრუნველყოფა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უსაფრთხოდ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კონფიგურირებული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ფაირვოლი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სპამის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გააქტიურებული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ფილტრი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დააკლიკოთ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ბმულებზე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საფრთხილო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გზავნილები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ხშირად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მოიცავს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ინტერნეტ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ბმულებს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(URL),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რომლებიც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გვამისამართებენ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მავნე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კოდის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შემცველ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ვებ-გვერდებზე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მხოლოდ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ბმულზე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დაკლიკებითაც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შეიძლება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კომპიუტერის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დაინფიცირება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ყოველთვის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სიფრთხილით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მოეკიდეთ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ნებისმიერი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სახის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ბმულს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არასდროს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დააკლიკოთ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ბმულებზე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რომელსაც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შეიცავს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გზავნილები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უცნობი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საეჭვო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მისამართებიდან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გახსნათ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მიმაგრებული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ფაილები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საფრთხილო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გზავნილები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ხშირად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შეიცავს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მიმაგრებულ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ფაილებს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რომლებიც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შეიძლება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მავნე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კოდით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იყოს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დაინფიცირებული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ასეთი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კოდი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შეიძლება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ნებისმიერი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ტიპის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ფაილში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იყოს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დამალული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PDF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ZIP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ფაილების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ჩათვლით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არასდროს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გახსნათ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მიმაგრებული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ფაილები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რომლებიც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მოსულია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უცნობი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საეჭვო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მისამართებიდან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დარწმუნებული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იყავით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მიმაგრებული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ფაილი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ყოველთვის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შემოწმებულია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მავნე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კოდის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არსებობაზე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ისარგებლეთ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ვებ-ფოსტის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(https) 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მხოლოდ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უსაფრთხო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სერვისებით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შემთხვევაში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თუ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ვებ-ფოსტის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სერვისით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სარგებლობთ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შეამოწმეთ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რამდენად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უსაფრთხოა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სისტემაში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შესვლა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მომხმარებლის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სახელით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პაროლით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სულ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მცირე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დონეზე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მაინც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სერვისის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ვებ-მისამართი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შეიცავს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თუ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u="sng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”-ს (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სადაც“s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აღნიშნავს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უსაფრთხოს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„Secure”).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იდეალურ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შემთხვევაში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სრული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ონლაინ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სესია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ანუ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ყველა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კომუნიკაცია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თქვენს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კომპიუტერსა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ონლაინ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ექაუნთს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შორის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უნდა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იყოს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უსაფრთხო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ასეთი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სერვისი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მაგალითს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წარმოადგენს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Gmail,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თუმცა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შემთხვევაშიც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Gmail Setting-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უნდ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ამოხდეს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მოთხოვნის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აქტივაცია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0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გამორთეთ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შიგთავსის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ავტომატური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ჩამოტვირთვის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ფუნქცია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სურათებისა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დ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ასხვა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დინამიური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შიგთავსის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ავტომატური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ჩამოტვირთვა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შეიძლება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ძაიან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მოსახერხებელი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ლამაზი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იყოს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მაგრამ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ამასთანავე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მათთან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ერთად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შეიძლება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ჩამოიტვირთოს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მავნე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კოდი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არაკეთილსინდისიერ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მგზავნელებს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მიუვიდეს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ინფორმაცია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ტქვენი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აქაუნთი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აქტიურია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სულ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მცირე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აუცილებელია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გამორთოთ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შიგთავსის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ავტომატური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ჩამოტვირთვის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ფუნქცია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მანამ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სანამ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დარწმუნდებით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გამომგზავნის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მისამართი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სანდოა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დაცვის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უფრო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მაღალ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დონეს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წარმოადგენს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ყველა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სახის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დინამიური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შიგთავსის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დაბლოკვა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მხოლოდ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ტექსტის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სახით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გამოყვანის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ფუნქციის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გააქტიურება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08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გამორთეთ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წინასწარი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დათვალიერების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პანელი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ბევრ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პროგრამას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აქვს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წინასწარი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დათვალიერების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პანელის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ფუნქცია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რომელიც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შეიგთავსს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გვაჩვენებენ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რაც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თვისობრივად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იგივეა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რაც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გზავნილის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გახსნა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შესაბამისად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დროს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შეიძლება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მოხდეს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მავნე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კოდით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დაინფიცირება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დიდი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ნაწილი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შეიძლება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წინასწარვე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იყოს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იდენტიფიცირებული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როგორც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სპამი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ფიშინგი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მავნე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კოდის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შემცველი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გაუხსნელად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წაიშალოს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წინასწარი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დათვალიერების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პანელის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ფინქციის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გამორთვით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თავიდან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ავიდირებთ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ასეთი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გახსნას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გამოიყენეთ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ძლიერი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უნიკალური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პაროლები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პაროლი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საშუალებას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გვაძლევს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დავიცვათ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ჩენი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შემოტევისა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არასანქცირებული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წვდომისგან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შესაბამისად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რამდენიმე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ინტერნეტ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ექაუნთზე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ერთი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დ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აიმავე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პაროლის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გამოყენება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ყველა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ექაუნთზე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წვდომის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შესაძლებლობას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იძლევა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შემთხვევაში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თუ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ერთი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მაინც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გატყდა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გამოიყენეთ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პაროლი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რომელიც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შეიცავს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არანაკლებ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სიმბოლოს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შორის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დაბალი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მაღალი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რეგისტრის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სიმბოლოებს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რიცხვებს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სპეციალურ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სიმბოლოებს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პაროლი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ხშირად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ცვალეთ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სხვა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ექაუნტძე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გამოიყენოთ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დაგავიწყდეთ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სისტემიდან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გამოსვლა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(Log Out)</a:t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ზიარი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კომპიუტერიდან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მაგ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ინტერნეტ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კაფეში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ვებ-ფოსტის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გამოყენების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ყველაზე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ტიპიური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შეცდომაა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სისტემიდან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გამოსვლის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დავიწყება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საშუალებას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მისცემს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მომხმარებელს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რომელიც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ამავე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კომპიუტერთან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მუშაობს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უპრობლემოდ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დაათვალიეროს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ვებ-ფოსტის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ექაუნთი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26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/>
              <a:t>ზომები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წაშალეთ</a:t>
            </a:r>
            <a:r>
              <a:rPr lang="en-US" sz="2000" b="1" dirty="0"/>
              <a:t> </a:t>
            </a:r>
            <a:r>
              <a:rPr lang="en-US" sz="2000" b="1" dirty="0" err="1"/>
              <a:t>ან</a:t>
            </a:r>
            <a:r>
              <a:rPr lang="en-US" sz="2000" b="1" dirty="0"/>
              <a:t> </a:t>
            </a:r>
            <a:r>
              <a:rPr lang="en-US" sz="2000" b="1" dirty="0" err="1"/>
              <a:t>დააარქივეთ</a:t>
            </a:r>
            <a:r>
              <a:rPr lang="en-US" sz="2000" b="1" dirty="0"/>
              <a:t> </a:t>
            </a:r>
            <a:r>
              <a:rPr lang="en-US" sz="2000" b="1" dirty="0" err="1"/>
              <a:t>ძველი</a:t>
            </a:r>
            <a:r>
              <a:rPr lang="en-US" sz="2000" b="1" dirty="0"/>
              <a:t> </a:t>
            </a:r>
            <a:r>
              <a:rPr lang="en-US" sz="2000" b="1" dirty="0" err="1"/>
              <a:t>ელექტრონული</a:t>
            </a:r>
            <a:r>
              <a:rPr lang="en-US" sz="2000" b="1" dirty="0"/>
              <a:t> </a:t>
            </a:r>
            <a:r>
              <a:rPr lang="en-US" sz="2000" b="1" dirty="0" err="1"/>
              <a:t>წერილები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· </a:t>
            </a:r>
            <a:r>
              <a:rPr lang="en-US" sz="2000" dirty="0" err="1"/>
              <a:t>თუ</a:t>
            </a:r>
            <a:r>
              <a:rPr lang="en-US" sz="2000" dirty="0"/>
              <a:t> </a:t>
            </a:r>
            <a:r>
              <a:rPr lang="en-US" sz="2000" dirty="0" err="1"/>
              <a:t>ელექტრონული</a:t>
            </a:r>
            <a:r>
              <a:rPr lang="en-US" sz="2000" dirty="0"/>
              <a:t> </a:t>
            </a:r>
            <a:r>
              <a:rPr lang="en-US" sz="2000" dirty="0" err="1"/>
              <a:t>ფოსტის</a:t>
            </a:r>
            <a:r>
              <a:rPr lang="en-US" sz="2000" dirty="0"/>
              <a:t> </a:t>
            </a:r>
            <a:r>
              <a:rPr lang="en-US" sz="2000" dirty="0" err="1"/>
              <a:t>ერთ</a:t>
            </a:r>
            <a:r>
              <a:rPr lang="en-US" sz="2000" dirty="0"/>
              <a:t> </a:t>
            </a:r>
            <a:r>
              <a:rPr lang="en-US" sz="2000" dirty="0" err="1"/>
              <a:t>ექაუნთს</a:t>
            </a:r>
            <a:r>
              <a:rPr lang="en-US" sz="2000" dirty="0"/>
              <a:t> </a:t>
            </a:r>
            <a:r>
              <a:rPr lang="en-US" sz="2000" dirty="0" err="1"/>
              <a:t>დიდი</a:t>
            </a:r>
            <a:r>
              <a:rPr lang="en-US" sz="2000" dirty="0"/>
              <a:t> </a:t>
            </a:r>
            <a:r>
              <a:rPr lang="en-US" sz="2000" dirty="0" err="1"/>
              <a:t>ხნის</a:t>
            </a:r>
            <a:r>
              <a:rPr lang="en-US" sz="2000" dirty="0"/>
              <a:t> </a:t>
            </a:r>
            <a:r>
              <a:rPr lang="en-US" sz="2000" dirty="0" err="1"/>
              <a:t>განმავლობაში</a:t>
            </a:r>
            <a:r>
              <a:rPr lang="en-US" sz="2000" dirty="0"/>
              <a:t> </a:t>
            </a:r>
            <a:r>
              <a:rPr lang="en-US" sz="2000" dirty="0" err="1"/>
              <a:t>ხმარობთ</a:t>
            </a:r>
            <a:r>
              <a:rPr lang="en-US" sz="2000" dirty="0"/>
              <a:t>, </a:t>
            </a:r>
            <a:r>
              <a:rPr lang="en-US" sz="2000" dirty="0" err="1"/>
              <a:t>დიდი</a:t>
            </a:r>
            <a:r>
              <a:rPr lang="en-US" sz="2000" dirty="0"/>
              <a:t> </a:t>
            </a:r>
            <a:r>
              <a:rPr lang="en-US" sz="2000" dirty="0" err="1"/>
              <a:t>შანსია</a:t>
            </a:r>
            <a:r>
              <a:rPr lang="en-US" sz="2000" dirty="0"/>
              <a:t>, </a:t>
            </a:r>
            <a:r>
              <a:rPr lang="en-US" sz="2000" dirty="0" err="1"/>
              <a:t>რომ</a:t>
            </a:r>
            <a:r>
              <a:rPr lang="en-US" sz="2000" dirty="0"/>
              <a:t> </a:t>
            </a:r>
            <a:r>
              <a:rPr lang="en-US" sz="2000" dirty="0" err="1"/>
              <a:t>მასზე</a:t>
            </a:r>
            <a:r>
              <a:rPr lang="en-US" sz="2000" dirty="0"/>
              <a:t> </a:t>
            </a:r>
            <a:r>
              <a:rPr lang="en-US" sz="2000" dirty="0" err="1"/>
              <a:t>დაგროვილია</a:t>
            </a:r>
            <a:r>
              <a:rPr lang="en-US" sz="2000" dirty="0"/>
              <a:t> </a:t>
            </a:r>
            <a:r>
              <a:rPr lang="en-US" sz="2000" dirty="0" err="1"/>
              <a:t>დიდი</a:t>
            </a:r>
            <a:r>
              <a:rPr lang="en-US" sz="2000" dirty="0"/>
              <a:t> </a:t>
            </a:r>
            <a:r>
              <a:rPr lang="en-US" sz="2000" dirty="0" err="1"/>
              <a:t>რაოდენობით</a:t>
            </a:r>
            <a:r>
              <a:rPr lang="en-US" sz="2000" dirty="0"/>
              <a:t> </a:t>
            </a:r>
            <a:r>
              <a:rPr lang="en-US" sz="2000" dirty="0" err="1"/>
              <a:t>მნიშვნელოვანი</a:t>
            </a:r>
            <a:r>
              <a:rPr lang="en-US" sz="2000" dirty="0"/>
              <a:t> </a:t>
            </a:r>
            <a:r>
              <a:rPr lang="en-US" sz="2000" dirty="0" err="1"/>
              <a:t>ინფორმაცია</a:t>
            </a:r>
            <a:r>
              <a:rPr lang="en-US" sz="2000" dirty="0"/>
              <a:t> </a:t>
            </a:r>
            <a:r>
              <a:rPr lang="en-US" sz="2000" dirty="0" err="1"/>
              <a:t>თქვენს</a:t>
            </a:r>
            <a:r>
              <a:rPr lang="en-US" sz="2000" dirty="0"/>
              <a:t> </a:t>
            </a:r>
            <a:r>
              <a:rPr lang="en-US" sz="2000" dirty="0" err="1"/>
              <a:t>შესახებ</a:t>
            </a:r>
            <a:r>
              <a:rPr lang="en-US" sz="2000" dirty="0"/>
              <a:t> </a:t>
            </a:r>
            <a:r>
              <a:rPr lang="en-US" sz="2000" dirty="0" err="1"/>
              <a:t>და</a:t>
            </a:r>
            <a:r>
              <a:rPr lang="en-US" sz="2000" dirty="0"/>
              <a:t> </a:t>
            </a:r>
            <a:r>
              <a:rPr lang="en-US" sz="2000" dirty="0" err="1"/>
              <a:t>თქვენი</a:t>
            </a:r>
            <a:r>
              <a:rPr lang="en-US" sz="2000" dirty="0"/>
              <a:t> </a:t>
            </a:r>
            <a:r>
              <a:rPr lang="en-US" sz="2000" dirty="0" err="1"/>
              <a:t>ორგანიზაციის</a:t>
            </a:r>
            <a:r>
              <a:rPr lang="en-US" sz="2000" dirty="0"/>
              <a:t> </a:t>
            </a:r>
            <a:r>
              <a:rPr lang="en-US" sz="2000" dirty="0" err="1"/>
              <a:t>შესახებ</a:t>
            </a:r>
            <a:r>
              <a:rPr lang="en-US" sz="2000" dirty="0"/>
              <a:t>. </a:t>
            </a:r>
            <a:r>
              <a:rPr lang="en-US" sz="2000" dirty="0" err="1"/>
              <a:t>ამის</a:t>
            </a:r>
            <a:r>
              <a:rPr lang="en-US" sz="2000" dirty="0"/>
              <a:t> </a:t>
            </a:r>
            <a:r>
              <a:rPr lang="en-US" sz="2000" dirty="0" err="1"/>
              <a:t>გამო</a:t>
            </a:r>
            <a:r>
              <a:rPr lang="en-US" sz="2000" dirty="0"/>
              <a:t> </a:t>
            </a:r>
            <a:r>
              <a:rPr lang="en-US" sz="2000" dirty="0" err="1"/>
              <a:t>მუდმივად</a:t>
            </a:r>
            <a:r>
              <a:rPr lang="en-US" sz="2000" dirty="0"/>
              <a:t> </a:t>
            </a:r>
            <a:r>
              <a:rPr lang="en-US" sz="2000" dirty="0" err="1"/>
              <a:t>იზრდება</a:t>
            </a:r>
            <a:r>
              <a:rPr lang="en-US" sz="2000" dirty="0"/>
              <a:t> </a:t>
            </a:r>
            <a:r>
              <a:rPr lang="en-US" sz="2000" dirty="0" err="1"/>
              <a:t>მნიშნელოვან</a:t>
            </a:r>
            <a:r>
              <a:rPr lang="en-US" sz="2000" dirty="0"/>
              <a:t> </a:t>
            </a:r>
            <a:r>
              <a:rPr lang="en-US" sz="2000" dirty="0" err="1"/>
              <a:t>ინფორაციაზე</a:t>
            </a:r>
            <a:r>
              <a:rPr lang="en-US" sz="2000" dirty="0"/>
              <a:t> </a:t>
            </a:r>
            <a:r>
              <a:rPr lang="en-US" sz="2000" dirty="0" err="1"/>
              <a:t>არასანქცირებული</a:t>
            </a:r>
            <a:r>
              <a:rPr lang="en-US" sz="2000" dirty="0"/>
              <a:t> </a:t>
            </a:r>
            <a:r>
              <a:rPr lang="en-US" sz="2000" dirty="0" err="1"/>
              <a:t>წვდომის</a:t>
            </a:r>
            <a:r>
              <a:rPr lang="en-US" sz="2000" dirty="0"/>
              <a:t> </a:t>
            </a:r>
            <a:r>
              <a:rPr lang="en-US" sz="2000" dirty="0" err="1"/>
              <a:t>რისკი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· </a:t>
            </a:r>
            <a:r>
              <a:rPr lang="en-US" sz="2000" dirty="0" err="1"/>
              <a:t>ნუ</a:t>
            </a:r>
            <a:r>
              <a:rPr lang="en-US" sz="2000" dirty="0"/>
              <a:t> </a:t>
            </a:r>
            <a:r>
              <a:rPr lang="en-US" sz="2000" dirty="0" err="1"/>
              <a:t>შეინახავთ</a:t>
            </a:r>
            <a:r>
              <a:rPr lang="en-US" sz="2000" dirty="0"/>
              <a:t> </a:t>
            </a:r>
            <a:r>
              <a:rPr lang="en-US" sz="2000" dirty="0" err="1"/>
              <a:t>ელექტრონულ</a:t>
            </a:r>
            <a:r>
              <a:rPr lang="en-US" sz="2000" dirty="0"/>
              <a:t> </a:t>
            </a:r>
            <a:r>
              <a:rPr lang="en-US" sz="2000" dirty="0" err="1"/>
              <a:t>წერილებს</a:t>
            </a:r>
            <a:r>
              <a:rPr lang="en-US" sz="2000" dirty="0"/>
              <a:t> </a:t>
            </a:r>
            <a:r>
              <a:rPr lang="en-US" sz="2000" dirty="0" err="1"/>
              <a:t>წლების</a:t>
            </a:r>
            <a:r>
              <a:rPr lang="en-US" sz="2000" dirty="0"/>
              <a:t> </a:t>
            </a:r>
            <a:r>
              <a:rPr lang="en-US" sz="2000" dirty="0" err="1"/>
              <a:t>მანძილზე</a:t>
            </a:r>
            <a:r>
              <a:rPr lang="en-US" sz="2000" dirty="0"/>
              <a:t>. </a:t>
            </a:r>
            <a:r>
              <a:rPr lang="en-US" sz="2000" dirty="0" err="1"/>
              <a:t>წაშალეთ</a:t>
            </a:r>
            <a:r>
              <a:rPr lang="en-US" sz="2000" dirty="0"/>
              <a:t> </a:t>
            </a:r>
            <a:r>
              <a:rPr lang="en-US" sz="2000" dirty="0" err="1"/>
              <a:t>ან</a:t>
            </a:r>
            <a:r>
              <a:rPr lang="en-US" sz="2000" dirty="0"/>
              <a:t> </a:t>
            </a:r>
            <a:r>
              <a:rPr lang="en-US" sz="2000" dirty="0" err="1"/>
              <a:t>უსაფღთხოდ</a:t>
            </a:r>
            <a:r>
              <a:rPr lang="en-US" sz="2000" dirty="0"/>
              <a:t> </a:t>
            </a:r>
            <a:r>
              <a:rPr lang="en-US" sz="2000" dirty="0" err="1"/>
              <a:t>დააარქივეთ</a:t>
            </a:r>
            <a:r>
              <a:rPr lang="en-US" sz="2000" dirty="0"/>
              <a:t> </a:t>
            </a:r>
            <a:r>
              <a:rPr lang="en-US" sz="2000" dirty="0" err="1"/>
              <a:t>ყველა</a:t>
            </a:r>
            <a:r>
              <a:rPr lang="en-US" sz="2000" dirty="0"/>
              <a:t> </a:t>
            </a:r>
            <a:r>
              <a:rPr lang="en-US" sz="2000" dirty="0" err="1"/>
              <a:t>ის</a:t>
            </a:r>
            <a:r>
              <a:rPr lang="en-US" sz="2000" dirty="0"/>
              <a:t> </a:t>
            </a:r>
            <a:r>
              <a:rPr lang="en-US" sz="2000" dirty="0" err="1"/>
              <a:t>წერილი</a:t>
            </a:r>
            <a:r>
              <a:rPr lang="en-US" sz="2000" dirty="0"/>
              <a:t>, </a:t>
            </a:r>
            <a:r>
              <a:rPr lang="en-US" sz="2000" dirty="0" err="1"/>
              <a:t>რომელიც</a:t>
            </a:r>
            <a:r>
              <a:rPr lang="en-US" sz="2000" dirty="0"/>
              <a:t> </a:t>
            </a:r>
            <a:r>
              <a:rPr lang="en-US" sz="2000" dirty="0" err="1"/>
              <a:t>აღარ</a:t>
            </a:r>
            <a:r>
              <a:rPr lang="en-US" sz="2000" dirty="0"/>
              <a:t> </a:t>
            </a:r>
            <a:r>
              <a:rPr lang="en-US" sz="2000" dirty="0" err="1"/>
              <a:t>გჭირდებათ</a:t>
            </a:r>
            <a:r>
              <a:rPr lang="en-US" sz="2000" dirty="0"/>
              <a:t>.</a:t>
            </a:r>
          </a:p>
          <a:p>
            <a:r>
              <a:rPr lang="en-US" sz="2000" dirty="0"/>
              <a:t>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59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9567"/>
            <a:ext cx="8596668" cy="53817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9449" y="659567"/>
            <a:ext cx="83045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ფოსტა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დღეისათვის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კომუნიკაციის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ერთ-ერთ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ყველაზე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პოპულარულ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მეთოდს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წარმოადგენს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გამოიყენება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როგორც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ბიზნეს-ურთიერთობებისთვის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ასევე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მეგობრებთან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ოჯახის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წევრებთან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კომუნიკაციისთვის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იმდენად,რამდენადაც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ფოსტა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ინტერნეტ-ტექნოლოგიებს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ეფუძნება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მისი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გამოყენება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დაკავშირებულია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ისეთ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საფრთ</a:t>
            </a:r>
            <a:r>
              <a:rPr lang="ka-GE" sz="2400" dirty="0" smtClean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ხ</a:t>
            </a:r>
            <a:r>
              <a:rPr lang="en-US" sz="2400" dirty="0" err="1" smtClean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ეებთან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როგორიცაა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u="sng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მავნე</a:t>
            </a:r>
            <a:r>
              <a:rPr lang="en-US" sz="2400" b="1" u="sng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კოდი</a:t>
            </a:r>
            <a:r>
              <a:rPr lang="en-US" sz="2400" b="1" u="sng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400" b="1" u="sng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ფიშინგი</a:t>
            </a:r>
            <a:r>
              <a:rPr lang="en-US" sz="2400" b="1" i="1" u="sng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ინტერნეტ-თაღლითობის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სახეობა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რომელიც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მიზნად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ისახავს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პირადი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მონაცემების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ხელში</a:t>
            </a:r>
            <a:r>
              <a:rPr lang="en-US" sz="24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ჩაგდებას</a:t>
            </a:r>
            <a:r>
              <a:rPr lang="en-US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ზოგადი</a:t>
            </a:r>
            <a:r>
              <a:rPr lang="en-US" b="1" i="1" u="sng" dirty="0"/>
              <a:t> </a:t>
            </a:r>
            <a:r>
              <a:rPr lang="en-US" b="1" i="1" u="sng" dirty="0" err="1"/>
              <a:t>მახასიათებლები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50270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ფოსტა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არის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უსაფრთხო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უნდა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განვიხილოთ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როგორც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კომუნიკაციის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უსაფრთხო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საშუალება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რადგან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უმეტეს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შემთხვევაში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ასე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ელ-ფოსტის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წერილები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იგზავნება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ინტერნეტის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საშუალებით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გზად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ბევრს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სამარშრუტიზაციო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სერვერს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გაივლის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იმის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მიუხედავად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დაშიფრული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გაქვთ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თუ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გზავნილი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მისი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წაკითხვა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შესაძლებელია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მესამე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პირის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მიერ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რომელიც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მოახერხებს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გზავნილის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ხელში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ჩაგდებას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ხოლო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დაშიფრვა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100%-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გარანტიას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იძლევა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21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ზოგადი</a:t>
            </a:r>
            <a:r>
              <a:rPr lang="en-US" b="1" i="1" u="sng" dirty="0"/>
              <a:t> </a:t>
            </a:r>
            <a:r>
              <a:rPr lang="en-US" b="1" i="1" u="sng" dirty="0" err="1"/>
              <a:t>მახასიათებლები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მიმოწე</a:t>
            </a:r>
            <a:r>
              <a:rPr lang="ka-GE" sz="2000" b="1" dirty="0" smtClean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</a:t>
            </a:r>
            <a:r>
              <a:rPr lang="en-US" sz="2000" b="1" dirty="0" smtClean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იურიდიულ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ნორმებს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ექვემდებარება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ერთი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შეხედვით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კომუნიკაციის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არაკონტროლირებადი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საშუალებაა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მაგრამ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მომხმარებელმა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უნდა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იცოდეს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გზავნილები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შეიძლება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ისევე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დაექვემდებაროს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იურიდიულ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ნორმებს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როგორც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ჩვეულებრივი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წერილები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ისინი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გამოყენებული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იქნან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სამხილის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ნივთმტ</a:t>
            </a:r>
            <a:r>
              <a:rPr lang="ka-GE" sz="2000" dirty="0" smtClean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</a:t>
            </a:r>
            <a:r>
              <a:rPr lang="en-US" sz="2000" dirty="0" err="1" smtClean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იცების</a:t>
            </a:r>
            <a:r>
              <a:rPr lang="en-US" sz="2000" dirty="0" smtClean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სახით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კარგად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დაფიქრდით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აგზავნით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საშუალებით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გულდასმით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წაიკითხეთ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სანამ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გაგზავნის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ღილაკს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დააჭერთ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5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ზოგადი</a:t>
            </a:r>
            <a:r>
              <a:rPr lang="en-US" b="1" i="1" u="sng" dirty="0"/>
              <a:t> </a:t>
            </a:r>
            <a:r>
              <a:rPr lang="en-US" b="1" i="1" u="sng" dirty="0" err="1"/>
              <a:t>მახასიათებლები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10231"/>
          </a:xfrm>
        </p:spPr>
        <p:txBody>
          <a:bodyPr>
            <a:normAutofit fontScale="92500"/>
          </a:bodyPr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გაგზავნილ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წერილს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უკან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ვეღარ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დააბრუნებ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გაგზავნილი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უკან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გამოხმობა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შეუძლებელია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მიუხედავად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იმისა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ზოგიერთ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პროგრამულ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უზრუნველყოფას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უკან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დაბრუნების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“recall”)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ფუნქცია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აქვს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დარწმუნებული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ვერ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ვიქნებით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გაგზავნილი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არავის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წაუკითხავს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ამასთან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ბევრ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სერვერს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გაივლის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დანიშნულების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ადგილამდე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ყველგან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თავის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კვალს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ტოვებს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ყოველთვის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ორჯერ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გადაამოწმეთ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მიმღებთა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გზავნილის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შინაარსი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გაგზავნამდე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თავი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შეიკავეთ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სამსახურთან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დაკავშირებული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გაგზავნისგან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მაშინ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როდესაც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გაბრაზებული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ხართ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ალკოჰოლის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ზემოქმედების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ქვეშ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იმყოფებით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1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ზოგადი</a:t>
            </a:r>
            <a:r>
              <a:rPr lang="en-US" b="1" i="1" u="sng" dirty="0"/>
              <a:t> </a:t>
            </a:r>
            <a:r>
              <a:rPr lang="en-US" b="1" i="1" u="sng" dirty="0" err="1"/>
              <a:t>მახასიათებლები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err="1"/>
              <a:t>მოერიდეთ</a:t>
            </a:r>
            <a:r>
              <a:rPr lang="en-US" sz="2000" b="1" dirty="0"/>
              <a:t> </a:t>
            </a:r>
            <a:r>
              <a:rPr lang="en-US" sz="2000" b="1" dirty="0" err="1"/>
              <a:t>თაღლით</a:t>
            </a:r>
            <a:r>
              <a:rPr lang="en-US" sz="2000" b="1" dirty="0"/>
              <a:t> </a:t>
            </a:r>
            <a:r>
              <a:rPr lang="en-US" sz="2000" b="1" dirty="0" err="1"/>
              <a:t>მგზავნელებს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· </a:t>
            </a:r>
            <a:r>
              <a:rPr lang="en-US" sz="2000" dirty="0" err="1"/>
              <a:t>არაკეთილსინდისიერი</a:t>
            </a:r>
            <a:r>
              <a:rPr lang="en-US" sz="2000" dirty="0"/>
              <a:t> </a:t>
            </a:r>
            <a:r>
              <a:rPr lang="en-US" sz="2000" dirty="0" err="1"/>
              <a:t>მგზავნელების</a:t>
            </a:r>
            <a:r>
              <a:rPr lang="en-US" sz="2000" dirty="0"/>
              <a:t> </a:t>
            </a:r>
            <a:r>
              <a:rPr lang="en-US" sz="2000" dirty="0" err="1"/>
              <a:t>მხრიდან</a:t>
            </a:r>
            <a:r>
              <a:rPr lang="en-US" sz="2000" dirty="0"/>
              <a:t> </a:t>
            </a:r>
            <a:r>
              <a:rPr lang="en-US" sz="2000" dirty="0" err="1"/>
              <a:t>ძალიან</a:t>
            </a:r>
            <a:r>
              <a:rPr lang="en-US" sz="2000" dirty="0"/>
              <a:t> </a:t>
            </a:r>
            <a:r>
              <a:rPr lang="en-US" sz="2000" dirty="0" err="1"/>
              <a:t>ადვილია</a:t>
            </a:r>
            <a:r>
              <a:rPr lang="en-US" sz="2000" dirty="0"/>
              <a:t> </a:t>
            </a:r>
            <a:r>
              <a:rPr lang="en-US" sz="2000" dirty="0" err="1"/>
              <a:t>ისეთი</a:t>
            </a:r>
            <a:r>
              <a:rPr lang="en-US" sz="2000" dirty="0"/>
              <a:t> </a:t>
            </a:r>
            <a:r>
              <a:rPr lang="en-US" sz="2000" dirty="0" err="1"/>
              <a:t>წერილის</a:t>
            </a:r>
            <a:r>
              <a:rPr lang="en-US" sz="2000" dirty="0"/>
              <a:t> </a:t>
            </a:r>
            <a:r>
              <a:rPr lang="en-US" sz="2000" dirty="0" err="1"/>
              <a:t>გაგზავნა</a:t>
            </a:r>
            <a:r>
              <a:rPr lang="en-US" sz="2000" dirty="0"/>
              <a:t>, </a:t>
            </a:r>
            <a:r>
              <a:rPr lang="en-US" sz="2000" dirty="0" err="1"/>
              <a:t>რომელიც</a:t>
            </a:r>
            <a:r>
              <a:rPr lang="en-US" sz="2000" dirty="0"/>
              <a:t> </a:t>
            </a:r>
            <a:r>
              <a:rPr lang="en-US" sz="2000" dirty="0" err="1"/>
              <a:t>ერთი</a:t>
            </a:r>
            <a:r>
              <a:rPr lang="en-US" sz="2000" dirty="0"/>
              <a:t> </a:t>
            </a:r>
            <a:r>
              <a:rPr lang="en-US" sz="2000" dirty="0" err="1"/>
              <a:t>შეხედვით</a:t>
            </a:r>
            <a:r>
              <a:rPr lang="en-US" sz="2000" dirty="0"/>
              <a:t> </a:t>
            </a:r>
            <a:r>
              <a:rPr lang="en-US" sz="2000" dirty="0" err="1"/>
              <a:t>რეალური</a:t>
            </a:r>
            <a:r>
              <a:rPr lang="en-US" sz="2000" dirty="0"/>
              <a:t> </a:t>
            </a:r>
            <a:r>
              <a:rPr lang="en-US" sz="2000" dirty="0" err="1"/>
              <a:t>მისამართიდან</a:t>
            </a:r>
            <a:r>
              <a:rPr lang="en-US" sz="2000" dirty="0"/>
              <a:t> </a:t>
            </a:r>
            <a:r>
              <a:rPr lang="en-US" sz="2000" dirty="0" err="1"/>
              <a:t>მოსულს</a:t>
            </a:r>
            <a:r>
              <a:rPr lang="en-US" sz="2000" dirty="0"/>
              <a:t> </a:t>
            </a:r>
            <a:r>
              <a:rPr lang="en-US" sz="2000" dirty="0" err="1"/>
              <a:t>ჰგავს</a:t>
            </a:r>
            <a:r>
              <a:rPr lang="en-US" sz="2000" dirty="0"/>
              <a:t>. </a:t>
            </a:r>
            <a:r>
              <a:rPr lang="en-US" sz="2000" dirty="0" err="1"/>
              <a:t>ეს</a:t>
            </a:r>
            <a:r>
              <a:rPr lang="en-US" sz="2000" dirty="0"/>
              <a:t> </a:t>
            </a:r>
            <a:r>
              <a:rPr lang="en-US" sz="2000" dirty="0" err="1"/>
              <a:t>მეთოდი</a:t>
            </a:r>
            <a:r>
              <a:rPr lang="en-US" sz="2000" dirty="0"/>
              <a:t> </a:t>
            </a:r>
            <a:r>
              <a:rPr lang="en-US" sz="2000" dirty="0" err="1"/>
              <a:t>ყველაზე</a:t>
            </a:r>
            <a:r>
              <a:rPr lang="en-US" sz="2000" dirty="0"/>
              <a:t> </a:t>
            </a:r>
            <a:r>
              <a:rPr lang="en-US" sz="2000" dirty="0" err="1"/>
              <a:t>ხშირად</a:t>
            </a:r>
            <a:r>
              <a:rPr lang="en-US" sz="2000" dirty="0"/>
              <a:t> </a:t>
            </a:r>
            <a:r>
              <a:rPr lang="en-US" sz="2000" dirty="0" err="1"/>
              <a:t>გამოიყენება</a:t>
            </a:r>
            <a:r>
              <a:rPr lang="en-US" sz="2000" dirty="0"/>
              <a:t> </a:t>
            </a:r>
            <a:r>
              <a:rPr lang="en-US" sz="2000" dirty="0" err="1"/>
              <a:t>მავნე</a:t>
            </a:r>
            <a:r>
              <a:rPr lang="en-US" sz="2000" dirty="0"/>
              <a:t> </a:t>
            </a:r>
            <a:r>
              <a:rPr lang="en-US" sz="2000" dirty="0" err="1"/>
              <a:t>კოდის</a:t>
            </a:r>
            <a:r>
              <a:rPr lang="en-US" sz="2000" dirty="0"/>
              <a:t> </a:t>
            </a:r>
            <a:r>
              <a:rPr lang="en-US" sz="2000" dirty="0" err="1"/>
              <a:t>გავრცელებისას</a:t>
            </a:r>
            <a:r>
              <a:rPr lang="en-US" sz="2000" dirty="0"/>
              <a:t> </a:t>
            </a:r>
            <a:r>
              <a:rPr lang="en-US" sz="2000" dirty="0" err="1"/>
              <a:t>ან</a:t>
            </a:r>
            <a:r>
              <a:rPr lang="en-US" sz="2000" dirty="0"/>
              <a:t> </a:t>
            </a:r>
            <a:r>
              <a:rPr lang="en-US" sz="2000" dirty="0" err="1"/>
              <a:t>ფიშინგის</a:t>
            </a:r>
            <a:r>
              <a:rPr lang="en-US" sz="2000" dirty="0"/>
              <a:t> </a:t>
            </a:r>
            <a:r>
              <a:rPr lang="en-US" sz="2000" dirty="0" err="1"/>
              <a:t>დროს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· </a:t>
            </a:r>
            <a:r>
              <a:rPr lang="en-US" sz="2000" dirty="0" err="1"/>
              <a:t>არ</a:t>
            </a:r>
            <a:r>
              <a:rPr lang="en-US" sz="2000" dirty="0"/>
              <a:t> </a:t>
            </a:r>
            <a:r>
              <a:rPr lang="en-US" sz="2000" dirty="0" err="1"/>
              <a:t>გახსნათ</a:t>
            </a:r>
            <a:r>
              <a:rPr lang="en-US" sz="2000" dirty="0"/>
              <a:t> </a:t>
            </a:r>
            <a:r>
              <a:rPr lang="en-US" sz="2000" dirty="0" err="1"/>
              <a:t>საეჭვო</a:t>
            </a:r>
            <a:r>
              <a:rPr lang="en-US" sz="2000" dirty="0"/>
              <a:t> </a:t>
            </a:r>
            <a:r>
              <a:rPr lang="en-US" sz="2000" dirty="0" err="1"/>
              <a:t>ელექტრონულ</a:t>
            </a:r>
            <a:r>
              <a:rPr lang="en-US" sz="2000" dirty="0"/>
              <a:t> </a:t>
            </a:r>
            <a:r>
              <a:rPr lang="en-US" sz="2000" dirty="0" err="1"/>
              <a:t>გზავნილზე</a:t>
            </a:r>
            <a:r>
              <a:rPr lang="en-US" sz="2000" dirty="0"/>
              <a:t> </a:t>
            </a:r>
            <a:r>
              <a:rPr lang="en-US" sz="2000" dirty="0" err="1"/>
              <a:t>მიბმული</a:t>
            </a:r>
            <a:r>
              <a:rPr lang="en-US" sz="2000" dirty="0"/>
              <a:t> </a:t>
            </a:r>
            <a:r>
              <a:rPr lang="en-US" sz="2000" dirty="0" err="1"/>
              <a:t>ფაილები</a:t>
            </a:r>
            <a:r>
              <a:rPr lang="en-US" sz="2000" dirty="0"/>
              <a:t> </a:t>
            </a:r>
            <a:r>
              <a:rPr lang="en-US" sz="2000" dirty="0" err="1"/>
              <a:t>და</a:t>
            </a:r>
            <a:r>
              <a:rPr lang="en-US" sz="2000" dirty="0"/>
              <a:t> </a:t>
            </a:r>
            <a:r>
              <a:rPr lang="en-US" sz="2000" dirty="0" err="1"/>
              <a:t>ბმულები</a:t>
            </a:r>
            <a:r>
              <a:rPr lang="en-US" sz="2000" dirty="0"/>
              <a:t>, </a:t>
            </a:r>
            <a:r>
              <a:rPr lang="en-US" sz="2000" dirty="0" err="1"/>
              <a:t>იმ</a:t>
            </a:r>
            <a:r>
              <a:rPr lang="en-US" sz="2000" dirty="0"/>
              <a:t> </a:t>
            </a:r>
            <a:r>
              <a:rPr lang="en-US" sz="2000" dirty="0" err="1"/>
              <a:t>შემთხვევაშიც</a:t>
            </a:r>
            <a:r>
              <a:rPr lang="en-US" sz="2000" dirty="0"/>
              <a:t> </a:t>
            </a:r>
            <a:r>
              <a:rPr lang="en-US" sz="2000" dirty="0" err="1"/>
              <a:t>კი</a:t>
            </a:r>
            <a:r>
              <a:rPr lang="en-US" sz="2000" dirty="0"/>
              <a:t>, </a:t>
            </a:r>
            <a:r>
              <a:rPr lang="en-US" sz="2000" dirty="0" err="1"/>
              <a:t>თუ</a:t>
            </a:r>
            <a:r>
              <a:rPr lang="en-US" sz="2000" dirty="0"/>
              <a:t> </a:t>
            </a:r>
            <a:r>
              <a:rPr lang="en-US" sz="2000" dirty="0" err="1"/>
              <a:t>იცნობთ</a:t>
            </a:r>
            <a:r>
              <a:rPr lang="en-US" sz="2000" dirty="0"/>
              <a:t> </a:t>
            </a:r>
            <a:r>
              <a:rPr lang="en-US" sz="2000" dirty="0" err="1"/>
              <a:t>მის</a:t>
            </a:r>
            <a:r>
              <a:rPr lang="en-US" sz="2000" dirty="0"/>
              <a:t> </a:t>
            </a:r>
            <a:r>
              <a:rPr lang="en-US" sz="2000" dirty="0" err="1"/>
              <a:t>გამომგზავნს</a:t>
            </a:r>
            <a:r>
              <a:rPr lang="en-US" sz="2000" dirty="0"/>
              <a:t> </a:t>
            </a:r>
            <a:r>
              <a:rPr lang="en-US" sz="2000" dirty="0" err="1"/>
              <a:t>და</a:t>
            </a:r>
            <a:r>
              <a:rPr lang="en-US" sz="2000" dirty="0"/>
              <a:t> </a:t>
            </a:r>
            <a:r>
              <a:rPr lang="en-US" sz="2000" dirty="0" err="1"/>
              <a:t>ენდობით</a:t>
            </a:r>
            <a:r>
              <a:rPr lang="en-US" sz="2000" dirty="0"/>
              <a:t> </a:t>
            </a:r>
            <a:r>
              <a:rPr lang="en-US" sz="2000" dirty="0" err="1"/>
              <a:t>მას</a:t>
            </a:r>
            <a:r>
              <a:rPr lang="en-US" sz="2000" dirty="0"/>
              <a:t>. </a:t>
            </a:r>
            <a:r>
              <a:rPr lang="en-US" sz="2000" dirty="0" err="1"/>
              <a:t>მცირე</a:t>
            </a:r>
            <a:r>
              <a:rPr lang="en-US" sz="2000" dirty="0"/>
              <a:t> </a:t>
            </a:r>
            <a:r>
              <a:rPr lang="en-US" sz="2000" dirty="0" err="1"/>
              <a:t>ეჭვის</a:t>
            </a:r>
            <a:r>
              <a:rPr lang="en-US" sz="2000" dirty="0"/>
              <a:t> </a:t>
            </a:r>
            <a:r>
              <a:rPr lang="en-US" sz="2000" dirty="0" err="1"/>
              <a:t>გაჩენის</a:t>
            </a:r>
            <a:r>
              <a:rPr lang="en-US" sz="2000" dirty="0"/>
              <a:t> </a:t>
            </a:r>
            <a:r>
              <a:rPr lang="en-US" sz="2000" dirty="0" err="1"/>
              <a:t>შემთხვევაშიც</a:t>
            </a:r>
            <a:r>
              <a:rPr lang="en-US" sz="2000" dirty="0"/>
              <a:t> </a:t>
            </a:r>
            <a:r>
              <a:rPr lang="en-US" sz="2000" dirty="0" err="1"/>
              <a:t>ტელეფონით</a:t>
            </a:r>
            <a:r>
              <a:rPr lang="en-US" sz="2000" dirty="0"/>
              <a:t> </a:t>
            </a:r>
            <a:r>
              <a:rPr lang="en-US" sz="2000" dirty="0" err="1"/>
              <a:t>ან</a:t>
            </a:r>
            <a:r>
              <a:rPr lang="en-US" sz="2000" dirty="0"/>
              <a:t> </a:t>
            </a:r>
            <a:r>
              <a:rPr lang="en-US" sz="2000" dirty="0" err="1"/>
              <a:t>სხვა</a:t>
            </a:r>
            <a:r>
              <a:rPr lang="en-US" sz="2000" dirty="0"/>
              <a:t> </a:t>
            </a:r>
            <a:r>
              <a:rPr lang="en-US" sz="2000" dirty="0" err="1"/>
              <a:t>საშუალებებით</a:t>
            </a:r>
            <a:r>
              <a:rPr lang="en-US" sz="2000" dirty="0"/>
              <a:t> </a:t>
            </a:r>
            <a:r>
              <a:rPr lang="en-US" sz="2000" dirty="0" err="1"/>
              <a:t>დაუკავშირდით</a:t>
            </a:r>
            <a:r>
              <a:rPr lang="en-US" sz="2000" dirty="0"/>
              <a:t> </a:t>
            </a:r>
            <a:r>
              <a:rPr lang="en-US" sz="2000" dirty="0" err="1"/>
              <a:t>გამომგზავნს</a:t>
            </a:r>
            <a:r>
              <a:rPr lang="en-US" sz="2000" dirty="0"/>
              <a:t>, </a:t>
            </a:r>
            <a:r>
              <a:rPr lang="en-US" sz="2000" dirty="0" err="1"/>
              <a:t>რათა</a:t>
            </a:r>
            <a:r>
              <a:rPr lang="en-US" sz="2000" dirty="0"/>
              <a:t> </a:t>
            </a:r>
            <a:r>
              <a:rPr lang="en-US" sz="2000" dirty="0" err="1"/>
              <a:t>დაადგინოთ</a:t>
            </a:r>
            <a:r>
              <a:rPr lang="en-US" sz="2000" dirty="0"/>
              <a:t> </a:t>
            </a:r>
            <a:r>
              <a:rPr lang="en-US" sz="2000" dirty="0" err="1"/>
              <a:t>გზავნილი</a:t>
            </a:r>
            <a:r>
              <a:rPr lang="en-US" sz="2000" dirty="0"/>
              <a:t> </a:t>
            </a:r>
            <a:r>
              <a:rPr lang="en-US" sz="2000" dirty="0" err="1"/>
              <a:t>მართლა</a:t>
            </a:r>
            <a:r>
              <a:rPr lang="en-US" sz="2000" dirty="0"/>
              <a:t> </a:t>
            </a:r>
            <a:r>
              <a:rPr lang="en-US" sz="2000" dirty="0" err="1"/>
              <a:t>მისგან</a:t>
            </a:r>
            <a:r>
              <a:rPr lang="en-US" sz="2000" dirty="0"/>
              <a:t> </a:t>
            </a:r>
            <a:r>
              <a:rPr lang="en-US" sz="2000" dirty="0" err="1"/>
              <a:t>არის</a:t>
            </a:r>
            <a:r>
              <a:rPr lang="en-US" sz="2000" dirty="0"/>
              <a:t> </a:t>
            </a:r>
            <a:r>
              <a:rPr lang="en-US" sz="2000" dirty="0" err="1"/>
              <a:t>თუ</a:t>
            </a:r>
            <a:r>
              <a:rPr lang="en-US" sz="2000" dirty="0"/>
              <a:t> </a:t>
            </a:r>
            <a:r>
              <a:rPr lang="en-US" sz="2000" dirty="0" err="1"/>
              <a:t>არა</a:t>
            </a:r>
            <a:r>
              <a:rPr lang="en-US" sz="2000" dirty="0"/>
              <a:t>. </a:t>
            </a:r>
            <a:r>
              <a:rPr lang="en-US" sz="2000" dirty="0" err="1"/>
              <a:t>ასეთი</a:t>
            </a:r>
            <a:r>
              <a:rPr lang="en-US" sz="2000" dirty="0"/>
              <a:t> </a:t>
            </a:r>
            <a:r>
              <a:rPr lang="en-US" sz="2000" dirty="0" err="1"/>
              <a:t>გაუგებრობის</a:t>
            </a:r>
            <a:r>
              <a:rPr lang="en-US" sz="2000" dirty="0"/>
              <a:t> </a:t>
            </a:r>
            <a:r>
              <a:rPr lang="en-US" sz="2000" dirty="0" err="1"/>
              <a:t>თავიდან</a:t>
            </a:r>
            <a:r>
              <a:rPr lang="en-US" sz="2000" dirty="0"/>
              <a:t> </a:t>
            </a:r>
            <a:r>
              <a:rPr lang="en-US" sz="2000" dirty="0" err="1"/>
              <a:t>აცილების</a:t>
            </a:r>
            <a:r>
              <a:rPr lang="en-US" sz="2000" dirty="0"/>
              <a:t> </a:t>
            </a:r>
            <a:r>
              <a:rPr lang="en-US" sz="2000" dirty="0" err="1"/>
              <a:t>კარგი</a:t>
            </a:r>
            <a:r>
              <a:rPr lang="en-US" sz="2000" dirty="0"/>
              <a:t> </a:t>
            </a:r>
            <a:r>
              <a:rPr lang="en-US" sz="2000" dirty="0" err="1"/>
              <a:t>საშალებაა</a:t>
            </a:r>
            <a:r>
              <a:rPr lang="en-US" sz="2000" dirty="0"/>
              <a:t> </a:t>
            </a:r>
            <a:r>
              <a:rPr lang="en-US" sz="2000" b="1" u="sng" dirty="0" err="1"/>
              <a:t>ელექტრონული</a:t>
            </a:r>
            <a:r>
              <a:rPr lang="en-US" sz="2000" b="1" u="sng" dirty="0"/>
              <a:t> </a:t>
            </a:r>
            <a:r>
              <a:rPr lang="en-US" sz="2000" b="1" u="sng" dirty="0" err="1"/>
              <a:t>ხელმოწერა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07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რა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წესებია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შემოღებული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თქვენს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ორგანიზაციაში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თქვენს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ორგანიზაციაში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შეიძლება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დამტკიცებული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იყოს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მისაღები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გამოყენების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პოლიტიკა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ეელქტრონული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სარგებლობისთვის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რომელსაც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უნდა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იცნობდეთ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მისდევდეთ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პოლიტიკა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შემოღებულია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იმისთვის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დაცული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იყოთ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თქვენ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თქვენი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კომპიუტერი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პოლიტიკა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როგორც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წესი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მოიცავს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სამსახურებრივი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გამოყენების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წესებს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ინფორმაციის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ტიპებს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რომელთა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გაგზავნა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დასაშვებია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ელ.ფოსტის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საშუალებით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კომუნიკაციის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მონიტორინგის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შესაძლებლობას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თქვენი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ორგანიზაციის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მხრიდან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58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err="1"/>
              <a:t>დაშიფრეთ</a:t>
            </a:r>
            <a:r>
              <a:rPr lang="en-US" sz="2000" b="1" dirty="0"/>
              <a:t> </a:t>
            </a:r>
            <a:r>
              <a:rPr lang="en-US" sz="2000" b="1" dirty="0" err="1"/>
              <a:t>მნიშვნელოვანი</a:t>
            </a:r>
            <a:r>
              <a:rPr lang="en-US" sz="2000" b="1" dirty="0"/>
              <a:t> </a:t>
            </a:r>
            <a:r>
              <a:rPr lang="en-US" sz="2000" b="1" dirty="0" err="1"/>
              <a:t>გზავნილები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· </a:t>
            </a:r>
            <a:r>
              <a:rPr lang="en-US" sz="2000" dirty="0" err="1"/>
              <a:t>დაუშიფრავად</a:t>
            </a:r>
            <a:r>
              <a:rPr lang="en-US" sz="2000" dirty="0"/>
              <a:t> </a:t>
            </a:r>
            <a:r>
              <a:rPr lang="en-US" sz="2000" dirty="0" err="1"/>
              <a:t>გაგზავნილი</a:t>
            </a:r>
            <a:r>
              <a:rPr lang="en-US" sz="2000" dirty="0"/>
              <a:t> </a:t>
            </a:r>
            <a:r>
              <a:rPr lang="en-US" sz="2000" dirty="0" err="1"/>
              <a:t>ელექტრონული</a:t>
            </a:r>
            <a:r>
              <a:rPr lang="en-US" sz="2000" dirty="0"/>
              <a:t> </a:t>
            </a:r>
            <a:r>
              <a:rPr lang="en-US" sz="2000" dirty="0" err="1"/>
              <a:t>წერილი</a:t>
            </a:r>
            <a:r>
              <a:rPr lang="en-US" sz="2000" dirty="0"/>
              <a:t> </a:t>
            </a:r>
            <a:r>
              <a:rPr lang="en-US" sz="2000" dirty="0" err="1"/>
              <a:t>ღია</a:t>
            </a:r>
            <a:r>
              <a:rPr lang="en-US" sz="2000" dirty="0"/>
              <a:t> </a:t>
            </a:r>
            <a:r>
              <a:rPr lang="en-US" sz="2000" dirty="0" err="1"/>
              <a:t>ბარათივითაა</a:t>
            </a:r>
            <a:r>
              <a:rPr lang="en-US" sz="2000" dirty="0"/>
              <a:t>, </a:t>
            </a:r>
            <a:r>
              <a:rPr lang="en-US" sz="2000" dirty="0" err="1"/>
              <a:t>ის</a:t>
            </a:r>
            <a:r>
              <a:rPr lang="en-US" sz="2000" dirty="0"/>
              <a:t> </a:t>
            </a:r>
            <a:r>
              <a:rPr lang="en-US" sz="2000" dirty="0" err="1"/>
              <a:t>შეიძლება</a:t>
            </a:r>
            <a:r>
              <a:rPr lang="en-US" sz="2000" dirty="0"/>
              <a:t> </a:t>
            </a:r>
            <a:r>
              <a:rPr lang="en-US" sz="2000" dirty="0" err="1"/>
              <a:t>წაიკითხოს</a:t>
            </a:r>
            <a:r>
              <a:rPr lang="en-US" sz="2000" dirty="0"/>
              <a:t> </a:t>
            </a:r>
            <a:r>
              <a:rPr lang="en-US" sz="2000" b="1" dirty="0" err="1"/>
              <a:t>ნებისმიერმა</a:t>
            </a:r>
            <a:r>
              <a:rPr lang="en-US" sz="2000" b="1" dirty="0"/>
              <a:t> </a:t>
            </a:r>
            <a:r>
              <a:rPr lang="en-US" sz="2000" dirty="0" err="1"/>
              <a:t>იმ</a:t>
            </a:r>
            <a:r>
              <a:rPr lang="en-US" sz="2000" dirty="0"/>
              <a:t> </a:t>
            </a:r>
            <a:r>
              <a:rPr lang="en-US" sz="2000" dirty="0" err="1"/>
              <a:t>გზაზე</a:t>
            </a:r>
            <a:r>
              <a:rPr lang="en-US" sz="2000" dirty="0"/>
              <a:t>, </a:t>
            </a:r>
            <a:r>
              <a:rPr lang="en-US" sz="2000" dirty="0" err="1"/>
              <a:t>რასაც</a:t>
            </a:r>
            <a:r>
              <a:rPr lang="en-US" sz="2000" dirty="0"/>
              <a:t> </a:t>
            </a:r>
            <a:r>
              <a:rPr lang="en-US" sz="2000" dirty="0" err="1"/>
              <a:t>წერილი</a:t>
            </a:r>
            <a:r>
              <a:rPr lang="en-US" sz="2000" dirty="0"/>
              <a:t> </a:t>
            </a:r>
            <a:r>
              <a:rPr lang="en-US" sz="2000" dirty="0" err="1"/>
              <a:t>ადრესატამდე</a:t>
            </a:r>
            <a:r>
              <a:rPr lang="en-US" sz="2000" dirty="0"/>
              <a:t> </a:t>
            </a:r>
            <a:r>
              <a:rPr lang="en-US" sz="2000" dirty="0" err="1"/>
              <a:t>გაივლის</a:t>
            </a:r>
            <a:r>
              <a:rPr lang="en-US" sz="2000" dirty="0"/>
              <a:t>. </a:t>
            </a:r>
            <a:r>
              <a:rPr lang="en-US" sz="2000" dirty="0" err="1"/>
              <a:t>დაშიფრული</a:t>
            </a:r>
            <a:r>
              <a:rPr lang="en-US" sz="2000" dirty="0"/>
              <a:t> </a:t>
            </a:r>
            <a:r>
              <a:rPr lang="en-US" sz="2000" dirty="0" err="1"/>
              <a:t>ელექტრონული</a:t>
            </a:r>
            <a:r>
              <a:rPr lang="en-US" sz="2000" dirty="0"/>
              <a:t> </a:t>
            </a:r>
            <a:r>
              <a:rPr lang="en-US" sz="2000" dirty="0" err="1"/>
              <a:t>გზავნილი</a:t>
            </a:r>
            <a:r>
              <a:rPr lang="en-US" sz="2000" dirty="0"/>
              <a:t> </a:t>
            </a:r>
            <a:r>
              <a:rPr lang="en-US" sz="2000" dirty="0" err="1"/>
              <a:t>კონვერტში</a:t>
            </a:r>
            <a:r>
              <a:rPr lang="en-US" sz="2000" dirty="0"/>
              <a:t> </a:t>
            </a:r>
            <a:r>
              <a:rPr lang="en-US" sz="2000" dirty="0" err="1"/>
              <a:t>ჩადებულ</a:t>
            </a:r>
            <a:r>
              <a:rPr lang="en-US" sz="2000" dirty="0"/>
              <a:t> </a:t>
            </a:r>
            <a:r>
              <a:rPr lang="en-US" sz="2000" dirty="0" err="1"/>
              <a:t>წერილს</a:t>
            </a:r>
            <a:r>
              <a:rPr lang="en-US" sz="2000" dirty="0"/>
              <a:t> </a:t>
            </a:r>
            <a:r>
              <a:rPr lang="en-US" sz="2000" dirty="0" err="1"/>
              <a:t>ჰგავს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· </a:t>
            </a:r>
            <a:r>
              <a:rPr lang="en-US" sz="2000" dirty="0" err="1"/>
              <a:t>მნიშვნელოვანი</a:t>
            </a:r>
            <a:r>
              <a:rPr lang="en-US" sz="2000" dirty="0"/>
              <a:t> </a:t>
            </a:r>
            <a:r>
              <a:rPr lang="en-US" sz="2000" dirty="0" err="1"/>
              <a:t>ინფორმაციის</a:t>
            </a:r>
            <a:r>
              <a:rPr lang="en-US" sz="2000" dirty="0"/>
              <a:t> </a:t>
            </a:r>
            <a:r>
              <a:rPr lang="en-US" sz="2000" dirty="0" err="1"/>
              <a:t>შემცველი</a:t>
            </a:r>
            <a:r>
              <a:rPr lang="en-US" sz="2000" dirty="0"/>
              <a:t> </a:t>
            </a:r>
            <a:r>
              <a:rPr lang="en-US" sz="2000" dirty="0" err="1"/>
              <a:t>ელ</a:t>
            </a:r>
            <a:r>
              <a:rPr lang="en-US" sz="2000" dirty="0"/>
              <a:t>. </a:t>
            </a:r>
            <a:r>
              <a:rPr lang="en-US" sz="2000" dirty="0" err="1"/>
              <a:t>ფოსტის</a:t>
            </a:r>
            <a:r>
              <a:rPr lang="en-US" sz="2000" dirty="0"/>
              <a:t> </a:t>
            </a:r>
            <a:r>
              <a:rPr lang="en-US" sz="2000" dirty="0" err="1"/>
              <a:t>გაგზავნისას</a:t>
            </a:r>
            <a:r>
              <a:rPr lang="en-US" sz="2000" dirty="0"/>
              <a:t> </a:t>
            </a:r>
            <a:r>
              <a:rPr lang="en-US" sz="2000" dirty="0" err="1"/>
              <a:t>აუცილებლად</a:t>
            </a:r>
            <a:r>
              <a:rPr lang="en-US" sz="2000" dirty="0"/>
              <a:t> </a:t>
            </a:r>
            <a:r>
              <a:rPr lang="en-US" sz="2000" dirty="0" err="1"/>
              <a:t>გამოიყენეთ</a:t>
            </a:r>
            <a:r>
              <a:rPr lang="en-US" sz="2000" dirty="0"/>
              <a:t> </a:t>
            </a:r>
            <a:r>
              <a:rPr lang="en-US" sz="2000" dirty="0" err="1"/>
              <a:t>დაშიფრვის</a:t>
            </a:r>
            <a:r>
              <a:rPr lang="en-US" sz="2000" dirty="0"/>
              <a:t> </a:t>
            </a:r>
            <a:r>
              <a:rPr lang="en-US" sz="2000" dirty="0" err="1"/>
              <a:t>მეთოდები</a:t>
            </a:r>
            <a:r>
              <a:rPr lang="en-US" sz="2000" dirty="0"/>
              <a:t>, </a:t>
            </a:r>
            <a:r>
              <a:rPr lang="en-US" sz="2000" dirty="0" err="1"/>
              <a:t>ამისთვის</a:t>
            </a:r>
            <a:r>
              <a:rPr lang="en-US" sz="2000" dirty="0"/>
              <a:t> </a:t>
            </a:r>
            <a:r>
              <a:rPr lang="en-US" sz="2000" dirty="0" err="1"/>
              <a:t>ყველაზე</a:t>
            </a:r>
            <a:r>
              <a:rPr lang="en-US" sz="2000" dirty="0"/>
              <a:t> </a:t>
            </a:r>
            <a:r>
              <a:rPr lang="en-US" sz="2000" dirty="0" err="1"/>
              <a:t>ხშირად</a:t>
            </a:r>
            <a:r>
              <a:rPr lang="en-US" sz="2000" dirty="0"/>
              <a:t> </a:t>
            </a:r>
            <a:r>
              <a:rPr lang="en-US" sz="2000" dirty="0" err="1"/>
              <a:t>გამოიყენება</a:t>
            </a:r>
            <a:r>
              <a:rPr lang="en-US" sz="2000" dirty="0"/>
              <a:t> </a:t>
            </a:r>
            <a:r>
              <a:rPr lang="en-US" sz="2000" b="1" dirty="0"/>
              <a:t>PGP</a:t>
            </a:r>
            <a:r>
              <a:rPr lang="en-US" sz="2000" dirty="0"/>
              <a:t> </a:t>
            </a:r>
            <a:r>
              <a:rPr lang="en-US" sz="2000" dirty="0" err="1"/>
              <a:t>და</a:t>
            </a:r>
            <a:r>
              <a:rPr lang="en-US" sz="2000" dirty="0"/>
              <a:t> </a:t>
            </a:r>
            <a:r>
              <a:rPr lang="en-US" sz="2000" b="1" dirty="0"/>
              <a:t>S/MIME</a:t>
            </a:r>
            <a:r>
              <a:rPr lang="en-US" sz="2000" dirty="0"/>
              <a:t> </a:t>
            </a:r>
            <a:r>
              <a:rPr lang="en-US" sz="2000" dirty="0" err="1"/>
              <a:t>მეთოდები</a:t>
            </a:r>
            <a:r>
              <a:rPr lang="en-US" sz="2000" dirty="0"/>
              <a:t>. </a:t>
            </a:r>
            <a:r>
              <a:rPr lang="en-US" sz="2000" dirty="0" err="1"/>
              <a:t>თუ</a:t>
            </a:r>
            <a:r>
              <a:rPr lang="en-US" sz="2000" dirty="0"/>
              <a:t> </a:t>
            </a:r>
            <a:r>
              <a:rPr lang="en-US" sz="2000" dirty="0" err="1"/>
              <a:t>ვერ</a:t>
            </a:r>
            <a:r>
              <a:rPr lang="en-US" sz="2000" dirty="0"/>
              <a:t> </a:t>
            </a:r>
            <a:r>
              <a:rPr lang="en-US" sz="2000" dirty="0" err="1"/>
              <a:t>ახერხებთ</a:t>
            </a:r>
            <a:r>
              <a:rPr lang="en-US" sz="2000" dirty="0"/>
              <a:t> </a:t>
            </a:r>
            <a:r>
              <a:rPr lang="en-US" sz="2000" dirty="0" err="1"/>
              <a:t>მნიშვნელოვანი</a:t>
            </a:r>
            <a:r>
              <a:rPr lang="en-US" sz="2000" dirty="0"/>
              <a:t> </a:t>
            </a:r>
            <a:r>
              <a:rPr lang="en-US" sz="2000" dirty="0" err="1"/>
              <a:t>წერილის</a:t>
            </a:r>
            <a:r>
              <a:rPr lang="en-US" sz="2000" dirty="0"/>
              <a:t> </a:t>
            </a:r>
            <a:r>
              <a:rPr lang="en-US" sz="2000" dirty="0" err="1"/>
              <a:t>დაშიფრვას</a:t>
            </a:r>
            <a:r>
              <a:rPr lang="en-US" sz="2000" dirty="0"/>
              <a:t>, </a:t>
            </a:r>
            <a:r>
              <a:rPr lang="en-US" sz="2000" dirty="0" err="1"/>
              <a:t>მაშინ</a:t>
            </a:r>
            <a:r>
              <a:rPr lang="en-US" sz="2000" dirty="0"/>
              <a:t> </a:t>
            </a:r>
            <a:r>
              <a:rPr lang="en-US" sz="2000" dirty="0" err="1"/>
              <a:t>მისი</a:t>
            </a:r>
            <a:r>
              <a:rPr lang="en-US" sz="2000" dirty="0"/>
              <a:t> </a:t>
            </a:r>
            <a:r>
              <a:rPr lang="en-US" sz="2000" dirty="0" err="1"/>
              <a:t>შიგთავსი</a:t>
            </a:r>
            <a:r>
              <a:rPr lang="en-US" sz="2000" dirty="0"/>
              <a:t> </a:t>
            </a:r>
            <a:r>
              <a:rPr lang="en-US" sz="2000" dirty="0" err="1"/>
              <a:t>მოათავსეთ</a:t>
            </a:r>
            <a:r>
              <a:rPr lang="en-US" sz="2000" dirty="0"/>
              <a:t> </a:t>
            </a:r>
            <a:r>
              <a:rPr lang="en-US" sz="2000" dirty="0" err="1"/>
              <a:t>ფაილში</a:t>
            </a:r>
            <a:r>
              <a:rPr lang="en-US" sz="2000" dirty="0"/>
              <a:t>, </a:t>
            </a:r>
            <a:r>
              <a:rPr lang="en-US" sz="2000" dirty="0" err="1"/>
              <a:t>დაშიფრეთ</a:t>
            </a:r>
            <a:r>
              <a:rPr lang="en-US" sz="2000" dirty="0"/>
              <a:t> </a:t>
            </a:r>
            <a:r>
              <a:rPr lang="en-US" sz="2000" dirty="0" err="1"/>
              <a:t>ფაილი</a:t>
            </a:r>
            <a:r>
              <a:rPr lang="en-US" sz="2000" dirty="0"/>
              <a:t>, </a:t>
            </a:r>
            <a:r>
              <a:rPr lang="en-US" sz="2000" dirty="0" err="1"/>
              <a:t>მიაბით</a:t>
            </a:r>
            <a:r>
              <a:rPr lang="en-US" sz="2000" dirty="0"/>
              <a:t> </a:t>
            </a:r>
            <a:r>
              <a:rPr lang="en-US" sz="2000" dirty="0" err="1"/>
              <a:t>წერილს</a:t>
            </a:r>
            <a:r>
              <a:rPr lang="en-US" sz="2000" dirty="0"/>
              <a:t> </a:t>
            </a:r>
            <a:r>
              <a:rPr lang="en-US" sz="2000" dirty="0" err="1"/>
              <a:t>და</a:t>
            </a:r>
            <a:r>
              <a:rPr lang="en-US" sz="2000" dirty="0"/>
              <a:t> </a:t>
            </a:r>
            <a:r>
              <a:rPr lang="en-US" sz="2000" dirty="0" err="1"/>
              <a:t>ისე</a:t>
            </a:r>
            <a:r>
              <a:rPr lang="en-US" sz="2000" dirty="0"/>
              <a:t> </a:t>
            </a:r>
            <a:r>
              <a:rPr lang="en-US" sz="2000" dirty="0" err="1"/>
              <a:t>გაგზავნეთ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08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ელექტრონული</a:t>
            </a:r>
            <a:r>
              <a:rPr lang="en-US" b="1" i="1" u="sng" dirty="0"/>
              <a:t> </a:t>
            </a:r>
            <a:r>
              <a:rPr lang="en-US" b="1" i="1" u="sng" dirty="0" err="1"/>
              <a:t>ფოსტის</a:t>
            </a:r>
            <a:r>
              <a:rPr lang="en-US" b="1" i="1" u="sng" dirty="0"/>
              <a:t> </a:t>
            </a:r>
            <a:r>
              <a:rPr lang="en-US" b="1" i="1" u="sng" dirty="0" err="1"/>
              <a:t>უსაფრთხოების</a:t>
            </a:r>
            <a:r>
              <a:rPr lang="en-US" b="1" i="1" u="sng" dirty="0"/>
              <a:t> </a:t>
            </a:r>
            <a:r>
              <a:rPr lang="en-US" b="1" i="1" u="sng" dirty="0" err="1"/>
              <a:t>ზომები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დიდი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სიფრთხილით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გადაამოწმეთ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მისამართები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სადაც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წერილს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აგზავნით</a:t>
            </a: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ძალიან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ხშირია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ფოსტის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შეცდომით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გადაგზავნის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შემთხვევები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განსაკუთრებით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მაშინ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თუ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იყენებთ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ფუნქციას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უპასუხე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ყველას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(Replay to All).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ელექტრონული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მხოლოდ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იმათ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უნდა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გაეგზავნოს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ვისთვისაც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მისი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შინაარსი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აქტუალურია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კარგად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დაფიქრთით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წერილის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შ</a:t>
            </a:r>
            <a:r>
              <a:rPr lang="ka-GE" sz="2000" dirty="0">
                <a:solidFill>
                  <a:srgbClr val="777D8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ი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ნაარსზე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ორჯერ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გადაამოწმეთ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მიმღებთა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სია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სანამ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გაგზავნის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ღილაკს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დააჭერთ</a:t>
            </a: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777D87"/>
                </a:solidFill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200</Words>
  <Application>Microsoft Office PowerPoint</Application>
  <PresentationFormat>Widescreen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Sylfaen</vt:lpstr>
      <vt:lpstr>Times New Roman</vt:lpstr>
      <vt:lpstr>Trebuchet MS</vt:lpstr>
      <vt:lpstr>Wingdings 3</vt:lpstr>
      <vt:lpstr>Facet</vt:lpstr>
      <vt:lpstr>ელექტრონული ფოსტა და უსაფრთხოება</vt:lpstr>
      <vt:lpstr>PowerPoint Presentation</vt:lpstr>
      <vt:lpstr>ელექტრონული ფოსტის უსაფრთხოების ზოგადი მახასიათებლები</vt:lpstr>
      <vt:lpstr>ელექტრონული ფოსტის უსაფრთხოების ზოგადი მახასიათებლები</vt:lpstr>
      <vt:lpstr>ელექტრონული ფოსტის უსაფრთხოების ზოგადი მახასიათებლები</vt:lpstr>
      <vt:lpstr>ელექტრონული ფოსტის უსაფრთხოების ზოგადი მახასიათებლები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  <vt:lpstr>ელექტრონული ფოსტის უსაფრთხოების ზომები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ელექტრონული ფოსტა და უსაფრთხოება</dc:title>
  <dc:creator>Eka Ghviniashvili</dc:creator>
  <cp:lastModifiedBy>marika maglakelidze</cp:lastModifiedBy>
  <cp:revision>11</cp:revision>
  <dcterms:created xsi:type="dcterms:W3CDTF">2016-09-26T13:04:50Z</dcterms:created>
  <dcterms:modified xsi:type="dcterms:W3CDTF">2016-10-03T05:19:16Z</dcterms:modified>
</cp:coreProperties>
</file>