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3" r:id="rId2"/>
    <p:sldId id="264" r:id="rId3"/>
    <p:sldId id="265" r:id="rId4"/>
    <p:sldId id="262" r:id="rId5"/>
    <p:sldId id="292" r:id="rId6"/>
    <p:sldId id="271" r:id="rId7"/>
    <p:sldId id="293" r:id="rId8"/>
    <p:sldId id="259" r:id="rId9"/>
    <p:sldId id="301" r:id="rId10"/>
    <p:sldId id="303" r:id="rId11"/>
    <p:sldId id="294" r:id="rId12"/>
    <p:sldId id="295" r:id="rId13"/>
    <p:sldId id="260" r:id="rId14"/>
    <p:sldId id="267" r:id="rId15"/>
    <p:sldId id="297" r:id="rId16"/>
    <p:sldId id="305" r:id="rId17"/>
    <p:sldId id="268" r:id="rId18"/>
    <p:sldId id="269" r:id="rId19"/>
    <p:sldId id="276" r:id="rId20"/>
    <p:sldId id="277" r:id="rId21"/>
    <p:sldId id="278" r:id="rId22"/>
    <p:sldId id="279" r:id="rId23"/>
    <p:sldId id="299" r:id="rId24"/>
    <p:sldId id="306" r:id="rId25"/>
    <p:sldId id="307" r:id="rId26"/>
    <p:sldId id="308" r:id="rId27"/>
    <p:sldId id="309" r:id="rId28"/>
    <p:sldId id="310" r:id="rId29"/>
    <p:sldId id="311"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12/1/2017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12/1/2017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12/1/2017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12/1/2017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12/1/2017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12/1/2017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12/1/2017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12/1/2017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Wave 10"/>
          <p:cNvSpPr/>
          <p:nvPr/>
        </p:nvSpPr>
        <p:spPr>
          <a:xfrm>
            <a:off x="2209800" y="2362200"/>
            <a:ext cx="5791200" cy="1676400"/>
          </a:xfrm>
          <a:prstGeom prst="wave">
            <a:avLst/>
          </a:prstGeom>
          <a:scene3d>
            <a:camera prst="orthographicFront"/>
            <a:lightRig rig="threePt" dir="t"/>
          </a:scene3d>
          <a:sp3d>
            <a:bevelT w="139700" h="114300"/>
            <a:bevelB h="101600"/>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066800" y="228600"/>
            <a:ext cx="7772400" cy="1783080"/>
          </a:xfrm>
        </p:spPr>
        <p:txBody>
          <a:bodyPr>
            <a:normAutofit/>
          </a:bodyPr>
          <a:lstStyle/>
          <a:p>
            <a:r>
              <a:rPr lang="en-US" sz="1800" dirty="0" smtClean="0">
                <a:latin typeface="AcadNusx" pitchFamily="2" charset="0"/>
              </a:rPr>
              <a:t/>
            </a:r>
            <a:br>
              <a:rPr lang="en-US" sz="1800" dirty="0" smtClean="0">
                <a:latin typeface="AcadNusx" pitchFamily="2" charset="0"/>
              </a:rPr>
            </a:br>
            <a:endParaRPr lang="en-US" sz="1800" dirty="0">
              <a:latin typeface="AcadNusx" pitchFamily="2" charset="0"/>
            </a:endParaRPr>
          </a:p>
        </p:txBody>
      </p:sp>
      <p:sp>
        <p:nvSpPr>
          <p:cNvPr id="4" name="Content Placeholder 3"/>
          <p:cNvSpPr>
            <a:spLocks noGrp="1"/>
          </p:cNvSpPr>
          <p:nvPr>
            <p:ph sz="half" idx="2"/>
          </p:nvPr>
        </p:nvSpPr>
        <p:spPr>
          <a:xfrm>
            <a:off x="1143000" y="1905000"/>
            <a:ext cx="7620000" cy="2286000"/>
          </a:xfrm>
        </p:spPr>
        <p:txBody>
          <a:bodyPr/>
          <a:lstStyle/>
          <a:p>
            <a:pPr algn="ctr">
              <a:buNone/>
            </a:pPr>
            <a:endParaRPr lang="en-US" dirty="0" smtClean="0">
              <a:latin typeface="AcadNusx" pitchFamily="2" charset="0"/>
            </a:endParaRPr>
          </a:p>
          <a:p>
            <a:pPr algn="ctr">
              <a:buNone/>
            </a:pPr>
            <a:endParaRPr lang="en-US" sz="3600" b="1" dirty="0" smtClean="0">
              <a:latin typeface="AcadNusx" pitchFamily="2" charset="0"/>
            </a:endParaRPr>
          </a:p>
          <a:p>
            <a:pPr algn="ctr">
              <a:buNone/>
            </a:pPr>
            <a:r>
              <a:rPr lang="en-US" sz="3600" b="1" dirty="0" err="1" smtClean="0">
                <a:latin typeface="AcadNusx" pitchFamily="2" charset="0"/>
              </a:rPr>
              <a:t>komunikacia</a:t>
            </a:r>
            <a:endParaRPr lang="en-US" sz="3600" b="1" dirty="0">
              <a:latin typeface="AcadNusx" pitchFamily="2" charset="0"/>
            </a:endParaRPr>
          </a:p>
        </p:txBody>
      </p:sp>
      <p:sp>
        <p:nvSpPr>
          <p:cNvPr id="10" name="Content Placeholder 3"/>
          <p:cNvSpPr>
            <a:spLocks noGrp="1"/>
          </p:cNvSpPr>
          <p:nvPr>
            <p:ph sz="half" idx="2"/>
          </p:nvPr>
        </p:nvSpPr>
        <p:spPr>
          <a:xfrm>
            <a:off x="3429000" y="5943600"/>
            <a:ext cx="3048000" cy="457200"/>
          </a:xfrm>
        </p:spPr>
        <p:txBody>
          <a:bodyPr>
            <a:normAutofit/>
          </a:bodyPr>
          <a:lstStyle/>
          <a:p>
            <a:pPr algn="ctr">
              <a:buNone/>
            </a:pPr>
            <a:r>
              <a:rPr lang="en-US" sz="1400" b="1" dirty="0" smtClean="0">
                <a:latin typeface="AcadNusx" pitchFamily="2" charset="0"/>
              </a:rPr>
              <a:t>201</a:t>
            </a:r>
            <a:r>
              <a:rPr lang="ka-GE" sz="1400" b="1" dirty="0" smtClean="0">
                <a:latin typeface="AcadNusx" pitchFamily="2" charset="0"/>
              </a:rPr>
              <a:t>6</a:t>
            </a:r>
            <a:r>
              <a:rPr lang="en-US" sz="1400" b="1" dirty="0" smtClean="0">
                <a:latin typeface="AcadNusx" pitchFamily="2" charset="0"/>
              </a:rPr>
              <a:t> w</a:t>
            </a:r>
            <a:endParaRPr lang="en-US" sz="1400" b="1" dirty="0">
              <a:latin typeface="AcadNusx"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prstGeom prst="ellipse">
            <a:avLst/>
          </a:prstGeom>
        </p:spPr>
        <p:style>
          <a:lnRef idx="1">
            <a:schemeClr val="accent4"/>
          </a:lnRef>
          <a:fillRef idx="2">
            <a:schemeClr val="accent4"/>
          </a:fillRef>
          <a:effectRef idx="1">
            <a:schemeClr val="accent4"/>
          </a:effectRef>
          <a:fontRef idx="minor">
            <a:schemeClr val="dk1"/>
          </a:fontRef>
        </p:style>
        <p:txBody>
          <a:bodyPr rtlCol="0" anchor="ctr">
            <a:normAutofit fontScale="90000"/>
          </a:bodyPr>
          <a:lstStyle/>
          <a:p>
            <a:pPr algn="ctr"/>
            <a:r>
              <a:rPr lang="en-US" sz="2800" b="1" dirty="0" err="1" smtClean="0">
                <a:latin typeface="AcadNusx" pitchFamily="2" charset="0"/>
              </a:rPr>
              <a:t>KaRqma</a:t>
            </a:r>
            <a:r>
              <a:rPr lang="en-US" sz="2800" b="1" dirty="0" smtClean="0">
                <a:latin typeface="AcadNusx" pitchFamily="2" charset="0"/>
              </a:rPr>
              <a:t> </a:t>
            </a:r>
            <a:r>
              <a:rPr lang="en-US" sz="2800" b="1" dirty="0" err="1" smtClean="0">
                <a:latin typeface="AcadNusx" pitchFamily="2" charset="0"/>
              </a:rPr>
              <a:t>sxvadasxva</a:t>
            </a:r>
            <a:r>
              <a:rPr lang="en-US" sz="2800" b="1" dirty="0" smtClean="0">
                <a:latin typeface="AcadNusx" pitchFamily="2" charset="0"/>
              </a:rPr>
              <a:t> </a:t>
            </a:r>
            <a:r>
              <a:rPr lang="en-US" sz="2800" b="1" dirty="0" err="1" smtClean="0">
                <a:latin typeface="AcadNusx" pitchFamily="2" charset="0"/>
              </a:rPr>
              <a:t>arxebiT</a:t>
            </a:r>
            <a:r>
              <a:rPr lang="en-US" sz="2800" b="1" dirty="0" smtClean="0">
                <a:latin typeface="AcadNusx" pitchFamily="2" charset="0"/>
              </a:rPr>
              <a:t> </a:t>
            </a:r>
            <a:r>
              <a:rPr lang="en-US" sz="2800" b="1" dirty="0" err="1" smtClean="0">
                <a:latin typeface="AcadNusx" pitchFamily="2" charset="0"/>
              </a:rPr>
              <a:t>komunikaciisas</a:t>
            </a:r>
            <a:r>
              <a:rPr lang="en-US" sz="2800" b="1" dirty="0" smtClean="0">
                <a:latin typeface="AcadNusx" pitchFamily="2" charset="0"/>
              </a:rPr>
              <a:t> </a:t>
            </a:r>
            <a:endParaRPr lang="en-US" sz="2800" dirty="0"/>
          </a:p>
        </p:txBody>
      </p:sp>
      <p:sp>
        <p:nvSpPr>
          <p:cNvPr id="5" name="Rectangle 3"/>
          <p:cNvSpPr txBox="1">
            <a:spLocks noGrp="1" noChangeArrowheads="1"/>
          </p:cNvSpPr>
          <p:nvPr>
            <p:ph idx="1"/>
          </p:nvPr>
        </p:nvSpPr>
        <p:spPr>
          <a:prstGeom prst="rect">
            <a:avLst/>
          </a:prstGeom>
        </p:spPr>
        <p:txBody>
          <a:bodyPr vert="horz">
            <a:normAutofit/>
          </a:bodyPr>
          <a:lstStyle/>
          <a:p>
            <a:pPr marL="365760" marR="0" lvl="0" indent="-256032" algn="ctr" defTabSz="914400" rtl="0" eaLnBrk="1" fontAlgn="auto" latinLnBrk="0" hangingPunct="1">
              <a:lnSpc>
                <a:spcPct val="100000"/>
              </a:lnSpc>
              <a:spcBef>
                <a:spcPts val="400"/>
              </a:spcBef>
              <a:spcAft>
                <a:spcPts val="0"/>
              </a:spcAft>
              <a:buClr>
                <a:schemeClr val="accent1"/>
              </a:buClr>
              <a:buSzTx/>
              <a:buFont typeface="Wingdings 3"/>
              <a:buNone/>
              <a:tabLst/>
              <a:defRPr/>
            </a:pPr>
            <a:endParaRPr kumimoji="0" lang="ka-GE" sz="3200" b="1" i="0" u="none" strike="noStrike" kern="1200" cap="none" spc="0" normalizeH="0" baseline="0" noProof="0" dirty="0" smtClean="0">
              <a:ln>
                <a:noFill/>
              </a:ln>
              <a:solidFill>
                <a:schemeClr val="accent5">
                  <a:lumMod val="75000"/>
                </a:schemeClr>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Tx/>
              <a:buFont typeface="Wingdings" pitchFamily="2" charset="2"/>
              <a:buChar char="§"/>
              <a:tabLst/>
              <a:defRPr/>
            </a:pPr>
            <a:r>
              <a:rPr kumimoji="0" lang="ka-GE" sz="3200" b="1" i="0" u="none" strike="noStrike" kern="1200" cap="none" spc="0" normalizeH="0" baseline="0" noProof="0" dirty="0" smtClean="0">
                <a:ln>
                  <a:noFill/>
                </a:ln>
                <a:solidFill>
                  <a:schemeClr val="accent5">
                    <a:lumMod val="75000"/>
                  </a:schemeClr>
                </a:solidFill>
                <a:effectLst/>
                <a:uLnTx/>
                <a:uFillTx/>
                <a:latin typeface="+mn-lt"/>
                <a:ea typeface="+mn-ea"/>
                <a:cs typeface="+mn-cs"/>
              </a:rPr>
              <a:t>დადასტურებულია</a:t>
            </a:r>
            <a:r>
              <a:rPr kumimoji="0" lang="ka-GE" sz="3200" b="1" i="0" u="none" strike="noStrike" kern="1200" cap="none" spc="0" normalizeH="0" noProof="0" dirty="0" smtClean="0">
                <a:ln>
                  <a:noFill/>
                </a:ln>
                <a:solidFill>
                  <a:schemeClr val="accent5">
                    <a:lumMod val="75000"/>
                  </a:schemeClr>
                </a:solidFill>
                <a:effectLst/>
                <a:uLnTx/>
                <a:uFillTx/>
                <a:latin typeface="+mn-lt"/>
                <a:ea typeface="+mn-ea"/>
                <a:cs typeface="+mn-cs"/>
              </a:rPr>
              <a:t> კვლევებით</a:t>
            </a:r>
            <a:r>
              <a:rPr kumimoji="0" lang="ka-GE" sz="3200" b="1" i="0" u="none" strike="noStrike" kern="1200" cap="none" spc="0" normalizeH="0" baseline="0" noProof="0" dirty="0" smtClean="0">
                <a:ln>
                  <a:noFill/>
                </a:ln>
                <a:solidFill>
                  <a:schemeClr val="accent5">
                    <a:lumMod val="75000"/>
                  </a:schemeClr>
                </a:solidFill>
                <a:effectLst/>
                <a:uLnTx/>
                <a:uFillTx/>
                <a:latin typeface="+mn-lt"/>
                <a:ea typeface="+mn-ea"/>
                <a:cs typeface="+mn-cs"/>
              </a:rPr>
              <a:t>, რომ: </a:t>
            </a:r>
          </a:p>
          <a:p>
            <a:pPr marL="621792" marR="0" lvl="1" indent="-228600" algn="l" defTabSz="914400" rtl="0" eaLnBrk="1" fontAlgn="auto" latinLnBrk="0" hangingPunct="1">
              <a:lnSpc>
                <a:spcPct val="100000"/>
              </a:lnSpc>
              <a:spcBef>
                <a:spcPts val="324"/>
              </a:spcBef>
              <a:spcAft>
                <a:spcPts val="0"/>
              </a:spcAft>
              <a:buClr>
                <a:schemeClr val="accent1"/>
              </a:buClr>
              <a:buSzTx/>
              <a:buFont typeface="Wingdings" pitchFamily="2" charset="2"/>
              <a:buChar char="§"/>
              <a:tabLst/>
              <a:defRPr/>
            </a:pPr>
            <a:r>
              <a:rPr kumimoji="0" lang="ka-GE" sz="2300" b="1" i="0" u="none" strike="noStrike" kern="1200" cap="none" spc="0" normalizeH="0" baseline="0" noProof="0" dirty="0" smtClean="0">
                <a:ln>
                  <a:noFill/>
                </a:ln>
                <a:solidFill>
                  <a:schemeClr val="accent5">
                    <a:lumMod val="75000"/>
                  </a:schemeClr>
                </a:solidFill>
                <a:effectLst/>
                <a:uLnTx/>
                <a:uFillTx/>
                <a:latin typeface="+mn-lt"/>
                <a:ea typeface="+mn-ea"/>
                <a:cs typeface="+mn-cs"/>
              </a:rPr>
              <a:t>ინფორმაციის 7% </a:t>
            </a:r>
            <a:r>
              <a:rPr lang="ka-GE" sz="2300" b="1" dirty="0" smtClean="0">
                <a:solidFill>
                  <a:schemeClr val="accent5">
                    <a:lumMod val="75000"/>
                  </a:schemeClr>
                </a:solidFill>
              </a:rPr>
              <a:t> აღიქმება </a:t>
            </a:r>
            <a:r>
              <a:rPr kumimoji="0" lang="ka-GE" sz="2300" b="1" i="0" u="none" strike="noStrike" kern="1200" cap="none" spc="0" normalizeH="0" baseline="0" noProof="0" dirty="0" smtClean="0">
                <a:ln>
                  <a:noFill/>
                </a:ln>
                <a:solidFill>
                  <a:schemeClr val="accent5">
                    <a:lumMod val="75000"/>
                  </a:schemeClr>
                </a:solidFill>
                <a:effectLst/>
                <a:uLnTx/>
                <a:uFillTx/>
                <a:latin typeface="+mn-lt"/>
                <a:ea typeface="+mn-ea"/>
                <a:cs typeface="+mn-cs"/>
              </a:rPr>
              <a:t>ვერბალურად;</a:t>
            </a:r>
          </a:p>
          <a:p>
            <a:pPr marL="621792" marR="0" lvl="1" indent="-228600" algn="l" defTabSz="914400" rtl="0" eaLnBrk="1" fontAlgn="auto" latinLnBrk="0" hangingPunct="1">
              <a:lnSpc>
                <a:spcPct val="100000"/>
              </a:lnSpc>
              <a:spcBef>
                <a:spcPts val="324"/>
              </a:spcBef>
              <a:spcAft>
                <a:spcPts val="0"/>
              </a:spcAft>
              <a:buClr>
                <a:schemeClr val="accent1"/>
              </a:buClr>
              <a:buSzTx/>
              <a:buFont typeface="Wingdings" pitchFamily="2" charset="2"/>
              <a:buChar char="§"/>
              <a:tabLst/>
              <a:defRPr/>
            </a:pPr>
            <a:r>
              <a:rPr kumimoji="0" lang="ka-GE" sz="2300" b="1" i="0" u="none" strike="noStrike" kern="1200" cap="none" spc="0" normalizeH="0" baseline="0" noProof="0" dirty="0" smtClean="0">
                <a:ln>
                  <a:noFill/>
                </a:ln>
                <a:solidFill>
                  <a:schemeClr val="accent5">
                    <a:lumMod val="75000"/>
                  </a:schemeClr>
                </a:solidFill>
                <a:effectLst/>
                <a:uLnTx/>
                <a:uFillTx/>
                <a:latin typeface="+mn-lt"/>
                <a:ea typeface="+mn-ea"/>
                <a:cs typeface="+mn-cs"/>
              </a:rPr>
              <a:t>ინფორმაციის 93% </a:t>
            </a:r>
            <a:r>
              <a:rPr lang="ka-GE" sz="2300" b="1" dirty="0" smtClean="0">
                <a:solidFill>
                  <a:schemeClr val="accent5">
                    <a:lumMod val="75000"/>
                  </a:schemeClr>
                </a:solidFill>
              </a:rPr>
              <a:t>აღიქმება </a:t>
            </a:r>
            <a:r>
              <a:rPr kumimoji="0" lang="ka-GE" sz="2300" b="1" i="0" u="none" strike="noStrike" kern="1200" cap="none" spc="0" normalizeH="0" baseline="0" noProof="0" dirty="0" smtClean="0">
                <a:ln>
                  <a:noFill/>
                </a:ln>
                <a:solidFill>
                  <a:schemeClr val="accent5">
                    <a:lumMod val="75000"/>
                  </a:schemeClr>
                </a:solidFill>
                <a:effectLst/>
                <a:uLnTx/>
                <a:uFillTx/>
                <a:latin typeface="+mn-lt"/>
                <a:ea typeface="+mn-ea"/>
                <a:cs typeface="+mn-cs"/>
              </a:rPr>
              <a:t> არავერბალურად:</a:t>
            </a:r>
          </a:p>
          <a:p>
            <a:pPr marL="859536" marR="0" lvl="2" indent="-228600" algn="l" defTabSz="914400" rtl="0" eaLnBrk="1" fontAlgn="auto" latinLnBrk="0" hangingPunct="1">
              <a:lnSpc>
                <a:spcPct val="100000"/>
              </a:lnSpc>
              <a:spcBef>
                <a:spcPts val="350"/>
              </a:spcBef>
              <a:spcAft>
                <a:spcPts val="0"/>
              </a:spcAft>
              <a:buClr>
                <a:schemeClr val="accent2"/>
              </a:buClr>
              <a:buSzTx/>
              <a:buFont typeface="Wingdings" pitchFamily="2" charset="2"/>
              <a:buChar char="§"/>
              <a:tabLst/>
              <a:defRPr/>
            </a:pPr>
            <a:r>
              <a:rPr kumimoji="0" lang="ka-GE" sz="2600" b="1" i="0" u="none" strike="noStrike" kern="1200" cap="none" spc="0" normalizeH="0" baseline="0" noProof="0" dirty="0" smtClean="0">
                <a:ln>
                  <a:noFill/>
                </a:ln>
                <a:solidFill>
                  <a:schemeClr val="accent5">
                    <a:lumMod val="75000"/>
                  </a:schemeClr>
                </a:solidFill>
                <a:effectLst/>
                <a:uLnTx/>
                <a:uFillTx/>
                <a:latin typeface="+mn-lt"/>
                <a:ea typeface="+mn-ea"/>
                <a:cs typeface="+mn-cs"/>
              </a:rPr>
              <a:t>35% - ხმით;</a:t>
            </a:r>
          </a:p>
          <a:p>
            <a:pPr marL="859536" marR="0" lvl="2" indent="-228600" algn="l" defTabSz="914400" rtl="0" eaLnBrk="1" fontAlgn="auto" latinLnBrk="0" hangingPunct="1">
              <a:lnSpc>
                <a:spcPct val="100000"/>
              </a:lnSpc>
              <a:spcBef>
                <a:spcPts val="350"/>
              </a:spcBef>
              <a:spcAft>
                <a:spcPts val="0"/>
              </a:spcAft>
              <a:buClr>
                <a:schemeClr val="accent2"/>
              </a:buClr>
              <a:buSzTx/>
              <a:buFont typeface="Wingdings" pitchFamily="2" charset="2"/>
              <a:buChar char="§"/>
              <a:tabLst/>
              <a:defRPr/>
            </a:pPr>
            <a:r>
              <a:rPr kumimoji="0" lang="ka-GE" sz="2600" b="1" i="0" u="none" strike="noStrike" kern="1200" cap="none" spc="0" normalizeH="0" baseline="0" noProof="0" dirty="0" smtClean="0">
                <a:ln>
                  <a:noFill/>
                </a:ln>
                <a:solidFill>
                  <a:schemeClr val="accent5">
                    <a:lumMod val="75000"/>
                  </a:schemeClr>
                </a:solidFill>
                <a:effectLst/>
                <a:uLnTx/>
                <a:uFillTx/>
                <a:latin typeface="+mn-lt"/>
                <a:ea typeface="+mn-ea"/>
                <a:cs typeface="+mn-cs"/>
              </a:rPr>
              <a:t>65% - სახის გამომეტყველებითა და სხეულის მოძრაობით.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 calcmode="lin" valueType="num">
                                      <p:cBhvr additive="base">
                                        <p:cTn id="2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447800"/>
            <a:ext cx="7498080" cy="5029200"/>
          </a:xfrm>
        </p:spPr>
        <p:txBody>
          <a:bodyPr>
            <a:normAutofit fontScale="92500" lnSpcReduction="10000"/>
          </a:bodyPr>
          <a:lstStyle/>
          <a:p>
            <a:pPr lvl="0"/>
            <a:r>
              <a:rPr lang="es-ES" sz="2600" dirty="0" err="1" smtClean="0">
                <a:latin typeface="AcadNusx" pitchFamily="2" charset="0"/>
              </a:rPr>
              <a:t>mimRebis</a:t>
            </a:r>
            <a:r>
              <a:rPr lang="es-ES" sz="2600" dirty="0" smtClean="0">
                <a:latin typeface="AcadNusx" pitchFamily="2" charset="0"/>
              </a:rPr>
              <a:t> </a:t>
            </a:r>
            <a:r>
              <a:rPr lang="es-ES" sz="2600" dirty="0" err="1" smtClean="0">
                <a:latin typeface="AcadNusx" pitchFamily="2" charset="0"/>
              </a:rPr>
              <a:t>mier</a:t>
            </a:r>
            <a:r>
              <a:rPr lang="es-ES" sz="2600" dirty="0" smtClean="0">
                <a:latin typeface="AcadNusx" pitchFamily="2" charset="0"/>
              </a:rPr>
              <a:t> </a:t>
            </a:r>
            <a:r>
              <a:rPr lang="es-ES" sz="2600" dirty="0" err="1" smtClean="0">
                <a:latin typeface="AcadNusx" pitchFamily="2" charset="0"/>
              </a:rPr>
              <a:t>gagebuli</a:t>
            </a:r>
            <a:r>
              <a:rPr lang="es-ES" sz="2600" dirty="0" smtClean="0">
                <a:latin typeface="AcadNusx" pitchFamily="2" charset="0"/>
              </a:rPr>
              <a:t> </a:t>
            </a:r>
            <a:r>
              <a:rPr lang="es-ES" sz="2600" dirty="0" err="1" smtClean="0">
                <a:latin typeface="AcadNusx" pitchFamily="2" charset="0"/>
              </a:rPr>
              <a:t>informacia</a:t>
            </a:r>
            <a:r>
              <a:rPr lang="es-ES" sz="2600" dirty="0" smtClean="0">
                <a:latin typeface="AcadNusx" pitchFamily="2" charset="0"/>
              </a:rPr>
              <a:t> </a:t>
            </a:r>
            <a:r>
              <a:rPr lang="es-ES" sz="2600" dirty="0" err="1" smtClean="0">
                <a:latin typeface="AcadNusx" pitchFamily="2" charset="0"/>
              </a:rPr>
              <a:t>gagzavnili</a:t>
            </a:r>
            <a:r>
              <a:rPr lang="es-ES" sz="2600" dirty="0" smtClean="0">
                <a:latin typeface="AcadNusx" pitchFamily="2" charset="0"/>
              </a:rPr>
              <a:t> </a:t>
            </a:r>
            <a:r>
              <a:rPr lang="es-ES" sz="2600" dirty="0" err="1" smtClean="0">
                <a:latin typeface="AcadNusx" pitchFamily="2" charset="0"/>
              </a:rPr>
              <a:t>informaciis</a:t>
            </a:r>
            <a:r>
              <a:rPr lang="es-ES" sz="2600" dirty="0" smtClean="0">
                <a:latin typeface="AcadNusx" pitchFamily="2" charset="0"/>
              </a:rPr>
              <a:t> </a:t>
            </a:r>
            <a:r>
              <a:rPr lang="es-ES" sz="2600" dirty="0" err="1" smtClean="0">
                <a:latin typeface="AcadNusx" pitchFamily="2" charset="0"/>
              </a:rPr>
              <a:t>identuria</a:t>
            </a:r>
            <a:r>
              <a:rPr lang="es-ES" sz="2600" dirty="0" smtClean="0">
                <a:latin typeface="AcadNusx" pitchFamily="2" charset="0"/>
              </a:rPr>
              <a:t>.</a:t>
            </a:r>
            <a:endParaRPr lang="en-US" sz="2600" dirty="0" smtClean="0">
              <a:latin typeface="AcadNusx" pitchFamily="2" charset="0"/>
            </a:endParaRPr>
          </a:p>
          <a:p>
            <a:pPr lvl="0"/>
            <a:r>
              <a:rPr lang="es-ES" sz="2600" dirty="0" err="1" smtClean="0">
                <a:latin typeface="AcadNusx" pitchFamily="2" charset="0"/>
              </a:rPr>
              <a:t>efeqturobis</a:t>
            </a:r>
            <a:r>
              <a:rPr lang="es-ES" sz="2600" dirty="0" smtClean="0">
                <a:latin typeface="AcadNusx" pitchFamily="2" charset="0"/>
              </a:rPr>
              <a:t> </a:t>
            </a:r>
            <a:r>
              <a:rPr lang="es-ES" sz="2600" dirty="0" err="1" smtClean="0">
                <a:latin typeface="AcadNusx" pitchFamily="2" charset="0"/>
              </a:rPr>
              <a:t>Semowmeba</a:t>
            </a:r>
            <a:r>
              <a:rPr lang="es-ES" sz="2600" dirty="0" smtClean="0">
                <a:latin typeface="AcadNusx" pitchFamily="2" charset="0"/>
              </a:rPr>
              <a:t> </a:t>
            </a:r>
            <a:r>
              <a:rPr lang="es-ES" sz="2600" dirty="0" err="1" smtClean="0">
                <a:latin typeface="AcadNusx" pitchFamily="2" charset="0"/>
              </a:rPr>
              <a:t>xdeba</a:t>
            </a:r>
            <a:r>
              <a:rPr lang="es-ES" sz="2600" dirty="0" smtClean="0">
                <a:latin typeface="AcadNusx" pitchFamily="2" charset="0"/>
              </a:rPr>
              <a:t> </a:t>
            </a:r>
            <a:r>
              <a:rPr lang="es-ES" sz="2600" dirty="0" err="1" smtClean="0">
                <a:latin typeface="AcadNusx" pitchFamily="2" charset="0"/>
              </a:rPr>
              <a:t>ukukavSiris</a:t>
            </a:r>
            <a:r>
              <a:rPr lang="es-ES" sz="2600" dirty="0" smtClean="0">
                <a:latin typeface="AcadNusx" pitchFamily="2" charset="0"/>
              </a:rPr>
              <a:t> </a:t>
            </a:r>
            <a:r>
              <a:rPr lang="es-ES" sz="2600" dirty="0" err="1" smtClean="0">
                <a:latin typeface="AcadNusx" pitchFamily="2" charset="0"/>
              </a:rPr>
              <a:t>meSveobiT</a:t>
            </a:r>
            <a:endParaRPr lang="en-US" sz="2600" dirty="0" smtClean="0">
              <a:latin typeface="AcadNusx" pitchFamily="2" charset="0"/>
            </a:endParaRPr>
          </a:p>
          <a:p>
            <a:pPr lvl="0"/>
            <a:r>
              <a:rPr lang="es-ES" sz="2600" dirty="0" err="1" smtClean="0">
                <a:latin typeface="AcadNusx" pitchFamily="2" charset="0"/>
              </a:rPr>
              <a:t>komunikaciis</a:t>
            </a:r>
            <a:r>
              <a:rPr lang="es-ES" sz="2600" dirty="0" smtClean="0">
                <a:latin typeface="AcadNusx" pitchFamily="2" charset="0"/>
              </a:rPr>
              <a:t> orive </a:t>
            </a:r>
            <a:r>
              <a:rPr lang="es-ES" sz="2600" dirty="0" err="1" smtClean="0">
                <a:latin typeface="AcadNusx" pitchFamily="2" charset="0"/>
              </a:rPr>
              <a:t>mxare</a:t>
            </a:r>
            <a:r>
              <a:rPr lang="es-ES" sz="2600" dirty="0" smtClean="0">
                <a:latin typeface="AcadNusx" pitchFamily="2" charset="0"/>
              </a:rPr>
              <a:t> </a:t>
            </a:r>
            <a:r>
              <a:rPr lang="es-ES" sz="2600" dirty="0" err="1" smtClean="0">
                <a:latin typeface="AcadNusx" pitchFamily="2" charset="0"/>
              </a:rPr>
              <a:t>pasuxismgebelia</a:t>
            </a:r>
            <a:r>
              <a:rPr lang="es-ES" sz="2600" dirty="0" smtClean="0">
                <a:latin typeface="AcadNusx" pitchFamily="2" charset="0"/>
              </a:rPr>
              <a:t> </a:t>
            </a:r>
            <a:r>
              <a:rPr lang="es-ES" sz="2600" dirty="0" err="1" smtClean="0">
                <a:latin typeface="AcadNusx" pitchFamily="2" charset="0"/>
              </a:rPr>
              <a:t>komunikaciis</a:t>
            </a:r>
            <a:r>
              <a:rPr lang="es-ES" sz="2600" dirty="0" smtClean="0">
                <a:latin typeface="AcadNusx" pitchFamily="2" charset="0"/>
              </a:rPr>
              <a:t> </a:t>
            </a:r>
            <a:r>
              <a:rPr lang="es-ES" sz="2600" dirty="0" err="1" smtClean="0">
                <a:latin typeface="AcadNusx" pitchFamily="2" charset="0"/>
              </a:rPr>
              <a:t>procesis</a:t>
            </a:r>
            <a:r>
              <a:rPr lang="es-ES" sz="2600" dirty="0" smtClean="0">
                <a:latin typeface="AcadNusx" pitchFamily="2" charset="0"/>
              </a:rPr>
              <a:t> </a:t>
            </a:r>
            <a:r>
              <a:rPr lang="es-ES" sz="2600" dirty="0" err="1" smtClean="0">
                <a:latin typeface="AcadNusx" pitchFamily="2" charset="0"/>
              </a:rPr>
              <a:t>efeqturad</a:t>
            </a:r>
            <a:r>
              <a:rPr lang="es-ES" sz="2600" dirty="0" smtClean="0">
                <a:latin typeface="AcadNusx" pitchFamily="2" charset="0"/>
              </a:rPr>
              <a:t> </a:t>
            </a:r>
            <a:r>
              <a:rPr lang="es-ES" sz="2600" dirty="0" err="1" smtClean="0">
                <a:latin typeface="AcadNusx" pitchFamily="2" charset="0"/>
              </a:rPr>
              <a:t>warmarTvaze</a:t>
            </a:r>
            <a:r>
              <a:rPr lang="es-ES" sz="2600" dirty="0" smtClean="0">
                <a:latin typeface="AcadNusx" pitchFamily="2" charset="0"/>
              </a:rPr>
              <a:t>.</a:t>
            </a:r>
            <a:endParaRPr lang="en-US" sz="2600" dirty="0" smtClean="0">
              <a:latin typeface="AcadNusx" pitchFamily="2" charset="0"/>
            </a:endParaRPr>
          </a:p>
          <a:p>
            <a:pPr lvl="0"/>
            <a:r>
              <a:rPr lang="es-ES" sz="2600" dirty="0" err="1" smtClean="0">
                <a:latin typeface="AcadNusx" pitchFamily="2" charset="0"/>
              </a:rPr>
              <a:t>efeqturi</a:t>
            </a:r>
            <a:r>
              <a:rPr lang="es-ES" sz="2600" dirty="0" smtClean="0">
                <a:latin typeface="AcadNusx" pitchFamily="2" charset="0"/>
              </a:rPr>
              <a:t> </a:t>
            </a:r>
            <a:r>
              <a:rPr lang="es-ES" sz="2600" dirty="0" err="1" smtClean="0">
                <a:latin typeface="AcadNusx" pitchFamily="2" charset="0"/>
              </a:rPr>
              <a:t>komunikacia</a:t>
            </a:r>
            <a:r>
              <a:rPr lang="es-ES" sz="2600" dirty="0" smtClean="0">
                <a:latin typeface="AcadNusx" pitchFamily="2" charset="0"/>
              </a:rPr>
              <a:t> </a:t>
            </a:r>
            <a:r>
              <a:rPr lang="es-ES" sz="2600" dirty="0" err="1" smtClean="0">
                <a:latin typeface="AcadNusx" pitchFamily="2" charset="0"/>
              </a:rPr>
              <a:t>ar</a:t>
            </a:r>
            <a:r>
              <a:rPr lang="es-ES" sz="2600" dirty="0" smtClean="0">
                <a:latin typeface="AcadNusx" pitchFamily="2" charset="0"/>
              </a:rPr>
              <a:t> </a:t>
            </a:r>
            <a:r>
              <a:rPr lang="es-ES" sz="2600" dirty="0" err="1" smtClean="0">
                <a:latin typeface="AcadNusx" pitchFamily="2" charset="0"/>
              </a:rPr>
              <a:t>aris</a:t>
            </a:r>
            <a:r>
              <a:rPr lang="es-ES" sz="2600" dirty="0" smtClean="0">
                <a:latin typeface="AcadNusx" pitchFamily="2" charset="0"/>
              </a:rPr>
              <a:t> </a:t>
            </a:r>
            <a:r>
              <a:rPr lang="es-ES" sz="2600" dirty="0" err="1" smtClean="0">
                <a:latin typeface="AcadNusx" pitchFamily="2" charset="0"/>
              </a:rPr>
              <a:t>martivi</a:t>
            </a:r>
            <a:r>
              <a:rPr lang="es-ES" sz="2600" dirty="0" smtClean="0">
                <a:latin typeface="AcadNusx" pitchFamily="2" charset="0"/>
              </a:rPr>
              <a:t> da </a:t>
            </a:r>
            <a:r>
              <a:rPr lang="es-ES" sz="2600" dirty="0" err="1" smtClean="0">
                <a:latin typeface="AcadNusx" pitchFamily="2" charset="0"/>
              </a:rPr>
              <a:t>avtomaturi</a:t>
            </a:r>
            <a:r>
              <a:rPr lang="es-ES" sz="2600" dirty="0" smtClean="0">
                <a:latin typeface="AcadNusx" pitchFamily="2" charset="0"/>
              </a:rPr>
              <a:t> </a:t>
            </a:r>
            <a:r>
              <a:rPr lang="es-ES" sz="2600" dirty="0" err="1" smtClean="0">
                <a:latin typeface="AcadNusx" pitchFamily="2" charset="0"/>
              </a:rPr>
              <a:t>procesi</a:t>
            </a:r>
            <a:r>
              <a:rPr lang="es-ES" sz="2600" dirty="0" smtClean="0">
                <a:latin typeface="AcadNusx" pitchFamily="2" charset="0"/>
              </a:rPr>
              <a:t>. </a:t>
            </a:r>
            <a:r>
              <a:rPr lang="es-ES" sz="2600" dirty="0" err="1" smtClean="0">
                <a:latin typeface="AcadNusx" pitchFamily="2" charset="0"/>
              </a:rPr>
              <a:t>adamianebs</a:t>
            </a:r>
            <a:r>
              <a:rPr lang="es-ES" sz="2600" dirty="0" smtClean="0">
                <a:latin typeface="AcadNusx" pitchFamily="2" charset="0"/>
              </a:rPr>
              <a:t> </a:t>
            </a:r>
            <a:r>
              <a:rPr lang="es-ES" sz="2600" dirty="0" err="1" smtClean="0">
                <a:latin typeface="AcadNusx" pitchFamily="2" charset="0"/>
              </a:rPr>
              <a:t>xSirad</a:t>
            </a:r>
            <a:r>
              <a:rPr lang="es-ES" sz="2600" dirty="0" smtClean="0">
                <a:latin typeface="AcadNusx" pitchFamily="2" charset="0"/>
              </a:rPr>
              <a:t> </a:t>
            </a:r>
            <a:r>
              <a:rPr lang="es-ES" sz="2600" dirty="0" err="1" smtClean="0">
                <a:latin typeface="AcadNusx" pitchFamily="2" charset="0"/>
              </a:rPr>
              <a:t>uZneldebaT</a:t>
            </a:r>
            <a:r>
              <a:rPr lang="es-ES" sz="2600" dirty="0" smtClean="0">
                <a:latin typeface="AcadNusx" pitchFamily="2" charset="0"/>
              </a:rPr>
              <a:t> </a:t>
            </a:r>
            <a:r>
              <a:rPr lang="es-ES" sz="2600" dirty="0" err="1" smtClean="0">
                <a:latin typeface="AcadNusx" pitchFamily="2" charset="0"/>
              </a:rPr>
              <a:t>sakuTari</a:t>
            </a:r>
            <a:r>
              <a:rPr lang="es-ES" sz="2600" dirty="0" smtClean="0">
                <a:latin typeface="AcadNusx" pitchFamily="2" charset="0"/>
              </a:rPr>
              <a:t> </a:t>
            </a:r>
            <a:r>
              <a:rPr lang="es-ES" sz="2600" dirty="0" err="1" smtClean="0">
                <a:latin typeface="AcadNusx" pitchFamily="2" charset="0"/>
              </a:rPr>
              <a:t>Tvalsazrisis</a:t>
            </a:r>
            <a:r>
              <a:rPr lang="es-ES" sz="2600" dirty="0" smtClean="0">
                <a:latin typeface="AcadNusx" pitchFamily="2" charset="0"/>
              </a:rPr>
              <a:t> </a:t>
            </a:r>
            <a:r>
              <a:rPr lang="es-ES" sz="2600" dirty="0" err="1" smtClean="0">
                <a:latin typeface="AcadNusx" pitchFamily="2" charset="0"/>
              </a:rPr>
              <a:t>zustad</a:t>
            </a:r>
            <a:r>
              <a:rPr lang="es-ES" sz="2600" dirty="0" smtClean="0">
                <a:latin typeface="AcadNusx" pitchFamily="2" charset="0"/>
              </a:rPr>
              <a:t> </a:t>
            </a:r>
            <a:r>
              <a:rPr lang="es-ES" sz="2600" dirty="0" err="1" smtClean="0">
                <a:latin typeface="AcadNusx" pitchFamily="2" charset="0"/>
              </a:rPr>
              <a:t>gamoxatva</a:t>
            </a:r>
            <a:r>
              <a:rPr lang="es-ES" sz="2600" dirty="0" smtClean="0">
                <a:latin typeface="AcadNusx" pitchFamily="2" charset="0"/>
              </a:rPr>
              <a:t> da </a:t>
            </a:r>
            <a:r>
              <a:rPr lang="es-ES" sz="2600" dirty="0" err="1" smtClean="0">
                <a:latin typeface="AcadNusx" pitchFamily="2" charset="0"/>
              </a:rPr>
              <a:t>agreTve</a:t>
            </a:r>
            <a:r>
              <a:rPr lang="es-ES" sz="2600" dirty="0" smtClean="0">
                <a:latin typeface="AcadNusx" pitchFamily="2" charset="0"/>
              </a:rPr>
              <a:t> </a:t>
            </a:r>
            <a:r>
              <a:rPr lang="es-ES" sz="2600" dirty="0" err="1" smtClean="0">
                <a:latin typeface="AcadNusx" pitchFamily="2" charset="0"/>
              </a:rPr>
              <a:t>sxva</a:t>
            </a:r>
            <a:r>
              <a:rPr lang="es-ES" sz="2600" dirty="0" smtClean="0">
                <a:latin typeface="AcadNusx" pitchFamily="2" charset="0"/>
              </a:rPr>
              <a:t> </a:t>
            </a:r>
            <a:r>
              <a:rPr lang="es-ES" sz="2600" dirty="0" err="1" smtClean="0">
                <a:latin typeface="AcadNusx" pitchFamily="2" charset="0"/>
              </a:rPr>
              <a:t>pirovnebis</a:t>
            </a:r>
            <a:r>
              <a:rPr lang="es-ES" sz="2600" dirty="0" smtClean="0">
                <a:latin typeface="AcadNusx" pitchFamily="2" charset="0"/>
              </a:rPr>
              <a:t> </a:t>
            </a:r>
            <a:r>
              <a:rPr lang="es-ES" sz="2600" dirty="0" err="1" smtClean="0">
                <a:latin typeface="AcadNusx" pitchFamily="2" charset="0"/>
              </a:rPr>
              <a:t>Sexedulebisa</a:t>
            </a:r>
            <a:r>
              <a:rPr lang="es-ES" sz="2600" dirty="0" smtClean="0">
                <a:latin typeface="AcadNusx" pitchFamily="2" charset="0"/>
              </a:rPr>
              <a:t> da </a:t>
            </a:r>
            <a:r>
              <a:rPr lang="es-ES" sz="2600" dirty="0" err="1" smtClean="0">
                <a:latin typeface="AcadNusx" pitchFamily="2" charset="0"/>
              </a:rPr>
              <a:t>azrebis</a:t>
            </a:r>
            <a:r>
              <a:rPr lang="es-ES" sz="2600" dirty="0" smtClean="0">
                <a:latin typeface="AcadNusx" pitchFamily="2" charset="0"/>
              </a:rPr>
              <a:t> </a:t>
            </a:r>
            <a:r>
              <a:rPr lang="es-ES" sz="2600" dirty="0" err="1" smtClean="0">
                <a:latin typeface="AcadNusx" pitchFamily="2" charset="0"/>
              </a:rPr>
              <a:t>zusti</a:t>
            </a:r>
            <a:r>
              <a:rPr lang="es-ES" sz="2600" dirty="0" smtClean="0">
                <a:latin typeface="AcadNusx" pitchFamily="2" charset="0"/>
              </a:rPr>
              <a:t> </a:t>
            </a:r>
            <a:r>
              <a:rPr lang="es-ES" sz="2600" dirty="0" err="1" smtClean="0">
                <a:latin typeface="AcadNusx" pitchFamily="2" charset="0"/>
              </a:rPr>
              <a:t>gageba</a:t>
            </a:r>
            <a:r>
              <a:rPr lang="es-ES" sz="2600" dirty="0" smtClean="0">
                <a:latin typeface="AcadNusx" pitchFamily="2" charset="0"/>
              </a:rPr>
              <a:t>.</a:t>
            </a:r>
            <a:endParaRPr lang="en-US" sz="2600" dirty="0" smtClean="0">
              <a:latin typeface="AcadNusx" pitchFamily="2" charset="0"/>
            </a:endParaRPr>
          </a:p>
          <a:p>
            <a:endParaRPr lang="en-US" dirty="0"/>
          </a:p>
        </p:txBody>
      </p:sp>
      <p:sp>
        <p:nvSpPr>
          <p:cNvPr id="4" name="Rounded Rectangle 3"/>
          <p:cNvSpPr/>
          <p:nvPr/>
        </p:nvSpPr>
        <p:spPr>
          <a:xfrm>
            <a:off x="1676400" y="228600"/>
            <a:ext cx="6400800" cy="1143000"/>
          </a:xfrm>
          <a:prstGeom prst="roundRect">
            <a:avLst>
              <a:gd name="adj" fmla="val 35834"/>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b="1" dirty="0" err="1" smtClean="0">
                <a:latin typeface="AcadNusx" pitchFamily="2" charset="0"/>
              </a:rPr>
              <a:t>ra</a:t>
            </a:r>
            <a:r>
              <a:rPr lang="en-US" sz="2800" b="1" dirty="0" smtClean="0">
                <a:latin typeface="AcadNusx" pitchFamily="2" charset="0"/>
              </a:rPr>
              <a:t> </a:t>
            </a:r>
            <a:r>
              <a:rPr lang="en-US" sz="2800" b="1" dirty="0" err="1" smtClean="0">
                <a:latin typeface="AcadNusx" pitchFamily="2" charset="0"/>
              </a:rPr>
              <a:t>aris</a:t>
            </a:r>
            <a:r>
              <a:rPr lang="en-US" sz="2800" b="1" dirty="0" smtClean="0">
                <a:latin typeface="AcadNusx" pitchFamily="2" charset="0"/>
              </a:rPr>
              <a:t> </a:t>
            </a:r>
            <a:r>
              <a:rPr lang="en-US" sz="2800" b="1" dirty="0" err="1" smtClean="0">
                <a:latin typeface="AcadNusx" pitchFamily="2" charset="0"/>
              </a:rPr>
              <a:t>efeqturi</a:t>
            </a:r>
            <a:r>
              <a:rPr lang="en-US" sz="2800" b="1" dirty="0" smtClean="0">
                <a:latin typeface="AcadNusx" pitchFamily="2" charset="0"/>
              </a:rPr>
              <a:t> </a:t>
            </a:r>
            <a:r>
              <a:rPr lang="en-US" sz="2800" b="1" dirty="0" err="1" smtClean="0">
                <a:latin typeface="AcadNusx" pitchFamily="2" charset="0"/>
              </a:rPr>
              <a:t>komunikacia</a:t>
            </a:r>
            <a:r>
              <a:rPr lang="en-US" sz="2800" b="1" dirty="0" smtClean="0">
                <a:latin typeface="AcadNusx" pitchFamily="2" charset="0"/>
              </a:rPr>
              <a:t>?</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lvl="0"/>
            <a:r>
              <a:rPr lang="es-ES" dirty="0" err="1" smtClean="0">
                <a:latin typeface="AcadNusx" pitchFamily="2" charset="0"/>
              </a:rPr>
              <a:t>agrZnobineT</a:t>
            </a:r>
            <a:r>
              <a:rPr lang="es-ES" dirty="0" smtClean="0">
                <a:latin typeface="AcadNusx" pitchFamily="2" charset="0"/>
              </a:rPr>
              <a:t> </a:t>
            </a:r>
            <a:r>
              <a:rPr lang="es-ES" dirty="0" err="1" smtClean="0">
                <a:latin typeface="AcadNusx" pitchFamily="2" charset="0"/>
              </a:rPr>
              <a:t>adamianebs</a:t>
            </a:r>
            <a:r>
              <a:rPr lang="es-ES" dirty="0" smtClean="0">
                <a:latin typeface="AcadNusx" pitchFamily="2" charset="0"/>
              </a:rPr>
              <a:t> </a:t>
            </a:r>
            <a:r>
              <a:rPr lang="es-ES" dirty="0" err="1" smtClean="0">
                <a:latin typeface="AcadNusx" pitchFamily="2" charset="0"/>
              </a:rPr>
              <a:t>Tqveni</a:t>
            </a:r>
            <a:r>
              <a:rPr lang="es-ES" dirty="0" smtClean="0">
                <a:latin typeface="AcadNusx" pitchFamily="2" charset="0"/>
              </a:rPr>
              <a:t> </a:t>
            </a:r>
            <a:r>
              <a:rPr lang="es-ES" dirty="0" err="1" smtClean="0">
                <a:latin typeface="AcadNusx" pitchFamily="2" charset="0"/>
              </a:rPr>
              <a:t>gulwrfeli</a:t>
            </a:r>
            <a:r>
              <a:rPr lang="es-ES" dirty="0" smtClean="0">
                <a:latin typeface="AcadNusx" pitchFamily="2" charset="0"/>
              </a:rPr>
              <a:t> </a:t>
            </a:r>
            <a:r>
              <a:rPr lang="es-ES" dirty="0" err="1" smtClean="0">
                <a:latin typeface="AcadNusx" pitchFamily="2" charset="0"/>
              </a:rPr>
              <a:t>daintereseba</a:t>
            </a:r>
            <a:r>
              <a:rPr lang="es-ES" dirty="0" smtClean="0">
                <a:latin typeface="AcadNusx" pitchFamily="2" charset="0"/>
              </a:rPr>
              <a:t>, </a:t>
            </a:r>
            <a:r>
              <a:rPr lang="es-ES" dirty="0" err="1" smtClean="0">
                <a:latin typeface="AcadNusx" pitchFamily="2" charset="0"/>
              </a:rPr>
              <a:t>SeecadeT</a:t>
            </a:r>
            <a:r>
              <a:rPr lang="es-ES" dirty="0" smtClean="0">
                <a:latin typeface="AcadNusx" pitchFamily="2" charset="0"/>
              </a:rPr>
              <a:t> </a:t>
            </a:r>
            <a:r>
              <a:rPr lang="es-ES" dirty="0" err="1" smtClean="0">
                <a:latin typeface="AcadNusx" pitchFamily="2" charset="0"/>
              </a:rPr>
              <a:t>gaugoT</a:t>
            </a:r>
            <a:r>
              <a:rPr lang="es-ES" dirty="0" smtClean="0">
                <a:latin typeface="AcadNusx" pitchFamily="2" charset="0"/>
              </a:rPr>
              <a:t> </a:t>
            </a:r>
            <a:r>
              <a:rPr lang="es-ES" dirty="0" err="1" smtClean="0">
                <a:latin typeface="AcadNusx" pitchFamily="2" charset="0"/>
              </a:rPr>
              <a:t>maT</a:t>
            </a:r>
            <a:r>
              <a:rPr lang="es-ES" dirty="0" smtClean="0">
                <a:latin typeface="AcadNusx" pitchFamily="2" charset="0"/>
              </a:rPr>
              <a:t> </a:t>
            </a:r>
            <a:r>
              <a:rPr lang="es-ES" dirty="0" err="1" smtClean="0">
                <a:latin typeface="AcadNusx" pitchFamily="2" charset="0"/>
              </a:rPr>
              <a:t>rac</a:t>
            </a:r>
            <a:r>
              <a:rPr lang="es-ES" dirty="0" smtClean="0">
                <a:latin typeface="AcadNusx" pitchFamily="2" charset="0"/>
              </a:rPr>
              <a:t> </a:t>
            </a:r>
            <a:r>
              <a:rPr lang="es-ES" dirty="0" err="1" smtClean="0">
                <a:latin typeface="AcadNusx" pitchFamily="2" charset="0"/>
              </a:rPr>
              <a:t>SeiZleba</a:t>
            </a:r>
            <a:r>
              <a:rPr lang="es-ES" dirty="0" smtClean="0">
                <a:latin typeface="AcadNusx" pitchFamily="2" charset="0"/>
              </a:rPr>
              <a:t> </a:t>
            </a:r>
            <a:r>
              <a:rPr lang="es-ES" dirty="0" err="1" smtClean="0">
                <a:latin typeface="AcadNusx" pitchFamily="2" charset="0"/>
              </a:rPr>
              <a:t>ukeTesad</a:t>
            </a:r>
            <a:endParaRPr lang="en-US" dirty="0" smtClean="0">
              <a:latin typeface="AcadNusx" pitchFamily="2" charset="0"/>
            </a:endParaRPr>
          </a:p>
          <a:p>
            <a:pPr lvl="0"/>
            <a:r>
              <a:rPr lang="es-ES" dirty="0" err="1" smtClean="0">
                <a:latin typeface="AcadNusx" pitchFamily="2" charset="0"/>
              </a:rPr>
              <a:t>daacadeT</a:t>
            </a:r>
            <a:r>
              <a:rPr lang="es-ES" dirty="0" smtClean="0">
                <a:latin typeface="AcadNusx" pitchFamily="2" charset="0"/>
              </a:rPr>
              <a:t> </a:t>
            </a:r>
            <a:r>
              <a:rPr lang="es-ES" dirty="0" err="1" smtClean="0">
                <a:latin typeface="AcadNusx" pitchFamily="2" charset="0"/>
              </a:rPr>
              <a:t>sxva</a:t>
            </a:r>
            <a:r>
              <a:rPr lang="es-ES" dirty="0" smtClean="0">
                <a:latin typeface="AcadNusx" pitchFamily="2" charset="0"/>
              </a:rPr>
              <a:t> </a:t>
            </a:r>
            <a:r>
              <a:rPr lang="es-ES" dirty="0" err="1" smtClean="0">
                <a:latin typeface="AcadNusx" pitchFamily="2" charset="0"/>
              </a:rPr>
              <a:t>adamianebs</a:t>
            </a:r>
            <a:r>
              <a:rPr lang="es-ES" dirty="0" smtClean="0">
                <a:latin typeface="AcadNusx" pitchFamily="2" charset="0"/>
              </a:rPr>
              <a:t> </a:t>
            </a:r>
            <a:r>
              <a:rPr lang="es-ES" dirty="0" err="1" smtClean="0">
                <a:latin typeface="AcadNusx" pitchFamily="2" charset="0"/>
              </a:rPr>
              <a:t>laparaki</a:t>
            </a:r>
            <a:r>
              <a:rPr lang="es-ES" dirty="0" smtClean="0">
                <a:latin typeface="AcadNusx" pitchFamily="2" charset="0"/>
              </a:rPr>
              <a:t> da </a:t>
            </a:r>
            <a:r>
              <a:rPr lang="es-ES" dirty="0" err="1" smtClean="0">
                <a:latin typeface="AcadNusx" pitchFamily="2" charset="0"/>
              </a:rPr>
              <a:t>yuradRebiT</a:t>
            </a:r>
            <a:r>
              <a:rPr lang="es-ES" dirty="0" smtClean="0">
                <a:latin typeface="AcadNusx" pitchFamily="2" charset="0"/>
              </a:rPr>
              <a:t> </a:t>
            </a:r>
            <a:r>
              <a:rPr lang="es-ES" dirty="0" err="1" smtClean="0">
                <a:latin typeface="AcadNusx" pitchFamily="2" charset="0"/>
              </a:rPr>
              <a:t>mousmineT</a:t>
            </a:r>
            <a:r>
              <a:rPr lang="es-ES" dirty="0" smtClean="0">
                <a:latin typeface="AcadNusx" pitchFamily="2" charset="0"/>
              </a:rPr>
              <a:t> </a:t>
            </a:r>
            <a:r>
              <a:rPr lang="es-ES" dirty="0" err="1" smtClean="0">
                <a:latin typeface="AcadNusx" pitchFamily="2" charset="0"/>
              </a:rPr>
              <a:t>maT</a:t>
            </a:r>
            <a:endParaRPr lang="en-US" dirty="0" smtClean="0">
              <a:latin typeface="AcadNusx" pitchFamily="2" charset="0"/>
            </a:endParaRPr>
          </a:p>
          <a:p>
            <a:pPr lvl="0"/>
            <a:r>
              <a:rPr lang="es-ES" dirty="0" err="1" smtClean="0">
                <a:latin typeface="AcadNusx" pitchFamily="2" charset="0"/>
              </a:rPr>
              <a:t>isaubreT</a:t>
            </a:r>
            <a:r>
              <a:rPr lang="es-ES" dirty="0" smtClean="0">
                <a:latin typeface="AcadNusx" pitchFamily="2" charset="0"/>
              </a:rPr>
              <a:t> </a:t>
            </a:r>
            <a:r>
              <a:rPr lang="es-ES" dirty="0" err="1" smtClean="0">
                <a:latin typeface="AcadNusx" pitchFamily="2" charset="0"/>
              </a:rPr>
              <a:t>im</a:t>
            </a:r>
            <a:r>
              <a:rPr lang="es-ES" dirty="0" smtClean="0">
                <a:latin typeface="AcadNusx" pitchFamily="2" charset="0"/>
              </a:rPr>
              <a:t> </a:t>
            </a:r>
            <a:r>
              <a:rPr lang="es-ES" dirty="0" err="1" smtClean="0">
                <a:latin typeface="AcadNusx" pitchFamily="2" charset="0"/>
              </a:rPr>
              <a:t>sakiTxebze</a:t>
            </a:r>
            <a:r>
              <a:rPr lang="es-ES" dirty="0" smtClean="0">
                <a:latin typeface="AcadNusx" pitchFamily="2" charset="0"/>
              </a:rPr>
              <a:t>, </a:t>
            </a:r>
            <a:r>
              <a:rPr lang="es-ES" dirty="0" err="1" smtClean="0">
                <a:latin typeface="AcadNusx" pitchFamily="2" charset="0"/>
              </a:rPr>
              <a:t>romlebic</a:t>
            </a:r>
            <a:r>
              <a:rPr lang="es-ES" dirty="0" smtClean="0">
                <a:latin typeface="AcadNusx" pitchFamily="2" charset="0"/>
              </a:rPr>
              <a:t> </a:t>
            </a:r>
            <a:r>
              <a:rPr lang="es-ES" dirty="0" err="1" smtClean="0">
                <a:latin typeface="AcadNusx" pitchFamily="2" charset="0"/>
              </a:rPr>
              <a:t>ainteresebT</a:t>
            </a:r>
            <a:r>
              <a:rPr lang="es-ES" dirty="0" smtClean="0">
                <a:latin typeface="AcadNusx" pitchFamily="2" charset="0"/>
              </a:rPr>
              <a:t> </a:t>
            </a:r>
            <a:r>
              <a:rPr lang="es-ES" dirty="0" err="1" smtClean="0">
                <a:latin typeface="AcadNusx" pitchFamily="2" charset="0"/>
              </a:rPr>
              <a:t>sxva</a:t>
            </a:r>
            <a:r>
              <a:rPr lang="es-ES" dirty="0" smtClean="0">
                <a:latin typeface="AcadNusx" pitchFamily="2" charset="0"/>
              </a:rPr>
              <a:t> </a:t>
            </a:r>
            <a:r>
              <a:rPr lang="es-ES" dirty="0" err="1" smtClean="0">
                <a:latin typeface="AcadNusx" pitchFamily="2" charset="0"/>
              </a:rPr>
              <a:t>adamianebs</a:t>
            </a:r>
            <a:endParaRPr lang="en-US" dirty="0" smtClean="0">
              <a:latin typeface="AcadNusx" pitchFamily="2" charset="0"/>
            </a:endParaRPr>
          </a:p>
          <a:p>
            <a:pPr lvl="0"/>
            <a:r>
              <a:rPr lang="es-ES" dirty="0" err="1" smtClean="0">
                <a:latin typeface="AcadNusx" pitchFamily="2" charset="0"/>
              </a:rPr>
              <a:t>frTxilad</a:t>
            </a:r>
            <a:r>
              <a:rPr lang="es-ES" dirty="0" smtClean="0">
                <a:latin typeface="AcadNusx" pitchFamily="2" charset="0"/>
              </a:rPr>
              <a:t> </a:t>
            </a:r>
            <a:r>
              <a:rPr lang="es-ES" dirty="0" err="1" smtClean="0">
                <a:latin typeface="AcadNusx" pitchFamily="2" charset="0"/>
              </a:rPr>
              <a:t>akritikeT</a:t>
            </a:r>
            <a:r>
              <a:rPr lang="es-ES" dirty="0" smtClean="0">
                <a:latin typeface="AcadNusx" pitchFamily="2" charset="0"/>
              </a:rPr>
              <a:t> </a:t>
            </a:r>
            <a:r>
              <a:rPr lang="es-ES" dirty="0" err="1" smtClean="0">
                <a:latin typeface="AcadNusx" pitchFamily="2" charset="0"/>
              </a:rPr>
              <a:t>sxvebi</a:t>
            </a:r>
            <a:endParaRPr lang="en-US" dirty="0" smtClean="0">
              <a:latin typeface="AcadNusx" pitchFamily="2" charset="0"/>
            </a:endParaRPr>
          </a:p>
          <a:p>
            <a:pPr lvl="0"/>
            <a:r>
              <a:rPr lang="ka-GE" dirty="0" smtClean="0"/>
              <a:t>ფ</a:t>
            </a:r>
            <a:r>
              <a:rPr lang="es-ES" dirty="0" err="1" smtClean="0">
                <a:latin typeface="AcadNusx" pitchFamily="2" charset="0"/>
              </a:rPr>
              <a:t>rTxilad</a:t>
            </a:r>
            <a:r>
              <a:rPr lang="es-ES" dirty="0" smtClean="0">
                <a:latin typeface="AcadNusx" pitchFamily="2" charset="0"/>
              </a:rPr>
              <a:t> </a:t>
            </a:r>
            <a:r>
              <a:rPr lang="es-ES" dirty="0" err="1" smtClean="0">
                <a:latin typeface="AcadNusx" pitchFamily="2" charset="0"/>
              </a:rPr>
              <a:t>gae</a:t>
            </a:r>
            <a:r>
              <a:rPr lang="ka-GE" dirty="0" smtClean="0"/>
              <a:t>ც</a:t>
            </a:r>
            <a:r>
              <a:rPr lang="es-ES" dirty="0" err="1" smtClean="0">
                <a:latin typeface="AcadNusx" pitchFamily="2" charset="0"/>
              </a:rPr>
              <a:t>iT</a:t>
            </a:r>
            <a:r>
              <a:rPr lang="es-ES" dirty="0" smtClean="0">
                <a:latin typeface="AcadNusx" pitchFamily="2" charset="0"/>
              </a:rPr>
              <a:t> </a:t>
            </a:r>
            <a:r>
              <a:rPr lang="es-ES" dirty="0" err="1" smtClean="0">
                <a:latin typeface="AcadNusx" pitchFamily="2" charset="0"/>
              </a:rPr>
              <a:t>miTiTebebi</a:t>
            </a:r>
            <a:endParaRPr lang="en-US" dirty="0" smtClean="0">
              <a:latin typeface="AcadNusx" pitchFamily="2" charset="0"/>
            </a:endParaRPr>
          </a:p>
          <a:p>
            <a:pPr lvl="0"/>
            <a:r>
              <a:rPr lang="es-ES" dirty="0" err="1" smtClean="0">
                <a:latin typeface="AcadNusx" pitchFamily="2" charset="0"/>
              </a:rPr>
              <a:t>aRniSneT</a:t>
            </a:r>
            <a:r>
              <a:rPr lang="es-ES" dirty="0" smtClean="0">
                <a:latin typeface="AcadNusx" pitchFamily="2" charset="0"/>
              </a:rPr>
              <a:t> </a:t>
            </a:r>
            <a:r>
              <a:rPr lang="es-ES" dirty="0" err="1" smtClean="0">
                <a:latin typeface="AcadNusx" pitchFamily="2" charset="0"/>
              </a:rPr>
              <a:t>sakuTari</a:t>
            </a:r>
            <a:r>
              <a:rPr lang="es-ES" dirty="0" smtClean="0">
                <a:latin typeface="AcadNusx" pitchFamily="2" charset="0"/>
              </a:rPr>
              <a:t> </a:t>
            </a:r>
            <a:r>
              <a:rPr lang="es-ES" dirty="0" err="1" smtClean="0">
                <a:latin typeface="AcadNusx" pitchFamily="2" charset="0"/>
              </a:rPr>
              <a:t>Secdomebi</a:t>
            </a:r>
            <a:endParaRPr lang="en-US" dirty="0" smtClean="0">
              <a:latin typeface="AcadNusx" pitchFamily="2" charset="0"/>
            </a:endParaRPr>
          </a:p>
          <a:p>
            <a:pPr lvl="0"/>
            <a:r>
              <a:rPr lang="es-ES" dirty="0" err="1" smtClean="0">
                <a:latin typeface="AcadNusx" pitchFamily="2" charset="0"/>
              </a:rPr>
              <a:t>nu</a:t>
            </a:r>
            <a:r>
              <a:rPr lang="es-ES" dirty="0" smtClean="0">
                <a:latin typeface="AcadNusx" pitchFamily="2" charset="0"/>
              </a:rPr>
              <a:t> </a:t>
            </a:r>
            <a:r>
              <a:rPr lang="es-ES" dirty="0" err="1" smtClean="0">
                <a:latin typeface="AcadNusx" pitchFamily="2" charset="0"/>
              </a:rPr>
              <a:t>gansjiT</a:t>
            </a:r>
            <a:endParaRPr lang="en-US" dirty="0" smtClean="0">
              <a:latin typeface="AcadNusx" pitchFamily="2" charset="0"/>
            </a:endParaRPr>
          </a:p>
          <a:p>
            <a:pPr lvl="0"/>
            <a:r>
              <a:rPr lang="es-ES" dirty="0" err="1" smtClean="0">
                <a:latin typeface="AcadNusx" pitchFamily="2" charset="0"/>
              </a:rPr>
              <a:t>warmoidgineT</a:t>
            </a:r>
            <a:r>
              <a:rPr lang="es-ES" dirty="0" smtClean="0">
                <a:latin typeface="AcadNusx" pitchFamily="2" charset="0"/>
              </a:rPr>
              <a:t> </a:t>
            </a:r>
            <a:r>
              <a:rPr lang="es-ES" dirty="0" err="1" smtClean="0">
                <a:latin typeface="AcadNusx" pitchFamily="2" charset="0"/>
              </a:rPr>
              <a:t>Tqveni</a:t>
            </a:r>
            <a:r>
              <a:rPr lang="es-ES" dirty="0" smtClean="0">
                <a:latin typeface="AcadNusx" pitchFamily="2" charset="0"/>
              </a:rPr>
              <a:t> </a:t>
            </a:r>
            <a:r>
              <a:rPr lang="es-ES" dirty="0" err="1" smtClean="0">
                <a:latin typeface="AcadNusx" pitchFamily="2" charset="0"/>
              </a:rPr>
              <a:t>Tavi</a:t>
            </a:r>
            <a:r>
              <a:rPr lang="es-ES" dirty="0" smtClean="0">
                <a:latin typeface="AcadNusx" pitchFamily="2" charset="0"/>
              </a:rPr>
              <a:t> </a:t>
            </a:r>
            <a:r>
              <a:rPr lang="es-ES" dirty="0" err="1" smtClean="0">
                <a:latin typeface="AcadNusx" pitchFamily="2" charset="0"/>
              </a:rPr>
              <a:t>sxva</a:t>
            </a:r>
            <a:r>
              <a:rPr lang="es-ES" dirty="0" smtClean="0">
                <a:latin typeface="AcadNusx" pitchFamily="2" charset="0"/>
              </a:rPr>
              <a:t> </a:t>
            </a:r>
            <a:r>
              <a:rPr lang="es-ES" dirty="0" err="1" smtClean="0">
                <a:latin typeface="AcadNusx" pitchFamily="2" charset="0"/>
              </a:rPr>
              <a:t>adamianis</a:t>
            </a:r>
            <a:r>
              <a:rPr lang="es-ES" dirty="0" smtClean="0">
                <a:latin typeface="AcadNusx" pitchFamily="2" charset="0"/>
              </a:rPr>
              <a:t> </a:t>
            </a:r>
            <a:r>
              <a:rPr lang="es-ES" dirty="0" err="1" smtClean="0">
                <a:latin typeface="AcadNusx" pitchFamily="2" charset="0"/>
              </a:rPr>
              <a:t>adgilze</a:t>
            </a:r>
            <a:endParaRPr lang="en-US" dirty="0" smtClean="0">
              <a:latin typeface="AcadNusx" pitchFamily="2" charset="0"/>
            </a:endParaRPr>
          </a:p>
          <a:p>
            <a:pPr lvl="0"/>
            <a:r>
              <a:rPr lang="es-ES" dirty="0" err="1" smtClean="0">
                <a:latin typeface="AcadNusx" pitchFamily="2" charset="0"/>
              </a:rPr>
              <a:t>nu</a:t>
            </a:r>
            <a:r>
              <a:rPr lang="es-ES" dirty="0" smtClean="0">
                <a:latin typeface="AcadNusx" pitchFamily="2" charset="0"/>
              </a:rPr>
              <a:t> </a:t>
            </a:r>
            <a:r>
              <a:rPr lang="es-ES" dirty="0" err="1" smtClean="0">
                <a:latin typeface="AcadNusx" pitchFamily="2" charset="0"/>
              </a:rPr>
              <a:t>ikinklavebT</a:t>
            </a:r>
            <a:endParaRPr lang="en-US" dirty="0" smtClean="0">
              <a:latin typeface="AcadNusx" pitchFamily="2" charset="0"/>
            </a:endParaRPr>
          </a:p>
          <a:p>
            <a:pPr lvl="0"/>
            <a:r>
              <a:rPr lang="es-ES" dirty="0" err="1" smtClean="0">
                <a:latin typeface="AcadNusx" pitchFamily="2" charset="0"/>
              </a:rPr>
              <a:t>nu</a:t>
            </a:r>
            <a:r>
              <a:rPr lang="es-ES" dirty="0" smtClean="0">
                <a:latin typeface="AcadNusx" pitchFamily="2" charset="0"/>
              </a:rPr>
              <a:t> </a:t>
            </a:r>
            <a:r>
              <a:rPr lang="es-ES" dirty="0" err="1" smtClean="0">
                <a:latin typeface="AcadNusx" pitchFamily="2" charset="0"/>
              </a:rPr>
              <a:t>iqnebiT</a:t>
            </a:r>
            <a:r>
              <a:rPr lang="es-ES" dirty="0" smtClean="0">
                <a:latin typeface="AcadNusx" pitchFamily="2" charset="0"/>
              </a:rPr>
              <a:t> </a:t>
            </a:r>
            <a:r>
              <a:rPr lang="es-ES" dirty="0" err="1" smtClean="0">
                <a:latin typeface="AcadNusx" pitchFamily="2" charset="0"/>
              </a:rPr>
              <a:t>cinikuri</a:t>
            </a:r>
            <a:endParaRPr lang="en-US" dirty="0" smtClean="0">
              <a:latin typeface="AcadNusx" pitchFamily="2" charset="0"/>
            </a:endParaRPr>
          </a:p>
          <a:p>
            <a:endParaRPr lang="en-US" dirty="0"/>
          </a:p>
        </p:txBody>
      </p:sp>
      <p:sp>
        <p:nvSpPr>
          <p:cNvPr id="4" name="Oval 3"/>
          <p:cNvSpPr/>
          <p:nvPr/>
        </p:nvSpPr>
        <p:spPr>
          <a:xfrm>
            <a:off x="1524000" y="228600"/>
            <a:ext cx="7010400" cy="10668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b="1" dirty="0" err="1" smtClean="0">
                <a:latin typeface="AcadNusx" pitchFamily="2" charset="0"/>
              </a:rPr>
              <a:t>efeqturi</a:t>
            </a:r>
            <a:r>
              <a:rPr lang="en-US" sz="2800" b="1" dirty="0" smtClean="0">
                <a:latin typeface="AcadNusx" pitchFamily="2" charset="0"/>
              </a:rPr>
              <a:t> </a:t>
            </a:r>
            <a:r>
              <a:rPr lang="es-ES" sz="2800" b="1" dirty="0" err="1" smtClean="0">
                <a:latin typeface="AcadNusx" pitchFamily="2" charset="0"/>
              </a:rPr>
              <a:t>komunikaciis</a:t>
            </a:r>
            <a:r>
              <a:rPr lang="es-ES" sz="2800" b="1" dirty="0" smtClean="0">
                <a:latin typeface="AcadNusx" pitchFamily="2" charset="0"/>
              </a:rPr>
              <a:t> </a:t>
            </a:r>
            <a:r>
              <a:rPr lang="es-ES" sz="2800" b="1" dirty="0" err="1" smtClean="0">
                <a:latin typeface="AcadNusx" pitchFamily="2" charset="0"/>
              </a:rPr>
              <a:t>aTi</a:t>
            </a:r>
            <a:r>
              <a:rPr lang="es-ES" sz="2800" b="1" dirty="0" smtClean="0">
                <a:latin typeface="AcadNusx" pitchFamily="2" charset="0"/>
              </a:rPr>
              <a:t> </a:t>
            </a:r>
            <a:r>
              <a:rPr lang="es-ES" sz="2800" b="1" dirty="0" err="1" smtClean="0">
                <a:latin typeface="AcadNusx" pitchFamily="2" charset="0"/>
              </a:rPr>
              <a:t>principi</a:t>
            </a: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57200" y="5867400"/>
            <a:ext cx="6705600" cy="685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b="1" dirty="0" err="1" smtClean="0">
                <a:solidFill>
                  <a:schemeClr val="tx1"/>
                </a:solidFill>
                <a:latin typeface="AcadNusx" pitchFamily="2" charset="0"/>
              </a:rPr>
              <a:t>STabeWdileba</a:t>
            </a:r>
            <a:r>
              <a:rPr lang="en-US" sz="3200" b="1" dirty="0" smtClean="0">
                <a:solidFill>
                  <a:schemeClr val="tx1"/>
                </a:solidFill>
                <a:latin typeface="AcadNusx" pitchFamily="2" charset="0"/>
              </a:rPr>
              <a:t> = </a:t>
            </a:r>
            <a:r>
              <a:rPr lang="en-US" sz="3200" b="1" dirty="0" err="1" smtClean="0">
                <a:solidFill>
                  <a:schemeClr val="tx1"/>
                </a:solidFill>
                <a:latin typeface="AcadNusx" pitchFamily="2" charset="0"/>
              </a:rPr>
              <a:t>gamonaTqvams</a:t>
            </a:r>
            <a:endParaRPr lang="en-US" sz="3200" b="1" dirty="0">
              <a:solidFill>
                <a:schemeClr val="tx1"/>
              </a:solidFill>
              <a:latin typeface="AcadNusx" pitchFamily="2" charset="0"/>
            </a:endParaRPr>
          </a:p>
        </p:txBody>
      </p:sp>
      <p:pic>
        <p:nvPicPr>
          <p:cNvPr id="11" name="Picture Placeholder 10" descr="5e893079bdc5.jpg"/>
          <p:cNvPicPr>
            <a:picLocks noGrp="1" noChangeAspect="1"/>
          </p:cNvPicPr>
          <p:nvPr>
            <p:ph type="pic" idx="1"/>
          </p:nvPr>
        </p:nvPicPr>
        <p:blipFill>
          <a:blip r:embed="rId2" cstate="print"/>
          <a:srcRect t="1258" b="1258"/>
          <a:stretch>
            <a:fillRect/>
          </a:stretch>
        </p:blipFill>
        <p:spPr>
          <a:xfrm>
            <a:off x="838200" y="1143003"/>
            <a:ext cx="4419600" cy="4038597"/>
          </a:xfrm>
        </p:spPr>
      </p:pic>
      <p:sp>
        <p:nvSpPr>
          <p:cNvPr id="5" name="Rounded Rectangle 4"/>
          <p:cNvSpPr/>
          <p:nvPr/>
        </p:nvSpPr>
        <p:spPr>
          <a:xfrm>
            <a:off x="5791200" y="1066800"/>
            <a:ext cx="3048000" cy="4495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ka-GE" sz="3200" b="1" dirty="0" smtClean="0">
                <a:solidFill>
                  <a:schemeClr val="tx1"/>
                </a:solidFill>
                <a:latin typeface="Acad Nusx Geo" pitchFamily="34" charset="0"/>
              </a:rPr>
              <a:t>კომუნიკაცია</a:t>
            </a:r>
            <a:r>
              <a:rPr lang="ka-GE" dirty="0" smtClean="0"/>
              <a:t> </a:t>
            </a:r>
            <a:r>
              <a:rPr lang="ka-GE" sz="2000" dirty="0" smtClean="0"/>
              <a:t>იმ შემთხვევაში ჩაითვლება ეფექტურად თუ</a:t>
            </a:r>
            <a:endParaRPr lang="en-US" sz="2000" dirty="0"/>
          </a:p>
        </p:txBody>
      </p:sp>
      <p:sp>
        <p:nvSpPr>
          <p:cNvPr id="12" name="Bent Arrow 11"/>
          <p:cNvSpPr/>
          <p:nvPr/>
        </p:nvSpPr>
        <p:spPr>
          <a:xfrm rot="10800000">
            <a:off x="7774310" y="5798132"/>
            <a:ext cx="685800" cy="67892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219200" y="457200"/>
            <a:ext cx="7086600" cy="6858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ctrTitle"/>
          </p:nvPr>
        </p:nvSpPr>
        <p:spPr>
          <a:xfrm>
            <a:off x="1432560" y="359898"/>
            <a:ext cx="7406640" cy="706902"/>
          </a:xfrm>
        </p:spPr>
        <p:txBody>
          <a:bodyPr>
            <a:normAutofit/>
          </a:bodyPr>
          <a:lstStyle/>
          <a:p>
            <a:r>
              <a:rPr lang="en-US" sz="3200" dirty="0" smtClean="0">
                <a:latin typeface="AcadNusx" pitchFamily="2" charset="0"/>
              </a:rPr>
              <a:t>   </a:t>
            </a:r>
            <a:r>
              <a:rPr lang="en-US" sz="3200" dirty="0" err="1" smtClean="0">
                <a:latin typeface="AcadNusx" pitchFamily="2" charset="0"/>
              </a:rPr>
              <a:t>xelis</a:t>
            </a:r>
            <a:r>
              <a:rPr lang="en-US" sz="3200" dirty="0" smtClean="0">
                <a:latin typeface="AcadNusx" pitchFamily="2" charset="0"/>
              </a:rPr>
              <a:t> </a:t>
            </a:r>
            <a:r>
              <a:rPr lang="en-US" sz="3200" dirty="0" err="1" smtClean="0">
                <a:latin typeface="AcadNusx" pitchFamily="2" charset="0"/>
              </a:rPr>
              <a:t>SemSleli</a:t>
            </a:r>
            <a:r>
              <a:rPr lang="en-US" sz="3200" dirty="0" smtClean="0">
                <a:latin typeface="AcadNusx" pitchFamily="2" charset="0"/>
              </a:rPr>
              <a:t> </a:t>
            </a:r>
            <a:r>
              <a:rPr lang="en-US" sz="3200" dirty="0" err="1" smtClean="0">
                <a:latin typeface="AcadNusx" pitchFamily="2" charset="0"/>
              </a:rPr>
              <a:t>faqtorebi</a:t>
            </a:r>
            <a:endParaRPr lang="en-US" sz="3200" dirty="0">
              <a:latin typeface="AcadNusx" pitchFamily="2" charset="0"/>
            </a:endParaRPr>
          </a:p>
        </p:txBody>
      </p:sp>
      <p:sp>
        <p:nvSpPr>
          <p:cNvPr id="3" name="Subtitle 2"/>
          <p:cNvSpPr>
            <a:spLocks noGrp="1"/>
          </p:cNvSpPr>
          <p:nvPr>
            <p:ph type="subTitle" idx="1"/>
          </p:nvPr>
        </p:nvSpPr>
        <p:spPr>
          <a:xfrm>
            <a:off x="1143000" y="1524000"/>
            <a:ext cx="7696200" cy="4876800"/>
          </a:xfrm>
        </p:spPr>
        <p:txBody>
          <a:bodyPr>
            <a:normAutofit/>
          </a:bodyPr>
          <a:lstStyle/>
          <a:p>
            <a:pPr>
              <a:buFont typeface="Wingdings" pitchFamily="2" charset="2"/>
              <a:buChar char="q"/>
            </a:pP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adamianebi</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yovelTvis</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ar</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amboben</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imas</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rasac</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sinamdvileSi</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fiqroben</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t>
            </a:r>
          </a:p>
          <a:p>
            <a:pPr>
              <a:buFont typeface="Wingdings" pitchFamily="2" charset="2"/>
              <a:buChar char="q"/>
            </a:pP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arc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ise</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advilia</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grZnobebis</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sityvebiT</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gadmocema</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t>
            </a:r>
          </a:p>
          <a:p>
            <a:pPr>
              <a:buFont typeface="Wingdings" pitchFamily="2" charset="2"/>
              <a:buChar char="q"/>
            </a:pP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erTi</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da</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igive</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sityvebi</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gansxvavebulad</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esmiT</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sxvadasxva</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adamianebs</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t>
            </a:r>
          </a:p>
          <a:p>
            <a:pPr>
              <a:buFont typeface="Wingdings" pitchFamily="2" charset="2"/>
              <a:buChar char="q"/>
            </a:pP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xandaxan</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mxolod</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is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gvesmis</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ris</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gagebasac</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visurvebdiT</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t>
            </a:r>
          </a:p>
          <a:p>
            <a:pPr>
              <a:buFont typeface="Wingdings" pitchFamily="2" charset="2"/>
              <a:buChar char="q"/>
            </a:pP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msmeneli</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xSirad</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dakavebulia</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ara</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mTxrobelis</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mosmeniT</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aramed</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sakuTari</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pasuxis</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mofiqrebiT</a:t>
            </a:r>
            <a:r>
              <a:rPr lang="en-US" sz="24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kali1"/>
          <p:cNvPicPr>
            <a:picLocks noGrp="1" noChangeAspect="1" noChangeArrowheads="1"/>
          </p:cNvPicPr>
          <p:nvPr>
            <p:ph idx="1"/>
          </p:nvPr>
        </p:nvPicPr>
        <p:blipFill>
          <a:blip r:embed="rId2"/>
          <a:srcRect/>
          <a:stretch>
            <a:fillRect/>
          </a:stretch>
        </p:blipFill>
        <p:spPr bwMode="auto">
          <a:xfrm>
            <a:off x="3203666" y="1447800"/>
            <a:ext cx="3962218" cy="48006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304800"/>
            <a:ext cx="7498080" cy="1143000"/>
          </a:xfrm>
        </p:spPr>
        <p:txBody>
          <a:bodyPr>
            <a:normAutofit/>
          </a:bodyPr>
          <a:lstStyle/>
          <a:p>
            <a:endParaRPr lang="en-US" sz="3600" dirty="0"/>
          </a:p>
        </p:txBody>
      </p:sp>
      <p:sp>
        <p:nvSpPr>
          <p:cNvPr id="3" name="Content Placeholder 2"/>
          <p:cNvSpPr>
            <a:spLocks noGrp="1"/>
          </p:cNvSpPr>
          <p:nvPr>
            <p:ph idx="1"/>
          </p:nvPr>
        </p:nvSpPr>
        <p:spPr/>
        <p:txBody>
          <a:bodyPr>
            <a:normAutofit/>
          </a:bodyPr>
          <a:lstStyle/>
          <a:p>
            <a:r>
              <a:rPr lang="de-DE" sz="2000" b="1" dirty="0" err="1" smtClean="0">
                <a:latin typeface="AcadNusx" pitchFamily="2" charset="0"/>
              </a:rPr>
              <a:t>filtrebi</a:t>
            </a:r>
            <a:r>
              <a:rPr lang="de-DE" sz="2000" b="1" dirty="0" smtClean="0">
                <a:latin typeface="AcadNusx" pitchFamily="2" charset="0"/>
              </a:rPr>
              <a:t> </a:t>
            </a:r>
            <a:r>
              <a:rPr lang="de-DE" sz="2000" b="1" dirty="0" err="1" smtClean="0">
                <a:latin typeface="AcadNusx" pitchFamily="2" charset="0"/>
              </a:rPr>
              <a:t>aris</a:t>
            </a:r>
            <a:r>
              <a:rPr lang="de-DE" sz="2000" b="1" dirty="0" smtClean="0">
                <a:latin typeface="AcadNusx" pitchFamily="2" charset="0"/>
              </a:rPr>
              <a:t> </a:t>
            </a:r>
            <a:r>
              <a:rPr lang="de-DE" sz="2000" b="1" dirty="0" err="1" smtClean="0">
                <a:latin typeface="AcadNusx" pitchFamily="2" charset="0"/>
              </a:rPr>
              <a:t>Cveni</a:t>
            </a:r>
            <a:r>
              <a:rPr lang="de-DE" sz="2000" b="1" dirty="0" smtClean="0">
                <a:latin typeface="AcadNusx" pitchFamily="2" charset="0"/>
              </a:rPr>
              <a:t> </a:t>
            </a:r>
            <a:r>
              <a:rPr lang="de-DE" sz="2000" b="1" dirty="0" err="1" smtClean="0">
                <a:latin typeface="AcadNusx" pitchFamily="2" charset="0"/>
              </a:rPr>
              <a:t>Rir</a:t>
            </a:r>
            <a:r>
              <a:rPr lang="ka-GE" sz="2000" b="1" dirty="0" smtClean="0">
                <a:latin typeface="AcadNusx" pitchFamily="2" charset="0"/>
              </a:rPr>
              <a:t>ე</a:t>
            </a:r>
            <a:r>
              <a:rPr lang="de-DE" sz="2000" b="1" dirty="0" err="1" smtClean="0">
                <a:latin typeface="AcadNusx" pitchFamily="2" charset="0"/>
              </a:rPr>
              <a:t>bulebebi</a:t>
            </a:r>
            <a:r>
              <a:rPr lang="de-DE" sz="2000" b="1" dirty="0" smtClean="0">
                <a:latin typeface="AcadNusx" pitchFamily="2" charset="0"/>
              </a:rPr>
              <a:t>, </a:t>
            </a:r>
            <a:r>
              <a:rPr lang="de-DE" sz="2000" b="1" dirty="0" err="1" smtClean="0">
                <a:latin typeface="AcadNusx" pitchFamily="2" charset="0"/>
              </a:rPr>
              <a:t>Sexedulebebi</a:t>
            </a:r>
            <a:r>
              <a:rPr lang="de-DE" sz="2000" b="1" dirty="0" smtClean="0">
                <a:latin typeface="AcadNusx" pitchFamily="2" charset="0"/>
              </a:rPr>
              <a:t>, </a:t>
            </a:r>
            <a:r>
              <a:rPr lang="de-DE" sz="2000" b="1" dirty="0" err="1" smtClean="0">
                <a:latin typeface="AcadNusx" pitchFamily="2" charset="0"/>
              </a:rPr>
              <a:t>warmodgenebi</a:t>
            </a:r>
            <a:r>
              <a:rPr lang="de-DE" sz="2000" b="1" dirty="0" smtClean="0">
                <a:latin typeface="AcadNusx" pitchFamily="2" charset="0"/>
              </a:rPr>
              <a:t>, </a:t>
            </a:r>
            <a:r>
              <a:rPr lang="de-DE" sz="2000" b="1" dirty="0" err="1" smtClean="0">
                <a:latin typeface="AcadNusx" pitchFamily="2" charset="0"/>
              </a:rPr>
              <a:t>stereotipebi</a:t>
            </a:r>
            <a:r>
              <a:rPr lang="de-DE" sz="2000" b="1" dirty="0" smtClean="0">
                <a:latin typeface="AcadNusx" pitchFamily="2" charset="0"/>
              </a:rPr>
              <a:t> da </a:t>
            </a:r>
            <a:r>
              <a:rPr lang="de-DE" sz="2000" b="1" dirty="0" err="1" smtClean="0">
                <a:latin typeface="AcadNusx" pitchFamily="2" charset="0"/>
              </a:rPr>
              <a:t>rwmena</a:t>
            </a:r>
            <a:r>
              <a:rPr lang="de-DE" sz="2000" b="1" dirty="0" smtClean="0">
                <a:latin typeface="AcadNusx" pitchFamily="2" charset="0"/>
              </a:rPr>
              <a:t>, </a:t>
            </a:r>
            <a:r>
              <a:rPr lang="de-DE" sz="2000" b="1" dirty="0" err="1" smtClean="0">
                <a:latin typeface="AcadNusx" pitchFamily="2" charset="0"/>
              </a:rPr>
              <a:t>romelic</a:t>
            </a:r>
            <a:r>
              <a:rPr lang="de-DE" sz="2000" b="1" dirty="0" smtClean="0">
                <a:latin typeface="AcadNusx" pitchFamily="2" charset="0"/>
              </a:rPr>
              <a:t> </a:t>
            </a:r>
            <a:r>
              <a:rPr lang="de-DE" sz="2000" b="1" dirty="0" err="1" smtClean="0">
                <a:latin typeface="AcadNusx" pitchFamily="2" charset="0"/>
              </a:rPr>
              <a:t>Camogviyalibda</a:t>
            </a:r>
            <a:r>
              <a:rPr lang="de-DE" sz="2000" b="1" dirty="0" smtClean="0">
                <a:latin typeface="AcadNusx" pitchFamily="2" charset="0"/>
              </a:rPr>
              <a:t> </a:t>
            </a:r>
            <a:r>
              <a:rPr lang="de-DE" sz="2000" b="1" dirty="0" err="1" smtClean="0">
                <a:latin typeface="AcadNusx" pitchFamily="2" charset="0"/>
              </a:rPr>
              <a:t>mTeli</a:t>
            </a:r>
            <a:r>
              <a:rPr lang="de-DE" sz="2000" b="1" dirty="0" smtClean="0">
                <a:latin typeface="AcadNusx" pitchFamily="2" charset="0"/>
              </a:rPr>
              <a:t> </a:t>
            </a:r>
            <a:r>
              <a:rPr lang="de-DE" sz="2000" b="1" dirty="0" err="1" smtClean="0">
                <a:latin typeface="AcadNusx" pitchFamily="2" charset="0"/>
              </a:rPr>
              <a:t>cxovrebis</a:t>
            </a:r>
            <a:r>
              <a:rPr lang="de-DE" sz="2000" b="1" dirty="0" smtClean="0">
                <a:latin typeface="AcadNusx" pitchFamily="2" charset="0"/>
              </a:rPr>
              <a:t> </a:t>
            </a:r>
            <a:r>
              <a:rPr lang="de-DE" sz="2000" b="1" dirty="0" err="1" smtClean="0">
                <a:latin typeface="AcadNusx" pitchFamily="2" charset="0"/>
              </a:rPr>
              <a:t>manZilze</a:t>
            </a:r>
            <a:r>
              <a:rPr lang="ka-GE" sz="2000" b="1" dirty="0" smtClean="0">
                <a:latin typeface="AcadNusx" pitchFamily="2" charset="0"/>
              </a:rPr>
              <a:t>,</a:t>
            </a:r>
            <a:r>
              <a:rPr lang="de-DE" sz="2000" b="1" dirty="0" smtClean="0">
                <a:latin typeface="AcadNusx" pitchFamily="2" charset="0"/>
              </a:rPr>
              <a:t> </a:t>
            </a:r>
            <a:r>
              <a:rPr lang="de-DE" sz="2000" b="1" dirty="0" err="1" smtClean="0">
                <a:latin typeface="AcadNusx" pitchFamily="2" charset="0"/>
              </a:rPr>
              <a:t>rogorc</a:t>
            </a:r>
            <a:r>
              <a:rPr lang="de-DE" sz="2000" b="1" dirty="0" smtClean="0">
                <a:latin typeface="AcadNusx" pitchFamily="2" charset="0"/>
              </a:rPr>
              <a:t> </a:t>
            </a:r>
            <a:r>
              <a:rPr lang="de-DE" sz="2000" b="1" dirty="0" err="1" smtClean="0">
                <a:latin typeface="AcadNusx" pitchFamily="2" charset="0"/>
              </a:rPr>
              <a:t>Cv</a:t>
            </a:r>
            <a:r>
              <a:rPr lang="ka-GE" sz="2000" b="1" dirty="0" smtClean="0">
                <a:latin typeface="AcadNusx" pitchFamily="2" charset="0"/>
              </a:rPr>
              <a:t>ე</a:t>
            </a:r>
            <a:r>
              <a:rPr lang="de-DE" sz="2000" b="1" dirty="0" err="1" smtClean="0">
                <a:latin typeface="AcadNusx" pitchFamily="2" charset="0"/>
              </a:rPr>
              <a:t>ns</a:t>
            </a:r>
            <a:r>
              <a:rPr lang="de-DE" sz="2000" b="1" dirty="0" smtClean="0">
                <a:latin typeface="AcadNusx" pitchFamily="2" charset="0"/>
              </a:rPr>
              <a:t> </a:t>
            </a:r>
            <a:r>
              <a:rPr lang="de-DE" sz="2000" b="1" dirty="0" err="1" smtClean="0">
                <a:latin typeface="AcadNusx" pitchFamily="2" charset="0"/>
              </a:rPr>
              <a:t>garSemo</a:t>
            </a:r>
            <a:r>
              <a:rPr lang="de-DE" sz="2000" b="1" dirty="0" smtClean="0">
                <a:latin typeface="AcadNusx" pitchFamily="2" charset="0"/>
              </a:rPr>
              <a:t> </a:t>
            </a:r>
            <a:r>
              <a:rPr lang="de-DE" sz="2000" b="1" dirty="0" err="1" smtClean="0">
                <a:latin typeface="AcadNusx" pitchFamily="2" charset="0"/>
              </a:rPr>
              <a:t>arsebuli</a:t>
            </a:r>
            <a:r>
              <a:rPr lang="de-DE" sz="2000" b="1" dirty="0" smtClean="0">
                <a:latin typeface="AcadNusx" pitchFamily="2" charset="0"/>
              </a:rPr>
              <a:t> </a:t>
            </a:r>
            <a:r>
              <a:rPr lang="de-DE" sz="2000" b="1" dirty="0" err="1" smtClean="0">
                <a:latin typeface="AcadNusx" pitchFamily="2" charset="0"/>
              </a:rPr>
              <a:t>kulturis</a:t>
            </a:r>
            <a:r>
              <a:rPr lang="de-DE" sz="2000" b="1" dirty="0" smtClean="0">
                <a:latin typeface="AcadNusx" pitchFamily="2" charset="0"/>
              </a:rPr>
              <a:t>, </a:t>
            </a:r>
            <a:r>
              <a:rPr lang="de-DE" sz="2000" b="1" dirty="0" err="1" smtClean="0">
                <a:latin typeface="AcadNusx" pitchFamily="2" charset="0"/>
              </a:rPr>
              <a:t>religiisa</a:t>
            </a:r>
            <a:r>
              <a:rPr lang="de-DE" sz="2000" b="1" dirty="0" smtClean="0">
                <a:latin typeface="AcadNusx" pitchFamily="2" charset="0"/>
              </a:rPr>
              <a:t> da </a:t>
            </a:r>
            <a:r>
              <a:rPr lang="de-DE" sz="2000" b="1" dirty="0" err="1" smtClean="0">
                <a:latin typeface="AcadNusx" pitchFamily="2" charset="0"/>
              </a:rPr>
              <a:t>sazogadoeb</a:t>
            </a:r>
            <a:r>
              <a:rPr lang="ka-GE" sz="2000" b="1" dirty="0" smtClean="0">
                <a:latin typeface="AcadNusx" pitchFamily="2" charset="0"/>
              </a:rPr>
              <a:t>ი</a:t>
            </a:r>
            <a:r>
              <a:rPr lang="de-DE" sz="2000" b="1" dirty="0" smtClean="0">
                <a:latin typeface="AcadNusx" pitchFamily="2" charset="0"/>
              </a:rPr>
              <a:t>s  </a:t>
            </a:r>
            <a:r>
              <a:rPr lang="de-DE" sz="2000" b="1" dirty="0" err="1" smtClean="0">
                <a:latin typeface="AcadNusx" pitchFamily="2" charset="0"/>
              </a:rPr>
              <a:t>zegavleniT</a:t>
            </a:r>
            <a:r>
              <a:rPr lang="ka-GE" sz="2000" b="1" dirty="0" smtClean="0">
                <a:latin typeface="AcadNusx" pitchFamily="2" charset="0"/>
              </a:rPr>
              <a:t>,</a:t>
            </a:r>
            <a:r>
              <a:rPr lang="de-DE" sz="2000" b="1" dirty="0" smtClean="0">
                <a:latin typeface="AcadNusx" pitchFamily="2" charset="0"/>
              </a:rPr>
              <a:t>  </a:t>
            </a:r>
            <a:r>
              <a:rPr lang="de-DE" sz="2000" b="1" dirty="0" err="1" smtClean="0">
                <a:latin typeface="AcadNusx" pitchFamily="2" charset="0"/>
              </a:rPr>
              <a:t>aseve</a:t>
            </a:r>
            <a:r>
              <a:rPr lang="de-DE" sz="2000" b="1" dirty="0" smtClean="0">
                <a:latin typeface="AcadNusx" pitchFamily="2" charset="0"/>
              </a:rPr>
              <a:t> </a:t>
            </a:r>
            <a:r>
              <a:rPr lang="de-DE" sz="2000" b="1" dirty="0" err="1" smtClean="0">
                <a:latin typeface="AcadNusx" pitchFamily="2" charset="0"/>
              </a:rPr>
              <a:t>individualurad</a:t>
            </a:r>
            <a:r>
              <a:rPr lang="de-DE" sz="2000" b="1" dirty="0" smtClean="0">
                <a:latin typeface="AcadNusx" pitchFamily="2" charset="0"/>
              </a:rPr>
              <a:t> </a:t>
            </a:r>
            <a:r>
              <a:rPr lang="de-DE" sz="2000" b="1" dirty="0" err="1" smtClean="0">
                <a:latin typeface="AcadNusx" pitchFamily="2" charset="0"/>
              </a:rPr>
              <a:t>Cveni</a:t>
            </a:r>
            <a:r>
              <a:rPr lang="de-DE" sz="2000" b="1" dirty="0" smtClean="0">
                <a:latin typeface="AcadNusx" pitchFamily="2" charset="0"/>
              </a:rPr>
              <a:t> </a:t>
            </a:r>
            <a:r>
              <a:rPr lang="de-DE" sz="2000" b="1" dirty="0" err="1" smtClean="0">
                <a:latin typeface="AcadNusx" pitchFamily="2" charset="0"/>
              </a:rPr>
              <a:t>cxovrebiseuli</a:t>
            </a:r>
            <a:r>
              <a:rPr lang="de-DE" sz="2000" b="1" dirty="0" smtClean="0">
                <a:latin typeface="AcadNusx" pitchFamily="2" charset="0"/>
              </a:rPr>
              <a:t> </a:t>
            </a:r>
            <a:r>
              <a:rPr lang="de-DE" sz="2000" b="1" dirty="0" err="1" smtClean="0">
                <a:latin typeface="AcadNusx" pitchFamily="2" charset="0"/>
              </a:rPr>
              <a:t>gamocdilebisa</a:t>
            </a:r>
            <a:r>
              <a:rPr lang="de-DE" sz="2000" b="1" dirty="0" smtClean="0">
                <a:latin typeface="AcadNusx" pitchFamily="2" charset="0"/>
              </a:rPr>
              <a:t> da </a:t>
            </a:r>
            <a:r>
              <a:rPr lang="de-DE" sz="2000" b="1" dirty="0" err="1" smtClean="0">
                <a:latin typeface="AcadNusx" pitchFamily="2" charset="0"/>
              </a:rPr>
              <a:t>codnis</a:t>
            </a:r>
            <a:r>
              <a:rPr lang="de-DE" sz="2000" b="1" dirty="0" smtClean="0">
                <a:latin typeface="AcadNusx" pitchFamily="2" charset="0"/>
              </a:rPr>
              <a:t> </a:t>
            </a:r>
            <a:r>
              <a:rPr lang="de-DE" sz="2000" b="1" dirty="0" err="1" smtClean="0">
                <a:latin typeface="AcadNusx" pitchFamily="2" charset="0"/>
              </a:rPr>
              <a:t>gavleniT</a:t>
            </a:r>
            <a:r>
              <a:rPr lang="ka-GE" sz="2000" b="1" dirty="0" smtClean="0">
                <a:latin typeface="AcadNusx" pitchFamily="2" charset="0"/>
              </a:rPr>
              <a:t>.</a:t>
            </a:r>
          </a:p>
          <a:p>
            <a:r>
              <a:rPr lang="de-DE" sz="2000" dirty="0" err="1" smtClean="0">
                <a:latin typeface="AcadNusx" pitchFamily="2" charset="0"/>
              </a:rPr>
              <a:t>filtrebi</a:t>
            </a:r>
            <a:r>
              <a:rPr lang="de-DE" sz="2000" dirty="0" smtClean="0">
                <a:latin typeface="AcadNusx" pitchFamily="2" charset="0"/>
              </a:rPr>
              <a:t> </a:t>
            </a:r>
            <a:r>
              <a:rPr lang="de-DE" sz="2000" dirty="0" err="1" smtClean="0">
                <a:latin typeface="AcadNusx" pitchFamily="2" charset="0"/>
              </a:rPr>
              <a:t>qvecnobierad</a:t>
            </a:r>
            <a:r>
              <a:rPr lang="de-DE" sz="2000" dirty="0" smtClean="0">
                <a:latin typeface="AcadNusx" pitchFamily="2" charset="0"/>
              </a:rPr>
              <a:t> </a:t>
            </a:r>
            <a:r>
              <a:rPr lang="de-DE" sz="2000" dirty="0" err="1" smtClean="0">
                <a:latin typeface="AcadNusx" pitchFamily="2" charset="0"/>
              </a:rPr>
              <a:t>moqmedebs</a:t>
            </a:r>
            <a:r>
              <a:rPr lang="de-DE" sz="2000" dirty="0" smtClean="0">
                <a:latin typeface="AcadNusx" pitchFamily="2" charset="0"/>
              </a:rPr>
              <a:t> da </a:t>
            </a:r>
            <a:r>
              <a:rPr lang="de-DE" sz="2000" dirty="0" err="1" smtClean="0">
                <a:latin typeface="AcadNusx" pitchFamily="2" charset="0"/>
              </a:rPr>
              <a:t>verc</a:t>
            </a:r>
            <a:r>
              <a:rPr lang="de-DE" sz="2000" dirty="0" smtClean="0">
                <a:latin typeface="AcadNusx" pitchFamily="2" charset="0"/>
              </a:rPr>
              <a:t> </a:t>
            </a:r>
            <a:r>
              <a:rPr lang="de-DE" sz="2000" dirty="0" err="1" smtClean="0">
                <a:latin typeface="AcadNusx" pitchFamily="2" charset="0"/>
              </a:rPr>
              <a:t>ki</a:t>
            </a:r>
            <a:r>
              <a:rPr lang="de-DE" sz="2000" dirty="0" smtClean="0">
                <a:latin typeface="AcadNusx" pitchFamily="2" charset="0"/>
              </a:rPr>
              <a:t> </a:t>
            </a:r>
            <a:r>
              <a:rPr lang="de-DE" sz="2000" dirty="0" err="1" smtClean="0">
                <a:latin typeface="AcadNusx" pitchFamily="2" charset="0"/>
              </a:rPr>
              <a:t>vamCnevT</a:t>
            </a:r>
            <a:r>
              <a:rPr lang="de-DE" sz="2000" dirty="0" smtClean="0">
                <a:latin typeface="AcadNusx" pitchFamily="2" charset="0"/>
              </a:rPr>
              <a:t> </a:t>
            </a:r>
            <a:r>
              <a:rPr lang="de-DE" sz="2000" dirty="0" err="1" smtClean="0">
                <a:latin typeface="AcadNusx" pitchFamily="2" charset="0"/>
              </a:rPr>
              <a:t>manam</a:t>
            </a:r>
            <a:r>
              <a:rPr lang="ka-GE" sz="2000" dirty="0" smtClean="0">
                <a:latin typeface="AcadNusx" pitchFamily="2" charset="0"/>
              </a:rPr>
              <a:t>,</a:t>
            </a:r>
            <a:r>
              <a:rPr lang="de-DE" sz="2000" dirty="0" smtClean="0">
                <a:latin typeface="AcadNusx" pitchFamily="2" charset="0"/>
              </a:rPr>
              <a:t> </a:t>
            </a:r>
            <a:r>
              <a:rPr lang="de-DE" sz="2000" dirty="0" err="1" smtClean="0">
                <a:latin typeface="AcadNusx" pitchFamily="2" charset="0"/>
              </a:rPr>
              <a:t>sanam</a:t>
            </a:r>
            <a:r>
              <a:rPr lang="de-DE" sz="2000" dirty="0" smtClean="0">
                <a:latin typeface="AcadNusx" pitchFamily="2" charset="0"/>
              </a:rPr>
              <a:t> </a:t>
            </a:r>
            <a:r>
              <a:rPr lang="de-DE" sz="2000" dirty="0" err="1" smtClean="0">
                <a:latin typeface="AcadNusx" pitchFamily="2" charset="0"/>
              </a:rPr>
              <a:t>ar</a:t>
            </a:r>
            <a:r>
              <a:rPr lang="de-DE" sz="2000" dirty="0" smtClean="0">
                <a:latin typeface="AcadNusx" pitchFamily="2" charset="0"/>
              </a:rPr>
              <a:t> </a:t>
            </a:r>
            <a:r>
              <a:rPr lang="de-DE" sz="2000" dirty="0" err="1" smtClean="0">
                <a:latin typeface="AcadNusx" pitchFamily="2" charset="0"/>
              </a:rPr>
              <a:t>aRmovaCenT</a:t>
            </a:r>
            <a:r>
              <a:rPr lang="ka-GE" sz="2000" dirty="0" smtClean="0">
                <a:latin typeface="AcadNusx" pitchFamily="2" charset="0"/>
              </a:rPr>
              <a:t>,</a:t>
            </a:r>
            <a:r>
              <a:rPr lang="de-DE" sz="2000" dirty="0" smtClean="0">
                <a:latin typeface="AcadNusx" pitchFamily="2" charset="0"/>
              </a:rPr>
              <a:t> </a:t>
            </a:r>
            <a:r>
              <a:rPr lang="de-DE" sz="2000" dirty="0" err="1" smtClean="0">
                <a:latin typeface="AcadNusx" pitchFamily="2" charset="0"/>
              </a:rPr>
              <a:t>rom</a:t>
            </a:r>
            <a:r>
              <a:rPr lang="de-DE" sz="2000" dirty="0" smtClean="0">
                <a:latin typeface="AcadNusx" pitchFamily="2" charset="0"/>
              </a:rPr>
              <a:t> </a:t>
            </a:r>
            <a:r>
              <a:rPr lang="de-DE" sz="2000" dirty="0" err="1" smtClean="0">
                <a:latin typeface="AcadNusx" pitchFamily="2" charset="0"/>
              </a:rPr>
              <a:t>maT</a:t>
            </a:r>
            <a:r>
              <a:rPr lang="de-DE" sz="2000" dirty="0" smtClean="0">
                <a:latin typeface="AcadNusx" pitchFamily="2" charset="0"/>
              </a:rPr>
              <a:t> </a:t>
            </a:r>
            <a:r>
              <a:rPr lang="de-DE" sz="2000" dirty="0" err="1" smtClean="0">
                <a:latin typeface="AcadNusx" pitchFamily="2" charset="0"/>
              </a:rPr>
              <a:t>gamo</a:t>
            </a:r>
            <a:r>
              <a:rPr lang="de-DE" sz="2000" dirty="0" smtClean="0">
                <a:latin typeface="AcadNusx" pitchFamily="2" charset="0"/>
              </a:rPr>
              <a:t> </a:t>
            </a:r>
            <a:r>
              <a:rPr lang="de-DE" sz="2000" dirty="0" err="1" smtClean="0">
                <a:latin typeface="AcadNusx" pitchFamily="2" charset="0"/>
              </a:rPr>
              <a:t>vamaxinjebT</a:t>
            </a:r>
            <a:r>
              <a:rPr lang="de-DE" sz="2000" dirty="0" smtClean="0">
                <a:latin typeface="AcadNusx" pitchFamily="2" charset="0"/>
              </a:rPr>
              <a:t> </a:t>
            </a:r>
            <a:r>
              <a:rPr lang="de-DE" sz="2000" dirty="0" err="1" smtClean="0">
                <a:latin typeface="AcadNusx" pitchFamily="2" charset="0"/>
              </a:rPr>
              <a:t>informacias</a:t>
            </a:r>
            <a:r>
              <a:rPr lang="de-DE" sz="2000" dirty="0" smtClean="0">
                <a:latin typeface="AcadNusx" pitchFamily="2" charset="0"/>
              </a:rPr>
              <a:t>, </a:t>
            </a:r>
            <a:r>
              <a:rPr lang="de-DE" sz="2000" dirty="0" err="1" smtClean="0">
                <a:latin typeface="AcadNusx" pitchFamily="2" charset="0"/>
              </a:rPr>
              <a:t>realobas</a:t>
            </a:r>
            <a:r>
              <a:rPr lang="de-DE" sz="2000" dirty="0" smtClean="0">
                <a:latin typeface="AcadNusx" pitchFamily="2" charset="0"/>
              </a:rPr>
              <a:t>. </a:t>
            </a:r>
            <a:r>
              <a:rPr lang="de-DE" sz="2000" dirty="0" err="1" smtClean="0">
                <a:latin typeface="AcadNusx" pitchFamily="2" charset="0"/>
              </a:rPr>
              <a:t>sasurvelia</a:t>
            </a:r>
            <a:r>
              <a:rPr lang="ka-GE" sz="2000" dirty="0" smtClean="0">
                <a:latin typeface="AcadNusx" pitchFamily="2" charset="0"/>
              </a:rPr>
              <a:t>,</a:t>
            </a:r>
            <a:r>
              <a:rPr lang="de-DE" sz="2000" dirty="0" smtClean="0">
                <a:latin typeface="AcadNusx" pitchFamily="2" charset="0"/>
              </a:rPr>
              <a:t> </a:t>
            </a:r>
            <a:r>
              <a:rPr lang="de-DE" sz="2000" dirty="0" err="1" smtClean="0">
                <a:latin typeface="AcadNusx" pitchFamily="2" charset="0"/>
              </a:rPr>
              <a:t>vicodeT</a:t>
            </a:r>
            <a:r>
              <a:rPr lang="de-DE" sz="2000" dirty="0" smtClean="0">
                <a:latin typeface="AcadNusx" pitchFamily="2" charset="0"/>
              </a:rPr>
              <a:t> </a:t>
            </a:r>
            <a:r>
              <a:rPr lang="de-DE" sz="2000" dirty="0" err="1" smtClean="0">
                <a:latin typeface="AcadNusx" pitchFamily="2" charset="0"/>
              </a:rPr>
              <a:t>Cveni</a:t>
            </a:r>
            <a:r>
              <a:rPr lang="de-DE" sz="2000" dirty="0" smtClean="0">
                <a:latin typeface="AcadNusx" pitchFamily="2" charset="0"/>
              </a:rPr>
              <a:t> </a:t>
            </a:r>
            <a:r>
              <a:rPr lang="de-DE" sz="2000" dirty="0" err="1" smtClean="0">
                <a:latin typeface="AcadNusx" pitchFamily="2" charset="0"/>
              </a:rPr>
              <a:t>filtrebi</a:t>
            </a:r>
            <a:r>
              <a:rPr lang="de-DE" sz="2000" dirty="0" smtClean="0">
                <a:latin typeface="AcadNusx" pitchFamily="2" charset="0"/>
              </a:rPr>
              <a:t>, </a:t>
            </a:r>
            <a:r>
              <a:rPr lang="de-DE" sz="2000" dirty="0" err="1" smtClean="0">
                <a:latin typeface="AcadNusx" pitchFamily="2" charset="0"/>
              </a:rPr>
              <a:t>raTa</a:t>
            </a:r>
            <a:r>
              <a:rPr lang="de-DE" sz="2000" dirty="0" smtClean="0">
                <a:latin typeface="AcadNusx" pitchFamily="2" charset="0"/>
              </a:rPr>
              <a:t> </a:t>
            </a:r>
            <a:r>
              <a:rPr lang="de-DE" sz="2000" dirty="0" err="1" smtClean="0">
                <a:latin typeface="AcadNusx" pitchFamily="2" charset="0"/>
              </a:rPr>
              <a:t>gavacnobieroT</a:t>
            </a:r>
            <a:r>
              <a:rPr lang="de-DE" sz="2000" dirty="0" smtClean="0">
                <a:latin typeface="AcadNusx" pitchFamily="2" charset="0"/>
              </a:rPr>
              <a:t> </a:t>
            </a:r>
            <a:r>
              <a:rPr lang="de-DE" sz="2000" dirty="0" err="1" smtClean="0">
                <a:latin typeface="AcadNusx" pitchFamily="2" charset="0"/>
              </a:rPr>
              <a:t>romeli</a:t>
            </a:r>
            <a:r>
              <a:rPr lang="de-DE" sz="2000" dirty="0" smtClean="0">
                <a:latin typeface="AcadNusx" pitchFamily="2" charset="0"/>
              </a:rPr>
              <a:t> </a:t>
            </a:r>
            <a:r>
              <a:rPr lang="de-DE" sz="2000" dirty="0" err="1" smtClean="0">
                <a:latin typeface="AcadNusx" pitchFamily="2" charset="0"/>
              </a:rPr>
              <a:t>maTgani</a:t>
            </a:r>
            <a:r>
              <a:rPr lang="de-DE" sz="2000" dirty="0" smtClean="0">
                <a:latin typeface="AcadNusx" pitchFamily="2" charset="0"/>
              </a:rPr>
              <a:t> </a:t>
            </a:r>
            <a:r>
              <a:rPr lang="de-DE" sz="2000" dirty="0" err="1" smtClean="0">
                <a:latin typeface="AcadNusx" pitchFamily="2" charset="0"/>
              </a:rPr>
              <a:t>gviSlis</a:t>
            </a:r>
            <a:r>
              <a:rPr lang="de-DE" sz="2000" dirty="0" smtClean="0">
                <a:latin typeface="AcadNusx" pitchFamily="2" charset="0"/>
              </a:rPr>
              <a:t> </a:t>
            </a:r>
            <a:r>
              <a:rPr lang="de-DE" sz="2000" dirty="0" err="1" smtClean="0">
                <a:latin typeface="AcadNusx" pitchFamily="2" charset="0"/>
              </a:rPr>
              <a:t>xels</a:t>
            </a:r>
            <a:r>
              <a:rPr lang="de-DE" sz="2000" dirty="0" smtClean="0">
                <a:latin typeface="AcadNusx" pitchFamily="2" charset="0"/>
              </a:rPr>
              <a:t> </a:t>
            </a:r>
            <a:r>
              <a:rPr lang="de-DE" sz="2000" dirty="0" err="1" smtClean="0">
                <a:latin typeface="AcadNusx" pitchFamily="2" charset="0"/>
              </a:rPr>
              <a:t>realobis</a:t>
            </a:r>
            <a:r>
              <a:rPr lang="de-DE" sz="2000" dirty="0" smtClean="0">
                <a:latin typeface="AcadNusx" pitchFamily="2" charset="0"/>
              </a:rPr>
              <a:t> </a:t>
            </a:r>
            <a:r>
              <a:rPr lang="de-DE" sz="2000" dirty="0" err="1" smtClean="0">
                <a:latin typeface="AcadNusx" pitchFamily="2" charset="0"/>
              </a:rPr>
              <a:t>sworad</a:t>
            </a:r>
            <a:r>
              <a:rPr lang="de-DE" sz="2000" dirty="0" smtClean="0">
                <a:latin typeface="AcadNusx" pitchFamily="2" charset="0"/>
              </a:rPr>
              <a:t> </a:t>
            </a:r>
            <a:r>
              <a:rPr lang="de-DE" sz="2000" dirty="0" err="1" smtClean="0">
                <a:latin typeface="AcadNusx" pitchFamily="2" charset="0"/>
              </a:rPr>
              <a:t>aRqmaSi</a:t>
            </a:r>
            <a:r>
              <a:rPr lang="de-DE" sz="2000" dirty="0" smtClean="0">
                <a:latin typeface="AcadNusx" pitchFamily="2" charset="0"/>
              </a:rPr>
              <a:t> da </a:t>
            </a:r>
            <a:r>
              <a:rPr lang="de-DE" sz="2000" dirty="0" err="1" smtClean="0">
                <a:latin typeface="AcadNusx" pitchFamily="2" charset="0"/>
              </a:rPr>
              <a:t>piriqiT</a:t>
            </a:r>
            <a:r>
              <a:rPr lang="de-DE" sz="2000" dirty="0" smtClean="0">
                <a:latin typeface="AcadNusx" pitchFamily="2" charset="0"/>
              </a:rPr>
              <a:t>, </a:t>
            </a:r>
            <a:r>
              <a:rPr lang="de-DE" sz="2000" dirty="0" err="1" smtClean="0">
                <a:latin typeface="AcadNusx" pitchFamily="2" charset="0"/>
              </a:rPr>
              <a:t>romeli</a:t>
            </a:r>
            <a:r>
              <a:rPr lang="de-DE" sz="2000" dirty="0" smtClean="0">
                <a:latin typeface="AcadNusx" pitchFamily="2" charset="0"/>
              </a:rPr>
              <a:t> </a:t>
            </a:r>
            <a:r>
              <a:rPr lang="de-DE" sz="2000" dirty="0" err="1" smtClean="0">
                <a:latin typeface="AcadNusx" pitchFamily="2" charset="0"/>
              </a:rPr>
              <a:t>asrulebs</a:t>
            </a:r>
            <a:r>
              <a:rPr lang="de-DE" sz="2000" dirty="0" smtClean="0">
                <a:latin typeface="AcadNusx" pitchFamily="2" charset="0"/>
              </a:rPr>
              <a:t> </a:t>
            </a:r>
            <a:r>
              <a:rPr lang="de-DE" sz="2000" dirty="0" err="1" smtClean="0">
                <a:latin typeface="AcadNusx" pitchFamily="2" charset="0"/>
              </a:rPr>
              <a:t>dadebiT</a:t>
            </a:r>
            <a:r>
              <a:rPr lang="de-DE" sz="2000" dirty="0" smtClean="0">
                <a:latin typeface="AcadNusx" pitchFamily="2" charset="0"/>
              </a:rPr>
              <a:t> </a:t>
            </a:r>
            <a:r>
              <a:rPr lang="de-DE" sz="2000" dirty="0" err="1" smtClean="0">
                <a:latin typeface="AcadNusx" pitchFamily="2" charset="0"/>
              </a:rPr>
              <a:t>rols</a:t>
            </a:r>
            <a:r>
              <a:rPr lang="de-DE" sz="2000" dirty="0" smtClean="0"/>
              <a:t>. </a:t>
            </a:r>
            <a:endParaRPr lang="en-US" sz="2000" dirty="0" smtClean="0"/>
          </a:p>
          <a:p>
            <a:endParaRPr lang="en-US" sz="1800" dirty="0">
              <a:latin typeface="AcadNusx" pitchFamily="2" charset="0"/>
            </a:endParaRPr>
          </a:p>
        </p:txBody>
      </p:sp>
      <p:sp>
        <p:nvSpPr>
          <p:cNvPr id="6" name="Oval 5"/>
          <p:cNvSpPr/>
          <p:nvPr/>
        </p:nvSpPr>
        <p:spPr>
          <a:xfrm>
            <a:off x="1600200" y="381000"/>
            <a:ext cx="6400800" cy="9906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ka-GE" sz="3600" dirty="0" smtClean="0"/>
              <a:t>ფილტრები</a:t>
            </a:r>
            <a:endParaRPr lang="en-US" sz="3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flipV="1">
            <a:off x="1143000" y="533400"/>
            <a:ext cx="7010400" cy="6858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 name="Title 1"/>
          <p:cNvSpPr>
            <a:spLocks noGrp="1"/>
          </p:cNvSpPr>
          <p:nvPr>
            <p:ph type="ctrTitle"/>
          </p:nvPr>
        </p:nvSpPr>
        <p:spPr>
          <a:xfrm>
            <a:off x="1905000" y="228600"/>
            <a:ext cx="6873240" cy="914400"/>
          </a:xfrm>
        </p:spPr>
        <p:txBody>
          <a:bodyPr>
            <a:normAutofit/>
          </a:bodyPr>
          <a:lstStyle/>
          <a:p>
            <a:r>
              <a:rPr lang="en-US" sz="3200" b="1" dirty="0" smtClean="0">
                <a:latin typeface="AcadNusx" pitchFamily="2" charset="0"/>
              </a:rPr>
              <a:t> </a:t>
            </a:r>
            <a:r>
              <a:rPr lang="en-US" sz="3200" b="1" dirty="0" err="1" smtClean="0">
                <a:latin typeface="AcadNusx" pitchFamily="2" charset="0"/>
              </a:rPr>
              <a:t>barierebi</a:t>
            </a:r>
            <a:r>
              <a:rPr lang="en-US" sz="3200" b="1" dirty="0" smtClean="0">
                <a:latin typeface="AcadNusx" pitchFamily="2" charset="0"/>
              </a:rPr>
              <a:t> </a:t>
            </a:r>
            <a:r>
              <a:rPr lang="en-US" sz="3200" b="1" dirty="0" err="1" smtClean="0">
                <a:latin typeface="AcadNusx" pitchFamily="2" charset="0"/>
              </a:rPr>
              <a:t>komunikaciaSi</a:t>
            </a:r>
            <a:endParaRPr lang="en-US" sz="3200" b="1" dirty="0" smtClean="0">
              <a:latin typeface="AcadNusx" pitchFamily="2" charset="0"/>
            </a:endParaRPr>
          </a:p>
        </p:txBody>
      </p:sp>
      <p:sp>
        <p:nvSpPr>
          <p:cNvPr id="3" name="Subtitle 2"/>
          <p:cNvSpPr>
            <a:spLocks noGrp="1"/>
          </p:cNvSpPr>
          <p:nvPr>
            <p:ph type="subTitle" idx="1"/>
          </p:nvPr>
        </p:nvSpPr>
        <p:spPr>
          <a:xfrm>
            <a:off x="1143000" y="1447800"/>
            <a:ext cx="7696200" cy="5257800"/>
          </a:xfrm>
        </p:spPr>
        <p:txBody>
          <a:bodyPr>
            <a:normAutofit/>
          </a:bodyPr>
          <a:lstStyle/>
          <a:p>
            <a:pPr marL="484632" indent="-457200">
              <a:buFont typeface="+mj-lt"/>
              <a:buAutoNum type="arabicPeriod"/>
            </a:pP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miTiTeba</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moTxovna</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brZaneba</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Sen</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unda</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Sen</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valdebuli</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xar</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axlave</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t>
            </a:r>
          </a:p>
          <a:p>
            <a:pPr marL="484632" indent="-457200">
              <a:buFont typeface="+mj-lt"/>
              <a:buAutoNum type="arabicPeriod"/>
            </a:pP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gafrTxileba</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Sexseneba</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muqara</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Tu</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ar</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dameTanxmebi</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maSin</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girCevnia</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Torem</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t>
            </a:r>
          </a:p>
          <a:p>
            <a:pPr marL="484632" indent="-457200">
              <a:buFont typeface="+mj-lt"/>
              <a:buAutoNum type="arabicPeriod"/>
            </a:pP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moralis</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wakiTxva</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damoZRvra</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namusze</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agdeba</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Seni</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bralia</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rom...~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es</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ase</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ar</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unda</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geqna</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t>
            </a:r>
          </a:p>
          <a:p>
            <a:pPr marL="484632" indent="-457200">
              <a:buFont typeface="+mj-lt"/>
              <a:buAutoNum type="arabicPeriod"/>
            </a:pP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rCevis</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micema</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mza</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gadawyvetilebis</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SeTavazeba</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Sen</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adgilze</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ici</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ras</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gavakeTebdi</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modi</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scade</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`me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gaswavli</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rogor</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moiqce</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t>
            </a:r>
          </a:p>
          <a:p>
            <a:pPr marL="484632" indent="-457200">
              <a:buFont typeface="+mj-lt"/>
              <a:buAutoNum type="arabicPeriod"/>
            </a:pP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Wkuis</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swavleba</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leqciis</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wakiTxva</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logikuri</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argumentebis</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moSvelieba</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(`me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getyvi</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raSi</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cdebi</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faqtebi</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metyveleben</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rom...~);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533400"/>
            <a:ext cx="7772400" cy="6096000"/>
          </a:xfrm>
        </p:spPr>
        <p:txBody>
          <a:bodyPr/>
          <a:lstStyle/>
          <a:p>
            <a:pPr marL="484632" indent="-457200">
              <a:buFont typeface="+mj-lt"/>
              <a:buAutoNum type="arabicPeriod" startAt="6"/>
            </a:pP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kritika</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gansja</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SewinaaRmdegeba</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Sen</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absoluturad</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ver</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xvdebi</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gamousworebeli</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zarmaci</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xar</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t>
            </a:r>
          </a:p>
          <a:p>
            <a:pPr marL="484632" indent="-457200">
              <a:buFont typeface="+mj-lt"/>
              <a:buAutoNum type="arabicPeriod" startAt="6"/>
            </a:pPr>
            <a:endPar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endParaRPr>
          </a:p>
          <a:p>
            <a:pPr marL="484632" indent="-457200">
              <a:buFont typeface="+mj-lt"/>
              <a:buAutoNum type="arabicPeriod" startAt="6"/>
            </a:pP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Sercxvena</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masxrad</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agdeba</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(`Se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mtirala</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Wkuiskolofo</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t>
            </a:r>
          </a:p>
          <a:p>
            <a:pPr marL="484632" indent="-457200">
              <a:buFont typeface="+mj-lt"/>
              <a:buAutoNum type="arabicPeriod" startAt="6"/>
            </a:pPr>
            <a:endPar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endParaRPr>
          </a:p>
          <a:p>
            <a:pPr marL="484632" indent="-457200">
              <a:buFont typeface="+mj-lt"/>
              <a:buAutoNum type="arabicPeriod" startAt="6"/>
            </a:pP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interpretireba</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analizi</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diagnozis</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dasma</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Seni</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susti</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mxare</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imaSia</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rom...~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Sen</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amas</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sinamdvileSi</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verasodes</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ver</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gaakeTeb</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t>
            </a:r>
          </a:p>
          <a:p>
            <a:pPr marL="484632" indent="-457200"/>
            <a:endPar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endParaRPr>
          </a:p>
          <a:p>
            <a:pPr marL="484632" indent="-457200">
              <a:buFont typeface="+mj-lt"/>
              <a:buAutoNum type="arabicPeriod" startAt="9"/>
            </a:pP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yuradRebis</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gadatana</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problemis</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400" b="1"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Semsubuqeba</a:t>
            </a:r>
            <a:r>
              <a:rPr lang="en-US" sz="2400" b="1"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modi</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ra</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ufro</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sasiamovno</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rameebze</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visaubroT</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qveyana</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amiT</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ar</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 </a:t>
            </a:r>
            <a:r>
              <a:rPr lang="en-US" sz="2000" dirty="0" err="1"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daingreva</a:t>
            </a:r>
            <a:r>
              <a:rPr lang="en-US" sz="2000" dirty="0" smtClean="0">
                <a:solidFill>
                  <a:schemeClr val="tx1"/>
                </a:solidFill>
                <a:effectLst>
                  <a:outerShdw blurRad="50000" dist="30000" dir="5400000" algn="tl" rotWithShape="0">
                    <a:srgbClr val="000000">
                      <a:alpha val="30000"/>
                    </a:srgbClr>
                  </a:outerShdw>
                </a:effectLst>
                <a:latin typeface="AcadNusx" pitchFamily="2" charset="0"/>
                <a:ea typeface="+mj-ea"/>
                <a:cs typeface="+mj-cs"/>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219200" y="2667000"/>
            <a:ext cx="7239000" cy="2590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Oval 3"/>
          <p:cNvSpPr/>
          <p:nvPr/>
        </p:nvSpPr>
        <p:spPr>
          <a:xfrm>
            <a:off x="1752600" y="914400"/>
            <a:ext cx="6705600" cy="13716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 name="Title 1"/>
          <p:cNvSpPr>
            <a:spLocks noGrp="1"/>
          </p:cNvSpPr>
          <p:nvPr>
            <p:ph type="ctrTitle"/>
          </p:nvPr>
        </p:nvSpPr>
        <p:spPr/>
        <p:txBody>
          <a:bodyPr>
            <a:normAutofit/>
          </a:bodyPr>
          <a:lstStyle/>
          <a:p>
            <a:pPr algn="ctr"/>
            <a:r>
              <a:rPr lang="en-US" sz="3200" b="1" dirty="0" err="1" smtClean="0">
                <a:latin typeface="AcadNusx" pitchFamily="2" charset="0"/>
              </a:rPr>
              <a:t>ukukavSiri</a:t>
            </a:r>
            <a:endParaRPr lang="en-US" sz="3200" b="1" dirty="0">
              <a:latin typeface="AcadNusx" pitchFamily="2" charset="0"/>
            </a:endParaRPr>
          </a:p>
        </p:txBody>
      </p:sp>
      <p:sp>
        <p:nvSpPr>
          <p:cNvPr id="3" name="Subtitle 2"/>
          <p:cNvSpPr>
            <a:spLocks noGrp="1"/>
          </p:cNvSpPr>
          <p:nvPr>
            <p:ph type="subTitle" idx="1"/>
          </p:nvPr>
        </p:nvSpPr>
        <p:spPr>
          <a:xfrm>
            <a:off x="1219200" y="2895600"/>
            <a:ext cx="7620000" cy="3657600"/>
          </a:xfrm>
        </p:spPr>
        <p:txBody>
          <a:bodyPr/>
          <a:lstStyle/>
          <a:p>
            <a:r>
              <a:rPr lang="en-US" dirty="0" err="1" smtClean="0">
                <a:latin typeface="AcadNusx" pitchFamily="2" charset="0"/>
              </a:rPr>
              <a:t>komunikaciis</a:t>
            </a:r>
            <a:r>
              <a:rPr lang="en-US" dirty="0" smtClean="0">
                <a:latin typeface="AcadNusx" pitchFamily="2" charset="0"/>
              </a:rPr>
              <a:t> </a:t>
            </a:r>
            <a:r>
              <a:rPr lang="en-US" dirty="0" err="1" smtClean="0">
                <a:latin typeface="AcadNusx" pitchFamily="2" charset="0"/>
              </a:rPr>
              <a:t>iseT</a:t>
            </a:r>
            <a:r>
              <a:rPr lang="en-US" dirty="0" smtClean="0">
                <a:latin typeface="AcadNusx" pitchFamily="2" charset="0"/>
              </a:rPr>
              <a:t> </a:t>
            </a:r>
            <a:r>
              <a:rPr lang="en-US" dirty="0" err="1" smtClean="0">
                <a:latin typeface="AcadNusx" pitchFamily="2" charset="0"/>
              </a:rPr>
              <a:t>formas</a:t>
            </a:r>
            <a:r>
              <a:rPr lang="en-US" dirty="0" smtClean="0">
                <a:latin typeface="AcadNusx" pitchFamily="2" charset="0"/>
              </a:rPr>
              <a:t>, </a:t>
            </a:r>
            <a:r>
              <a:rPr lang="en-US" dirty="0" err="1" smtClean="0">
                <a:latin typeface="AcadNusx" pitchFamily="2" charset="0"/>
              </a:rPr>
              <a:t>rodesac</a:t>
            </a:r>
            <a:r>
              <a:rPr lang="en-US" dirty="0" smtClean="0">
                <a:latin typeface="AcadNusx" pitchFamily="2" charset="0"/>
              </a:rPr>
              <a:t> </a:t>
            </a:r>
            <a:r>
              <a:rPr lang="en-US" dirty="0" err="1" smtClean="0">
                <a:latin typeface="AcadNusx" pitchFamily="2" charset="0"/>
              </a:rPr>
              <a:t>erTi</a:t>
            </a:r>
            <a:r>
              <a:rPr lang="en-US" dirty="0" smtClean="0">
                <a:latin typeface="AcadNusx" pitchFamily="2" charset="0"/>
              </a:rPr>
              <a:t> </a:t>
            </a:r>
            <a:r>
              <a:rPr lang="en-US" dirty="0" err="1" smtClean="0">
                <a:latin typeface="AcadNusx" pitchFamily="2" charset="0"/>
              </a:rPr>
              <a:t>adamiani</a:t>
            </a:r>
            <a:r>
              <a:rPr lang="en-US" dirty="0" smtClean="0">
                <a:latin typeface="AcadNusx" pitchFamily="2" charset="0"/>
              </a:rPr>
              <a:t> </a:t>
            </a:r>
            <a:r>
              <a:rPr lang="en-US" dirty="0" err="1" smtClean="0">
                <a:latin typeface="AcadNusx" pitchFamily="2" charset="0"/>
              </a:rPr>
              <a:t>sityvierad</a:t>
            </a:r>
            <a:r>
              <a:rPr lang="en-US" dirty="0" smtClean="0">
                <a:latin typeface="AcadNusx" pitchFamily="2" charset="0"/>
              </a:rPr>
              <a:t> </a:t>
            </a:r>
            <a:r>
              <a:rPr lang="en-US" dirty="0" err="1" smtClean="0">
                <a:latin typeface="AcadNusx" pitchFamily="2" charset="0"/>
              </a:rPr>
              <a:t>gamoxatavs</a:t>
            </a:r>
            <a:r>
              <a:rPr lang="en-US" dirty="0" smtClean="0">
                <a:latin typeface="AcadNusx" pitchFamily="2" charset="0"/>
              </a:rPr>
              <a:t> </a:t>
            </a:r>
            <a:r>
              <a:rPr lang="en-US" dirty="0" err="1" smtClean="0">
                <a:latin typeface="AcadNusx" pitchFamily="2" charset="0"/>
              </a:rPr>
              <a:t>sakuTar</a:t>
            </a:r>
            <a:r>
              <a:rPr lang="en-US" dirty="0" smtClean="0">
                <a:latin typeface="AcadNusx" pitchFamily="2" charset="0"/>
              </a:rPr>
              <a:t> </a:t>
            </a:r>
            <a:r>
              <a:rPr lang="en-US" dirty="0" err="1" smtClean="0">
                <a:latin typeface="AcadNusx" pitchFamily="2" charset="0"/>
              </a:rPr>
              <a:t>STabeWdilebas</a:t>
            </a:r>
            <a:r>
              <a:rPr lang="en-US" dirty="0" smtClean="0">
                <a:latin typeface="AcadNusx" pitchFamily="2" charset="0"/>
              </a:rPr>
              <a:t> </a:t>
            </a:r>
            <a:r>
              <a:rPr lang="en-US" dirty="0" err="1" smtClean="0">
                <a:latin typeface="AcadNusx" pitchFamily="2" charset="0"/>
              </a:rPr>
              <a:t>meore</a:t>
            </a:r>
            <a:r>
              <a:rPr lang="en-US" dirty="0" smtClean="0">
                <a:latin typeface="AcadNusx" pitchFamily="2" charset="0"/>
              </a:rPr>
              <a:t> </a:t>
            </a:r>
            <a:r>
              <a:rPr lang="en-US" dirty="0" err="1" smtClean="0">
                <a:latin typeface="AcadNusx" pitchFamily="2" charset="0"/>
              </a:rPr>
              <a:t>adamianis</a:t>
            </a:r>
            <a:r>
              <a:rPr lang="en-US" dirty="0" smtClean="0">
                <a:latin typeface="AcadNusx" pitchFamily="2" charset="0"/>
              </a:rPr>
              <a:t> </a:t>
            </a:r>
            <a:r>
              <a:rPr lang="en-US" dirty="0" err="1" smtClean="0">
                <a:latin typeface="AcadNusx" pitchFamily="2" charset="0"/>
              </a:rPr>
              <a:t>konkretuli</a:t>
            </a:r>
            <a:r>
              <a:rPr lang="en-US" dirty="0" smtClean="0">
                <a:latin typeface="AcadNusx" pitchFamily="2" charset="0"/>
              </a:rPr>
              <a:t> </a:t>
            </a:r>
            <a:r>
              <a:rPr lang="en-US" dirty="0" err="1" smtClean="0">
                <a:latin typeface="AcadNusx" pitchFamily="2" charset="0"/>
              </a:rPr>
              <a:t>qcevis</a:t>
            </a:r>
            <a:r>
              <a:rPr lang="en-US" dirty="0" smtClean="0">
                <a:latin typeface="AcadNusx" pitchFamily="2" charset="0"/>
              </a:rPr>
              <a:t> </a:t>
            </a:r>
            <a:r>
              <a:rPr lang="en-US" dirty="0" err="1" smtClean="0">
                <a:latin typeface="AcadNusx" pitchFamily="2" charset="0"/>
              </a:rPr>
              <a:t>Sesaxeb</a:t>
            </a:r>
            <a:r>
              <a:rPr lang="en-US" dirty="0" smtClean="0">
                <a:latin typeface="AcadNusx" pitchFamily="2" charset="0"/>
              </a:rPr>
              <a:t>, </a:t>
            </a:r>
            <a:r>
              <a:rPr lang="en-US" dirty="0" err="1" smtClean="0">
                <a:latin typeface="AcadNusx" pitchFamily="2" charset="0"/>
              </a:rPr>
              <a:t>ukukavSiri</a:t>
            </a:r>
            <a:r>
              <a:rPr lang="en-US" dirty="0" smtClean="0">
                <a:latin typeface="AcadNusx" pitchFamily="2" charset="0"/>
              </a:rPr>
              <a:t> </a:t>
            </a:r>
            <a:r>
              <a:rPr lang="en-US" dirty="0" err="1" smtClean="0">
                <a:latin typeface="AcadNusx" pitchFamily="2" charset="0"/>
              </a:rPr>
              <a:t>ewodeba</a:t>
            </a:r>
            <a:r>
              <a:rPr lang="en-US" dirty="0" smtClean="0">
                <a:latin typeface="AcadNusx" pitchFamily="2" charset="0"/>
              </a:rPr>
              <a:t>.</a:t>
            </a:r>
            <a:endParaRPr lang="en-US" dirty="0">
              <a:latin typeface="AcadNusx" pitchFamily="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0" y="914400"/>
            <a:ext cx="4361688" cy="5273040"/>
          </a:xfrm>
        </p:spPr>
        <p:txBody>
          <a:bodyPr>
            <a:normAutofit/>
          </a:bodyPr>
          <a:lstStyle/>
          <a:p>
            <a:pPr>
              <a:buNone/>
            </a:pPr>
            <a:r>
              <a:rPr lang="en-US" b="1" dirty="0" smtClean="0">
                <a:solidFill>
                  <a:schemeClr val="accent5">
                    <a:lumMod val="75000"/>
                  </a:schemeClr>
                </a:solidFill>
                <a:effectLst>
                  <a:outerShdw blurRad="38100" dist="38100" dir="2700000" algn="tl">
                    <a:srgbClr val="000000"/>
                  </a:outerShdw>
                </a:effectLst>
              </a:rPr>
              <a:t>  ,, </a:t>
            </a:r>
            <a:r>
              <a:rPr lang="ka-GE" b="1" dirty="0" smtClean="0">
                <a:solidFill>
                  <a:schemeClr val="accent5">
                    <a:lumMod val="75000"/>
                  </a:schemeClr>
                </a:solidFill>
                <a:effectLst>
                  <a:outerShdw blurRad="38100" dist="38100" dir="2700000" algn="tl">
                    <a:srgbClr val="000000"/>
                  </a:outerShdw>
                </a:effectLst>
              </a:rPr>
              <a:t>ადამიანს ვერაფერს ასწავლი.</a:t>
            </a:r>
            <a:br>
              <a:rPr lang="ka-GE" b="1" dirty="0" smtClean="0">
                <a:solidFill>
                  <a:schemeClr val="accent5">
                    <a:lumMod val="75000"/>
                  </a:schemeClr>
                </a:solidFill>
                <a:effectLst>
                  <a:outerShdw blurRad="38100" dist="38100" dir="2700000" algn="tl">
                    <a:srgbClr val="000000"/>
                  </a:outerShdw>
                </a:effectLst>
              </a:rPr>
            </a:br>
            <a:r>
              <a:rPr lang="ka-GE" b="1" dirty="0" smtClean="0">
                <a:solidFill>
                  <a:schemeClr val="accent5">
                    <a:lumMod val="75000"/>
                  </a:schemeClr>
                </a:solidFill>
                <a:effectLst>
                  <a:outerShdw blurRad="38100" dist="38100" dir="2700000" algn="tl">
                    <a:srgbClr val="000000"/>
                  </a:outerShdw>
                </a:effectLst>
              </a:rPr>
              <a:t>შეგიძლია მხოლოდ აპოვნინო ის თავის თავში</a:t>
            </a:r>
            <a:r>
              <a:rPr lang="en-US" b="1" dirty="0" smtClean="0">
                <a:solidFill>
                  <a:schemeClr val="accent5">
                    <a:lumMod val="75000"/>
                  </a:schemeClr>
                </a:solidFill>
                <a:effectLst>
                  <a:outerShdw blurRad="38100" dist="38100" dir="2700000" algn="tl">
                    <a:srgbClr val="000000"/>
                  </a:outerShdw>
                </a:effectLst>
              </a:rPr>
              <a:t> “</a:t>
            </a:r>
            <a:r>
              <a:rPr lang="ka-GE" b="1" dirty="0" smtClean="0">
                <a:solidFill>
                  <a:schemeClr val="accent5">
                    <a:lumMod val="75000"/>
                  </a:schemeClr>
                </a:solidFill>
                <a:effectLst>
                  <a:outerShdw blurRad="38100" dist="38100" dir="2700000" algn="tl">
                    <a:srgbClr val="000000"/>
                  </a:outerShdw>
                </a:effectLst>
              </a:rPr>
              <a:t/>
            </a:r>
            <a:br>
              <a:rPr lang="ka-GE" b="1" dirty="0" smtClean="0">
                <a:solidFill>
                  <a:schemeClr val="accent5">
                    <a:lumMod val="75000"/>
                  </a:schemeClr>
                </a:solidFill>
                <a:effectLst>
                  <a:outerShdw blurRad="38100" dist="38100" dir="2700000" algn="tl">
                    <a:srgbClr val="000000"/>
                  </a:outerShdw>
                </a:effectLst>
              </a:rPr>
            </a:br>
            <a:r>
              <a:rPr lang="ka-GE" b="1" dirty="0" smtClean="0">
                <a:solidFill>
                  <a:schemeClr val="accent5">
                    <a:lumMod val="75000"/>
                  </a:schemeClr>
                </a:solidFill>
                <a:effectLst>
                  <a:outerShdw blurRad="38100" dist="38100" dir="2700000" algn="tl">
                    <a:srgbClr val="000000"/>
                  </a:outerShdw>
                </a:effectLst>
              </a:rPr>
              <a:t>		</a:t>
            </a:r>
            <a:endParaRPr lang="en-US" b="1" dirty="0" smtClean="0">
              <a:solidFill>
                <a:schemeClr val="accent5">
                  <a:lumMod val="75000"/>
                </a:schemeClr>
              </a:solidFill>
              <a:effectLst>
                <a:outerShdw blurRad="38100" dist="38100" dir="2700000" algn="tl">
                  <a:srgbClr val="000000"/>
                </a:outerShdw>
              </a:effectLst>
            </a:endParaRPr>
          </a:p>
          <a:p>
            <a:pPr>
              <a:buNone/>
            </a:pPr>
            <a:r>
              <a:rPr lang="ka-GE" b="1" dirty="0" smtClean="0">
                <a:solidFill>
                  <a:schemeClr val="accent5">
                    <a:lumMod val="75000"/>
                  </a:schemeClr>
                </a:solidFill>
                <a:effectLst>
                  <a:outerShdw blurRad="38100" dist="38100" dir="2700000" algn="tl">
                    <a:srgbClr val="000000"/>
                  </a:outerShdw>
                </a:effectLst>
              </a:rPr>
              <a:t>		</a:t>
            </a:r>
            <a:br>
              <a:rPr lang="ka-GE" b="1" dirty="0" smtClean="0">
                <a:solidFill>
                  <a:schemeClr val="accent5">
                    <a:lumMod val="75000"/>
                  </a:schemeClr>
                </a:solidFill>
                <a:effectLst>
                  <a:outerShdw blurRad="38100" dist="38100" dir="2700000" algn="tl">
                    <a:srgbClr val="000000"/>
                  </a:outerShdw>
                </a:effectLst>
              </a:rPr>
            </a:br>
            <a:r>
              <a:rPr lang="ka-GE" b="1" dirty="0" smtClean="0">
                <a:solidFill>
                  <a:schemeClr val="accent5">
                    <a:lumMod val="75000"/>
                  </a:schemeClr>
                </a:solidFill>
                <a:effectLst>
                  <a:outerShdw blurRad="38100" dist="38100" dir="2700000" algn="tl">
                    <a:srgbClr val="000000"/>
                  </a:outerShdw>
                </a:effectLst>
              </a:rPr>
              <a:t>გალილეო გალილეი</a:t>
            </a:r>
            <a:br>
              <a:rPr lang="ka-GE" b="1" dirty="0" smtClean="0">
                <a:solidFill>
                  <a:schemeClr val="accent5">
                    <a:lumMod val="75000"/>
                  </a:schemeClr>
                </a:solidFill>
                <a:effectLst>
                  <a:outerShdw blurRad="38100" dist="38100" dir="2700000" algn="tl">
                    <a:srgbClr val="000000"/>
                  </a:outerShdw>
                </a:effectLst>
              </a:rPr>
            </a:br>
            <a:endParaRPr lang="en-US" dirty="0">
              <a:solidFill>
                <a:schemeClr val="accent5">
                  <a:lumMod val="75000"/>
                </a:schemeClr>
              </a:solidFill>
            </a:endParaRPr>
          </a:p>
        </p:txBody>
      </p:sp>
      <p:pic>
        <p:nvPicPr>
          <p:cNvPr id="5" name="Picture 3" descr="MPj03875110000[1]"/>
          <p:cNvPicPr>
            <a:picLocks noGrp="1" noChangeAspect="1" noChangeArrowheads="1"/>
          </p:cNvPicPr>
          <p:nvPr>
            <p:ph sz="half" idx="1"/>
          </p:nvPr>
        </p:nvPicPr>
        <p:blipFill>
          <a:blip r:embed="rId2" cstate="print"/>
          <a:srcRect/>
          <a:stretch>
            <a:fillRect/>
          </a:stretch>
        </p:blipFill>
        <p:spPr bwMode="auto">
          <a:xfrm>
            <a:off x="1524000" y="914400"/>
            <a:ext cx="2590800" cy="3809999"/>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66800" y="381000"/>
            <a:ext cx="7543800" cy="99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Title 1"/>
          <p:cNvSpPr>
            <a:spLocks noGrp="1"/>
          </p:cNvSpPr>
          <p:nvPr>
            <p:ph type="ctrTitle"/>
          </p:nvPr>
        </p:nvSpPr>
        <p:spPr>
          <a:xfrm>
            <a:off x="1143000" y="228600"/>
            <a:ext cx="7696200" cy="990600"/>
          </a:xfrm>
        </p:spPr>
        <p:txBody>
          <a:bodyPr>
            <a:normAutofit/>
          </a:bodyPr>
          <a:lstStyle/>
          <a:p>
            <a:r>
              <a:rPr lang="en-US" sz="2400" b="1" dirty="0" err="1" smtClean="0">
                <a:latin typeface="AcadNusx" pitchFamily="2" charset="0"/>
              </a:rPr>
              <a:t>rogor</a:t>
            </a:r>
            <a:r>
              <a:rPr lang="en-US" sz="2400" b="1" dirty="0" smtClean="0">
                <a:latin typeface="AcadNusx" pitchFamily="2" charset="0"/>
              </a:rPr>
              <a:t> </a:t>
            </a:r>
            <a:r>
              <a:rPr lang="en-US" sz="2400" b="1" dirty="0" err="1" smtClean="0">
                <a:latin typeface="AcadNusx" pitchFamily="2" charset="0"/>
              </a:rPr>
              <a:t>mivawodoT</a:t>
            </a:r>
            <a:r>
              <a:rPr lang="en-US" sz="2400" b="1" dirty="0" smtClean="0">
                <a:latin typeface="AcadNusx" pitchFamily="2" charset="0"/>
              </a:rPr>
              <a:t> </a:t>
            </a:r>
            <a:r>
              <a:rPr lang="en-US" sz="2400" b="1" dirty="0" err="1" smtClean="0">
                <a:latin typeface="AcadNusx" pitchFamily="2" charset="0"/>
              </a:rPr>
              <a:t>adamians</a:t>
            </a:r>
            <a:r>
              <a:rPr lang="en-US" sz="2400" b="1" dirty="0" smtClean="0">
                <a:latin typeface="AcadNusx" pitchFamily="2" charset="0"/>
              </a:rPr>
              <a:t> </a:t>
            </a:r>
            <a:r>
              <a:rPr lang="en-US" sz="2400" b="1" dirty="0" err="1" smtClean="0">
                <a:latin typeface="AcadNusx" pitchFamily="2" charset="0"/>
              </a:rPr>
              <a:t>ukukavSiri</a:t>
            </a:r>
            <a:r>
              <a:rPr lang="en-US" sz="2400" b="1" dirty="0" smtClean="0">
                <a:latin typeface="AcadNusx" pitchFamily="2" charset="0"/>
              </a:rPr>
              <a:t> </a:t>
            </a:r>
            <a:r>
              <a:rPr lang="en-US" sz="2400" b="1" dirty="0" err="1" smtClean="0">
                <a:latin typeface="AcadNusx" pitchFamily="2" charset="0"/>
              </a:rPr>
              <a:t>ise</a:t>
            </a:r>
            <a:r>
              <a:rPr lang="en-US" sz="2400" b="1" dirty="0" smtClean="0">
                <a:latin typeface="AcadNusx" pitchFamily="2" charset="0"/>
              </a:rPr>
              <a:t>, </a:t>
            </a:r>
            <a:r>
              <a:rPr lang="en-US" sz="2400" b="1" dirty="0" err="1" smtClean="0">
                <a:latin typeface="AcadNusx" pitchFamily="2" charset="0"/>
              </a:rPr>
              <a:t>rom</a:t>
            </a:r>
            <a:r>
              <a:rPr lang="en-US" sz="2400" b="1" dirty="0" smtClean="0">
                <a:latin typeface="AcadNusx" pitchFamily="2" charset="0"/>
              </a:rPr>
              <a:t> man </a:t>
            </a:r>
            <a:r>
              <a:rPr lang="en-US" sz="2400" b="1" dirty="0" err="1" smtClean="0">
                <a:latin typeface="AcadNusx" pitchFamily="2" charset="0"/>
              </a:rPr>
              <a:t>amiT</a:t>
            </a:r>
            <a:r>
              <a:rPr lang="en-US" sz="2400" b="1" dirty="0" smtClean="0">
                <a:latin typeface="AcadNusx" pitchFamily="2" charset="0"/>
              </a:rPr>
              <a:t> </a:t>
            </a:r>
            <a:r>
              <a:rPr lang="en-US" sz="2400" b="1" dirty="0" err="1" smtClean="0">
                <a:latin typeface="AcadNusx" pitchFamily="2" charset="0"/>
              </a:rPr>
              <a:t>maqsimaluri</a:t>
            </a:r>
            <a:r>
              <a:rPr lang="en-US" sz="2400" b="1" dirty="0" smtClean="0">
                <a:latin typeface="AcadNusx" pitchFamily="2" charset="0"/>
              </a:rPr>
              <a:t> </a:t>
            </a:r>
            <a:r>
              <a:rPr lang="en-US" sz="2400" b="1" dirty="0" err="1" smtClean="0">
                <a:latin typeface="AcadNusx" pitchFamily="2" charset="0"/>
              </a:rPr>
              <a:t>sargebeli</a:t>
            </a:r>
            <a:r>
              <a:rPr lang="en-US" sz="2400" b="1" dirty="0" smtClean="0">
                <a:latin typeface="AcadNusx" pitchFamily="2" charset="0"/>
              </a:rPr>
              <a:t> </a:t>
            </a:r>
            <a:r>
              <a:rPr lang="en-US" sz="2400" b="1" dirty="0" err="1" smtClean="0">
                <a:latin typeface="AcadNusx" pitchFamily="2" charset="0"/>
              </a:rPr>
              <a:t>miiRos</a:t>
            </a:r>
            <a:r>
              <a:rPr lang="en-US" sz="2400" b="1" dirty="0" smtClean="0">
                <a:latin typeface="AcadNusx" pitchFamily="2" charset="0"/>
              </a:rPr>
              <a:t>?</a:t>
            </a:r>
            <a:endParaRPr lang="en-US" sz="2400" b="1" dirty="0">
              <a:latin typeface="AcadNusx" pitchFamily="2" charset="0"/>
            </a:endParaRPr>
          </a:p>
        </p:txBody>
      </p:sp>
      <p:sp>
        <p:nvSpPr>
          <p:cNvPr id="3" name="Subtitle 2"/>
          <p:cNvSpPr>
            <a:spLocks noGrp="1"/>
          </p:cNvSpPr>
          <p:nvPr>
            <p:ph type="subTitle" idx="1"/>
          </p:nvPr>
        </p:nvSpPr>
        <p:spPr>
          <a:xfrm>
            <a:off x="1143000" y="1524000"/>
            <a:ext cx="7848600" cy="5105400"/>
          </a:xfrm>
        </p:spPr>
        <p:txBody>
          <a:bodyPr>
            <a:normAutofit/>
          </a:bodyPr>
          <a:lstStyle/>
          <a:p>
            <a:endParaRPr lang="en-US" sz="2400" dirty="0" smtClean="0">
              <a:latin typeface="AcadNusx" pitchFamily="2" charset="0"/>
            </a:endParaRPr>
          </a:p>
          <a:p>
            <a:pPr>
              <a:buFont typeface="Wingdings" pitchFamily="2" charset="2"/>
              <a:buChar char="q"/>
            </a:pPr>
            <a:r>
              <a:rPr lang="en-US" sz="2400" dirty="0" smtClean="0">
                <a:latin typeface="AcadNusx" pitchFamily="2" charset="0"/>
              </a:rPr>
              <a:t> </a:t>
            </a:r>
            <a:r>
              <a:rPr lang="en-US" sz="2400" b="1" dirty="0" err="1" smtClean="0">
                <a:latin typeface="AcadNusx" pitchFamily="2" charset="0"/>
              </a:rPr>
              <a:t>ukukavSiri</a:t>
            </a:r>
            <a:r>
              <a:rPr lang="en-US" sz="2400" b="1" dirty="0" smtClean="0">
                <a:latin typeface="AcadNusx" pitchFamily="2" charset="0"/>
              </a:rPr>
              <a:t> </a:t>
            </a:r>
            <a:r>
              <a:rPr lang="en-US" sz="2400" b="1" dirty="0" err="1" smtClean="0">
                <a:latin typeface="AcadNusx" pitchFamily="2" charset="0"/>
              </a:rPr>
              <a:t>unda</a:t>
            </a:r>
            <a:r>
              <a:rPr lang="en-US" sz="2400" b="1" dirty="0" smtClean="0">
                <a:latin typeface="AcadNusx" pitchFamily="2" charset="0"/>
              </a:rPr>
              <a:t> </a:t>
            </a:r>
            <a:r>
              <a:rPr lang="en-US" sz="2400" b="1" dirty="0" err="1" smtClean="0">
                <a:latin typeface="AcadNusx" pitchFamily="2" charset="0"/>
              </a:rPr>
              <a:t>miewodos</a:t>
            </a:r>
            <a:r>
              <a:rPr lang="en-US" sz="2400" b="1" dirty="0" smtClean="0">
                <a:latin typeface="AcadNusx" pitchFamily="2" charset="0"/>
              </a:rPr>
              <a:t> </a:t>
            </a:r>
            <a:r>
              <a:rPr lang="en-US" sz="2400" b="1" dirty="0" err="1" smtClean="0">
                <a:latin typeface="AcadNusx" pitchFamily="2" charset="0"/>
              </a:rPr>
              <a:t>adamians</a:t>
            </a:r>
            <a:r>
              <a:rPr lang="en-US" sz="2400" b="1" dirty="0" smtClean="0">
                <a:latin typeface="AcadNusx" pitchFamily="2" charset="0"/>
              </a:rPr>
              <a:t> </a:t>
            </a:r>
            <a:r>
              <a:rPr lang="en-US" sz="2400" b="1" dirty="0" err="1" smtClean="0">
                <a:latin typeface="AcadNusx" pitchFamily="2" charset="0"/>
              </a:rPr>
              <a:t>maSin</a:t>
            </a:r>
            <a:r>
              <a:rPr lang="en-US" sz="2400" b="1" dirty="0" smtClean="0">
                <a:latin typeface="AcadNusx" pitchFamily="2" charset="0"/>
              </a:rPr>
              <a:t>,  </a:t>
            </a:r>
            <a:r>
              <a:rPr lang="en-US" sz="2400" b="1" dirty="0" err="1" smtClean="0">
                <a:latin typeface="AcadNusx" pitchFamily="2" charset="0"/>
              </a:rPr>
              <a:t>rodesac</a:t>
            </a:r>
            <a:r>
              <a:rPr lang="en-US" sz="2400" b="1" dirty="0" smtClean="0">
                <a:latin typeface="AcadNusx" pitchFamily="2" charset="0"/>
              </a:rPr>
              <a:t> </a:t>
            </a:r>
            <a:r>
              <a:rPr lang="en-US" sz="2400" b="1" dirty="0" err="1" smtClean="0">
                <a:latin typeface="AcadNusx" pitchFamily="2" charset="0"/>
              </a:rPr>
              <a:t>igi</a:t>
            </a:r>
            <a:r>
              <a:rPr lang="en-US" sz="2400" b="1" dirty="0" smtClean="0">
                <a:latin typeface="AcadNusx" pitchFamily="2" charset="0"/>
              </a:rPr>
              <a:t> </a:t>
            </a:r>
            <a:r>
              <a:rPr lang="en-US" sz="2400" b="1" dirty="0" err="1" smtClean="0">
                <a:latin typeface="AcadNusx" pitchFamily="2" charset="0"/>
              </a:rPr>
              <a:t>mas</a:t>
            </a:r>
            <a:r>
              <a:rPr lang="en-US" sz="2400" b="1" dirty="0" smtClean="0">
                <a:latin typeface="AcadNusx" pitchFamily="2" charset="0"/>
              </a:rPr>
              <a:t> </a:t>
            </a:r>
            <a:r>
              <a:rPr lang="en-US" sz="2400" b="1" dirty="0" err="1" smtClean="0">
                <a:latin typeface="AcadNusx" pitchFamily="2" charset="0"/>
              </a:rPr>
              <a:t>iTxovs</a:t>
            </a:r>
            <a:r>
              <a:rPr lang="en-US" sz="2400" b="1" dirty="0" smtClean="0">
                <a:latin typeface="AcadNusx" pitchFamily="2" charset="0"/>
              </a:rPr>
              <a:t>.</a:t>
            </a:r>
            <a:endParaRPr lang="en-US" sz="2200" dirty="0" smtClean="0">
              <a:latin typeface="AcadNusx" pitchFamily="2" charset="0"/>
            </a:endParaRPr>
          </a:p>
          <a:p>
            <a:pPr>
              <a:buFont typeface="Wingdings" pitchFamily="2" charset="2"/>
              <a:buChar char="q"/>
            </a:pPr>
            <a:endParaRPr lang="en-US" sz="2200" b="1" dirty="0" smtClean="0">
              <a:latin typeface="AcadNusx" pitchFamily="2" charset="0"/>
            </a:endParaRPr>
          </a:p>
          <a:p>
            <a:pPr>
              <a:buFont typeface="Wingdings" pitchFamily="2" charset="2"/>
              <a:buChar char="q"/>
            </a:pPr>
            <a:r>
              <a:rPr lang="en-US" sz="2200" b="1" dirty="0" smtClean="0">
                <a:latin typeface="AcadNusx" pitchFamily="2" charset="0"/>
              </a:rPr>
              <a:t> </a:t>
            </a:r>
            <a:r>
              <a:rPr lang="en-US" sz="2200" b="1" dirty="0" err="1" smtClean="0">
                <a:latin typeface="AcadNusx" pitchFamily="2" charset="0"/>
              </a:rPr>
              <a:t>ukukavSiri</a:t>
            </a:r>
            <a:r>
              <a:rPr lang="en-US" sz="2200" b="1" dirty="0" smtClean="0">
                <a:latin typeface="AcadNusx" pitchFamily="2" charset="0"/>
              </a:rPr>
              <a:t>  </a:t>
            </a:r>
            <a:r>
              <a:rPr lang="en-US" sz="2200" b="1" dirty="0" err="1" smtClean="0">
                <a:latin typeface="AcadNusx" pitchFamily="2" charset="0"/>
              </a:rPr>
              <a:t>unda</a:t>
            </a:r>
            <a:r>
              <a:rPr lang="en-US" sz="2200" b="1" dirty="0" smtClean="0">
                <a:latin typeface="AcadNusx" pitchFamily="2" charset="0"/>
              </a:rPr>
              <a:t> </a:t>
            </a:r>
            <a:r>
              <a:rPr lang="en-US" sz="2200" b="1" dirty="0" err="1" smtClean="0">
                <a:latin typeface="AcadNusx" pitchFamily="2" charset="0"/>
              </a:rPr>
              <a:t>iZleodes</a:t>
            </a:r>
            <a:r>
              <a:rPr lang="en-US" sz="2200" b="1" dirty="0" smtClean="0">
                <a:latin typeface="AcadNusx" pitchFamily="2" charset="0"/>
              </a:rPr>
              <a:t> </a:t>
            </a:r>
            <a:r>
              <a:rPr lang="en-US" sz="2200" b="1" dirty="0" err="1" smtClean="0">
                <a:latin typeface="AcadNusx" pitchFamily="2" charset="0"/>
              </a:rPr>
              <a:t>imden</a:t>
            </a:r>
            <a:r>
              <a:rPr lang="en-US" sz="2200" b="1" dirty="0" smtClean="0">
                <a:latin typeface="AcadNusx" pitchFamily="2" charset="0"/>
              </a:rPr>
              <a:t> </a:t>
            </a:r>
            <a:r>
              <a:rPr lang="en-US" sz="2200" b="1" dirty="0" err="1" smtClean="0">
                <a:latin typeface="AcadNusx" pitchFamily="2" charset="0"/>
              </a:rPr>
              <a:t>informacias</a:t>
            </a:r>
            <a:r>
              <a:rPr lang="en-US" sz="2200" b="1" dirty="0" smtClean="0">
                <a:latin typeface="AcadNusx" pitchFamily="2" charset="0"/>
              </a:rPr>
              <a:t>, </a:t>
            </a:r>
            <a:r>
              <a:rPr lang="en-US" sz="2200" b="1" dirty="0" err="1" smtClean="0">
                <a:latin typeface="AcadNusx" pitchFamily="2" charset="0"/>
              </a:rPr>
              <a:t>ramdenis</a:t>
            </a:r>
            <a:r>
              <a:rPr lang="en-US" sz="2200" b="1" dirty="0" smtClean="0">
                <a:latin typeface="AcadNusx" pitchFamily="2" charset="0"/>
              </a:rPr>
              <a:t> </a:t>
            </a:r>
            <a:r>
              <a:rPr lang="en-US" sz="2200" b="1" dirty="0" err="1" smtClean="0">
                <a:latin typeface="AcadNusx" pitchFamily="2" charset="0"/>
              </a:rPr>
              <a:t>gamoyenebac</a:t>
            </a:r>
            <a:r>
              <a:rPr lang="en-US" sz="2200" b="1" dirty="0" smtClean="0">
                <a:latin typeface="AcadNusx" pitchFamily="2" charset="0"/>
              </a:rPr>
              <a:t> </a:t>
            </a:r>
            <a:r>
              <a:rPr lang="en-US" sz="2200" b="1" dirty="0" err="1" smtClean="0">
                <a:latin typeface="AcadNusx" pitchFamily="2" charset="0"/>
              </a:rPr>
              <a:t>realurad</a:t>
            </a:r>
            <a:r>
              <a:rPr lang="en-US" sz="2200" b="1" dirty="0" smtClean="0">
                <a:latin typeface="AcadNusx" pitchFamily="2" charset="0"/>
              </a:rPr>
              <a:t> </a:t>
            </a:r>
            <a:r>
              <a:rPr lang="en-US" sz="2200" b="1" dirty="0" err="1" smtClean="0">
                <a:latin typeface="AcadNusx" pitchFamily="2" charset="0"/>
              </a:rPr>
              <a:t>SeuZlia</a:t>
            </a:r>
            <a:r>
              <a:rPr lang="en-US" sz="2200" b="1" dirty="0" smtClean="0">
                <a:latin typeface="AcadNusx" pitchFamily="2" charset="0"/>
              </a:rPr>
              <a:t> </a:t>
            </a:r>
            <a:r>
              <a:rPr lang="en-US" sz="2200" b="1" dirty="0" err="1" smtClean="0">
                <a:latin typeface="AcadNusx" pitchFamily="2" charset="0"/>
              </a:rPr>
              <a:t>mis</a:t>
            </a:r>
            <a:r>
              <a:rPr lang="en-US" sz="2200" b="1" dirty="0" smtClean="0">
                <a:latin typeface="AcadNusx" pitchFamily="2" charset="0"/>
              </a:rPr>
              <a:t> </a:t>
            </a:r>
            <a:r>
              <a:rPr lang="en-US" sz="2200" b="1" dirty="0" err="1" smtClean="0">
                <a:latin typeface="AcadNusx" pitchFamily="2" charset="0"/>
              </a:rPr>
              <a:t>mimRebs</a:t>
            </a:r>
            <a:endParaRPr lang="en-US" sz="2200" b="1" dirty="0">
              <a:latin typeface="AcadNusx" pitchFamily="2"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143000" y="381000"/>
            <a:ext cx="7315200" cy="1066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ctrTitle"/>
          </p:nvPr>
        </p:nvSpPr>
        <p:spPr>
          <a:xfrm>
            <a:off x="1432560" y="359898"/>
            <a:ext cx="7406640" cy="783102"/>
          </a:xfrm>
        </p:spPr>
        <p:txBody>
          <a:bodyPr>
            <a:normAutofit/>
          </a:bodyPr>
          <a:lstStyle/>
          <a:p>
            <a:r>
              <a:rPr lang="en-US" sz="3200" b="1" dirty="0" err="1" smtClean="0">
                <a:latin typeface="AcadNusx" pitchFamily="2" charset="0"/>
              </a:rPr>
              <a:t>efeqturi</a:t>
            </a:r>
            <a:r>
              <a:rPr lang="en-US" sz="3200" b="1" dirty="0" smtClean="0">
                <a:latin typeface="AcadNusx" pitchFamily="2" charset="0"/>
              </a:rPr>
              <a:t> </a:t>
            </a:r>
            <a:r>
              <a:rPr lang="en-US" sz="3200" b="1" dirty="0" err="1" smtClean="0">
                <a:latin typeface="AcadNusx" pitchFamily="2" charset="0"/>
              </a:rPr>
              <a:t>ukukavSiri</a:t>
            </a:r>
            <a:r>
              <a:rPr lang="en-US" sz="3200" b="1" dirty="0" smtClean="0">
                <a:latin typeface="AcadNusx" pitchFamily="2" charset="0"/>
              </a:rPr>
              <a:t> </a:t>
            </a:r>
            <a:r>
              <a:rPr lang="en-US" sz="3200" b="1" dirty="0" err="1" smtClean="0">
                <a:latin typeface="AcadNusx" pitchFamily="2" charset="0"/>
              </a:rPr>
              <a:t>unda</a:t>
            </a:r>
            <a:r>
              <a:rPr lang="en-US" sz="3200" b="1" dirty="0" smtClean="0">
                <a:latin typeface="AcadNusx" pitchFamily="2" charset="0"/>
              </a:rPr>
              <a:t> </a:t>
            </a:r>
            <a:r>
              <a:rPr lang="en-US" sz="3200" b="1" dirty="0" err="1" smtClean="0">
                <a:latin typeface="AcadNusx" pitchFamily="2" charset="0"/>
              </a:rPr>
              <a:t>iyos</a:t>
            </a:r>
            <a:r>
              <a:rPr lang="en-US" sz="3200" b="1" dirty="0" smtClean="0">
                <a:latin typeface="AcadNusx" pitchFamily="2" charset="0"/>
              </a:rPr>
              <a:t>:</a:t>
            </a:r>
            <a:endParaRPr lang="en-US" sz="3200" b="1" dirty="0">
              <a:latin typeface="AcadNusx" pitchFamily="2" charset="0"/>
            </a:endParaRPr>
          </a:p>
        </p:txBody>
      </p:sp>
      <p:sp>
        <p:nvSpPr>
          <p:cNvPr id="3" name="Subtitle 2"/>
          <p:cNvSpPr>
            <a:spLocks noGrp="1"/>
          </p:cNvSpPr>
          <p:nvPr>
            <p:ph type="subTitle" idx="1"/>
          </p:nvPr>
        </p:nvSpPr>
        <p:spPr>
          <a:xfrm>
            <a:off x="1219200" y="1295400"/>
            <a:ext cx="7635240" cy="5105400"/>
          </a:xfrm>
        </p:spPr>
        <p:txBody>
          <a:bodyPr/>
          <a:lstStyle/>
          <a:p>
            <a:pPr>
              <a:buFont typeface="Wingdings" pitchFamily="2" charset="2"/>
              <a:buChar char="q"/>
            </a:pPr>
            <a:endParaRPr lang="en-US" dirty="0" smtClean="0"/>
          </a:p>
          <a:p>
            <a:pPr>
              <a:buFont typeface="Wingdings" pitchFamily="2" charset="2"/>
              <a:buChar char="q"/>
            </a:pPr>
            <a:r>
              <a:rPr lang="en-US" dirty="0" smtClean="0"/>
              <a:t> </a:t>
            </a:r>
            <a:r>
              <a:rPr lang="en-US" dirty="0" err="1" smtClean="0">
                <a:latin typeface="AcadNusx" pitchFamily="2" charset="0"/>
              </a:rPr>
              <a:t>aRweriTi</a:t>
            </a:r>
            <a:r>
              <a:rPr lang="en-US" dirty="0" smtClean="0">
                <a:latin typeface="AcadNusx" pitchFamily="2" charset="0"/>
              </a:rPr>
              <a:t> </a:t>
            </a:r>
            <a:r>
              <a:rPr lang="en-US" dirty="0" err="1" smtClean="0">
                <a:latin typeface="AcadNusx" pitchFamily="2" charset="0"/>
              </a:rPr>
              <a:t>da</a:t>
            </a:r>
            <a:r>
              <a:rPr lang="en-US" dirty="0" smtClean="0">
                <a:latin typeface="AcadNusx" pitchFamily="2" charset="0"/>
              </a:rPr>
              <a:t> </a:t>
            </a:r>
            <a:r>
              <a:rPr lang="en-US" dirty="0" err="1" smtClean="0">
                <a:latin typeface="AcadNusx" pitchFamily="2" charset="0"/>
              </a:rPr>
              <a:t>ara</a:t>
            </a:r>
            <a:r>
              <a:rPr lang="en-US" dirty="0" smtClean="0">
                <a:latin typeface="AcadNusx" pitchFamily="2" charset="0"/>
              </a:rPr>
              <a:t> </a:t>
            </a:r>
            <a:r>
              <a:rPr lang="en-US" dirty="0" err="1" smtClean="0">
                <a:latin typeface="AcadNusx" pitchFamily="2" charset="0"/>
              </a:rPr>
              <a:t>SefasebiTi</a:t>
            </a:r>
            <a:r>
              <a:rPr lang="en-US" dirty="0" smtClean="0">
                <a:latin typeface="AcadNusx" pitchFamily="2" charset="0"/>
              </a:rPr>
              <a:t>;</a:t>
            </a:r>
          </a:p>
          <a:p>
            <a:pPr>
              <a:buFont typeface="Wingdings" pitchFamily="2" charset="2"/>
              <a:buChar char="q"/>
            </a:pPr>
            <a:r>
              <a:rPr lang="en-US" dirty="0" smtClean="0">
                <a:latin typeface="AcadNusx" pitchFamily="2" charset="0"/>
              </a:rPr>
              <a:t> </a:t>
            </a:r>
            <a:r>
              <a:rPr lang="en-US" dirty="0" err="1" smtClean="0">
                <a:latin typeface="AcadNusx" pitchFamily="2" charset="0"/>
              </a:rPr>
              <a:t>fokusirebuli</a:t>
            </a:r>
            <a:r>
              <a:rPr lang="en-US" dirty="0" smtClean="0">
                <a:latin typeface="AcadNusx" pitchFamily="2" charset="0"/>
              </a:rPr>
              <a:t> </a:t>
            </a:r>
            <a:r>
              <a:rPr lang="en-US" dirty="0" err="1" smtClean="0">
                <a:latin typeface="AcadNusx" pitchFamily="2" charset="0"/>
              </a:rPr>
              <a:t>Tqvens</a:t>
            </a:r>
            <a:r>
              <a:rPr lang="en-US" dirty="0" smtClean="0">
                <a:latin typeface="AcadNusx" pitchFamily="2" charset="0"/>
              </a:rPr>
              <a:t> </a:t>
            </a:r>
            <a:r>
              <a:rPr lang="en-US" dirty="0" err="1" smtClean="0">
                <a:latin typeface="AcadNusx" pitchFamily="2" charset="0"/>
              </a:rPr>
              <a:t>gancdaze</a:t>
            </a:r>
            <a:r>
              <a:rPr lang="en-US" dirty="0" smtClean="0">
                <a:latin typeface="AcadNusx" pitchFamily="2" charset="0"/>
              </a:rPr>
              <a:t> </a:t>
            </a:r>
            <a:r>
              <a:rPr lang="en-US" dirty="0" err="1" smtClean="0">
                <a:latin typeface="AcadNusx" pitchFamily="2" charset="0"/>
              </a:rPr>
              <a:t>da</a:t>
            </a:r>
            <a:r>
              <a:rPr lang="en-US" dirty="0" smtClean="0">
                <a:latin typeface="AcadNusx" pitchFamily="2" charset="0"/>
              </a:rPr>
              <a:t> </a:t>
            </a:r>
            <a:r>
              <a:rPr lang="en-US" dirty="0" err="1" smtClean="0">
                <a:latin typeface="AcadNusx" pitchFamily="2" charset="0"/>
              </a:rPr>
              <a:t>ara</a:t>
            </a:r>
            <a:r>
              <a:rPr lang="en-US" dirty="0" smtClean="0">
                <a:latin typeface="AcadNusx" pitchFamily="2" charset="0"/>
              </a:rPr>
              <a:t> </a:t>
            </a:r>
            <a:r>
              <a:rPr lang="en-US" dirty="0" err="1" smtClean="0">
                <a:latin typeface="AcadNusx" pitchFamily="2" charset="0"/>
              </a:rPr>
              <a:t>pirovnebaze</a:t>
            </a:r>
            <a:r>
              <a:rPr lang="en-US" dirty="0" smtClean="0">
                <a:latin typeface="AcadNusx" pitchFamily="2" charset="0"/>
              </a:rPr>
              <a:t>;</a:t>
            </a:r>
          </a:p>
          <a:p>
            <a:pPr>
              <a:buFont typeface="Wingdings" pitchFamily="2" charset="2"/>
              <a:buChar char="q"/>
            </a:pPr>
            <a:r>
              <a:rPr lang="en-US" dirty="0" smtClean="0">
                <a:latin typeface="AcadNusx" pitchFamily="2" charset="0"/>
              </a:rPr>
              <a:t> </a:t>
            </a:r>
            <a:r>
              <a:rPr lang="en-US" dirty="0" err="1" smtClean="0">
                <a:latin typeface="AcadNusx" pitchFamily="2" charset="0"/>
              </a:rPr>
              <a:t>konkretuli</a:t>
            </a:r>
            <a:r>
              <a:rPr lang="en-US" dirty="0" smtClean="0">
                <a:latin typeface="AcadNusx" pitchFamily="2" charset="0"/>
              </a:rPr>
              <a:t> </a:t>
            </a:r>
            <a:r>
              <a:rPr lang="en-US" dirty="0" err="1" smtClean="0">
                <a:latin typeface="AcadNusx" pitchFamily="2" charset="0"/>
              </a:rPr>
              <a:t>da</a:t>
            </a:r>
            <a:r>
              <a:rPr lang="en-US" dirty="0" smtClean="0">
                <a:latin typeface="AcadNusx" pitchFamily="2" charset="0"/>
              </a:rPr>
              <a:t> </a:t>
            </a:r>
            <a:r>
              <a:rPr lang="en-US" dirty="0" err="1" smtClean="0">
                <a:latin typeface="AcadNusx" pitchFamily="2" charset="0"/>
              </a:rPr>
              <a:t>ara</a:t>
            </a:r>
            <a:r>
              <a:rPr lang="en-US" dirty="0" smtClean="0">
                <a:latin typeface="AcadNusx" pitchFamily="2" charset="0"/>
              </a:rPr>
              <a:t> </a:t>
            </a:r>
            <a:r>
              <a:rPr lang="en-US" dirty="0" err="1" smtClean="0">
                <a:latin typeface="AcadNusx" pitchFamily="2" charset="0"/>
              </a:rPr>
              <a:t>zogadi</a:t>
            </a:r>
            <a:r>
              <a:rPr lang="en-US" dirty="0" smtClean="0">
                <a:latin typeface="AcadNusx" pitchFamily="2" charset="0"/>
              </a:rPr>
              <a:t>;</a:t>
            </a:r>
          </a:p>
          <a:p>
            <a:pPr>
              <a:buFont typeface="Wingdings" pitchFamily="2" charset="2"/>
              <a:buChar char="q"/>
            </a:pPr>
            <a:r>
              <a:rPr lang="en-US" dirty="0" smtClean="0">
                <a:latin typeface="AcadNusx" pitchFamily="2" charset="0"/>
              </a:rPr>
              <a:t>  </a:t>
            </a:r>
            <a:r>
              <a:rPr lang="en-US" dirty="0" err="1" smtClean="0">
                <a:latin typeface="AcadNusx" pitchFamily="2" charset="0"/>
              </a:rPr>
              <a:t>drouli</a:t>
            </a:r>
            <a:r>
              <a:rPr lang="en-US" dirty="0" smtClean="0">
                <a:latin typeface="AcadNusx" pitchFamily="2" charset="0"/>
              </a:rPr>
              <a:t>;</a:t>
            </a:r>
          </a:p>
          <a:p>
            <a:pPr>
              <a:buFont typeface="Wingdings" pitchFamily="2" charset="2"/>
              <a:buChar char="q"/>
            </a:pPr>
            <a:r>
              <a:rPr lang="en-US" dirty="0" smtClean="0">
                <a:latin typeface="AcadNusx" pitchFamily="2" charset="0"/>
              </a:rPr>
              <a:t> </a:t>
            </a:r>
            <a:r>
              <a:rPr lang="en-US" dirty="0" err="1" smtClean="0">
                <a:latin typeface="AcadNusx" pitchFamily="2" charset="0"/>
              </a:rPr>
              <a:t>dabalansebuli</a:t>
            </a:r>
            <a:r>
              <a:rPr lang="en-US" dirty="0" smtClean="0">
                <a:latin typeface="AcadNusx" pitchFamily="2" charset="0"/>
              </a:rPr>
              <a:t>, </a:t>
            </a:r>
            <a:r>
              <a:rPr lang="en-US" dirty="0" err="1" smtClean="0">
                <a:latin typeface="AcadNusx" pitchFamily="2" charset="0"/>
              </a:rPr>
              <a:t>anu</a:t>
            </a:r>
            <a:r>
              <a:rPr lang="en-US" dirty="0" smtClean="0">
                <a:latin typeface="AcadNusx" pitchFamily="2" charset="0"/>
              </a:rPr>
              <a:t> </a:t>
            </a:r>
            <a:r>
              <a:rPr lang="en-US" dirty="0" err="1" smtClean="0">
                <a:latin typeface="AcadNusx" pitchFamily="2" charset="0"/>
              </a:rPr>
              <a:t>rogorc</a:t>
            </a:r>
            <a:r>
              <a:rPr lang="en-US" dirty="0" smtClean="0">
                <a:latin typeface="AcadNusx" pitchFamily="2" charset="0"/>
              </a:rPr>
              <a:t> </a:t>
            </a:r>
            <a:r>
              <a:rPr lang="en-US" dirty="0" err="1" smtClean="0">
                <a:latin typeface="AcadNusx" pitchFamily="2" charset="0"/>
              </a:rPr>
              <a:t>negatiuri</a:t>
            </a:r>
            <a:r>
              <a:rPr lang="en-US" dirty="0" smtClean="0">
                <a:latin typeface="AcadNusx" pitchFamily="2" charset="0"/>
              </a:rPr>
              <a:t>, </a:t>
            </a:r>
            <a:r>
              <a:rPr lang="en-US" dirty="0" err="1" smtClean="0">
                <a:latin typeface="AcadNusx" pitchFamily="2" charset="0"/>
              </a:rPr>
              <a:t>aseve</a:t>
            </a:r>
            <a:r>
              <a:rPr lang="en-US" dirty="0" smtClean="0">
                <a:latin typeface="AcadNusx" pitchFamily="2" charset="0"/>
              </a:rPr>
              <a:t> </a:t>
            </a:r>
            <a:r>
              <a:rPr lang="en-US" dirty="0" err="1" smtClean="0">
                <a:latin typeface="AcadNusx" pitchFamily="2" charset="0"/>
              </a:rPr>
              <a:t>pozitiuri</a:t>
            </a:r>
            <a:r>
              <a:rPr lang="en-US" dirty="0" smtClean="0">
                <a:latin typeface="AcadNusx" pitchFamily="2" charset="0"/>
              </a:rPr>
              <a:t> </a:t>
            </a:r>
            <a:r>
              <a:rPr lang="en-US" dirty="0" err="1" smtClean="0">
                <a:latin typeface="AcadNusx" pitchFamily="2" charset="0"/>
              </a:rPr>
              <a:t>komponentis</a:t>
            </a:r>
            <a:r>
              <a:rPr lang="en-US" dirty="0" smtClean="0">
                <a:latin typeface="AcadNusx" pitchFamily="2" charset="0"/>
              </a:rPr>
              <a:t> </a:t>
            </a:r>
            <a:r>
              <a:rPr lang="en-US" dirty="0" err="1" smtClean="0">
                <a:latin typeface="AcadNusx" pitchFamily="2" charset="0"/>
              </a:rPr>
              <a:t>Semcvleli</a:t>
            </a:r>
            <a:r>
              <a:rPr lang="en-US" dirty="0" smtClean="0">
                <a:latin typeface="AcadNusx" pitchFamily="2" charset="0"/>
              </a:rPr>
              <a:t>;</a:t>
            </a:r>
          </a:p>
          <a:p>
            <a:pPr>
              <a:buFont typeface="Wingdings" pitchFamily="2" charset="2"/>
              <a:buChar char="q"/>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828800" y="533400"/>
            <a:ext cx="6324600" cy="990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ctrTitle"/>
          </p:nvPr>
        </p:nvSpPr>
        <p:spPr>
          <a:xfrm>
            <a:off x="1432560" y="359898"/>
            <a:ext cx="7406640" cy="935502"/>
          </a:xfrm>
        </p:spPr>
        <p:txBody>
          <a:bodyPr/>
          <a:lstStyle/>
          <a:p>
            <a:pPr algn="ctr"/>
            <a:r>
              <a:rPr lang="en-US" sz="3200" b="1" dirty="0" err="1" smtClean="0">
                <a:latin typeface="AcadNusx" pitchFamily="2" charset="0"/>
              </a:rPr>
              <a:t>rogor</a:t>
            </a:r>
            <a:r>
              <a:rPr lang="en-US" sz="3200" b="1" dirty="0" smtClean="0">
                <a:latin typeface="AcadNusx" pitchFamily="2" charset="0"/>
              </a:rPr>
              <a:t> </a:t>
            </a:r>
            <a:r>
              <a:rPr lang="en-US" sz="3200" b="1" dirty="0" err="1" smtClean="0">
                <a:latin typeface="AcadNusx" pitchFamily="2" charset="0"/>
              </a:rPr>
              <a:t>miviRoT</a:t>
            </a:r>
            <a:r>
              <a:rPr lang="en-US" sz="3200" b="1" dirty="0" smtClean="0">
                <a:latin typeface="AcadNusx" pitchFamily="2" charset="0"/>
              </a:rPr>
              <a:t> </a:t>
            </a:r>
            <a:r>
              <a:rPr lang="en-US" sz="3200" b="1" dirty="0" err="1" smtClean="0">
                <a:latin typeface="AcadNusx" pitchFamily="2" charset="0"/>
              </a:rPr>
              <a:t>ukukavSiri</a:t>
            </a:r>
            <a:endParaRPr lang="en-US" sz="3200" b="1" dirty="0" smtClean="0">
              <a:latin typeface="AcadNusx" pitchFamily="2" charset="0"/>
            </a:endParaRPr>
          </a:p>
        </p:txBody>
      </p:sp>
      <p:sp>
        <p:nvSpPr>
          <p:cNvPr id="3" name="Subtitle 2"/>
          <p:cNvSpPr>
            <a:spLocks noGrp="1"/>
          </p:cNvSpPr>
          <p:nvPr>
            <p:ph type="subTitle" idx="1"/>
          </p:nvPr>
        </p:nvSpPr>
        <p:spPr>
          <a:xfrm>
            <a:off x="1432560" y="2514600"/>
            <a:ext cx="7406640" cy="3962400"/>
          </a:xfrm>
        </p:spPr>
        <p:txBody>
          <a:bodyPr>
            <a:normAutofit/>
          </a:bodyPr>
          <a:lstStyle/>
          <a:p>
            <a:pPr>
              <a:buFont typeface="Wingdings" pitchFamily="2" charset="2"/>
              <a:buChar char="q"/>
            </a:pPr>
            <a:r>
              <a:rPr lang="en-US" dirty="0" smtClean="0">
                <a:latin typeface="AcadNusx" pitchFamily="2" charset="0"/>
              </a:rPr>
              <a:t> </a:t>
            </a:r>
            <a:r>
              <a:rPr lang="en-US" dirty="0" err="1" smtClean="0">
                <a:latin typeface="AcadNusx" pitchFamily="2" charset="0"/>
              </a:rPr>
              <a:t>dainteresdes</a:t>
            </a:r>
            <a:r>
              <a:rPr lang="en-US" dirty="0" smtClean="0">
                <a:latin typeface="AcadNusx" pitchFamily="2" charset="0"/>
              </a:rPr>
              <a:t> </a:t>
            </a:r>
            <a:r>
              <a:rPr lang="en-US" dirty="0" err="1" smtClean="0">
                <a:latin typeface="AcadNusx" pitchFamily="2" charset="0"/>
              </a:rPr>
              <a:t>da</a:t>
            </a:r>
            <a:r>
              <a:rPr lang="en-US" dirty="0" smtClean="0">
                <a:latin typeface="AcadNusx" pitchFamily="2" charset="0"/>
              </a:rPr>
              <a:t> </a:t>
            </a:r>
            <a:r>
              <a:rPr lang="en-US" dirty="0" err="1" smtClean="0">
                <a:latin typeface="AcadNusx" pitchFamily="2" charset="0"/>
              </a:rPr>
              <a:t>daadginos</a:t>
            </a:r>
            <a:r>
              <a:rPr lang="en-US" dirty="0" smtClean="0">
                <a:latin typeface="AcadNusx" pitchFamily="2" charset="0"/>
              </a:rPr>
              <a:t>, </a:t>
            </a:r>
            <a:r>
              <a:rPr lang="en-US" dirty="0" err="1" smtClean="0">
                <a:latin typeface="AcadNusx" pitchFamily="2" charset="0"/>
              </a:rPr>
              <a:t>Tu</a:t>
            </a:r>
            <a:r>
              <a:rPr lang="en-US" dirty="0" smtClean="0">
                <a:latin typeface="AcadNusx" pitchFamily="2" charset="0"/>
              </a:rPr>
              <a:t> </a:t>
            </a:r>
            <a:r>
              <a:rPr lang="en-US" dirty="0" err="1" smtClean="0">
                <a:latin typeface="AcadNusx" pitchFamily="2" charset="0"/>
              </a:rPr>
              <a:t>ra</a:t>
            </a:r>
            <a:r>
              <a:rPr lang="en-US" dirty="0" smtClean="0">
                <a:latin typeface="AcadNusx" pitchFamily="2" charset="0"/>
              </a:rPr>
              <a:t> </a:t>
            </a:r>
            <a:r>
              <a:rPr lang="en-US" dirty="0" err="1" smtClean="0">
                <a:latin typeface="AcadNusx" pitchFamily="2" charset="0"/>
              </a:rPr>
              <a:t>STabeWdileba</a:t>
            </a:r>
            <a:r>
              <a:rPr lang="en-US" dirty="0" smtClean="0">
                <a:latin typeface="AcadNusx" pitchFamily="2" charset="0"/>
              </a:rPr>
              <a:t> </a:t>
            </a:r>
            <a:r>
              <a:rPr lang="en-US" dirty="0" err="1" smtClean="0">
                <a:latin typeface="AcadNusx" pitchFamily="2" charset="0"/>
              </a:rPr>
              <a:t>moaxdina</a:t>
            </a:r>
            <a:r>
              <a:rPr lang="en-US" dirty="0" smtClean="0">
                <a:latin typeface="AcadNusx" pitchFamily="2" charset="0"/>
              </a:rPr>
              <a:t> </a:t>
            </a:r>
            <a:r>
              <a:rPr lang="en-US" dirty="0" err="1" smtClean="0">
                <a:latin typeface="AcadNusx" pitchFamily="2" charset="0"/>
              </a:rPr>
              <a:t>misma</a:t>
            </a:r>
            <a:r>
              <a:rPr lang="en-US" dirty="0" smtClean="0">
                <a:latin typeface="AcadNusx" pitchFamily="2" charset="0"/>
              </a:rPr>
              <a:t> </a:t>
            </a:r>
            <a:r>
              <a:rPr lang="en-US" dirty="0" err="1" smtClean="0">
                <a:latin typeface="AcadNusx" pitchFamily="2" charset="0"/>
              </a:rPr>
              <a:t>qmedebam</a:t>
            </a:r>
            <a:r>
              <a:rPr lang="en-US" dirty="0" smtClean="0">
                <a:latin typeface="AcadNusx" pitchFamily="2" charset="0"/>
              </a:rPr>
              <a:t>; </a:t>
            </a:r>
          </a:p>
          <a:p>
            <a:pPr>
              <a:buFont typeface="Wingdings" pitchFamily="2" charset="2"/>
              <a:buChar char="q"/>
            </a:pPr>
            <a:r>
              <a:rPr lang="en-US" dirty="0" smtClean="0">
                <a:latin typeface="AcadNusx" pitchFamily="2" charset="0"/>
              </a:rPr>
              <a:t> </a:t>
            </a:r>
            <a:r>
              <a:rPr lang="en-US" dirty="0" err="1" smtClean="0">
                <a:latin typeface="AcadNusx" pitchFamily="2" charset="0"/>
              </a:rPr>
              <a:t>mousminos</a:t>
            </a:r>
            <a:r>
              <a:rPr lang="en-US" dirty="0" smtClean="0">
                <a:latin typeface="AcadNusx" pitchFamily="2" charset="0"/>
              </a:rPr>
              <a:t> </a:t>
            </a:r>
            <a:r>
              <a:rPr lang="en-US" dirty="0" err="1" smtClean="0">
                <a:latin typeface="AcadNusx" pitchFamily="2" charset="0"/>
              </a:rPr>
              <a:t>da</a:t>
            </a:r>
            <a:r>
              <a:rPr lang="en-US" dirty="0" smtClean="0">
                <a:latin typeface="AcadNusx" pitchFamily="2" charset="0"/>
              </a:rPr>
              <a:t> </a:t>
            </a:r>
            <a:r>
              <a:rPr lang="en-US" dirty="0" err="1" smtClean="0">
                <a:latin typeface="AcadNusx" pitchFamily="2" charset="0"/>
              </a:rPr>
              <a:t>ar</a:t>
            </a:r>
            <a:r>
              <a:rPr lang="en-US" dirty="0" smtClean="0">
                <a:latin typeface="AcadNusx" pitchFamily="2" charset="0"/>
              </a:rPr>
              <a:t> </a:t>
            </a:r>
            <a:r>
              <a:rPr lang="en-US" dirty="0" err="1" smtClean="0">
                <a:latin typeface="AcadNusx" pitchFamily="2" charset="0"/>
              </a:rPr>
              <a:t>iyos</a:t>
            </a:r>
            <a:r>
              <a:rPr lang="en-US" dirty="0" smtClean="0">
                <a:latin typeface="AcadNusx" pitchFamily="2" charset="0"/>
              </a:rPr>
              <a:t> </a:t>
            </a:r>
            <a:r>
              <a:rPr lang="en-US" dirty="0" err="1" smtClean="0">
                <a:latin typeface="AcadNusx" pitchFamily="2" charset="0"/>
              </a:rPr>
              <a:t>gafantuli</a:t>
            </a:r>
            <a:r>
              <a:rPr lang="en-US" dirty="0" smtClean="0">
                <a:latin typeface="AcadNusx" pitchFamily="2" charset="0"/>
              </a:rPr>
              <a:t>;</a:t>
            </a:r>
          </a:p>
          <a:p>
            <a:pPr>
              <a:buFont typeface="Wingdings" pitchFamily="2" charset="2"/>
              <a:buChar char="q"/>
            </a:pPr>
            <a:r>
              <a:rPr lang="en-US" dirty="0" smtClean="0">
                <a:latin typeface="AcadNusx" pitchFamily="2" charset="0"/>
              </a:rPr>
              <a:t> </a:t>
            </a:r>
            <a:r>
              <a:rPr lang="en-US" dirty="0" err="1" smtClean="0">
                <a:latin typeface="AcadNusx" pitchFamily="2" charset="0"/>
              </a:rPr>
              <a:t>gadaamowmos</a:t>
            </a:r>
            <a:r>
              <a:rPr lang="en-US" dirty="0" smtClean="0">
                <a:latin typeface="AcadNusx" pitchFamily="2" charset="0"/>
              </a:rPr>
              <a:t> </a:t>
            </a:r>
            <a:r>
              <a:rPr lang="en-US" dirty="0" err="1" smtClean="0">
                <a:latin typeface="AcadNusx" pitchFamily="2" charset="0"/>
              </a:rPr>
              <a:t>miRebuli</a:t>
            </a:r>
            <a:r>
              <a:rPr lang="en-US" dirty="0" smtClean="0">
                <a:latin typeface="AcadNusx" pitchFamily="2" charset="0"/>
              </a:rPr>
              <a:t> </a:t>
            </a:r>
            <a:r>
              <a:rPr lang="en-US" dirty="0" err="1" smtClean="0">
                <a:latin typeface="AcadNusx" pitchFamily="2" charset="0"/>
              </a:rPr>
              <a:t>informacia</a:t>
            </a:r>
            <a:r>
              <a:rPr lang="en-US" dirty="0" smtClean="0">
                <a:latin typeface="AcadNusx" pitchFamily="2" charset="0"/>
              </a:rPr>
              <a:t>;</a:t>
            </a:r>
          </a:p>
          <a:p>
            <a:pPr>
              <a:buFont typeface="Wingdings" pitchFamily="2" charset="2"/>
              <a:buChar char="q"/>
            </a:pPr>
            <a:r>
              <a:rPr lang="en-US" dirty="0" smtClean="0">
                <a:latin typeface="AcadNusx" pitchFamily="2" charset="0"/>
              </a:rPr>
              <a:t> </a:t>
            </a:r>
            <a:r>
              <a:rPr lang="en-US" dirty="0" err="1" smtClean="0">
                <a:latin typeface="AcadNusx" pitchFamily="2" charset="0"/>
              </a:rPr>
              <a:t>ar</a:t>
            </a:r>
            <a:r>
              <a:rPr lang="en-US" dirty="0" smtClean="0">
                <a:latin typeface="AcadNusx" pitchFamily="2" charset="0"/>
              </a:rPr>
              <a:t> </a:t>
            </a:r>
            <a:r>
              <a:rPr lang="en-US" dirty="0" err="1" smtClean="0">
                <a:latin typeface="AcadNusx" pitchFamily="2" charset="0"/>
              </a:rPr>
              <a:t>daiwyos</a:t>
            </a:r>
            <a:r>
              <a:rPr lang="en-US" dirty="0" smtClean="0">
                <a:latin typeface="AcadNusx" pitchFamily="2" charset="0"/>
              </a:rPr>
              <a:t> </a:t>
            </a:r>
            <a:r>
              <a:rPr lang="en-US" dirty="0" err="1" smtClean="0">
                <a:latin typeface="AcadNusx" pitchFamily="2" charset="0"/>
              </a:rPr>
              <a:t>Tavis</a:t>
            </a:r>
            <a:r>
              <a:rPr lang="en-US" dirty="0" smtClean="0">
                <a:latin typeface="AcadNusx" pitchFamily="2" charset="0"/>
              </a:rPr>
              <a:t> </a:t>
            </a:r>
            <a:r>
              <a:rPr lang="en-US" dirty="0" err="1" smtClean="0">
                <a:latin typeface="AcadNusx" pitchFamily="2" charset="0"/>
              </a:rPr>
              <a:t>marTleba</a:t>
            </a:r>
            <a:endParaRPr lang="en-US" dirty="0">
              <a:latin typeface="AcadNusx" pitchFamily="2"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524000"/>
            <a:ext cx="7498080" cy="5029200"/>
          </a:xfrm>
        </p:spPr>
        <p:txBody>
          <a:bodyPr>
            <a:normAutofit/>
          </a:bodyPr>
          <a:lstStyle/>
          <a:p>
            <a:pPr algn="just">
              <a:spcBef>
                <a:spcPts val="1200"/>
              </a:spcBef>
            </a:pPr>
            <a:r>
              <a:rPr lang="ka-GE" sz="1900" dirty="0" smtClean="0"/>
              <a:t>კარგი კომუნიკაცია საზოგადოების ყველა წევრსა და ხელისუფლებას შორის</a:t>
            </a:r>
            <a:endParaRPr lang="en-US" sz="1900" dirty="0" smtClean="0"/>
          </a:p>
          <a:p>
            <a:pPr lvl="1">
              <a:lnSpc>
                <a:spcPct val="80000"/>
              </a:lnSpc>
              <a:spcBef>
                <a:spcPts val="1200"/>
              </a:spcBef>
            </a:pPr>
            <a:r>
              <a:rPr lang="ka-GE" sz="1900" dirty="0" smtClean="0">
                <a:solidFill>
                  <a:srgbClr val="284C6A"/>
                </a:solidFill>
              </a:rPr>
              <a:t>გაუგებრობასთან დაკავშირებულ პრობლემებს აღმოფხვრის</a:t>
            </a:r>
            <a:endParaRPr lang="en-US" sz="1900" dirty="0" smtClean="0">
              <a:solidFill>
                <a:srgbClr val="284C6A"/>
              </a:solidFill>
            </a:endParaRPr>
          </a:p>
          <a:p>
            <a:pPr lvl="1">
              <a:lnSpc>
                <a:spcPct val="80000"/>
              </a:lnSpc>
              <a:spcBef>
                <a:spcPts val="1200"/>
              </a:spcBef>
            </a:pPr>
            <a:r>
              <a:rPr lang="ka-GE" sz="1900" dirty="0" smtClean="0">
                <a:solidFill>
                  <a:srgbClr val="284C6A"/>
                </a:solidFill>
              </a:rPr>
              <a:t>აჩქარებს ხარვეზების გადაწყვეტას</a:t>
            </a:r>
            <a:endParaRPr lang="en-US" sz="1900" dirty="0" smtClean="0">
              <a:solidFill>
                <a:srgbClr val="284C6A"/>
              </a:solidFill>
            </a:endParaRPr>
          </a:p>
          <a:p>
            <a:pPr algn="just">
              <a:lnSpc>
                <a:spcPct val="120000"/>
              </a:lnSpc>
              <a:spcBef>
                <a:spcPts val="1200"/>
              </a:spcBef>
            </a:pPr>
            <a:r>
              <a:rPr lang="ka-GE" sz="1900" dirty="0" smtClean="0"/>
              <a:t>წევრებს, ლიდერებსა და მენეჯმენტს შორის კარგ კომუნიკაცის შეუძლია მომსახურების ხარისხის და ცხოვრების დრონის გაუმჯობესება</a:t>
            </a:r>
            <a:endParaRPr lang="sk-SK" sz="1900" dirty="0" smtClean="0">
              <a:solidFill>
                <a:srgbClr val="284C6A"/>
              </a:solidFill>
            </a:endParaRPr>
          </a:p>
          <a:p>
            <a:pPr algn="just"/>
            <a:r>
              <a:rPr lang="ka-GE" sz="1900" dirty="0" smtClean="0"/>
              <a:t>კომუნიკაცის აქვს შესანიშნავი ეფექტი, როდესაც ადამიანები მზად არიან ისწავლონ ეფექტური ურთიერთობა</a:t>
            </a:r>
            <a:r>
              <a:rPr lang="sk-SK" sz="1900" dirty="0" smtClean="0"/>
              <a:t>. </a:t>
            </a:r>
            <a:r>
              <a:rPr lang="ka-GE" sz="1900" dirty="0" smtClean="0"/>
              <a:t>ადამიანთა მცირე რაოდენობას აქვს კარგი კომუნიკაციის ბუნებრივი ტალანტი, ამიტომ საჭიროა ამ უნარების მუდმივად განვითარება და დახვეწა</a:t>
            </a:r>
            <a:r>
              <a:rPr lang="en-US" sz="1900" dirty="0" smtClean="0"/>
              <a:t>,</a:t>
            </a:r>
            <a:r>
              <a:rPr lang="ka-GE" sz="1900" dirty="0" smtClean="0"/>
              <a:t> საცხოვრებელ ბინაში მესაკუთრეთა/მობინადრეთა სარგებლისთვის</a:t>
            </a:r>
            <a:endParaRPr lang="sk-SK" sz="1900" dirty="0" smtClean="0"/>
          </a:p>
          <a:p>
            <a:endParaRPr lang="en-US" dirty="0"/>
          </a:p>
        </p:txBody>
      </p:sp>
      <p:sp>
        <p:nvSpPr>
          <p:cNvPr id="4" name="Oval 3"/>
          <p:cNvSpPr/>
          <p:nvPr/>
        </p:nvSpPr>
        <p:spPr>
          <a:xfrm>
            <a:off x="1524000" y="152400"/>
            <a:ext cx="7162800" cy="1219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pt-BR" sz="3200" b="1" dirty="0" smtClean="0">
                <a:latin typeface="AcadNusx" pitchFamily="2" charset="0"/>
              </a:rPr>
              <a:t>gvaxsovdes rom</a:t>
            </a:r>
            <a:endParaRPr lang="en-US" sz="3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ka-GE" dirty="0" smtClean="0"/>
              <a:t>კომუნიკაციისას 10 დიდი შეცდომა</a:t>
            </a:r>
            <a:endParaRPr lang="en-US" dirty="0"/>
          </a:p>
        </p:txBody>
      </p:sp>
      <p:sp>
        <p:nvSpPr>
          <p:cNvPr id="3" name="Content Placeholder 2"/>
          <p:cNvSpPr>
            <a:spLocks noGrp="1"/>
          </p:cNvSpPr>
          <p:nvPr>
            <p:ph idx="1"/>
          </p:nvPr>
        </p:nvSpPr>
        <p:spPr/>
        <p:txBody>
          <a:bodyPr/>
          <a:lstStyle/>
          <a:p>
            <a:r>
              <a:rPr lang="ka-GE" sz="2000" dirty="0" smtClean="0"/>
              <a:t>არაადეკვატური ხუმრობები</a:t>
            </a:r>
          </a:p>
          <a:p>
            <a:r>
              <a:rPr lang="ka-GE" sz="2000" dirty="0" smtClean="0"/>
              <a:t>რასისტული კომენტარები</a:t>
            </a:r>
          </a:p>
          <a:p>
            <a:r>
              <a:rPr lang="ka-GE" sz="2000" dirty="0" smtClean="0"/>
              <a:t>ტირილი </a:t>
            </a:r>
          </a:p>
          <a:p>
            <a:r>
              <a:rPr lang="ka-GE" sz="2000" dirty="0" smtClean="0"/>
              <a:t>ინტელექტის სიმცირე</a:t>
            </a:r>
          </a:p>
          <a:p>
            <a:r>
              <a:rPr lang="ka-GE" sz="2000" dirty="0" smtClean="0"/>
              <a:t>უცენზურო სიტყვები/ბილწსიტყვაობა</a:t>
            </a:r>
          </a:p>
          <a:p>
            <a:r>
              <a:rPr lang="ka-GE" sz="2000" dirty="0" smtClean="0"/>
              <a:t>ფლირტი</a:t>
            </a:r>
          </a:p>
          <a:p>
            <a:r>
              <a:rPr lang="ka-GE" sz="2000" dirty="0" smtClean="0"/>
              <a:t>მოუსვენრობა</a:t>
            </a:r>
          </a:p>
          <a:p>
            <a:r>
              <a:rPr lang="ka-GE" sz="2000" dirty="0" smtClean="0"/>
              <a:t>თვალით კონტაქტის თავის არიდება</a:t>
            </a:r>
          </a:p>
          <a:p>
            <a:r>
              <a:rPr lang="ka-GE" sz="2000" dirty="0" smtClean="0"/>
              <a:t>ბევრი ლაპარაკი</a:t>
            </a:r>
          </a:p>
          <a:p>
            <a:r>
              <a:rPr lang="ka-GE" sz="2000" dirty="0" smtClean="0"/>
              <a:t>ზედმეტი სიცილი და ხმამაღალი საუბარი</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ka-GE" dirty="0" smtClean="0"/>
              <a:t>კომუნიკაციისას 10 დიდი შეცდომა</a:t>
            </a:r>
            <a:endParaRPr lang="en-US" dirty="0"/>
          </a:p>
        </p:txBody>
      </p:sp>
      <p:sp>
        <p:nvSpPr>
          <p:cNvPr id="3" name="Content Placeholder 2"/>
          <p:cNvSpPr>
            <a:spLocks noGrp="1"/>
          </p:cNvSpPr>
          <p:nvPr>
            <p:ph idx="1"/>
          </p:nvPr>
        </p:nvSpPr>
        <p:spPr/>
        <p:txBody>
          <a:bodyPr>
            <a:normAutofit/>
          </a:bodyPr>
          <a:lstStyle/>
          <a:p>
            <a:pPr algn="just">
              <a:buNone/>
            </a:pPr>
            <a:r>
              <a:rPr lang="ka-GE" sz="1800" b="1" dirty="0" smtClean="0"/>
              <a:t>არაადეკვატური ხუმრობები</a:t>
            </a:r>
          </a:p>
          <a:p>
            <a:pPr algn="just">
              <a:buNone/>
            </a:pPr>
            <a:r>
              <a:rPr lang="ka-GE" sz="1800" dirty="0" smtClean="0"/>
              <a:t>     შეუსაბამო ხუმრობები ადამიანებს ნაკლებად კომფორტულად აგრძნობინებს თავს, რაც ხელს შეგიშლით აუდიტორიისა და გარემოს სწორად შეფასებაში. ლიდერთა 61%–ის თქმით, სხვებისათვის სასიამოვნო განწყობის შექმნას, სწორი მეტყველების მანერის, ინტონაციისა და შინაარსის შერჩევას უდიდესი მნიშვნელობა აქვს წამყვან პოზიციებზე მყოფთათვის.</a:t>
            </a:r>
          </a:p>
          <a:p>
            <a:pPr algn="just">
              <a:buNone/>
            </a:pPr>
            <a:r>
              <a:rPr lang="ka-GE" sz="1800" b="1" dirty="0" smtClean="0"/>
              <a:t>რასისტული გამონათქვამები</a:t>
            </a:r>
          </a:p>
          <a:p>
            <a:pPr algn="just">
              <a:buNone/>
            </a:pPr>
            <a:r>
              <a:rPr lang="ka-GE" sz="1800" b="1" dirty="0" smtClean="0"/>
              <a:t>     </a:t>
            </a:r>
            <a:r>
              <a:rPr lang="ka-GE" sz="1800" dirty="0" smtClean="0"/>
              <a:t>გამოკითხვის შედეგად დადგინდა, რომ მათი 72% სწორედ რასისტულ გამონათქვამებს მიიჩნევს მამაკაცების ყველაზე დიდ შეცდომად. ქალბატონების შემთხვევაში კი ამ რიცხვმა 70% შეადგინა. აღნიშნული მოქმედება სამართლიანად ითვლება ყველაზე დიდ შეცდომად, რადგან გარდა ტკივილის მარტივად  მიყენებისა, მას  მთქმელის დაბალი ემოციური ინტელექტი და ანალიზის უნარის ნაკლებობა შეუძლია გამოხატოს.</a:t>
            </a:r>
            <a:endParaRPr lang="en-US" sz="1800" dirty="0">
              <a:latin typeface="Acad Nusx Geo"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ka-GE" dirty="0" smtClean="0"/>
              <a:t>კომუნიკაციისას 10 დიდი შეცდომა</a:t>
            </a:r>
            <a:endParaRPr lang="en-US" dirty="0"/>
          </a:p>
        </p:txBody>
      </p:sp>
      <p:sp>
        <p:nvSpPr>
          <p:cNvPr id="3" name="Content Placeholder 2"/>
          <p:cNvSpPr>
            <a:spLocks noGrp="1"/>
          </p:cNvSpPr>
          <p:nvPr>
            <p:ph idx="1"/>
          </p:nvPr>
        </p:nvSpPr>
        <p:spPr/>
        <p:txBody>
          <a:bodyPr>
            <a:normAutofit/>
          </a:bodyPr>
          <a:lstStyle/>
          <a:p>
            <a:pPr>
              <a:buNone/>
            </a:pPr>
            <a:r>
              <a:rPr lang="ka-GE" sz="1800" b="1" dirty="0" smtClean="0"/>
              <a:t>     ტირილი</a:t>
            </a:r>
            <a:endParaRPr lang="ka-GE" sz="1800" dirty="0" smtClean="0"/>
          </a:p>
          <a:p>
            <a:pPr algn="just">
              <a:buNone/>
            </a:pPr>
            <a:r>
              <a:rPr lang="ka-GE" sz="1800" dirty="0" smtClean="0"/>
              <a:t>     „სამუშაო ცრემლები“ არ გამოხატავს ლიდერობის პოტენციალს, განსაკუთრებით მამაკაცების შემთხვევაში. აღნიშნულ საკითხს გამოკითხულთა 59% ქალბატონების, 63% კი მამაკაცების უდიდეს შეცდომად მიიჩნევს. როგორც ერთ–ერთმა ბანკის აღმასრულებელმა დირექტორმა განუცხადა მკვლევარებს,  „უნდა შეგეძლოთ საკუთარი ემოციების კონტროლი“.</a:t>
            </a:r>
          </a:p>
          <a:p>
            <a:pPr>
              <a:buNone/>
            </a:pPr>
            <a:r>
              <a:rPr lang="ka-GE" sz="1800" b="1" dirty="0" smtClean="0"/>
              <a:t>     ინტელექტის სიმცირე</a:t>
            </a:r>
          </a:p>
          <a:p>
            <a:pPr algn="just">
              <a:buNone/>
            </a:pPr>
            <a:r>
              <a:rPr lang="ka-GE" sz="1800" b="1" dirty="0" smtClean="0"/>
              <a:t>     </a:t>
            </a:r>
            <a:r>
              <a:rPr lang="ka-GE" sz="1800" dirty="0" smtClean="0"/>
              <a:t>განსაკუთრებით მნიშვნელოვანია ინტელექტუალური შესაძლებლობები. გაუნათლებლის შთაბეჭდილების დატოვებისთანავე, თქვენით აღფრთოვანების შანსი მინიმუმამდე ეცემა. ერთ–ერთი ინტერნეტ ტექნოლოგიების სპეციალისტი აღნიშნავს, რომ მოუწია ისეთ ლიდერთან ურთიერთობა, რომელიც „ერთი შეხედვით კომპეტენტური ჩანდა, თუმცა პირის გაღებისთანავე მასხარას დაემსგავსა“.</a:t>
            </a:r>
          </a:p>
          <a:p>
            <a:pPr algn="just">
              <a:buNone/>
            </a:pPr>
            <a:endParaRPr lang="en-US" sz="1800" dirty="0">
              <a:latin typeface="Acad Nusx Geo"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ka-GE" dirty="0" smtClean="0"/>
              <a:t>კომუნიკაციისას 10 დიდი შეცდომა</a:t>
            </a:r>
            <a:endParaRPr lang="en-US" dirty="0"/>
          </a:p>
        </p:txBody>
      </p:sp>
      <p:sp>
        <p:nvSpPr>
          <p:cNvPr id="3" name="Content Placeholder 2"/>
          <p:cNvSpPr>
            <a:spLocks noGrp="1"/>
          </p:cNvSpPr>
          <p:nvPr>
            <p:ph idx="1"/>
          </p:nvPr>
        </p:nvSpPr>
        <p:spPr/>
        <p:txBody>
          <a:bodyPr>
            <a:normAutofit/>
          </a:bodyPr>
          <a:lstStyle/>
          <a:p>
            <a:pPr>
              <a:buNone/>
            </a:pPr>
            <a:r>
              <a:rPr lang="ka-GE" sz="1800" b="1" dirty="0" smtClean="0"/>
              <a:t>უცენზურო გამონათქვამები/ბილწსიტყვაობა</a:t>
            </a:r>
          </a:p>
          <a:p>
            <a:pPr algn="just">
              <a:buNone/>
            </a:pPr>
            <a:r>
              <a:rPr lang="ka-GE" sz="1800" b="1" dirty="0" smtClean="0"/>
              <a:t>     </a:t>
            </a:r>
            <a:r>
              <a:rPr lang="ka-GE" sz="1800" dirty="0" smtClean="0"/>
              <a:t>მიუხედავად იმისა, რომ აღნიშნული პრობლემა არაპროფესიონალიზმის გამოხატულებაა და ლიდერისათვის შეუფერებელ ქცევად ითვლება, თითქმის თანაბრად აღინიშნება ორივე სქესის წარმომადგენელთა შემთხვევაში. საინტერესოა ისიც, რომ ბილწსიტყვაობა საკმაოდ ხშირად ფიქსირდება ინტერნეტით ურთიერთობის დროსაც, განსაკუთრებით კოლეგებთან და არასამუშაო სიტუაციის ფოტოებთან მიმართებაში.</a:t>
            </a:r>
          </a:p>
          <a:p>
            <a:pPr algn="just">
              <a:buNone/>
            </a:pPr>
            <a:r>
              <a:rPr lang="ka-GE" sz="1800" b="1" dirty="0" smtClean="0"/>
              <a:t>ფლირტი</a:t>
            </a:r>
            <a:endParaRPr lang="ka-GE" sz="1800" dirty="0" smtClean="0"/>
          </a:p>
          <a:p>
            <a:pPr algn="just">
              <a:buNone/>
            </a:pPr>
            <a:r>
              <a:rPr lang="ka-GE" sz="1800" dirty="0" smtClean="0"/>
              <a:t>     ამ თემასთან დაკავშირებით აზრი იყოფა.  ზოგიერთს მიაჩნია, რომ ფლირტი სამსახურში გარკვეული პრივილეგიებით სარგებლობის საშუალებას იძლევა. ხელმძღვანელთა თითქმის ნახევარი აღნიშნავს, რომ მსგავსი მოქმედება თქვენს რეპუტაციაზე ცუდად აისახება, მიუხედავად იმისა, ქალბატონი ბრძანდებით თუ მამაკაცი. </a:t>
            </a:r>
          </a:p>
          <a:p>
            <a:pPr algn="just">
              <a:buNone/>
            </a:pPr>
            <a:endParaRPr lang="en-US" sz="1800" dirty="0">
              <a:latin typeface="Acad Nusx Geo"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ka-GE" dirty="0" smtClean="0"/>
              <a:t>კომუნიკაციისას 10 დიდი შეცდომა</a:t>
            </a:r>
            <a:endParaRPr lang="en-US" dirty="0"/>
          </a:p>
        </p:txBody>
      </p:sp>
      <p:sp>
        <p:nvSpPr>
          <p:cNvPr id="3" name="Content Placeholder 2"/>
          <p:cNvSpPr>
            <a:spLocks noGrp="1"/>
          </p:cNvSpPr>
          <p:nvPr>
            <p:ph idx="1"/>
          </p:nvPr>
        </p:nvSpPr>
        <p:spPr/>
        <p:txBody>
          <a:bodyPr>
            <a:normAutofit/>
          </a:bodyPr>
          <a:lstStyle/>
          <a:p>
            <a:pPr>
              <a:buNone/>
            </a:pPr>
            <a:r>
              <a:rPr lang="ka-GE" sz="1800" b="1" dirty="0" smtClean="0"/>
              <a:t>მოუსვენრობა</a:t>
            </a:r>
          </a:p>
          <a:p>
            <a:pPr algn="just">
              <a:buNone/>
            </a:pPr>
            <a:r>
              <a:rPr lang="ka-GE" sz="1800" b="1" dirty="0" smtClean="0"/>
              <a:t>    </a:t>
            </a:r>
            <a:r>
              <a:rPr lang="ka-GE" sz="1800" dirty="0" smtClean="0"/>
              <a:t>აღნიშნული ქმედება კომუნიკაციისას არასასურველი საქციელია და გარშემომყოფთა გაღიზიანებას იწვევს. შეხვედრის დროს ტანსაცმლის ან  ტელეფონის წვალებით მხოლოდ უყურადღებობის შთაბეჭდილებას ტოვებთ.</a:t>
            </a:r>
          </a:p>
          <a:p>
            <a:pPr>
              <a:buNone/>
            </a:pPr>
            <a:endParaRPr lang="ka-GE" sz="1800" b="1" dirty="0" smtClean="0"/>
          </a:p>
          <a:p>
            <a:pPr>
              <a:buNone/>
            </a:pPr>
            <a:r>
              <a:rPr lang="ka-GE" sz="1800" b="1" dirty="0" smtClean="0"/>
              <a:t>თვალით კონტაქტისაგან თავის არიდება</a:t>
            </a:r>
          </a:p>
          <a:p>
            <a:pPr algn="just">
              <a:buNone/>
            </a:pPr>
            <a:r>
              <a:rPr lang="ka-GE" sz="1800" b="1" dirty="0" smtClean="0"/>
              <a:t>     </a:t>
            </a:r>
            <a:r>
              <a:rPr lang="ka-GE" sz="1800" dirty="0" smtClean="0"/>
              <a:t>ექსპერტთა შეფასებით, თვალით კონტაქტის დაკარგვა ტყუილისა და რაღაცის დამალვის შესახებ იძლევა მესიჯს. შეხვედრის დროს ის გონების გაფანტვას აღნიშნავს. ამის საწინააღმდეგოდ, ადამიანებისათვის თვალებში ყურება დაინტერესების მანიშნებელია.</a:t>
            </a:r>
          </a:p>
          <a:p>
            <a:pPr algn="just">
              <a:buNone/>
            </a:pPr>
            <a:endParaRPr lang="en-US" sz="1800" dirty="0">
              <a:latin typeface="Acad Nusx Geo"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ka-GE" dirty="0" smtClean="0"/>
              <a:t>კომუნიკაციისას 10 დიდი შეცდომა</a:t>
            </a:r>
            <a:endParaRPr lang="en-US" dirty="0"/>
          </a:p>
        </p:txBody>
      </p:sp>
      <p:sp>
        <p:nvSpPr>
          <p:cNvPr id="3" name="Content Placeholder 2"/>
          <p:cNvSpPr>
            <a:spLocks noGrp="1"/>
          </p:cNvSpPr>
          <p:nvPr>
            <p:ph idx="1"/>
          </p:nvPr>
        </p:nvSpPr>
        <p:spPr/>
        <p:txBody>
          <a:bodyPr>
            <a:normAutofit/>
          </a:bodyPr>
          <a:lstStyle/>
          <a:p>
            <a:pPr>
              <a:buNone/>
            </a:pPr>
            <a:r>
              <a:rPr lang="ka-GE" sz="1800" b="1" dirty="0" smtClean="0"/>
              <a:t> ბევრი ლაპარაკი</a:t>
            </a:r>
          </a:p>
          <a:p>
            <a:pPr algn="just">
              <a:buNone/>
            </a:pPr>
            <a:r>
              <a:rPr lang="ka-GE" sz="1800" b="1" dirty="0" smtClean="0"/>
              <a:t>     </a:t>
            </a:r>
            <a:r>
              <a:rPr lang="ka-GE" sz="1800" dirty="0" smtClean="0"/>
              <a:t>თუ სათქმელის მოკლედ გადმოცემა არ შეგიძლიათ, მაშინ ვერც კონტროლს შეინარჩუნებთ. ეს კი შეამცირებს განსაკუთრებით მნიშვნელოვანი საკითხების აქუალურობასაც. ეცადეთ დააფასოთ სიჩუმის ძალა.</a:t>
            </a:r>
          </a:p>
          <a:p>
            <a:pPr algn="just">
              <a:buNone/>
            </a:pPr>
            <a:r>
              <a:rPr lang="ka-GE" sz="1800" b="1" dirty="0" smtClean="0"/>
              <a:t>ზედმეტი სიცილი და ხმამაღალი საუბარი</a:t>
            </a:r>
          </a:p>
          <a:p>
            <a:pPr algn="just">
              <a:buNone/>
            </a:pPr>
            <a:r>
              <a:rPr lang="ka-GE" sz="1800" b="1" dirty="0" smtClean="0"/>
              <a:t>    </a:t>
            </a:r>
            <a:r>
              <a:rPr lang="ka-GE" sz="1800" dirty="0" smtClean="0"/>
              <a:t>ლიდერები აღნიშნავენ, რომ ქალებისათვის – ზედმეტი სიცილი, მამაკაცებისათვის კი ხმამაღალი საუბარი  კიდევ ერთი სერიოზული პრობლემაა. შესაფერისი  ტონი და ზომიერი სიცილი ავტორიტეტის მოპოვების ერთ–ერთი მთავარი ინდიკატორია. მკვლევარების ინფორმაციით, მწვავე საუბარი მხოლოდ ზედმეტი ემოციურობის მაჩვენებელია და გარშემომყოფთა გაღიზიანებას იწვევს.</a:t>
            </a:r>
          </a:p>
          <a:p>
            <a:pPr algn="just">
              <a:buNone/>
            </a:pPr>
            <a:endParaRPr lang="en-US" sz="1800" dirty="0">
              <a:latin typeface="Acad Nusx Geo"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838200"/>
            <a:ext cx="7696200" cy="5410200"/>
          </a:xfrm>
        </p:spPr>
        <p:txBody>
          <a:bodyPr/>
          <a:lstStyle/>
          <a:p>
            <a:pPr marL="590550" indent="-590550"/>
            <a:endParaRPr lang="en-US" b="1" dirty="0" smtClean="0">
              <a:latin typeface="AcadNusx" pitchFamily="2" charset="0"/>
            </a:endParaRPr>
          </a:p>
          <a:p>
            <a:pPr marL="590550" indent="-590550"/>
            <a:endParaRPr lang="en-US" b="1" dirty="0" smtClean="0">
              <a:latin typeface="AcadNusx" pitchFamily="2" charset="0"/>
            </a:endParaRPr>
          </a:p>
          <a:p>
            <a:pPr marL="590550" indent="-590550"/>
            <a:r>
              <a:rPr lang="en-US" b="1" dirty="0" smtClean="0">
                <a:latin typeface="AcadNusx" pitchFamily="2" charset="0"/>
              </a:rPr>
              <a:t>  </a:t>
            </a:r>
            <a:r>
              <a:rPr lang="en-US" b="1" dirty="0" err="1" smtClean="0">
                <a:latin typeface="AcadNusx" pitchFamily="2" charset="0"/>
              </a:rPr>
              <a:t>roca</a:t>
            </a:r>
            <a:r>
              <a:rPr lang="en-US" b="1" dirty="0" smtClean="0">
                <a:latin typeface="AcadNusx" pitchFamily="2" charset="0"/>
              </a:rPr>
              <a:t> me </a:t>
            </a:r>
            <a:r>
              <a:rPr lang="en-US" b="1" dirty="0" err="1" smtClean="0">
                <a:latin typeface="AcadNusx" pitchFamily="2" charset="0"/>
              </a:rPr>
              <a:t>vismen</a:t>
            </a:r>
            <a:r>
              <a:rPr lang="en-US" b="1" dirty="0" smtClean="0">
                <a:latin typeface="AcadNusx" pitchFamily="2" charset="0"/>
              </a:rPr>
              <a:t> - </a:t>
            </a:r>
            <a:r>
              <a:rPr lang="en-US" b="1" dirty="0" err="1" smtClean="0">
                <a:latin typeface="AcadNusx" pitchFamily="2" charset="0"/>
              </a:rPr>
              <a:t>maviwydeba</a:t>
            </a:r>
            <a:r>
              <a:rPr lang="en-US" b="1" dirty="0" smtClean="0">
                <a:latin typeface="AcadNusx" pitchFamily="2" charset="0"/>
              </a:rPr>
              <a:t>, </a:t>
            </a:r>
          </a:p>
          <a:p>
            <a:pPr marL="590550" indent="-590550"/>
            <a:r>
              <a:rPr lang="en-US" b="1" dirty="0" smtClean="0">
                <a:latin typeface="AcadNusx" pitchFamily="2" charset="0"/>
              </a:rPr>
              <a:t>  </a:t>
            </a:r>
            <a:r>
              <a:rPr lang="en-US" b="1" dirty="0" err="1" smtClean="0">
                <a:latin typeface="AcadNusx" pitchFamily="2" charset="0"/>
              </a:rPr>
              <a:t>roca</a:t>
            </a:r>
            <a:r>
              <a:rPr lang="en-US" b="1" dirty="0" smtClean="0">
                <a:latin typeface="AcadNusx" pitchFamily="2" charset="0"/>
              </a:rPr>
              <a:t> </a:t>
            </a:r>
            <a:r>
              <a:rPr lang="en-US" b="1" dirty="0" err="1" smtClean="0">
                <a:latin typeface="AcadNusx" pitchFamily="2" charset="0"/>
              </a:rPr>
              <a:t>vismen</a:t>
            </a:r>
            <a:r>
              <a:rPr lang="en-US" b="1" dirty="0" smtClean="0">
                <a:latin typeface="AcadNusx" pitchFamily="2" charset="0"/>
              </a:rPr>
              <a:t> </a:t>
            </a:r>
            <a:r>
              <a:rPr lang="en-US" b="1" dirty="0" err="1" smtClean="0">
                <a:latin typeface="AcadNusx" pitchFamily="2" charset="0"/>
              </a:rPr>
              <a:t>da</a:t>
            </a:r>
            <a:r>
              <a:rPr lang="en-US" b="1" dirty="0" smtClean="0">
                <a:latin typeface="AcadNusx" pitchFamily="2" charset="0"/>
              </a:rPr>
              <a:t> </a:t>
            </a:r>
            <a:r>
              <a:rPr lang="en-US" b="1" dirty="0" err="1" smtClean="0">
                <a:latin typeface="AcadNusx" pitchFamily="2" charset="0"/>
              </a:rPr>
              <a:t>vxedav</a:t>
            </a:r>
            <a:r>
              <a:rPr lang="en-US" b="1" dirty="0" smtClean="0">
                <a:latin typeface="AcadNusx" pitchFamily="2" charset="0"/>
              </a:rPr>
              <a:t> – </a:t>
            </a:r>
            <a:r>
              <a:rPr lang="en-US" b="1" dirty="0" err="1" smtClean="0">
                <a:latin typeface="AcadNusx" pitchFamily="2" charset="0"/>
              </a:rPr>
              <a:t>vimaxsovreb</a:t>
            </a:r>
            <a:r>
              <a:rPr lang="en-US" b="1" dirty="0" smtClean="0">
                <a:latin typeface="AcadNusx" pitchFamily="2" charset="0"/>
              </a:rPr>
              <a:t>,</a:t>
            </a:r>
          </a:p>
          <a:p>
            <a:pPr marL="590550" indent="-590550"/>
            <a:r>
              <a:rPr lang="en-US" b="1" dirty="0" smtClean="0">
                <a:latin typeface="AcadNusx" pitchFamily="2" charset="0"/>
              </a:rPr>
              <a:t>  </a:t>
            </a:r>
            <a:r>
              <a:rPr lang="en-US" b="1" dirty="0" err="1" smtClean="0">
                <a:latin typeface="AcadNusx" pitchFamily="2" charset="0"/>
              </a:rPr>
              <a:t>roca</a:t>
            </a:r>
            <a:r>
              <a:rPr lang="en-US" b="1" dirty="0" smtClean="0">
                <a:latin typeface="AcadNusx" pitchFamily="2" charset="0"/>
              </a:rPr>
              <a:t> </a:t>
            </a:r>
            <a:r>
              <a:rPr lang="en-US" b="1" dirty="0" err="1" smtClean="0">
                <a:latin typeface="AcadNusx" pitchFamily="2" charset="0"/>
              </a:rPr>
              <a:t>vismen</a:t>
            </a:r>
            <a:r>
              <a:rPr lang="en-US" b="1" dirty="0" smtClean="0">
                <a:latin typeface="AcadNusx" pitchFamily="2" charset="0"/>
              </a:rPr>
              <a:t>,  </a:t>
            </a:r>
            <a:r>
              <a:rPr lang="en-US" b="1" dirty="0" err="1" smtClean="0">
                <a:latin typeface="AcadNusx" pitchFamily="2" charset="0"/>
              </a:rPr>
              <a:t>vxedav</a:t>
            </a:r>
            <a:r>
              <a:rPr lang="en-US" b="1" dirty="0" smtClean="0">
                <a:latin typeface="AcadNusx" pitchFamily="2" charset="0"/>
              </a:rPr>
              <a:t> </a:t>
            </a:r>
            <a:r>
              <a:rPr lang="en-US" b="1" dirty="0" err="1" smtClean="0">
                <a:latin typeface="AcadNusx" pitchFamily="2" charset="0"/>
              </a:rPr>
              <a:t>da</a:t>
            </a:r>
            <a:r>
              <a:rPr lang="en-US" b="1" dirty="0" smtClean="0">
                <a:latin typeface="AcadNusx" pitchFamily="2" charset="0"/>
              </a:rPr>
              <a:t> </a:t>
            </a:r>
            <a:r>
              <a:rPr lang="en-US" b="1" dirty="0" err="1" smtClean="0">
                <a:latin typeface="AcadNusx" pitchFamily="2" charset="0"/>
              </a:rPr>
              <a:t>ganvixilav</a:t>
            </a:r>
            <a:r>
              <a:rPr lang="en-US" b="1" dirty="0" smtClean="0">
                <a:latin typeface="AcadNusx" pitchFamily="2" charset="0"/>
              </a:rPr>
              <a:t> – me </a:t>
            </a:r>
          </a:p>
          <a:p>
            <a:pPr marL="590550" indent="-590550"/>
            <a:r>
              <a:rPr lang="en-US" b="1" dirty="0" smtClean="0">
                <a:latin typeface="AcadNusx" pitchFamily="2" charset="0"/>
              </a:rPr>
              <a:t>  </a:t>
            </a:r>
            <a:r>
              <a:rPr lang="en-US" b="1" dirty="0" err="1" smtClean="0">
                <a:latin typeface="AcadNusx" pitchFamily="2" charset="0"/>
              </a:rPr>
              <a:t>vici</a:t>
            </a:r>
            <a:endParaRPr lang="en-US" b="1" dirty="0" smtClean="0">
              <a:latin typeface="AcadNusx" pitchFamily="2" charset="0"/>
            </a:endParaRPr>
          </a:p>
          <a:p>
            <a:pPr marL="590550" indent="-590550"/>
            <a:endParaRPr lang="en-US" b="1" dirty="0" smtClean="0">
              <a:latin typeface="AcadNusx" pitchFamily="2" charset="0"/>
            </a:endParaRPr>
          </a:p>
          <a:p>
            <a:pPr marL="590550" indent="-590550" algn="r"/>
            <a:r>
              <a:rPr lang="en-US" b="1" dirty="0" err="1" smtClean="0">
                <a:latin typeface="AcadNusx" pitchFamily="2" charset="0"/>
              </a:rPr>
              <a:t>Kkonfucis</a:t>
            </a:r>
            <a:r>
              <a:rPr lang="en-US" b="1" dirty="0" smtClean="0">
                <a:latin typeface="AcadNusx" pitchFamily="2" charset="0"/>
              </a:rPr>
              <a:t> </a:t>
            </a:r>
            <a:r>
              <a:rPr lang="en-US" b="1" dirty="0" err="1" smtClean="0">
                <a:latin typeface="AcadNusx" pitchFamily="2" charset="0"/>
              </a:rPr>
              <a:t>mixedviT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ouble Wave 5"/>
          <p:cNvSpPr/>
          <p:nvPr/>
        </p:nvSpPr>
        <p:spPr>
          <a:xfrm>
            <a:off x="990600" y="1524000"/>
            <a:ext cx="6934200" cy="990600"/>
          </a:xfrm>
          <a:prstGeom prst="doubleWav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 name="Content Placeholder 3"/>
          <p:cNvSpPr>
            <a:spLocks noGrp="1"/>
          </p:cNvSpPr>
          <p:nvPr>
            <p:ph sz="half" idx="1"/>
          </p:nvPr>
        </p:nvSpPr>
        <p:spPr>
          <a:xfrm>
            <a:off x="457200" y="1143000"/>
            <a:ext cx="8153400" cy="4983163"/>
          </a:xfrm>
        </p:spPr>
        <p:txBody>
          <a:bodyPr/>
          <a:lstStyle/>
          <a:p>
            <a:pPr>
              <a:buNone/>
            </a:pPr>
            <a:r>
              <a:rPr lang="en-US" dirty="0" smtClean="0"/>
              <a:t> </a:t>
            </a:r>
          </a:p>
          <a:p>
            <a:pPr algn="ctr">
              <a:buNone/>
            </a:pPr>
            <a:r>
              <a:rPr lang="en-US" dirty="0" err="1" smtClean="0">
                <a:solidFill>
                  <a:schemeClr val="accent3">
                    <a:lumMod val="75000"/>
                  </a:schemeClr>
                </a:solidFill>
                <a:latin typeface="AcadNusx" pitchFamily="2" charset="0"/>
              </a:rPr>
              <a:t>didi</a:t>
            </a:r>
            <a:r>
              <a:rPr lang="en-US" dirty="0" smtClean="0">
                <a:solidFill>
                  <a:schemeClr val="accent3">
                    <a:lumMod val="75000"/>
                  </a:schemeClr>
                </a:solidFill>
                <a:latin typeface="AcadNusx" pitchFamily="2" charset="0"/>
              </a:rPr>
              <a:t> </a:t>
            </a:r>
            <a:r>
              <a:rPr lang="en-US" dirty="0" err="1" smtClean="0">
                <a:solidFill>
                  <a:schemeClr val="accent3">
                    <a:lumMod val="75000"/>
                  </a:schemeClr>
                </a:solidFill>
                <a:latin typeface="AcadNusx" pitchFamily="2" charset="0"/>
              </a:rPr>
              <a:t>madloba</a:t>
            </a:r>
            <a:r>
              <a:rPr lang="en-US" dirty="0" smtClean="0">
                <a:solidFill>
                  <a:schemeClr val="accent3">
                    <a:lumMod val="75000"/>
                  </a:schemeClr>
                </a:solidFill>
                <a:latin typeface="AcadNusx" pitchFamily="2" charset="0"/>
              </a:rPr>
              <a:t> </a:t>
            </a:r>
            <a:r>
              <a:rPr lang="en-US" dirty="0" err="1" smtClean="0">
                <a:solidFill>
                  <a:schemeClr val="accent3">
                    <a:lumMod val="75000"/>
                  </a:schemeClr>
                </a:solidFill>
                <a:latin typeface="AcadNusx" pitchFamily="2" charset="0"/>
              </a:rPr>
              <a:t>yuradRebisTvis</a:t>
            </a:r>
            <a:endParaRPr lang="en-US" dirty="0">
              <a:solidFill>
                <a:schemeClr val="accent3">
                  <a:lumMod val="75000"/>
                </a:schemeClr>
              </a:solidFill>
              <a:latin typeface="AcadNusx" pitchFamily="2" charset="0"/>
            </a:endParaRPr>
          </a:p>
        </p:txBody>
      </p:sp>
      <p:sp>
        <p:nvSpPr>
          <p:cNvPr id="5" name="Smiley Face 4"/>
          <p:cNvSpPr/>
          <p:nvPr/>
        </p:nvSpPr>
        <p:spPr>
          <a:xfrm>
            <a:off x="3505200" y="3810000"/>
            <a:ext cx="1828800" cy="1676400"/>
          </a:xfrm>
          <a:prstGeom prst="smileyFace">
            <a:avLst>
              <a:gd name="adj" fmla="val 465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Wave 6"/>
          <p:cNvSpPr/>
          <p:nvPr/>
        </p:nvSpPr>
        <p:spPr>
          <a:xfrm>
            <a:off x="3657600" y="914400"/>
            <a:ext cx="3886200" cy="1219200"/>
          </a:xfrm>
          <a:prstGeom prst="wav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itle 1"/>
          <p:cNvSpPr>
            <a:spLocks noGrp="1"/>
          </p:cNvSpPr>
          <p:nvPr>
            <p:ph type="ctrTitle"/>
          </p:nvPr>
        </p:nvSpPr>
        <p:spPr/>
        <p:txBody>
          <a:bodyPr/>
          <a:lstStyle/>
          <a:p>
            <a:pPr algn="ctr"/>
            <a:r>
              <a:rPr lang="en-US" sz="4400" b="1" dirty="0" smtClean="0">
                <a:effectLst>
                  <a:outerShdw blurRad="38100" dist="38100" dir="2700000" algn="tl">
                    <a:srgbClr val="000000"/>
                  </a:outerShdw>
                </a:effectLst>
                <a:latin typeface="AcadNusx" pitchFamily="2" charset="0"/>
              </a:rPr>
              <a:t>   </a:t>
            </a:r>
            <a:r>
              <a:rPr lang="en-US" sz="2400" b="1" dirty="0" err="1" smtClean="0">
                <a:effectLst>
                  <a:outerShdw blurRad="38100" dist="38100" dir="2700000" algn="tl">
                    <a:srgbClr val="000000"/>
                  </a:outerShdw>
                </a:effectLst>
                <a:latin typeface="AcadNusx" pitchFamily="2" charset="0"/>
              </a:rPr>
              <a:t>ra</a:t>
            </a:r>
            <a:r>
              <a:rPr lang="en-US" sz="2400" b="1" dirty="0" smtClean="0">
                <a:effectLst>
                  <a:outerShdw blurRad="38100" dist="38100" dir="2700000" algn="tl">
                    <a:srgbClr val="000000"/>
                  </a:outerShdw>
                </a:effectLst>
                <a:latin typeface="AcadNusx" pitchFamily="2" charset="0"/>
              </a:rPr>
              <a:t> </a:t>
            </a:r>
            <a:r>
              <a:rPr lang="en-US" sz="2400" b="1" dirty="0" err="1" smtClean="0">
                <a:effectLst>
                  <a:outerShdw blurRad="38100" dist="38100" dir="2700000" algn="tl">
                    <a:srgbClr val="000000"/>
                  </a:outerShdw>
                </a:effectLst>
                <a:latin typeface="AcadNusx" pitchFamily="2" charset="0"/>
              </a:rPr>
              <a:t>aris</a:t>
            </a:r>
            <a:r>
              <a:rPr lang="en-US" sz="2400" b="1" dirty="0" smtClean="0">
                <a:effectLst>
                  <a:outerShdw blurRad="38100" dist="38100" dir="2700000" algn="tl">
                    <a:srgbClr val="000000"/>
                  </a:outerShdw>
                </a:effectLst>
                <a:latin typeface="AcadNusx" pitchFamily="2" charset="0"/>
              </a:rPr>
              <a:t> </a:t>
            </a:r>
            <a:r>
              <a:rPr lang="en-US" sz="2400" b="1" dirty="0" err="1" smtClean="0">
                <a:effectLst>
                  <a:outerShdw blurRad="38100" dist="38100" dir="2700000" algn="tl">
                    <a:srgbClr val="000000"/>
                  </a:outerShdw>
                </a:effectLst>
                <a:latin typeface="AcadNusx" pitchFamily="2" charset="0"/>
              </a:rPr>
              <a:t>komunikacia</a:t>
            </a:r>
            <a:r>
              <a:rPr lang="en-US" sz="2400" b="1" dirty="0" smtClean="0">
                <a:effectLst>
                  <a:outerShdw blurRad="38100" dist="38100" dir="2700000" algn="tl">
                    <a:srgbClr val="000000"/>
                  </a:outerShdw>
                </a:effectLst>
                <a:latin typeface="AcadNusx" pitchFamily="2" charset="0"/>
              </a:rPr>
              <a:t>?</a:t>
            </a:r>
            <a:endParaRPr lang="en-US" sz="2400" dirty="0"/>
          </a:p>
        </p:txBody>
      </p:sp>
      <p:sp>
        <p:nvSpPr>
          <p:cNvPr id="3" name="Subtitle 2"/>
          <p:cNvSpPr>
            <a:spLocks noGrp="1"/>
          </p:cNvSpPr>
          <p:nvPr>
            <p:ph type="subTitle" idx="1"/>
          </p:nvPr>
        </p:nvSpPr>
        <p:spPr>
          <a:xfrm>
            <a:off x="1432560" y="2209800"/>
            <a:ext cx="7406640" cy="3962400"/>
          </a:xfrm>
        </p:spPr>
        <p:txBody>
          <a:bodyPr>
            <a:normAutofit/>
          </a:bodyPr>
          <a:lstStyle/>
          <a:p>
            <a:pPr marL="590550" indent="-590550">
              <a:buFont typeface="Wingdings" pitchFamily="2" charset="2"/>
              <a:buChar char="v"/>
            </a:pPr>
            <a:endParaRPr lang="it-IT" sz="2800" b="1" dirty="0" smtClean="0">
              <a:solidFill>
                <a:schemeClr val="tx2"/>
              </a:solidFill>
              <a:latin typeface="AcadNusx" pitchFamily="2" charset="0"/>
            </a:endParaRPr>
          </a:p>
          <a:p>
            <a:pPr marL="590550" indent="-590550">
              <a:buFont typeface="Wingdings" pitchFamily="2" charset="2"/>
              <a:buChar char="v"/>
            </a:pPr>
            <a:r>
              <a:rPr lang="it-IT" sz="2800" b="1" dirty="0" smtClean="0">
                <a:solidFill>
                  <a:schemeClr val="tx2"/>
                </a:solidFill>
                <a:latin typeface="AcadNusx" pitchFamily="2" charset="0"/>
              </a:rPr>
              <a:t>komunikacia gulisxmobs informaciis gacvlas or an met adamians Soris. </a:t>
            </a:r>
          </a:p>
          <a:p>
            <a:pPr marL="590550" indent="-590550">
              <a:buFont typeface="Wingdings" pitchFamily="2" charset="2"/>
              <a:buChar char="v"/>
            </a:pPr>
            <a:endParaRPr lang="it-IT" sz="2800" b="1" dirty="0" smtClean="0">
              <a:solidFill>
                <a:schemeClr val="tx2"/>
              </a:solidFill>
              <a:latin typeface="AcadNusx" pitchFamily="2" charset="0"/>
            </a:endParaRPr>
          </a:p>
          <a:p>
            <a:pPr marL="590550" indent="-590550">
              <a:buFont typeface="Wingdings" pitchFamily="2" charset="2"/>
              <a:buChar char="v"/>
            </a:pPr>
            <a:r>
              <a:rPr lang="it-IT" sz="2800" b="1" dirty="0" smtClean="0">
                <a:solidFill>
                  <a:schemeClr val="tx2"/>
                </a:solidFill>
                <a:latin typeface="AcadNusx" pitchFamily="2" charset="0"/>
              </a:rPr>
              <a:t>komunikaciis procesis ZiriTadi mizani informaciis gadacema da miRebaa.</a:t>
            </a:r>
            <a:r>
              <a:rPr lang="it-IT" dirty="0" smtClean="0"/>
              <a:t> </a:t>
            </a:r>
            <a:endParaRPr lang="ka-GE" dirty="0" smtClean="0"/>
          </a:p>
          <a:p>
            <a:endParaRPr lang="en-US" dirty="0"/>
          </a:p>
        </p:txBody>
      </p:sp>
      <p:graphicFrame>
        <p:nvGraphicFramePr>
          <p:cNvPr id="2050" name="Object 2"/>
          <p:cNvGraphicFramePr>
            <a:graphicFrameLocks noChangeAspect="1"/>
          </p:cNvGraphicFramePr>
          <p:nvPr/>
        </p:nvGraphicFramePr>
        <p:xfrm>
          <a:off x="1295400" y="762000"/>
          <a:ext cx="1676400" cy="1260475"/>
        </p:xfrm>
        <a:graphic>
          <a:graphicData uri="http://schemas.openxmlformats.org/presentationml/2006/ole">
            <mc:AlternateContent xmlns:mc="http://schemas.openxmlformats.org/markup-compatibility/2006">
              <mc:Choice xmlns:v="urn:schemas-microsoft-com:vml" Requires="v">
                <p:oleObj spid="_x0000_s2051" r:id="rId3" imgW="2287607" imgH="1754877" progId="">
                  <p:embed/>
                </p:oleObj>
              </mc:Choice>
              <mc:Fallback>
                <p:oleObj r:id="rId3" imgW="2287607" imgH="1754877"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762000"/>
                        <a:ext cx="1676400" cy="1260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1+#ppt_w/2"/>
                                          </p:val>
                                        </p:tav>
                                        <p:tav tm="100000">
                                          <p:val>
                                            <p:strVal val="#ppt_x"/>
                                          </p:val>
                                        </p:tav>
                                      </p:tavLst>
                                    </p:anim>
                                    <p:anim calcmode="lin" valueType="num">
                                      <p:cBhvr additive="base">
                                        <p:cTn id="8" dur="500" fill="hold"/>
                                        <p:tgtEl>
                                          <p:spTgt spid="20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508" y="274638"/>
            <a:ext cx="7498080" cy="1143000"/>
          </a:xfrm>
          <a:solidFill>
            <a:schemeClr val="accent4">
              <a:lumMod val="40000"/>
              <a:lumOff val="60000"/>
            </a:schemeClr>
          </a:solidFill>
          <a:ln>
            <a:solidFill>
              <a:schemeClr val="accent4">
                <a:lumMod val="75000"/>
              </a:schemeClr>
            </a:solidFill>
          </a:ln>
          <a:effectLst>
            <a:outerShdw blurRad="50800" dist="38100" dir="5400000" algn="t" rotWithShape="0">
              <a:prstClr val="black">
                <a:alpha val="40000"/>
              </a:prstClr>
            </a:outerShdw>
          </a:effectLst>
        </p:spPr>
        <p:txBody>
          <a:bodyPr>
            <a:normAutofit/>
          </a:bodyPr>
          <a:lstStyle/>
          <a:p>
            <a:r>
              <a:rPr lang="en-US" sz="3200" b="1" dirty="0" err="1" smtClean="0">
                <a:solidFill>
                  <a:schemeClr val="accent1">
                    <a:lumMod val="75000"/>
                  </a:schemeClr>
                </a:solidFill>
                <a:latin typeface="AcadNusx" pitchFamily="2" charset="0"/>
              </a:rPr>
              <a:t>Kkomunikaciis</a:t>
            </a:r>
            <a:r>
              <a:rPr lang="en-US" sz="3200" b="1" dirty="0" smtClean="0">
                <a:solidFill>
                  <a:schemeClr val="accent1">
                    <a:lumMod val="75000"/>
                  </a:schemeClr>
                </a:solidFill>
                <a:latin typeface="AcadNusx" pitchFamily="2" charset="0"/>
              </a:rPr>
              <a:t> </a:t>
            </a:r>
            <a:r>
              <a:rPr lang="en-US" sz="3200" b="1" dirty="0" err="1" smtClean="0">
                <a:solidFill>
                  <a:schemeClr val="accent1">
                    <a:lumMod val="75000"/>
                  </a:schemeClr>
                </a:solidFill>
                <a:latin typeface="AcadNusx" pitchFamily="2" charset="0"/>
              </a:rPr>
              <a:t>miznebia</a:t>
            </a:r>
            <a:r>
              <a:rPr lang="en-US" sz="3200" b="1" dirty="0" smtClean="0">
                <a:solidFill>
                  <a:schemeClr val="accent1">
                    <a:lumMod val="75000"/>
                  </a:schemeClr>
                </a:solidFill>
                <a:latin typeface="AcadNusx" pitchFamily="2" charset="0"/>
              </a:rPr>
              <a:t>:</a:t>
            </a:r>
            <a:endParaRPr lang="en-US" sz="3200" dirty="0">
              <a:solidFill>
                <a:schemeClr val="accent1">
                  <a:lumMod val="75000"/>
                </a:schemeClr>
              </a:solidFill>
            </a:endParaRPr>
          </a:p>
        </p:txBody>
      </p:sp>
      <p:sp>
        <p:nvSpPr>
          <p:cNvPr id="3" name="Content Placeholder 2"/>
          <p:cNvSpPr>
            <a:spLocks noGrp="1"/>
          </p:cNvSpPr>
          <p:nvPr>
            <p:ph idx="1"/>
          </p:nvPr>
        </p:nvSpPr>
        <p:spPr/>
        <p:txBody>
          <a:bodyPr>
            <a:normAutofit/>
          </a:bodyPr>
          <a:lstStyle/>
          <a:p>
            <a:pPr lvl="0"/>
            <a:r>
              <a:rPr lang="en-US" sz="2800" dirty="0" err="1" smtClean="0">
                <a:latin typeface="AcadNusx" pitchFamily="2" charset="0"/>
              </a:rPr>
              <a:t>gavlena</a:t>
            </a:r>
            <a:r>
              <a:rPr lang="en-US" sz="2800" dirty="0" smtClean="0">
                <a:latin typeface="AcadNusx" pitchFamily="2" charset="0"/>
              </a:rPr>
              <a:t> </a:t>
            </a:r>
            <a:r>
              <a:rPr lang="en-US" sz="2800" dirty="0" err="1" smtClean="0">
                <a:latin typeface="AcadNusx" pitchFamily="2" charset="0"/>
              </a:rPr>
              <a:t>moaxdinos</a:t>
            </a:r>
            <a:r>
              <a:rPr lang="en-US" sz="2800" dirty="0" smtClean="0">
                <a:latin typeface="AcadNusx" pitchFamily="2" charset="0"/>
              </a:rPr>
              <a:t> </a:t>
            </a:r>
            <a:r>
              <a:rPr lang="en-US" sz="2800" dirty="0" err="1" smtClean="0">
                <a:latin typeface="AcadNusx" pitchFamily="2" charset="0"/>
              </a:rPr>
              <a:t>komunikaciis</a:t>
            </a:r>
            <a:r>
              <a:rPr lang="en-US" sz="2800" dirty="0" smtClean="0">
                <a:latin typeface="AcadNusx" pitchFamily="2" charset="0"/>
              </a:rPr>
              <a:t> </a:t>
            </a:r>
            <a:r>
              <a:rPr lang="en-US" sz="2800" dirty="0" err="1" smtClean="0">
                <a:latin typeface="AcadNusx" pitchFamily="2" charset="0"/>
              </a:rPr>
              <a:t>wevrebze</a:t>
            </a:r>
            <a:r>
              <a:rPr lang="en-US" sz="2800" dirty="0" smtClean="0">
                <a:latin typeface="AcadNusx" pitchFamily="2" charset="0"/>
              </a:rPr>
              <a:t>, </a:t>
            </a:r>
            <a:r>
              <a:rPr lang="en-US" sz="2800" dirty="0" err="1" smtClean="0">
                <a:latin typeface="AcadNusx" pitchFamily="2" charset="0"/>
              </a:rPr>
              <a:t>mimarTos</a:t>
            </a:r>
            <a:r>
              <a:rPr lang="en-US" sz="2800" dirty="0" smtClean="0">
                <a:latin typeface="AcadNusx" pitchFamily="2" charset="0"/>
              </a:rPr>
              <a:t>, </a:t>
            </a:r>
            <a:r>
              <a:rPr lang="en-US" sz="2800" dirty="0" err="1" smtClean="0">
                <a:latin typeface="AcadNusx" pitchFamily="2" charset="0"/>
              </a:rPr>
              <a:t>misces</a:t>
            </a:r>
            <a:r>
              <a:rPr lang="en-US" sz="2800" dirty="0" smtClean="0">
                <a:latin typeface="AcadNusx" pitchFamily="2" charset="0"/>
              </a:rPr>
              <a:t> </a:t>
            </a:r>
            <a:r>
              <a:rPr lang="en-US" sz="2800" dirty="0" err="1" smtClean="0">
                <a:latin typeface="AcadNusx" pitchFamily="2" charset="0"/>
              </a:rPr>
              <a:t>instruqcia</a:t>
            </a:r>
            <a:r>
              <a:rPr lang="en-US" sz="2800" dirty="0" smtClean="0">
                <a:latin typeface="AcadNusx" pitchFamily="2" charset="0"/>
              </a:rPr>
              <a:t>, </a:t>
            </a:r>
            <a:r>
              <a:rPr lang="en-US" sz="2800" dirty="0" err="1" smtClean="0">
                <a:latin typeface="AcadNusx" pitchFamily="2" charset="0"/>
              </a:rPr>
              <a:t>STaagonos</a:t>
            </a:r>
            <a:r>
              <a:rPr lang="en-US" sz="2800" dirty="0" smtClean="0">
                <a:latin typeface="AcadNusx" pitchFamily="2" charset="0"/>
              </a:rPr>
              <a:t>, </a:t>
            </a:r>
            <a:r>
              <a:rPr lang="en-US" sz="2800" dirty="0" err="1" smtClean="0">
                <a:latin typeface="AcadNusx" pitchFamily="2" charset="0"/>
              </a:rPr>
              <a:t>Seuqmnas</a:t>
            </a:r>
            <a:r>
              <a:rPr lang="en-US" sz="2800" dirty="0" smtClean="0">
                <a:latin typeface="AcadNusx" pitchFamily="2" charset="0"/>
              </a:rPr>
              <a:t> </a:t>
            </a:r>
            <a:r>
              <a:rPr lang="en-US" sz="2800" dirty="0" err="1" smtClean="0">
                <a:latin typeface="AcadNusx" pitchFamily="2" charset="0"/>
              </a:rPr>
              <a:t>motivacia</a:t>
            </a:r>
            <a:r>
              <a:rPr lang="en-US" sz="2800" dirty="0" smtClean="0">
                <a:latin typeface="AcadNusx" pitchFamily="2" charset="0"/>
              </a:rPr>
              <a:t>.</a:t>
            </a:r>
          </a:p>
          <a:p>
            <a:pPr lvl="0"/>
            <a:r>
              <a:rPr lang="en-US" sz="2800" dirty="0" err="1" smtClean="0">
                <a:latin typeface="AcadNusx" pitchFamily="2" charset="0"/>
              </a:rPr>
              <a:t>adamianebma</a:t>
            </a:r>
            <a:r>
              <a:rPr lang="en-US" sz="2800" dirty="0" smtClean="0">
                <a:latin typeface="AcadNusx" pitchFamily="2" charset="0"/>
              </a:rPr>
              <a:t> </a:t>
            </a:r>
            <a:r>
              <a:rPr lang="en-US" sz="2800" dirty="0" err="1" smtClean="0">
                <a:latin typeface="AcadNusx" pitchFamily="2" charset="0"/>
              </a:rPr>
              <a:t>naTlad</a:t>
            </a:r>
            <a:r>
              <a:rPr lang="en-US" sz="2800" dirty="0" smtClean="0">
                <a:latin typeface="AcadNusx" pitchFamily="2" charset="0"/>
              </a:rPr>
              <a:t> </a:t>
            </a:r>
            <a:r>
              <a:rPr lang="en-US" sz="2800" dirty="0" err="1" smtClean="0">
                <a:latin typeface="AcadNusx" pitchFamily="2" charset="0"/>
              </a:rPr>
              <a:t>gamoxaton</a:t>
            </a:r>
            <a:r>
              <a:rPr lang="en-US" sz="2800" dirty="0" smtClean="0">
                <a:latin typeface="AcadNusx" pitchFamily="2" charset="0"/>
              </a:rPr>
              <a:t> </a:t>
            </a:r>
            <a:r>
              <a:rPr lang="en-US" sz="2800" dirty="0" err="1" smtClean="0">
                <a:latin typeface="AcadNusx" pitchFamily="2" charset="0"/>
              </a:rPr>
              <a:t>TavianTi</a:t>
            </a:r>
            <a:r>
              <a:rPr lang="en-US" sz="2800" dirty="0" smtClean="0">
                <a:latin typeface="AcadNusx" pitchFamily="2" charset="0"/>
              </a:rPr>
              <a:t> </a:t>
            </a:r>
            <a:r>
              <a:rPr lang="en-US" sz="2800" dirty="0" err="1" smtClean="0">
                <a:latin typeface="AcadNusx" pitchFamily="2" charset="0"/>
              </a:rPr>
              <a:t>grZnobebi</a:t>
            </a:r>
            <a:r>
              <a:rPr lang="en-US" sz="2800" dirty="0" smtClean="0">
                <a:latin typeface="AcadNusx" pitchFamily="2" charset="0"/>
              </a:rPr>
              <a:t>.</a:t>
            </a:r>
          </a:p>
          <a:p>
            <a:pPr lvl="0"/>
            <a:r>
              <a:rPr lang="en-US" sz="2800" dirty="0" err="1" smtClean="0">
                <a:latin typeface="AcadNusx" pitchFamily="2" charset="0"/>
              </a:rPr>
              <a:t>informaciis</a:t>
            </a:r>
            <a:r>
              <a:rPr lang="en-US" sz="2800" dirty="0" smtClean="0">
                <a:latin typeface="AcadNusx" pitchFamily="2" charset="0"/>
              </a:rPr>
              <a:t> </a:t>
            </a:r>
            <a:r>
              <a:rPr lang="en-US" sz="2800" dirty="0" err="1" smtClean="0">
                <a:latin typeface="AcadNusx" pitchFamily="2" charset="0"/>
              </a:rPr>
              <a:t>miReba</a:t>
            </a:r>
            <a:r>
              <a:rPr lang="en-US" sz="2800" dirty="0" smtClean="0">
                <a:latin typeface="AcadNusx" pitchFamily="2" charset="0"/>
              </a:rPr>
              <a:t> </a:t>
            </a:r>
            <a:r>
              <a:rPr lang="en-US" sz="2800" dirty="0" err="1" smtClean="0">
                <a:latin typeface="AcadNusx" pitchFamily="2" charset="0"/>
              </a:rPr>
              <a:t>da</a:t>
            </a:r>
            <a:r>
              <a:rPr lang="en-US" sz="2800" dirty="0" smtClean="0">
                <a:latin typeface="AcadNusx" pitchFamily="2" charset="0"/>
              </a:rPr>
              <a:t> </a:t>
            </a:r>
            <a:r>
              <a:rPr lang="en-US" sz="2800" dirty="0" err="1" smtClean="0">
                <a:latin typeface="AcadNusx" pitchFamily="2" charset="0"/>
              </a:rPr>
              <a:t>gacvla</a:t>
            </a:r>
            <a:r>
              <a:rPr lang="en-US" sz="2800" dirty="0" smtClean="0">
                <a:latin typeface="AcadNusx" pitchFamily="2" charset="0"/>
              </a:rPr>
              <a:t>.</a:t>
            </a:r>
          </a:p>
          <a:p>
            <a:pPr lvl="0"/>
            <a:r>
              <a:rPr lang="en-US" sz="2800" dirty="0" err="1" smtClean="0">
                <a:latin typeface="AcadNusx" pitchFamily="2" charset="0"/>
              </a:rPr>
              <a:t>organizaciul</a:t>
            </a:r>
            <a:r>
              <a:rPr lang="en-US" sz="2800" dirty="0" smtClean="0">
                <a:latin typeface="AcadNusx" pitchFamily="2" charset="0"/>
              </a:rPr>
              <a:t> </a:t>
            </a:r>
            <a:r>
              <a:rPr lang="en-US" sz="2800" dirty="0" err="1" smtClean="0">
                <a:latin typeface="AcadNusx" pitchFamily="2" charset="0"/>
              </a:rPr>
              <a:t>struqturebs</a:t>
            </a:r>
            <a:r>
              <a:rPr lang="en-US" sz="2800" dirty="0" smtClean="0">
                <a:latin typeface="AcadNusx" pitchFamily="2" charset="0"/>
              </a:rPr>
              <a:t> </a:t>
            </a:r>
            <a:r>
              <a:rPr lang="en-US" sz="2800" dirty="0" err="1" smtClean="0">
                <a:latin typeface="AcadNusx" pitchFamily="2" charset="0"/>
              </a:rPr>
              <a:t>Soris</a:t>
            </a:r>
            <a:r>
              <a:rPr lang="en-US" sz="2800" dirty="0" smtClean="0">
                <a:latin typeface="AcadNusx" pitchFamily="2" charset="0"/>
              </a:rPr>
              <a:t> </a:t>
            </a:r>
            <a:r>
              <a:rPr lang="en-US" sz="2800" dirty="0" err="1" smtClean="0">
                <a:latin typeface="AcadNusx" pitchFamily="2" charset="0"/>
              </a:rPr>
              <a:t>mWidro</a:t>
            </a:r>
            <a:r>
              <a:rPr lang="en-US" sz="2800" dirty="0" smtClean="0">
                <a:latin typeface="AcadNusx" pitchFamily="2" charset="0"/>
              </a:rPr>
              <a:t> </a:t>
            </a:r>
            <a:r>
              <a:rPr lang="en-US" sz="2800" dirty="0" err="1" smtClean="0">
                <a:latin typeface="AcadNusx" pitchFamily="2" charset="0"/>
              </a:rPr>
              <a:t>kavSiris</a:t>
            </a:r>
            <a:r>
              <a:rPr lang="en-US" sz="2800" dirty="0" smtClean="0">
                <a:latin typeface="AcadNusx" pitchFamily="2" charset="0"/>
              </a:rPr>
              <a:t> </a:t>
            </a:r>
            <a:r>
              <a:rPr lang="en-US" sz="2800" dirty="0" err="1" smtClean="0">
                <a:latin typeface="AcadNusx" pitchFamily="2" charset="0"/>
              </a:rPr>
              <a:t>damyareba</a:t>
            </a:r>
            <a:r>
              <a:rPr lang="en-US" sz="2800" dirty="0" smtClean="0">
                <a:latin typeface="AcadNusx" pitchFamily="2" charset="0"/>
              </a:rPr>
              <a: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p:cNvSpPr/>
          <p:nvPr/>
        </p:nvSpPr>
        <p:spPr>
          <a:xfrm>
            <a:off x="1295400" y="228600"/>
            <a:ext cx="7162800" cy="838200"/>
          </a:xfrm>
          <a:prstGeom prst="flowChartConnec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2" name="Title 1"/>
          <p:cNvSpPr>
            <a:spLocks noGrp="1"/>
          </p:cNvSpPr>
          <p:nvPr>
            <p:ph type="ctrTitle"/>
          </p:nvPr>
        </p:nvSpPr>
        <p:spPr>
          <a:xfrm>
            <a:off x="1432560" y="381000"/>
            <a:ext cx="7406640" cy="533400"/>
          </a:xfrm>
        </p:spPr>
        <p:txBody>
          <a:bodyPr>
            <a:normAutofit fontScale="90000"/>
          </a:bodyPr>
          <a:lstStyle/>
          <a:p>
            <a:r>
              <a:rPr lang="en-US" sz="4400" b="1" dirty="0" err="1" smtClean="0">
                <a:effectLst>
                  <a:outerShdw blurRad="38100" dist="38100" dir="2700000" algn="tl">
                    <a:srgbClr val="000000"/>
                  </a:outerShdw>
                </a:effectLst>
                <a:latin typeface="AcadNusx" pitchFamily="2" charset="0"/>
              </a:rPr>
              <a:t>komunikaciis</a:t>
            </a:r>
            <a:r>
              <a:rPr lang="en-US" sz="4400" b="1" dirty="0" smtClean="0">
                <a:effectLst>
                  <a:outerShdw blurRad="38100" dist="38100" dir="2700000" algn="tl">
                    <a:srgbClr val="000000"/>
                  </a:outerShdw>
                </a:effectLst>
                <a:latin typeface="AcadNusx" pitchFamily="2" charset="0"/>
              </a:rPr>
              <a:t> </a:t>
            </a:r>
            <a:r>
              <a:rPr lang="en-US" sz="4400" b="1" dirty="0" err="1" smtClean="0">
                <a:effectLst>
                  <a:outerShdw blurRad="38100" dist="38100" dir="2700000" algn="tl">
                    <a:srgbClr val="000000"/>
                  </a:outerShdw>
                </a:effectLst>
                <a:latin typeface="AcadNusx" pitchFamily="2" charset="0"/>
              </a:rPr>
              <a:t>formebi</a:t>
            </a:r>
            <a:endParaRPr lang="en-US" dirty="0"/>
          </a:p>
        </p:txBody>
      </p:sp>
      <p:sp>
        <p:nvSpPr>
          <p:cNvPr id="3" name="Subtitle 2"/>
          <p:cNvSpPr>
            <a:spLocks noGrp="1"/>
          </p:cNvSpPr>
          <p:nvPr>
            <p:ph type="subTitle" idx="1"/>
          </p:nvPr>
        </p:nvSpPr>
        <p:spPr>
          <a:xfrm>
            <a:off x="1143000" y="1066800"/>
            <a:ext cx="7696200" cy="5334000"/>
          </a:xfrm>
        </p:spPr>
        <p:txBody>
          <a:bodyPr/>
          <a:lstStyle/>
          <a:p>
            <a:pPr marL="590550" indent="-590550">
              <a:buFont typeface="Wingdings" pitchFamily="2" charset="2"/>
              <a:buChar char="q"/>
            </a:pPr>
            <a:endParaRPr lang="en-US" sz="2400" dirty="0" smtClean="0">
              <a:latin typeface="AcadNusx" pitchFamily="2" charset="0"/>
            </a:endParaRPr>
          </a:p>
          <a:p>
            <a:pPr marL="590550" indent="-590550">
              <a:buFont typeface="Wingdings" pitchFamily="2" charset="2"/>
              <a:buChar char="q"/>
            </a:pPr>
            <a:r>
              <a:rPr lang="en-US" sz="2400" dirty="0" err="1" smtClean="0">
                <a:latin typeface="AcadNusx" pitchFamily="2" charset="0"/>
              </a:rPr>
              <a:t>sajaro</a:t>
            </a:r>
            <a:r>
              <a:rPr lang="en-US" sz="2400" dirty="0" smtClean="0">
                <a:latin typeface="AcadNusx" pitchFamily="2" charset="0"/>
              </a:rPr>
              <a:t> </a:t>
            </a:r>
            <a:r>
              <a:rPr lang="en-US" sz="2400" dirty="0" err="1" smtClean="0">
                <a:latin typeface="AcadNusx" pitchFamily="2" charset="0"/>
              </a:rPr>
              <a:t>Sexvedrebi</a:t>
            </a:r>
            <a:endParaRPr lang="en-US" sz="2400" dirty="0" smtClean="0">
              <a:latin typeface="AcadNusx" pitchFamily="2" charset="0"/>
            </a:endParaRPr>
          </a:p>
          <a:p>
            <a:pPr marL="590550" indent="-590550">
              <a:buFont typeface="Wingdings" pitchFamily="2" charset="2"/>
              <a:buChar char="q"/>
            </a:pPr>
            <a:r>
              <a:rPr lang="en-US" sz="2400" dirty="0" err="1" smtClean="0">
                <a:latin typeface="AcadNusx" pitchFamily="2" charset="0"/>
              </a:rPr>
              <a:t>satelefono</a:t>
            </a:r>
            <a:r>
              <a:rPr lang="en-US" sz="2400" dirty="0" smtClean="0">
                <a:latin typeface="AcadNusx" pitchFamily="2" charset="0"/>
              </a:rPr>
              <a:t> </a:t>
            </a:r>
            <a:r>
              <a:rPr lang="en-US" sz="2400" dirty="0" err="1" smtClean="0">
                <a:latin typeface="AcadNusx" pitchFamily="2" charset="0"/>
              </a:rPr>
              <a:t>saubrebi</a:t>
            </a:r>
            <a:endParaRPr lang="en-US" sz="2400" dirty="0" smtClean="0">
              <a:latin typeface="AcadNusx" pitchFamily="2" charset="0"/>
            </a:endParaRPr>
          </a:p>
          <a:p>
            <a:pPr marL="590550" indent="-590550">
              <a:buFont typeface="Wingdings" pitchFamily="2" charset="2"/>
              <a:buChar char="q"/>
            </a:pPr>
            <a:r>
              <a:rPr lang="en-US" sz="2400" dirty="0" err="1" smtClean="0">
                <a:latin typeface="AcadNusx" pitchFamily="2" charset="0"/>
              </a:rPr>
              <a:t>mediis</a:t>
            </a:r>
            <a:r>
              <a:rPr lang="en-US" sz="2400" dirty="0" smtClean="0">
                <a:latin typeface="AcadNusx" pitchFamily="2" charset="0"/>
              </a:rPr>
              <a:t> </a:t>
            </a:r>
            <a:r>
              <a:rPr lang="en-US" sz="2400" dirty="0" err="1" smtClean="0">
                <a:latin typeface="AcadNusx" pitchFamily="2" charset="0"/>
              </a:rPr>
              <a:t>saSualebebis</a:t>
            </a:r>
            <a:r>
              <a:rPr lang="en-US" sz="2400" dirty="0" smtClean="0">
                <a:latin typeface="AcadNusx" pitchFamily="2" charset="0"/>
              </a:rPr>
              <a:t> </a:t>
            </a:r>
            <a:r>
              <a:rPr lang="en-US" sz="2400" dirty="0" err="1" smtClean="0">
                <a:latin typeface="AcadNusx" pitchFamily="2" charset="0"/>
              </a:rPr>
              <a:t>gamoyeneba</a:t>
            </a:r>
            <a:r>
              <a:rPr lang="en-US" sz="2400" dirty="0" smtClean="0">
                <a:latin typeface="AcadNusx" pitchFamily="2" charset="0"/>
              </a:rPr>
              <a:t> (</a:t>
            </a:r>
            <a:r>
              <a:rPr lang="en-US" sz="2400" dirty="0" err="1" smtClean="0">
                <a:latin typeface="AcadNusx" pitchFamily="2" charset="0"/>
              </a:rPr>
              <a:t>televizori</a:t>
            </a:r>
            <a:r>
              <a:rPr lang="en-US" sz="2400" dirty="0" smtClean="0">
                <a:latin typeface="AcadNusx" pitchFamily="2" charset="0"/>
              </a:rPr>
              <a:t>, radio, </a:t>
            </a:r>
            <a:r>
              <a:rPr lang="en-US" sz="2400" dirty="0" err="1" smtClean="0">
                <a:latin typeface="AcadNusx" pitchFamily="2" charset="0"/>
              </a:rPr>
              <a:t>presa</a:t>
            </a:r>
            <a:r>
              <a:rPr lang="en-US" sz="2400" dirty="0" smtClean="0">
                <a:latin typeface="AcadNusx" pitchFamily="2" charset="0"/>
              </a:rPr>
              <a:t>)</a:t>
            </a:r>
          </a:p>
          <a:p>
            <a:pPr marL="590550" indent="-590550">
              <a:buFont typeface="Wingdings" pitchFamily="2" charset="2"/>
              <a:buChar char="q"/>
            </a:pPr>
            <a:r>
              <a:rPr lang="en-US" sz="2400" dirty="0" err="1" smtClean="0">
                <a:latin typeface="AcadNusx" pitchFamily="2" charset="0"/>
              </a:rPr>
              <a:t>gamokiTxva</a:t>
            </a:r>
            <a:endParaRPr lang="en-US" sz="2400" dirty="0" smtClean="0">
              <a:latin typeface="AcadNusx" pitchFamily="2" charset="0"/>
            </a:endParaRPr>
          </a:p>
          <a:p>
            <a:pPr marL="590550" indent="-590550">
              <a:buFont typeface="Wingdings" pitchFamily="2" charset="2"/>
              <a:buChar char="q"/>
            </a:pPr>
            <a:r>
              <a:rPr lang="en-US" sz="2400" dirty="0" err="1" smtClean="0">
                <a:latin typeface="AcadNusx" pitchFamily="2" charset="0"/>
              </a:rPr>
              <a:t>interneti</a:t>
            </a:r>
            <a:endParaRPr lang="en-US" sz="2400" dirty="0" smtClean="0">
              <a:latin typeface="AcadNusx" pitchFamily="2" charset="0"/>
            </a:endParaRPr>
          </a:p>
          <a:p>
            <a:pPr marL="590550" indent="-590550">
              <a:buFont typeface="Wingdings" pitchFamily="2" charset="2"/>
              <a:buChar char="q"/>
            </a:pPr>
            <a:r>
              <a:rPr lang="en-US" sz="2400" dirty="0" err="1" smtClean="0">
                <a:latin typeface="AcadNusx" pitchFamily="2" charset="0"/>
              </a:rPr>
              <a:t>personaluri</a:t>
            </a:r>
            <a:r>
              <a:rPr lang="en-US" sz="2400" dirty="0" smtClean="0">
                <a:latin typeface="AcadNusx" pitchFamily="2" charset="0"/>
              </a:rPr>
              <a:t> </a:t>
            </a:r>
            <a:r>
              <a:rPr lang="en-US" sz="2400" dirty="0" err="1" smtClean="0">
                <a:latin typeface="AcadNusx" pitchFamily="2" charset="0"/>
              </a:rPr>
              <a:t>urTierToba</a:t>
            </a:r>
            <a:endParaRPr lang="en-US" sz="2400" dirty="0" smtClean="0">
              <a:latin typeface="AcadNusx" pitchFamily="2" charset="0"/>
            </a:endParaRPr>
          </a:p>
          <a:p>
            <a:pPr marL="590550" indent="-590550">
              <a:buFont typeface="Wingdings" pitchFamily="2" charset="2"/>
              <a:buChar char="q"/>
            </a:pPr>
            <a:r>
              <a:rPr lang="en-US" sz="2400" dirty="0" err="1" smtClean="0">
                <a:latin typeface="AcadNusx" pitchFamily="2" charset="0"/>
              </a:rPr>
              <a:t>broSurebis</a:t>
            </a:r>
            <a:r>
              <a:rPr lang="en-US" sz="2400" dirty="0" smtClean="0">
                <a:latin typeface="AcadNusx" pitchFamily="2" charset="0"/>
              </a:rPr>
              <a:t> </a:t>
            </a:r>
            <a:r>
              <a:rPr lang="en-US" sz="2400" dirty="0" err="1" smtClean="0">
                <a:latin typeface="AcadNusx" pitchFamily="2" charset="0"/>
              </a:rPr>
              <a:t>gavrceleba</a:t>
            </a:r>
            <a:endParaRPr lang="en-US" sz="2400" dirty="0" smtClean="0">
              <a:latin typeface="AcadNusx" pitchFamily="2" charset="0"/>
            </a:endParaRPr>
          </a:p>
          <a:p>
            <a:pPr marL="590550" indent="-590550">
              <a:buFont typeface="Wingdings" pitchFamily="2" charset="2"/>
              <a:buChar char="q"/>
            </a:pPr>
            <a:r>
              <a:rPr lang="en-US" sz="2400" dirty="0" err="1" smtClean="0">
                <a:latin typeface="AcadNusx" pitchFamily="2" charset="0"/>
              </a:rPr>
              <a:t>gancxadeba</a:t>
            </a:r>
            <a:endParaRPr lang="en-US" sz="2400" dirty="0" smtClean="0">
              <a:latin typeface="AcadNusx" pitchFamily="2" charset="0"/>
            </a:endParaRP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1066800"/>
            <a:ext cx="7498080" cy="4800600"/>
          </a:xfrm>
        </p:spPr>
        <p:txBody>
          <a:bodyPr>
            <a:normAutofit fontScale="70000" lnSpcReduction="20000"/>
          </a:bodyPr>
          <a:lstStyle/>
          <a:p>
            <a:pPr lvl="0"/>
            <a:r>
              <a:rPr lang="en-US" sz="3400" i="1" dirty="0" err="1" smtClean="0">
                <a:latin typeface="AcadNusx" pitchFamily="2" charset="0"/>
              </a:rPr>
              <a:t>wyaro</a:t>
            </a:r>
            <a:r>
              <a:rPr lang="en-US" sz="3400" i="1" dirty="0" smtClean="0">
                <a:latin typeface="AcadNusx" pitchFamily="2" charset="0"/>
              </a:rPr>
              <a:t> (</a:t>
            </a:r>
            <a:r>
              <a:rPr lang="en-US" sz="3400" i="1" dirty="0" err="1" smtClean="0">
                <a:latin typeface="AcadNusx" pitchFamily="2" charset="0"/>
              </a:rPr>
              <a:t>gamgzavni</a:t>
            </a:r>
            <a:r>
              <a:rPr lang="en-US" sz="3400" i="1" dirty="0" smtClean="0">
                <a:latin typeface="AcadNusx" pitchFamily="2" charset="0"/>
              </a:rPr>
              <a:t>) </a:t>
            </a:r>
            <a:endParaRPr lang="en-US" sz="3400" dirty="0" smtClean="0">
              <a:latin typeface="AcadNusx" pitchFamily="2" charset="0"/>
            </a:endParaRPr>
          </a:p>
          <a:p>
            <a:pPr lvl="0"/>
            <a:r>
              <a:rPr lang="en-US" sz="3400" i="1" dirty="0" err="1" smtClean="0">
                <a:latin typeface="AcadNusx" pitchFamily="2" charset="0"/>
              </a:rPr>
              <a:t>wyaros</a:t>
            </a:r>
            <a:r>
              <a:rPr lang="en-US" sz="3400" i="1" dirty="0" smtClean="0">
                <a:latin typeface="AcadNusx" pitchFamily="2" charset="0"/>
              </a:rPr>
              <a:t> (</a:t>
            </a:r>
            <a:r>
              <a:rPr lang="en-US" sz="3400" i="1" dirty="0" err="1" smtClean="0">
                <a:latin typeface="AcadNusx" pitchFamily="2" charset="0"/>
              </a:rPr>
              <a:t>gamomgzavnis</a:t>
            </a:r>
            <a:r>
              <a:rPr lang="en-US" sz="3400" i="1" dirty="0" smtClean="0">
                <a:latin typeface="AcadNusx" pitchFamily="2" charset="0"/>
              </a:rPr>
              <a:t>) </a:t>
            </a:r>
            <a:r>
              <a:rPr lang="en-US" sz="3400" i="1" dirty="0" err="1" smtClean="0">
                <a:latin typeface="AcadNusx" pitchFamily="2" charset="0"/>
              </a:rPr>
              <a:t>ganzraxva</a:t>
            </a:r>
            <a:endParaRPr lang="en-US" sz="3400" dirty="0" smtClean="0">
              <a:latin typeface="AcadNusx" pitchFamily="2" charset="0"/>
            </a:endParaRPr>
          </a:p>
          <a:p>
            <a:pPr lvl="0"/>
            <a:r>
              <a:rPr lang="en-US" sz="3400" i="1" dirty="0" err="1" smtClean="0">
                <a:latin typeface="AcadNusx" pitchFamily="2" charset="0"/>
              </a:rPr>
              <a:t>cnoba</a:t>
            </a:r>
            <a:r>
              <a:rPr lang="en-US" sz="3400" i="1" dirty="0" smtClean="0">
                <a:latin typeface="AcadNusx" pitchFamily="2" charset="0"/>
              </a:rPr>
              <a:t> </a:t>
            </a:r>
            <a:r>
              <a:rPr lang="en-US" sz="3400" dirty="0" smtClean="0">
                <a:latin typeface="AcadNusx" pitchFamily="2" charset="0"/>
              </a:rPr>
              <a:t>- </a:t>
            </a:r>
            <a:r>
              <a:rPr lang="en-US" sz="3400" dirty="0" err="1" smtClean="0">
                <a:latin typeface="AcadNusx" pitchFamily="2" charset="0"/>
              </a:rPr>
              <a:t>kodirebuli</a:t>
            </a:r>
            <a:r>
              <a:rPr lang="en-US" sz="3400" dirty="0" smtClean="0">
                <a:latin typeface="AcadNusx" pitchFamily="2" charset="0"/>
              </a:rPr>
              <a:t> </a:t>
            </a:r>
            <a:r>
              <a:rPr lang="en-US" sz="3400" dirty="0" err="1" smtClean="0">
                <a:latin typeface="AcadNusx" pitchFamily="2" charset="0"/>
              </a:rPr>
              <a:t>informacia</a:t>
            </a:r>
            <a:endParaRPr lang="en-US" sz="3400" dirty="0" smtClean="0">
              <a:latin typeface="AcadNusx" pitchFamily="2" charset="0"/>
            </a:endParaRPr>
          </a:p>
          <a:p>
            <a:pPr lvl="0"/>
            <a:r>
              <a:rPr lang="en-US" sz="3400" i="1" dirty="0" err="1" smtClean="0">
                <a:latin typeface="AcadNusx" pitchFamily="2" charset="0"/>
              </a:rPr>
              <a:t>informaciis</a:t>
            </a:r>
            <a:r>
              <a:rPr lang="en-US" sz="3400" i="1" dirty="0" smtClean="0">
                <a:latin typeface="AcadNusx" pitchFamily="2" charset="0"/>
              </a:rPr>
              <a:t> </a:t>
            </a:r>
            <a:r>
              <a:rPr lang="en-US" sz="3400" i="1" dirty="0" err="1" smtClean="0">
                <a:latin typeface="AcadNusx" pitchFamily="2" charset="0"/>
              </a:rPr>
              <a:t>arxi</a:t>
            </a:r>
            <a:r>
              <a:rPr lang="en-US" sz="3400" dirty="0" smtClean="0">
                <a:latin typeface="AcadNusx" pitchFamily="2" charset="0"/>
              </a:rPr>
              <a:t> - </a:t>
            </a:r>
            <a:r>
              <a:rPr lang="en-US" sz="3400" dirty="0" err="1" smtClean="0">
                <a:latin typeface="AcadNusx" pitchFamily="2" charset="0"/>
              </a:rPr>
              <a:t>cnobis</a:t>
            </a:r>
            <a:r>
              <a:rPr lang="en-US" sz="3400" dirty="0" smtClean="0">
                <a:latin typeface="AcadNusx" pitchFamily="2" charset="0"/>
              </a:rPr>
              <a:t> </a:t>
            </a:r>
            <a:r>
              <a:rPr lang="en-US" sz="3400" dirty="0" err="1" smtClean="0">
                <a:latin typeface="AcadNusx" pitchFamily="2" charset="0"/>
              </a:rPr>
              <a:t>gagzavnis</a:t>
            </a:r>
            <a:r>
              <a:rPr lang="en-US" sz="3400" dirty="0" smtClean="0">
                <a:latin typeface="AcadNusx" pitchFamily="2" charset="0"/>
              </a:rPr>
              <a:t> </a:t>
            </a:r>
            <a:r>
              <a:rPr lang="en-US" sz="3400" dirty="0" err="1" smtClean="0">
                <a:latin typeface="AcadNusx" pitchFamily="2" charset="0"/>
              </a:rPr>
              <a:t>saSualeba</a:t>
            </a:r>
            <a:endParaRPr lang="en-US" sz="3400" dirty="0" smtClean="0">
              <a:latin typeface="AcadNusx" pitchFamily="2" charset="0"/>
            </a:endParaRPr>
          </a:p>
          <a:p>
            <a:pPr lvl="0"/>
            <a:r>
              <a:rPr lang="en-US" sz="3400" i="1" dirty="0" err="1" smtClean="0">
                <a:latin typeface="AcadNusx" pitchFamily="2" charset="0"/>
              </a:rPr>
              <a:t>mimRebi</a:t>
            </a:r>
            <a:r>
              <a:rPr lang="en-US" sz="3400" dirty="0" smtClean="0">
                <a:latin typeface="AcadNusx" pitchFamily="2" charset="0"/>
              </a:rPr>
              <a:t> - </a:t>
            </a:r>
            <a:r>
              <a:rPr lang="en-US" sz="3400" dirty="0" err="1" smtClean="0">
                <a:latin typeface="AcadNusx" pitchFamily="2" charset="0"/>
              </a:rPr>
              <a:t>pirovneba</a:t>
            </a:r>
            <a:r>
              <a:rPr lang="en-US" sz="3400" dirty="0" smtClean="0">
                <a:latin typeface="AcadNusx" pitchFamily="2" charset="0"/>
              </a:rPr>
              <a:t>, </a:t>
            </a:r>
            <a:r>
              <a:rPr lang="en-US" sz="3400" dirty="0" err="1" smtClean="0">
                <a:latin typeface="AcadNusx" pitchFamily="2" charset="0"/>
              </a:rPr>
              <a:t>romelsac</a:t>
            </a:r>
            <a:r>
              <a:rPr lang="en-US" sz="3400" dirty="0" smtClean="0">
                <a:latin typeface="AcadNusx" pitchFamily="2" charset="0"/>
              </a:rPr>
              <a:t> </a:t>
            </a:r>
            <a:r>
              <a:rPr lang="en-US" sz="3400" dirty="0" err="1" smtClean="0">
                <a:latin typeface="AcadNusx" pitchFamily="2" charset="0"/>
              </a:rPr>
              <a:t>egzavneba</a:t>
            </a:r>
            <a:r>
              <a:rPr lang="en-US" sz="3400" dirty="0" smtClean="0">
                <a:latin typeface="AcadNusx" pitchFamily="2" charset="0"/>
              </a:rPr>
              <a:t> </a:t>
            </a:r>
            <a:r>
              <a:rPr lang="en-US" sz="3400" dirty="0" err="1" smtClean="0">
                <a:latin typeface="AcadNusx" pitchFamily="2" charset="0"/>
              </a:rPr>
              <a:t>cnoba</a:t>
            </a:r>
            <a:endParaRPr lang="en-US" sz="3400" dirty="0" smtClean="0">
              <a:latin typeface="AcadNusx" pitchFamily="2" charset="0"/>
            </a:endParaRPr>
          </a:p>
          <a:p>
            <a:pPr lvl="0"/>
            <a:r>
              <a:rPr lang="en-US" sz="3400" i="1" dirty="0" err="1" smtClean="0">
                <a:latin typeface="AcadNusx" pitchFamily="2" charset="0"/>
              </a:rPr>
              <a:t>cnobis</a:t>
            </a:r>
            <a:r>
              <a:rPr lang="en-US" sz="3400" i="1" dirty="0" smtClean="0">
                <a:latin typeface="AcadNusx" pitchFamily="2" charset="0"/>
              </a:rPr>
              <a:t> </a:t>
            </a:r>
            <a:r>
              <a:rPr lang="en-US" sz="3400" i="1" dirty="0" err="1" smtClean="0">
                <a:latin typeface="AcadNusx" pitchFamily="2" charset="0"/>
              </a:rPr>
              <a:t>miReba</a:t>
            </a:r>
            <a:r>
              <a:rPr lang="en-US" sz="3400" i="1" dirty="0" smtClean="0">
                <a:latin typeface="AcadNusx" pitchFamily="2" charset="0"/>
              </a:rPr>
              <a:t> </a:t>
            </a:r>
            <a:r>
              <a:rPr lang="en-US" sz="3400" dirty="0" smtClean="0">
                <a:latin typeface="AcadNusx" pitchFamily="2" charset="0"/>
              </a:rPr>
              <a:t>- </a:t>
            </a:r>
            <a:r>
              <a:rPr lang="en-US" sz="3400" dirty="0" err="1" smtClean="0">
                <a:latin typeface="AcadNusx" pitchFamily="2" charset="0"/>
              </a:rPr>
              <a:t>mimRebis</a:t>
            </a:r>
            <a:r>
              <a:rPr lang="en-US" sz="3400" dirty="0" smtClean="0">
                <a:latin typeface="AcadNusx" pitchFamily="2" charset="0"/>
              </a:rPr>
              <a:t> </a:t>
            </a:r>
            <a:r>
              <a:rPr lang="en-US" sz="3400" dirty="0" err="1" smtClean="0">
                <a:latin typeface="AcadNusx" pitchFamily="2" charset="0"/>
              </a:rPr>
              <a:t>mier</a:t>
            </a:r>
            <a:r>
              <a:rPr lang="en-US" sz="3400" dirty="0" smtClean="0">
                <a:latin typeface="AcadNusx" pitchFamily="2" charset="0"/>
              </a:rPr>
              <a:t> </a:t>
            </a:r>
            <a:r>
              <a:rPr lang="en-US" sz="3400" dirty="0" err="1" smtClean="0">
                <a:latin typeface="AcadNusx" pitchFamily="2" charset="0"/>
              </a:rPr>
              <a:t>cnobis</a:t>
            </a:r>
            <a:r>
              <a:rPr lang="en-US" sz="3400" dirty="0" smtClean="0">
                <a:latin typeface="AcadNusx" pitchFamily="2" charset="0"/>
              </a:rPr>
              <a:t> </a:t>
            </a:r>
            <a:r>
              <a:rPr lang="en-US" sz="3400" dirty="0" err="1" smtClean="0">
                <a:latin typeface="AcadNusx" pitchFamily="2" charset="0"/>
              </a:rPr>
              <a:t>aRqma</a:t>
            </a:r>
            <a:r>
              <a:rPr lang="en-US" sz="3400" dirty="0" smtClean="0">
                <a:latin typeface="AcadNusx" pitchFamily="2" charset="0"/>
              </a:rPr>
              <a:t> </a:t>
            </a:r>
          </a:p>
          <a:p>
            <a:pPr lvl="0"/>
            <a:r>
              <a:rPr lang="en-US" sz="3400" i="1" dirty="0" err="1" smtClean="0">
                <a:latin typeface="AcadNusx" pitchFamily="2" charset="0"/>
              </a:rPr>
              <a:t>interpretireba</a:t>
            </a:r>
            <a:r>
              <a:rPr lang="en-US" sz="3400" i="1" dirty="0" smtClean="0">
                <a:latin typeface="AcadNusx" pitchFamily="2" charset="0"/>
              </a:rPr>
              <a:t> (</a:t>
            </a:r>
            <a:r>
              <a:rPr lang="en-US" sz="3400" i="1" dirty="0" err="1" smtClean="0">
                <a:latin typeface="AcadNusx" pitchFamily="2" charset="0"/>
              </a:rPr>
              <a:t>dekodireba</a:t>
            </a:r>
            <a:r>
              <a:rPr lang="en-US" sz="3400" i="1" dirty="0" smtClean="0">
                <a:latin typeface="AcadNusx" pitchFamily="2" charset="0"/>
              </a:rPr>
              <a:t>) </a:t>
            </a:r>
            <a:r>
              <a:rPr lang="en-US" sz="3400" dirty="0" smtClean="0">
                <a:latin typeface="AcadNusx" pitchFamily="2" charset="0"/>
              </a:rPr>
              <a:t>- </a:t>
            </a:r>
            <a:r>
              <a:rPr lang="en-US" sz="3400" dirty="0" err="1" smtClean="0">
                <a:latin typeface="AcadNusx" pitchFamily="2" charset="0"/>
              </a:rPr>
              <a:t>gamgzavnis</a:t>
            </a:r>
            <a:r>
              <a:rPr lang="en-US" sz="3400" dirty="0" smtClean="0">
                <a:latin typeface="AcadNusx" pitchFamily="2" charset="0"/>
              </a:rPr>
              <a:t> </a:t>
            </a:r>
            <a:r>
              <a:rPr lang="en-US" sz="3400" dirty="0" err="1" smtClean="0">
                <a:latin typeface="AcadNusx" pitchFamily="2" charset="0"/>
              </a:rPr>
              <a:t>ganzraxvis</a:t>
            </a:r>
            <a:r>
              <a:rPr lang="en-US" sz="3400" dirty="0" smtClean="0">
                <a:latin typeface="AcadNusx" pitchFamily="2" charset="0"/>
              </a:rPr>
              <a:t> </a:t>
            </a:r>
            <a:r>
              <a:rPr lang="en-US" sz="3400" dirty="0" err="1" smtClean="0">
                <a:latin typeface="AcadNusx" pitchFamily="2" charset="0"/>
              </a:rPr>
              <a:t>gageba</a:t>
            </a:r>
            <a:endParaRPr lang="en-US" sz="3400" dirty="0" smtClean="0">
              <a:latin typeface="AcadNusx" pitchFamily="2" charset="0"/>
            </a:endParaRPr>
          </a:p>
          <a:p>
            <a:pPr lvl="0"/>
            <a:r>
              <a:rPr lang="en-US" sz="3400" i="1" dirty="0" err="1" smtClean="0">
                <a:latin typeface="AcadNusx" pitchFamily="2" charset="0"/>
              </a:rPr>
              <a:t>ukukavSiri</a:t>
            </a:r>
            <a:r>
              <a:rPr lang="en-US" sz="3400" dirty="0" smtClean="0">
                <a:latin typeface="AcadNusx" pitchFamily="2" charset="0"/>
              </a:rPr>
              <a:t> - </a:t>
            </a:r>
            <a:r>
              <a:rPr lang="en-US" sz="3400" dirty="0" err="1" smtClean="0">
                <a:latin typeface="AcadNusx" pitchFamily="2" charset="0"/>
              </a:rPr>
              <a:t>mimRebis</a:t>
            </a:r>
            <a:r>
              <a:rPr lang="en-US" sz="3400" dirty="0" smtClean="0">
                <a:latin typeface="AcadNusx" pitchFamily="2" charset="0"/>
              </a:rPr>
              <a:t> </a:t>
            </a:r>
            <a:r>
              <a:rPr lang="en-US" sz="3400" dirty="0" err="1" smtClean="0">
                <a:latin typeface="AcadNusx" pitchFamily="2" charset="0"/>
              </a:rPr>
              <a:t>mier</a:t>
            </a:r>
            <a:r>
              <a:rPr lang="en-US" sz="3400" dirty="0" smtClean="0">
                <a:latin typeface="AcadNusx" pitchFamily="2" charset="0"/>
              </a:rPr>
              <a:t> </a:t>
            </a:r>
            <a:r>
              <a:rPr lang="en-US" sz="3400" dirty="0" err="1" smtClean="0">
                <a:latin typeface="AcadNusx" pitchFamily="2" charset="0"/>
              </a:rPr>
              <a:t>gamgzavnelisaTvis</a:t>
            </a:r>
            <a:r>
              <a:rPr lang="en-US" sz="3400" dirty="0" smtClean="0">
                <a:latin typeface="AcadNusx" pitchFamily="2" charset="0"/>
              </a:rPr>
              <a:t> </a:t>
            </a:r>
            <a:r>
              <a:rPr lang="en-US" sz="3400" dirty="0" err="1" smtClean="0">
                <a:latin typeface="AcadNusx" pitchFamily="2" charset="0"/>
              </a:rPr>
              <a:t>imis</a:t>
            </a:r>
            <a:r>
              <a:rPr lang="en-US" sz="3400" dirty="0" smtClean="0">
                <a:latin typeface="AcadNusx" pitchFamily="2" charset="0"/>
              </a:rPr>
              <a:t> </a:t>
            </a:r>
            <a:r>
              <a:rPr lang="en-US" sz="3400" dirty="0" err="1" smtClean="0">
                <a:latin typeface="AcadNusx" pitchFamily="2" charset="0"/>
              </a:rPr>
              <a:t>Tqma</a:t>
            </a:r>
            <a:r>
              <a:rPr lang="en-US" sz="3400" dirty="0" smtClean="0">
                <a:latin typeface="AcadNusx" pitchFamily="2" charset="0"/>
              </a:rPr>
              <a:t> , </a:t>
            </a:r>
            <a:r>
              <a:rPr lang="en-US" sz="3400" dirty="0" err="1" smtClean="0">
                <a:latin typeface="AcadNusx" pitchFamily="2" charset="0"/>
              </a:rPr>
              <a:t>Tu</a:t>
            </a:r>
            <a:r>
              <a:rPr lang="en-US" sz="3400" dirty="0" smtClean="0">
                <a:latin typeface="AcadNusx" pitchFamily="2" charset="0"/>
              </a:rPr>
              <a:t> </a:t>
            </a:r>
            <a:r>
              <a:rPr lang="en-US" sz="3400" dirty="0" err="1" smtClean="0">
                <a:latin typeface="AcadNusx" pitchFamily="2" charset="0"/>
              </a:rPr>
              <a:t>rogor</a:t>
            </a:r>
            <a:r>
              <a:rPr lang="en-US" sz="3400" dirty="0" smtClean="0">
                <a:latin typeface="AcadNusx" pitchFamily="2" charset="0"/>
              </a:rPr>
              <a:t> </a:t>
            </a:r>
            <a:r>
              <a:rPr lang="en-US" sz="3400" dirty="0" err="1" smtClean="0">
                <a:latin typeface="AcadNusx" pitchFamily="2" charset="0"/>
              </a:rPr>
              <a:t>gaigo</a:t>
            </a:r>
            <a:r>
              <a:rPr lang="en-US" sz="3400" dirty="0" smtClean="0">
                <a:latin typeface="AcadNusx" pitchFamily="2" charset="0"/>
              </a:rPr>
              <a:t> man </a:t>
            </a:r>
            <a:r>
              <a:rPr lang="en-US" sz="3400" dirty="0" err="1" smtClean="0">
                <a:latin typeface="AcadNusx" pitchFamily="2" charset="0"/>
              </a:rPr>
              <a:t>misi</a:t>
            </a:r>
            <a:r>
              <a:rPr lang="en-US" sz="3400" dirty="0" smtClean="0">
                <a:latin typeface="AcadNusx" pitchFamily="2" charset="0"/>
              </a:rPr>
              <a:t> </a:t>
            </a:r>
            <a:r>
              <a:rPr lang="en-US" sz="3400" dirty="0" err="1" smtClean="0">
                <a:latin typeface="AcadNusx" pitchFamily="2" charset="0"/>
              </a:rPr>
              <a:t>cnoba</a:t>
            </a:r>
            <a:endParaRPr lang="en-US" sz="3400" dirty="0" smtClean="0">
              <a:latin typeface="AcadNusx" pitchFamily="2" charset="0"/>
            </a:endParaRPr>
          </a:p>
          <a:p>
            <a:endParaRPr lang="en-US" dirty="0"/>
          </a:p>
        </p:txBody>
      </p:sp>
      <p:sp>
        <p:nvSpPr>
          <p:cNvPr id="4" name="Oval 3"/>
          <p:cNvSpPr/>
          <p:nvPr/>
        </p:nvSpPr>
        <p:spPr>
          <a:xfrm>
            <a:off x="1905000" y="152400"/>
            <a:ext cx="6400800" cy="838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b="1" dirty="0" err="1" smtClean="0">
                <a:latin typeface="AcadNusx" pitchFamily="2" charset="0"/>
              </a:rPr>
              <a:t>Kkomunikaciis</a:t>
            </a:r>
            <a:r>
              <a:rPr lang="en-US" sz="2800" b="1" dirty="0" smtClean="0">
                <a:latin typeface="AcadNusx" pitchFamily="2" charset="0"/>
              </a:rPr>
              <a:t> </a:t>
            </a:r>
            <a:r>
              <a:rPr lang="en-US" sz="2800" b="1" dirty="0" err="1" smtClean="0">
                <a:latin typeface="AcadNusx" pitchFamily="2" charset="0"/>
              </a:rPr>
              <a:t>procesi</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descr="Untitled.jpg"/>
          <p:cNvPicPr>
            <a:picLocks noGrp="1" noChangeAspect="1"/>
          </p:cNvPicPr>
          <p:nvPr>
            <p:ph type="pic" idx="1"/>
          </p:nvPr>
        </p:nvPicPr>
        <p:blipFill>
          <a:blip r:embed="rId2" cstate="print"/>
          <a:srcRect l="5315" r="5315"/>
          <a:stretch>
            <a:fillRect/>
          </a:stretch>
        </p:blipFill>
        <p:spPr>
          <a:xfrm>
            <a:off x="457200" y="381000"/>
            <a:ext cx="8305800" cy="6172199"/>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971800"/>
            <a:ext cx="7498080" cy="3276600"/>
          </a:xfrm>
        </p:spPr>
        <p:txBody>
          <a:bodyPr/>
          <a:lstStyle/>
          <a:p>
            <a:pPr lvl="0" indent="-256032">
              <a:spcBef>
                <a:spcPts val="400"/>
              </a:spcBef>
              <a:buSzPct val="68000"/>
              <a:buFont typeface="Wingdings 3"/>
              <a:buChar char=""/>
              <a:defRPr/>
            </a:pPr>
            <a:r>
              <a:rPr lang="en-US" sz="2400" b="1" dirty="0" err="1" smtClean="0">
                <a:solidFill>
                  <a:srgbClr val="002060"/>
                </a:solidFill>
                <a:latin typeface="AcadNusx" pitchFamily="2" charset="0"/>
              </a:rPr>
              <a:t>miiRo</a:t>
            </a:r>
            <a:r>
              <a:rPr lang="en-US" sz="2400" b="1" dirty="0" smtClean="0">
                <a:solidFill>
                  <a:srgbClr val="002060"/>
                </a:solidFill>
                <a:latin typeface="AcadNusx" pitchFamily="2" charset="0"/>
              </a:rPr>
              <a:t> </a:t>
            </a:r>
            <a:r>
              <a:rPr lang="en-US" sz="2400" b="1" dirty="0" err="1" smtClean="0">
                <a:solidFill>
                  <a:srgbClr val="002060"/>
                </a:solidFill>
                <a:latin typeface="AcadNusx" pitchFamily="2" charset="0"/>
              </a:rPr>
              <a:t>msmenelma</a:t>
            </a:r>
            <a:r>
              <a:rPr lang="en-US" sz="2400" b="1" dirty="0" smtClean="0">
                <a:solidFill>
                  <a:srgbClr val="002060"/>
                </a:solidFill>
                <a:latin typeface="AcadNusx" pitchFamily="2" charset="0"/>
              </a:rPr>
              <a:t> </a:t>
            </a:r>
            <a:r>
              <a:rPr lang="en-US" sz="2400" b="1" dirty="0" err="1" smtClean="0">
                <a:solidFill>
                  <a:srgbClr val="002060"/>
                </a:solidFill>
                <a:latin typeface="AcadNusx" pitchFamily="2" charset="0"/>
              </a:rPr>
              <a:t>isTvis</a:t>
            </a:r>
            <a:r>
              <a:rPr lang="en-US" sz="2400" b="1" dirty="0" smtClean="0">
                <a:solidFill>
                  <a:srgbClr val="002060"/>
                </a:solidFill>
                <a:latin typeface="AcadNusx" pitchFamily="2" charset="0"/>
              </a:rPr>
              <a:t> </a:t>
            </a:r>
            <a:r>
              <a:rPr lang="en-US" sz="2400" b="1" dirty="0" err="1" smtClean="0">
                <a:solidFill>
                  <a:srgbClr val="002060"/>
                </a:solidFill>
                <a:latin typeface="AcadNusx" pitchFamily="2" charset="0"/>
              </a:rPr>
              <a:t>saWiro</a:t>
            </a:r>
            <a:r>
              <a:rPr lang="en-US" sz="2400" b="1" dirty="0" smtClean="0">
                <a:solidFill>
                  <a:srgbClr val="002060"/>
                </a:solidFill>
                <a:latin typeface="AcadNusx" pitchFamily="2" charset="0"/>
              </a:rPr>
              <a:t> </a:t>
            </a:r>
            <a:r>
              <a:rPr lang="en-US" sz="2400" b="1" dirty="0" err="1" smtClean="0">
                <a:solidFill>
                  <a:srgbClr val="002060"/>
                </a:solidFill>
                <a:latin typeface="AcadNusx" pitchFamily="2" charset="0"/>
              </a:rPr>
              <a:t>informacia</a:t>
            </a:r>
            <a:r>
              <a:rPr lang="en-US" sz="2400" b="1" dirty="0" smtClean="0">
                <a:solidFill>
                  <a:srgbClr val="002060"/>
                </a:solidFill>
                <a:latin typeface="AcadNusx" pitchFamily="2" charset="0"/>
              </a:rPr>
              <a:t>?</a:t>
            </a:r>
          </a:p>
          <a:p>
            <a:pPr lvl="0" indent="-256032">
              <a:spcBef>
                <a:spcPts val="400"/>
              </a:spcBef>
              <a:buSzPct val="68000"/>
              <a:buFont typeface="Wingdings 3"/>
              <a:buChar char=""/>
              <a:defRPr/>
            </a:pPr>
            <a:r>
              <a:rPr lang="en-US" sz="2400" b="1" dirty="0" err="1" smtClean="0">
                <a:solidFill>
                  <a:srgbClr val="002060"/>
                </a:solidFill>
                <a:latin typeface="AcadNusx" pitchFamily="2" charset="0"/>
              </a:rPr>
              <a:t>Sesrulda</a:t>
            </a:r>
            <a:r>
              <a:rPr lang="en-US" sz="2400" b="1" dirty="0" smtClean="0">
                <a:solidFill>
                  <a:srgbClr val="002060"/>
                </a:solidFill>
                <a:latin typeface="AcadNusx" pitchFamily="2" charset="0"/>
              </a:rPr>
              <a:t> </a:t>
            </a:r>
            <a:r>
              <a:rPr lang="en-US" sz="2400" b="1" dirty="0" err="1" smtClean="0">
                <a:solidFill>
                  <a:srgbClr val="002060"/>
                </a:solidFill>
                <a:latin typeface="AcadNusx" pitchFamily="2" charset="0"/>
              </a:rPr>
              <a:t>komunikaciis</a:t>
            </a:r>
            <a:r>
              <a:rPr lang="en-US" sz="2400" b="1" dirty="0" smtClean="0">
                <a:solidFill>
                  <a:srgbClr val="002060"/>
                </a:solidFill>
                <a:latin typeface="AcadNusx" pitchFamily="2" charset="0"/>
              </a:rPr>
              <a:t> win </a:t>
            </a:r>
            <a:r>
              <a:rPr lang="en-US" sz="2400" b="1" dirty="0" err="1" smtClean="0">
                <a:solidFill>
                  <a:srgbClr val="002060"/>
                </a:solidFill>
                <a:latin typeface="AcadNusx" pitchFamily="2" charset="0"/>
              </a:rPr>
              <a:t>dasaxuli</a:t>
            </a:r>
            <a:r>
              <a:rPr lang="en-US" sz="2400" b="1" dirty="0" smtClean="0">
                <a:solidFill>
                  <a:srgbClr val="002060"/>
                </a:solidFill>
                <a:latin typeface="AcadNusx" pitchFamily="2" charset="0"/>
              </a:rPr>
              <a:t> </a:t>
            </a:r>
            <a:r>
              <a:rPr lang="en-US" sz="2400" b="1" dirty="0" err="1" smtClean="0">
                <a:solidFill>
                  <a:srgbClr val="002060"/>
                </a:solidFill>
                <a:latin typeface="AcadNusx" pitchFamily="2" charset="0"/>
              </a:rPr>
              <a:t>miznebi</a:t>
            </a:r>
            <a:r>
              <a:rPr lang="en-US" sz="2400" b="1" dirty="0" smtClean="0">
                <a:solidFill>
                  <a:srgbClr val="002060"/>
                </a:solidFill>
                <a:latin typeface="AcadNusx" pitchFamily="2" charset="0"/>
              </a:rPr>
              <a:t>?</a:t>
            </a:r>
          </a:p>
          <a:p>
            <a:pPr lvl="0" indent="-256032">
              <a:spcBef>
                <a:spcPts val="400"/>
              </a:spcBef>
              <a:buSzPct val="68000"/>
              <a:buFont typeface="Wingdings 3"/>
              <a:buChar char=""/>
              <a:defRPr/>
            </a:pPr>
            <a:r>
              <a:rPr lang="en-US" sz="2400" b="1" dirty="0" err="1" smtClean="0">
                <a:solidFill>
                  <a:srgbClr val="002060"/>
                </a:solidFill>
                <a:latin typeface="AcadNusx" pitchFamily="2" charset="0"/>
              </a:rPr>
              <a:t>mivaRwieT</a:t>
            </a:r>
            <a:r>
              <a:rPr lang="en-US" sz="2400" b="1" dirty="0" smtClean="0">
                <a:solidFill>
                  <a:srgbClr val="002060"/>
                </a:solidFill>
                <a:latin typeface="AcadNusx" pitchFamily="2" charset="0"/>
              </a:rPr>
              <a:t> </a:t>
            </a:r>
            <a:r>
              <a:rPr lang="en-US" sz="2400" b="1" dirty="0" err="1" smtClean="0">
                <a:solidFill>
                  <a:srgbClr val="002060"/>
                </a:solidFill>
                <a:latin typeface="AcadNusx" pitchFamily="2" charset="0"/>
              </a:rPr>
              <a:t>sasurvel</a:t>
            </a:r>
            <a:r>
              <a:rPr lang="en-US" sz="2400" b="1" dirty="0" smtClean="0">
                <a:solidFill>
                  <a:srgbClr val="002060"/>
                </a:solidFill>
                <a:latin typeface="AcadNusx" pitchFamily="2" charset="0"/>
              </a:rPr>
              <a:t> </a:t>
            </a:r>
            <a:r>
              <a:rPr lang="en-US" sz="2400" b="1" dirty="0" err="1" smtClean="0">
                <a:solidFill>
                  <a:srgbClr val="002060"/>
                </a:solidFill>
                <a:latin typeface="AcadNusx" pitchFamily="2" charset="0"/>
              </a:rPr>
              <a:t>cvlilebebs</a:t>
            </a:r>
            <a:r>
              <a:rPr lang="en-US" sz="2400" b="1" dirty="0" smtClean="0">
                <a:solidFill>
                  <a:srgbClr val="002060"/>
                </a:solidFill>
                <a:latin typeface="AcadNusx" pitchFamily="2" charset="0"/>
              </a:rPr>
              <a:t>?</a:t>
            </a:r>
          </a:p>
          <a:p>
            <a:endParaRPr lang="en-US" dirty="0"/>
          </a:p>
        </p:txBody>
      </p:sp>
      <p:sp>
        <p:nvSpPr>
          <p:cNvPr id="6" name="Title 5"/>
          <p:cNvSpPr>
            <a:spLocks noGrp="1"/>
          </p:cNvSpPr>
          <p:nvPr>
            <p:ph type="title"/>
          </p:nvPr>
        </p:nvSpPr>
        <p:spPr>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b="1" dirty="0" err="1" smtClean="0">
                <a:latin typeface="AcadNusx" pitchFamily="2" charset="0"/>
              </a:rPr>
              <a:t>Kkomunikaciis</a:t>
            </a:r>
            <a:r>
              <a:rPr lang="en-US" sz="2800" b="1" dirty="0" smtClean="0">
                <a:latin typeface="AcadNusx" pitchFamily="2" charset="0"/>
              </a:rPr>
              <a:t> </a:t>
            </a:r>
            <a:r>
              <a:rPr lang="en-US" sz="2800" b="1" dirty="0" err="1" smtClean="0">
                <a:latin typeface="AcadNusx" pitchFamily="2" charset="0"/>
              </a:rPr>
              <a:t>Sedegi</a:t>
            </a:r>
            <a:endParaRPr lang="en-US" sz="2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2354</TotalTime>
  <Words>1105</Words>
  <Application>Microsoft Office PowerPoint</Application>
  <PresentationFormat>On-screen Show (4:3)</PresentationFormat>
  <Paragraphs>159</Paragraphs>
  <Slides>30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0</vt:i4>
      </vt:variant>
      <vt:variant>
        <vt:lpstr>Slide Titles</vt:lpstr>
      </vt:variant>
      <vt:variant>
        <vt:i4>30</vt:i4>
      </vt:variant>
    </vt:vector>
  </HeadingPairs>
  <TitlesOfParts>
    <vt:vector size="38" baseType="lpstr">
      <vt:lpstr>Acad Nusx Geo</vt:lpstr>
      <vt:lpstr>AcadNusx</vt:lpstr>
      <vt:lpstr>Gill Sans MT</vt:lpstr>
      <vt:lpstr>Verdana</vt:lpstr>
      <vt:lpstr>Wingdings</vt:lpstr>
      <vt:lpstr>Wingdings 2</vt:lpstr>
      <vt:lpstr>Wingdings 3</vt:lpstr>
      <vt:lpstr>Solstice</vt:lpstr>
      <vt:lpstr> </vt:lpstr>
      <vt:lpstr>PowerPoint Presentation</vt:lpstr>
      <vt:lpstr>PowerPoint Presentation</vt:lpstr>
      <vt:lpstr>   ra aris komunikacia?</vt:lpstr>
      <vt:lpstr>Kkomunikaciis miznebia:</vt:lpstr>
      <vt:lpstr>komunikaciis formebi</vt:lpstr>
      <vt:lpstr>PowerPoint Presentation</vt:lpstr>
      <vt:lpstr>PowerPoint Presentation</vt:lpstr>
      <vt:lpstr>Kkomunikaciis Sedegi</vt:lpstr>
      <vt:lpstr>KaRqma sxvadasxva arxebiT komunikaciisas </vt:lpstr>
      <vt:lpstr>PowerPoint Presentation</vt:lpstr>
      <vt:lpstr>PowerPoint Presentation</vt:lpstr>
      <vt:lpstr>PowerPoint Presentation</vt:lpstr>
      <vt:lpstr>   xelis SemSleli faqtorebi</vt:lpstr>
      <vt:lpstr>PowerPoint Presentation</vt:lpstr>
      <vt:lpstr>PowerPoint Presentation</vt:lpstr>
      <vt:lpstr> barierebi komunikaciaSi</vt:lpstr>
      <vt:lpstr>PowerPoint Presentation</vt:lpstr>
      <vt:lpstr>ukukavSiri</vt:lpstr>
      <vt:lpstr>rogor mivawodoT adamians ukukavSiri ise, rom man amiT maqsimaluri sargebeli miiRos?</vt:lpstr>
      <vt:lpstr>efeqturi ukukavSiri unda iyos:</vt:lpstr>
      <vt:lpstr>rogor miviRoT ukukavSiri</vt:lpstr>
      <vt:lpstr>PowerPoint Presentation</vt:lpstr>
      <vt:lpstr>კომუნიკაციისას 10 დიდი შეცდომა</vt:lpstr>
      <vt:lpstr>კომუნიკაციისას 10 დიდი შეცდომა</vt:lpstr>
      <vt:lpstr>კომუნიკაციისას 10 დიდი შეცდომა</vt:lpstr>
      <vt:lpstr>კომუნიკაციისას 10 დიდი შეცდომა</vt:lpstr>
      <vt:lpstr>კომუნიკაციისას 10 დიდი შეცდომა</vt:lpstr>
      <vt:lpstr>კომუნიკაციისას 10 დიდი შეცდომა</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efeqturi komunikacia</dc:title>
  <dc:creator>teona</dc:creator>
  <cp:lastModifiedBy>student</cp:lastModifiedBy>
  <cp:revision>176</cp:revision>
  <dcterms:created xsi:type="dcterms:W3CDTF">2006-08-16T00:00:00Z</dcterms:created>
  <dcterms:modified xsi:type="dcterms:W3CDTF">2017-12-01T15:07:04Z</dcterms:modified>
</cp:coreProperties>
</file>