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Micro servicio </a:t>
            </a:r>
            <a:r>
              <a:rPr lang="es-CL" dirty="0"/>
              <a:t>como carta de </a:t>
            </a:r>
            <a:r>
              <a:rPr lang="es-CL" dirty="0" smtClean="0"/>
              <a:t>presentación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centroserena.cl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123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centroserena.cl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Portal web.</a:t>
            </a:r>
          </a:p>
          <a:p>
            <a:r>
              <a:rPr lang="es-CL" dirty="0" smtClean="0"/>
              <a:t>Consultar productos y servicios en La Serena.</a:t>
            </a:r>
          </a:p>
          <a:p>
            <a:r>
              <a:rPr lang="es-CL" dirty="0" smtClean="0"/>
              <a:t>Comercios publican productos y servicios.</a:t>
            </a:r>
          </a:p>
          <a:p>
            <a:r>
              <a:rPr lang="es-CL" dirty="0" smtClean="0"/>
              <a:t>Comercios publican información.</a:t>
            </a:r>
          </a:p>
          <a:p>
            <a:r>
              <a:rPr lang="es-CL" dirty="0" smtClean="0"/>
              <a:t>Usuarios disponen de información actualizada de comercios locales.</a:t>
            </a:r>
          </a:p>
          <a:p>
            <a:r>
              <a:rPr lang="es-CL" dirty="0" smtClean="0"/>
              <a:t>Crear lazos entre comercio local.</a:t>
            </a:r>
          </a:p>
          <a:p>
            <a:r>
              <a:rPr lang="es-CL" dirty="0" smtClean="0"/>
              <a:t>Patrocinar, impulsar y desarrollar iniciativas.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77" y="353138"/>
            <a:ext cx="2779035" cy="7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7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Micro servicio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valor de lo pequeño y simple.</a:t>
            </a:r>
          </a:p>
          <a:p>
            <a:r>
              <a:rPr lang="es-CL" dirty="0" smtClean="0"/>
              <a:t>Bajo costo.</a:t>
            </a:r>
          </a:p>
          <a:p>
            <a:r>
              <a:rPr lang="es-CL" dirty="0" smtClean="0"/>
              <a:t>Escalable en el tiempo.</a:t>
            </a:r>
          </a:p>
          <a:p>
            <a:r>
              <a:rPr lang="es-CL" dirty="0" smtClean="0"/>
              <a:t>Fácilmente replicable.</a:t>
            </a:r>
          </a:p>
          <a:p>
            <a:r>
              <a:rPr lang="es-CL" dirty="0" smtClean="0"/>
              <a:t>Estabilidad.</a:t>
            </a:r>
          </a:p>
          <a:p>
            <a:endParaRPr lang="es-CL" dirty="0" smtClean="0"/>
          </a:p>
          <a:p>
            <a:r>
              <a:rPr lang="es-CL" dirty="0" smtClean="0"/>
              <a:t>Permite contar con fondos para gastos periódicos.</a:t>
            </a:r>
          </a:p>
          <a:p>
            <a:r>
              <a:rPr lang="es-CL" dirty="0" smtClean="0"/>
              <a:t>Permite establecerse y permanecer vigente.</a:t>
            </a:r>
          </a:p>
          <a:p>
            <a:r>
              <a:rPr lang="es-CL" dirty="0" smtClean="0"/>
              <a:t>Genera lazos con clientes.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432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Carta de presentación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Disponer de un producto probado en el tiempo que da soporte a nuevos proyectos.</a:t>
            </a:r>
          </a:p>
          <a:p>
            <a:r>
              <a:rPr lang="es-CL" dirty="0" smtClean="0"/>
              <a:t>Otorga confianza al nuevo cliente.</a:t>
            </a:r>
          </a:p>
          <a:p>
            <a:r>
              <a:rPr lang="es-CL" dirty="0" smtClean="0"/>
              <a:t>La propia experiencia en el proyecto permite asesorar al nuevo cliente.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9408409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129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Micro servicio como carta de presentación</vt:lpstr>
      <vt:lpstr>centroserena.cl</vt:lpstr>
      <vt:lpstr>Micro servicio</vt:lpstr>
      <vt:lpstr>Carta de presentación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servicio como carta de presentación</dc:title>
  <dc:creator>SadSacrifice</dc:creator>
  <cp:lastModifiedBy>SadSacrifice</cp:lastModifiedBy>
  <cp:revision>4</cp:revision>
  <dcterms:created xsi:type="dcterms:W3CDTF">2016-10-21T16:07:48Z</dcterms:created>
  <dcterms:modified xsi:type="dcterms:W3CDTF">2016-10-21T16:31:40Z</dcterms:modified>
</cp:coreProperties>
</file>