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5" r:id="rId29"/>
    <p:sldId id="286" r:id="rId30"/>
    <p:sldId id="284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8056" autoAdjust="0"/>
  </p:normalViewPr>
  <p:slideViewPr>
    <p:cSldViewPr>
      <p:cViewPr varScale="1">
        <p:scale>
          <a:sx n="99" d="100"/>
          <a:sy n="99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707904" y="5387452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</a:t>
            </a:r>
            <a:r>
              <a:rPr lang="ru-RU" dirty="0" smtClean="0"/>
              <a:t>«распознавания речи», </a:t>
            </a:r>
            <a:r>
              <a:rPr lang="ru-RU" dirty="0"/>
              <a:t>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8293"/>
            <a:ext cx="8496944" cy="6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71318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CompoundEdit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IUndoableEditPtr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m_inProgress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smtClean="0"/>
              <a:t>Назначение команды </a:t>
            </a:r>
            <a:r>
              <a:rPr lang="ru-RU" dirty="0"/>
              <a:t>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 smtClean="0"/>
              <a:t>сериализации</a:t>
            </a:r>
            <a:r>
              <a:rPr lang="ru-RU" smtClean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4289" y="2877320"/>
            <a:ext cx="197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Выкл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83" y="2338303"/>
            <a:ext cx="1837742" cy="3938019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51" name="ShockwaveFlash1" r:id="rId2" imgW="1828800" imgH="1828800"/>
        </mc:Choice>
        <mc:Fallback>
          <p:control name="ShockwaveFlash1" r:id="rId2" imgW="1828800" imgH="1828800">
            <p:pic>
              <p:nvPicPr>
                <p:cNvPr id="29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90" y="2507113"/>
                  <a:ext cx="4320480" cy="3600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5FFRoYhTJQ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5924</TotalTime>
  <Words>1475</Words>
  <Application>Microsoft Office PowerPoint</Application>
  <PresentationFormat>On-screen Show (4:3)</PresentationFormat>
  <Paragraphs>506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PowerPoint Presentation</vt:lpstr>
      <vt:lpstr>PowerPoint Presentation</vt:lpstr>
      <vt:lpstr>Интеллектуальность команд</vt:lpstr>
      <vt:lpstr>Прочие области применения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297</cp:revision>
  <dcterms:created xsi:type="dcterms:W3CDTF">2016-02-02T19:36:42Z</dcterms:created>
  <dcterms:modified xsi:type="dcterms:W3CDTF">2018-10-04T18:06:23Z</dcterms:modified>
</cp:coreProperties>
</file>