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65" r:id="rId4"/>
    <p:sldId id="261" r:id="rId5"/>
    <p:sldId id="266" r:id="rId6"/>
    <p:sldId id="259" r:id="rId7"/>
    <p:sldId id="260" r:id="rId8"/>
    <p:sldId id="262" r:id="rId9"/>
    <p:sldId id="272" r:id="rId10"/>
    <p:sldId id="273" r:id="rId11"/>
    <p:sldId id="257" r:id="rId12"/>
    <p:sldId id="268" r:id="rId13"/>
    <p:sldId id="275" r:id="rId14"/>
    <p:sldId id="274" r:id="rId15"/>
    <p:sldId id="269" r:id="rId16"/>
    <p:sldId id="270" r:id="rId17"/>
    <p:sldId id="271" r:id="rId18"/>
    <p:sldId id="263" r:id="rId19"/>
    <p:sldId id="264" r:id="rId20"/>
  </p:sldIdLst>
  <p:sldSz cx="9144000" cy="6858000" type="screen4x3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>
      <p:cViewPr varScale="1">
        <p:scale>
          <a:sx n="105" d="100"/>
          <a:sy n="105" d="100"/>
        </p:scale>
        <p:origin x="19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Посетитель </a:t>
            </a:r>
            <a:r>
              <a:rPr lang="en-US" dirty="0"/>
              <a:t>(Visitor)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70320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2 –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6" y="2780928"/>
            <a:ext cx="7745288" cy="27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76872"/>
            <a:ext cx="67894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42" y="1523458"/>
            <a:ext cx="5319534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2410"/>
            <a:ext cx="5472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620281"/>
            <a:ext cx="54543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" y="0"/>
            <a:ext cx="9820161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width="%1%" height="%2%"/&gt;)"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radius="%1%"/&gt;)"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1080" y="0"/>
            <a:ext cx="9124156" cy="700768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2060848"/>
            <a:ext cx="4067944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2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требуется добавить соответствующую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  <a:endParaRPr lang="en-US" dirty="0"/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В отличие от виртуальных функций, посетитель не может обращаться к приватным и защищенным данным и методам элементов</a:t>
            </a:r>
          </a:p>
          <a:p>
            <a:pPr lvl="2"/>
            <a:r>
              <a:rPr lang="ru-RU" dirty="0"/>
              <a:t>Элементы должны предоставлять открытые операции  для доступа к своему внутреннему состоянию, необходимому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pPr lvl="1"/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9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271" y="1509401"/>
            <a:ext cx="4695822" cy="646331"/>
            <a:chOff x="562271" y="1509401"/>
            <a:chExt cx="469582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62271" y="1509401"/>
              <a:ext cx="458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dirty="0"/>
                <a:t>Visit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97118" y="1984159"/>
            <a:ext cx="3109812" cy="1415989"/>
            <a:chOff x="5797118" y="1984159"/>
            <a:chExt cx="3109812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3" y="1984159"/>
              <a:ext cx="26787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r>
                <a:rPr lang="ru-RU" sz="1200" dirty="0"/>
                <a:t>. Каждая операция реализует фрагмент алгоритма для соответствующего </a:t>
              </a:r>
              <a:r>
                <a:rPr lang="ru-RU" sz="1200" dirty="0" smtClean="0"/>
                <a:t>класса </a:t>
              </a:r>
              <a:r>
                <a:rPr lang="ru-RU" sz="1200" dirty="0"/>
                <a:t>объекта в структуры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7635" y="3163039"/>
            <a:ext cx="2876365" cy="1200329"/>
            <a:chOff x="6267635" y="3163039"/>
            <a:chExt cx="2876365" cy="1200329"/>
          </a:xfrm>
        </p:grpSpPr>
        <p:sp>
          <p:nvSpPr>
            <p:cNvPr id="12" name="Rectangle 11"/>
            <p:cNvSpPr/>
            <p:nvPr/>
          </p:nvSpPr>
          <p:spPr>
            <a:xfrm>
              <a:off x="6588224" y="3163039"/>
              <a:ext cx="25557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42517" y="4455229"/>
            <a:ext cx="3417915" cy="533021"/>
            <a:chOff x="5042517" y="4455229"/>
            <a:chExt cx="3417915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4" y="4526585"/>
              <a:ext cx="3230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81750" y="6303146"/>
            <a:ext cx="2157917" cy="459664"/>
            <a:chOff x="3381750" y="6303146"/>
            <a:chExt cx="2157917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0" y="6485811"/>
              <a:ext cx="2157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endParaRPr lang="ru-RU" sz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11450" y="4598633"/>
            <a:ext cx="2699792" cy="1589946"/>
            <a:chOff x="-11450" y="4598633"/>
            <a:chExt cx="2699792" cy="1589946"/>
          </a:xfrm>
        </p:grpSpPr>
        <p:sp>
          <p:nvSpPr>
            <p:cNvPr id="13" name="TextBox 12"/>
            <p:cNvSpPr txBox="1"/>
            <p:nvPr/>
          </p:nvSpPr>
          <p:spPr>
            <a:xfrm>
              <a:off x="-11450" y="4988250"/>
              <a:ext cx="26997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 Может предоставить посетителю интерфейс для посещения своих элементов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Клиент, использующий паттерн «Посетитель» должен создать объект класса </a:t>
            </a:r>
            <a:r>
              <a:rPr lang="en-US" dirty="0" err="1"/>
              <a:t>ConcreteVisitor</a:t>
            </a:r>
            <a:r>
              <a:rPr lang="ru-RU" dirty="0"/>
              <a:t>, а затем обойти всю структуру, посетив каждый ее элемент</a:t>
            </a:r>
          </a:p>
          <a:p>
            <a:r>
              <a:rPr lang="ru-RU" dirty="0"/>
              <a:t>При посещении элемента, последний вызывает операцию 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87249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интерфейсами, над которыми хотелось бы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объектами, входящими в состав структуры, надо выполнять разнообразные, не связанные между собой операции, при этом не хотелось бы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позволяет объединить родственные операции, поместив их в отдельный класс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будет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иерархия геометрических фигур</a:t>
            </a:r>
          </a:p>
          <a:p>
            <a:r>
              <a:rPr lang="ru-RU" dirty="0"/>
              <a:t>Есть коллекция фигур, хранящая указатели на базовый класс иерархии</a:t>
            </a:r>
          </a:p>
          <a:p>
            <a:r>
              <a:rPr lang="ru-RU" dirty="0"/>
              <a:t>Необходимо вывести информацию обо всех фигурах коллекции в поток вывода</a:t>
            </a:r>
            <a:endParaRPr lang="en-US" dirty="0"/>
          </a:p>
          <a:p>
            <a:pPr lvl="1"/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2"/>
            <a:r>
              <a:rPr lang="en-US" dirty="0"/>
              <a:t>Rectangle(20x30)</a:t>
            </a:r>
          </a:p>
          <a:p>
            <a:pPr lvl="2"/>
            <a:r>
              <a:rPr lang="en-US" dirty="0"/>
              <a:t>&lt;rectangle width=“20” height=“30” /&gt;</a:t>
            </a:r>
          </a:p>
          <a:p>
            <a:pPr lvl="2"/>
            <a:r>
              <a:rPr lang="ru-RU" dirty="0"/>
              <a:t>Бинарный формат</a:t>
            </a:r>
          </a:p>
          <a:p>
            <a:pPr lvl="1"/>
            <a:r>
              <a:rPr lang="ru-RU" dirty="0"/>
              <a:t>Предусмотреть возможность вывода информации о фигуре</a:t>
            </a:r>
            <a:r>
              <a:rPr lang="en-US" dirty="0"/>
              <a:t> </a:t>
            </a:r>
            <a:r>
              <a:rPr lang="ru-RU" dirty="0"/>
              <a:t>в поток с использованием оператора </a:t>
            </a:r>
            <a:r>
              <a:rPr lang="en-US" dirty="0"/>
              <a:t>&lt;&lt;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 1 – добавить метод </a:t>
            </a:r>
            <a:r>
              <a:rPr lang="ru-RU" dirty="0" err="1"/>
              <a:t>сериализации</a:t>
            </a:r>
            <a:r>
              <a:rPr lang="ru-RU" dirty="0"/>
              <a:t> фигур в строку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в класс </a:t>
            </a:r>
            <a:r>
              <a:rPr lang="en-US" dirty="0" err="1"/>
              <a:t>CShape</a:t>
            </a:r>
            <a:r>
              <a:rPr lang="ru-RU" dirty="0"/>
              <a:t> виртуальный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, возвращающий информацию о фигуре в виде строки</a:t>
            </a:r>
          </a:p>
          <a:p>
            <a:r>
              <a:rPr lang="ru-RU" dirty="0"/>
              <a:t>Недостатки</a:t>
            </a:r>
            <a:endParaRPr lang="en-US" dirty="0"/>
          </a:p>
          <a:p>
            <a:pPr lvl="1"/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  <a:endParaRPr lang="en-US" dirty="0"/>
          </a:p>
          <a:p>
            <a:pPr lvl="1"/>
            <a:r>
              <a:rPr lang="ru-RU" dirty="0"/>
              <a:t>В конкретном приложении большая часть таких операций будет просто не востребована</a:t>
            </a:r>
          </a:p>
        </p:txBody>
      </p:sp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8082</TotalTime>
  <Words>1013</Words>
  <Application>Microsoft Office PowerPoint</Application>
  <PresentationFormat>On-screen Show (4:3)</PresentationFormat>
  <Paragraphs>225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Посетитель (Visitor)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Пример использования</vt:lpstr>
      <vt:lpstr>Способ 1 – добавить метод сериализации фигур в строку</vt:lpstr>
      <vt:lpstr>PowerPoint Presentation</vt:lpstr>
      <vt:lpstr>Решение 2 –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629</cp:revision>
  <dcterms:created xsi:type="dcterms:W3CDTF">2016-02-02T19:36:42Z</dcterms:created>
  <dcterms:modified xsi:type="dcterms:W3CDTF">2018-11-16T09:11:45Z</dcterms:modified>
</cp:coreProperties>
</file>